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76" d="100"/>
          <a:sy n="76" d="100"/>
        </p:scale>
        <p:origin x="2202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60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320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811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6415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30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962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622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283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15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39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067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04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02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7989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555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646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5793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472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94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889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r>
              <a:rPr kumimoji="1" lang="ja-JP" altLang="en-US"/>
              <a:t>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282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D545-8467-428C-B4B7-668AFE11EB3F}" type="datetimeFigureOut">
              <a:rPr kumimoji="1" lang="ja-JP" altLang="en-US" smtClean="0"/>
              <a:t>2024/1/17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A29CB-BA86-48A6-80E1-CB8750A96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1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320759" rtl="0" eaLnBrk="1" latinLnBrk="0" hangingPunct="1"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5285" indent="-495285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4622" kern="1200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spcBef>
          <a:spcPct val="20000"/>
        </a:spcBef>
        <a:buFont typeface="Arial" pitchFamily="34" charset="0"/>
        <a:buChar char="–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spcBef>
          <a:spcPct val="20000"/>
        </a:spcBef>
        <a:buFont typeface="Arial" pitchFamily="34" charset="0"/>
        <a:buChar char="»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spcBef>
          <a:spcPct val="20000"/>
        </a:spcBef>
        <a:buFont typeface="Arial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332656" y="680144"/>
            <a:ext cx="6264696" cy="3286583"/>
          </a:xfrm>
          <a:prstGeom prst="roundRect">
            <a:avLst>
              <a:gd name="adj" fmla="val 649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-27384" y="-15552"/>
            <a:ext cx="7920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/>
              <a:t>（様式４）</a:t>
            </a: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56" y="5601072"/>
            <a:ext cx="6264696" cy="3315875"/>
          </a:xfrm>
          <a:prstGeom prst="rect">
            <a:avLst/>
          </a:prstGeom>
        </p:spPr>
      </p:pic>
      <p:sp>
        <p:nvSpPr>
          <p:cNvPr id="27" name="テキスト ボックス 26"/>
          <p:cNvSpPr txBox="1"/>
          <p:nvPr/>
        </p:nvSpPr>
        <p:spPr>
          <a:xfrm>
            <a:off x="332657" y="5673080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0504741"/>
              </p:ext>
            </p:extLst>
          </p:nvPr>
        </p:nvGraphicFramePr>
        <p:xfrm>
          <a:off x="692693" y="103312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graphicFrame>
        <p:nvGraphicFramePr>
          <p:cNvPr id="3" name="表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718775277"/>
              </p:ext>
            </p:extLst>
          </p:nvPr>
        </p:nvGraphicFramePr>
        <p:xfrm>
          <a:off x="332656" y="4064520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40567"/>
              </p:ext>
            </p:extLst>
          </p:nvPr>
        </p:nvGraphicFramePr>
        <p:xfrm>
          <a:off x="332656" y="9009827"/>
          <a:ext cx="6264696" cy="815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>
                  <a:extLst>
                    <a:ext uri="{9D8B030D-6E8A-4147-A177-3AD203B41FA5}">
                      <a16:colId xmlns:a16="http://schemas.microsoft.com/office/drawing/2014/main" val="3054784901"/>
                    </a:ext>
                  </a:extLst>
                </a:gridCol>
                <a:gridCol w="5688632">
                  <a:extLst>
                    <a:ext uri="{9D8B030D-6E8A-4147-A177-3AD203B41FA5}">
                      <a16:colId xmlns:a16="http://schemas.microsoft.com/office/drawing/2014/main" val="3503925816"/>
                    </a:ext>
                  </a:extLst>
                </a:gridCol>
              </a:tblGrid>
              <a:tr h="81527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写真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説明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2334357"/>
                  </a:ext>
                </a:extLst>
              </a:tr>
            </a:tbl>
          </a:graphicData>
        </a:graphic>
      </p:graphicFrame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380026"/>
              </p:ext>
            </p:extLst>
          </p:nvPr>
        </p:nvGraphicFramePr>
        <p:xfrm>
          <a:off x="692692" y="5025008"/>
          <a:ext cx="6120683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9">
                  <a:extLst>
                    <a:ext uri="{9D8B030D-6E8A-4147-A177-3AD203B41FA5}">
                      <a16:colId xmlns:a16="http://schemas.microsoft.com/office/drawing/2014/main" val="244044074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4116216465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708224815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97180548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1850053096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239537650"/>
                    </a:ext>
                  </a:extLst>
                </a:gridCol>
              </a:tblGrid>
              <a:tr h="358180"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職業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部門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被推薦者氏名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撮影</a:t>
                      </a:r>
                      <a:endParaRPr kumimoji="1" lang="en-US" altLang="ja-JP" sz="1200" b="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ja-JP" altLang="en-US" sz="1200" b="0" dirty="0">
                          <a:solidFill>
                            <a:schemeClr val="tx1"/>
                          </a:solidFill>
                        </a:rPr>
                        <a:t>年月日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8613149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332656" y="704528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写真添付欄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6672" y="1126736"/>
            <a:ext cx="5904656" cy="238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別紙４</a:t>
            </a:r>
            <a:r>
              <a:rPr lang="en-US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推薦書類一式作成上の具体的留意点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に記載の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【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】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に関する項目を参照の上作成し</a:t>
            </a:r>
            <a:r>
              <a:rPr lang="ja-JP" altLang="en-US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本記述を削除してから使用する</a:t>
            </a:r>
            <a:r>
              <a:rPr lang="ja-JP" altLang="en-US" sz="12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。</a:t>
            </a:r>
            <a:endParaRPr lang="en-US" altLang="ja-JP" sz="12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・本様式は、審査委員会で審査の参考とするため、調書に記載した作品や作業風景等の写真を添付の上、内容について下記「写真説明」欄に簡潔に記入する。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なお、調書の内容と関連性が低いと審査委員会で判断された写真は、審査の参考としない可能性がある。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・写真の枚数に制限はないが、写真様式は計</a:t>
            </a:r>
            <a:r>
              <a:rPr lang="en-US" altLang="ja-JP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枚以内とし、写真は必ず添付欄内に収めるよう、適宜トリミング部分の削除や画像圧縮等を行うこと。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・本様式のレイアウト変更（各欄の場所移動やサイズの変更等）はしない。</a:t>
            </a:r>
          </a:p>
          <a:p>
            <a:pPr algn="just"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・改善事案等の功績を記載する場合、写真に代えて図表を添付してもよい。</a:t>
            </a: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-4563886" y="3261"/>
            <a:ext cx="4176464" cy="845283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pPr>
              <a:lnSpc>
                <a:spcPts val="1400"/>
              </a:lnSpc>
            </a:pP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写真添付の留意事項補足</a:t>
            </a:r>
            <a:endParaRPr lang="en-US" altLang="ja-JP" sz="16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endParaRPr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・直近１年以内･･･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令和５年４月１日～令和６年３月</a:t>
            </a:r>
            <a:r>
              <a:rPr lang="en-US" altLang="ja-JP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29</a:t>
            </a:r>
            <a:r>
              <a:rPr lang="ja-JP" altLang="en-US" sz="1200" b="1" u="sng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  <a:endParaRPr lang="en-US" altLang="ja-JP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400"/>
              </a:lnSpc>
            </a:pPr>
            <a:r>
              <a:rPr lang="ja-JP" altLang="en-US" sz="1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・様式が足りない場合はコピーして使用すること。</a:t>
            </a:r>
          </a:p>
          <a:p>
            <a:pPr>
              <a:lnSpc>
                <a:spcPts val="1400"/>
              </a:lnSpc>
            </a:pPr>
            <a:endParaRPr lang="ja-JP" altLang="en-US" sz="1200" b="1" u="sng" dirty="0">
              <a:solidFill>
                <a:srgbClr val="FF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1433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765FE0DA-D247-486C-BF42-DBB9705F90D8}" vid="{BD63521F-5098-41E8-9264-55C75258C88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248</Words>
  <PresentationFormat>A4 210 x 297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dcterms:created xsi:type="dcterms:W3CDTF">2023-12-22T08:21:49Z</dcterms:created>
  <dcterms:modified xsi:type="dcterms:W3CDTF">2024-01-17T08:19:48Z</dcterms:modified>
</cp:coreProperties>
</file>