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7" r:id="rId2"/>
    <p:sldId id="258" r:id="rId3"/>
  </p:sldIdLst>
  <p:sldSz cx="15119350" cy="10691813"/>
  <p:notesSz cx="10018713" cy="14447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28" y="-68"/>
      </p:cViewPr>
      <p:guideLst>
        <p:guide orient="horz" pos="3367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ja-JP" altLang="en-US"/>
              <a:t>マスター字幕の書式設定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93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5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31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01515D3-1FF9-4A1F-84F1-FE86CA7E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5725F7C8-01A2-4290-B782-02709A3E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307C6145-BA3C-4ECE-800F-5E845D26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8C0A9BD6-45F3-46E2-8A6F-DAB8FAE2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xmlns="" id="{0719288C-95BD-4B87-84E3-C85CC4DE4E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5119350" cy="106918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1255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03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91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59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784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65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84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710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746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16ECB-7ACB-453E-89C9-7D84E405AF50}" type="datetimeFigureOut">
              <a:rPr kumimoji="1" lang="ja-JP" altLang="en-US" smtClean="0"/>
              <a:t>2019/10/1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D29B2-5D1C-4CAF-AB9E-F69B67AC86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07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kumimoji="1"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36B27A18-CAD4-4398-991C-D40E036FF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" y="0"/>
            <a:ext cx="15118639" cy="10691813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xmlns="" id="{682937F7-84EC-4CC7-A187-BB6102E6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xmlns="" id="{92EE3092-863D-4011-A65E-246D9CA8C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232" y="4679181"/>
            <a:ext cx="4652830" cy="35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04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xmlns="" id="{B0179FB5-BBD3-4078-96F7-3551A5798C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xmlns="" id="{682937F7-84EC-4CC7-A187-BB6102E6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F3E812ED-27B4-42AE-8256-A918BE3E8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70" y="3260896"/>
            <a:ext cx="2847605" cy="261770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55E13ED0-5FD6-47C7-9BD2-FCED69EB3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7" y="5871384"/>
            <a:ext cx="2265541" cy="243222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266D4836-904D-4E35-8FDD-4D921D31D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37" y="7672879"/>
            <a:ext cx="1648476" cy="24322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xmlns="" id="{9194F44F-3235-468F-9817-17F14BCCC1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563" y="620244"/>
            <a:ext cx="3294340" cy="19645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A2CF8325-1383-404F-B20F-7F5272919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65" y="8673758"/>
            <a:ext cx="2246734" cy="152307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3FE39527-5FF4-45B2-919A-8FEC584BD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375" y="8077797"/>
            <a:ext cx="2918142" cy="21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31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0</Words>
  <Application>Microsoft Office PowerPoint</Application>
  <PresentationFormat>ユーザー設定</PresentationFormat>
  <Paragraphs>2</Paragraphs>
  <Slides>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3" baseType="lpstr">
      <vt:lpstr>Office テーマ</vt:lpstr>
      <vt:lpstr>　</vt:lpstr>
      <vt:lpstr>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ブライト</dc:creator>
  <cp:lastModifiedBy>Miyashita Misuzu(宮下 美鈴)</cp:lastModifiedBy>
  <cp:revision>14</cp:revision>
  <cp:lastPrinted>2019-09-20T07:23:20Z</cp:lastPrinted>
  <dcterms:created xsi:type="dcterms:W3CDTF">2019-09-10T01:39:52Z</dcterms:created>
  <dcterms:modified xsi:type="dcterms:W3CDTF">2019-10-01T00:24:30Z</dcterms:modified>
</cp:coreProperties>
</file>