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9906000" cy="67691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876XPNjXyMa6VYMstOcqEw==" hashData="pS4vDmAPNZiBY+3wGShVckao8P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7" y="-6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6358-8FB2-444B-AAA2-ED60BE0C74AB}" type="datetimeFigureOut">
              <a:rPr kumimoji="1" lang="ja-JP" altLang="en-US" smtClean="0"/>
              <a:t>2015/3/26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65D83-05E2-4C98-AF97-8C84FBFF5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93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16358-8FB2-444B-AAA2-ED60BE0C74AB}" type="datetimeFigureOut">
              <a:rPr kumimoji="1" lang="ja-JP" altLang="en-US" smtClean="0"/>
              <a:t>2015/3/26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65D83-05E2-4C98-AF97-8C84FBFF5E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02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病院におけるＨＩＶ検査</a:t>
            </a:r>
            <a:br>
              <a:rPr lang="ja-JP" altLang="en-US" b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b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実施ガイドライン</a:t>
            </a:r>
            <a:endParaRPr kumimoji="1" lang="ja-JP" altLang="en-US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7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b="1" smtClean="0">
                <a:solidFill>
                  <a:schemeClr val="bg1">
                    <a:lumMod val="9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患者のみなさまへ</a:t>
            </a:r>
            <a:endParaRPr kumimoji="1" lang="ja-JP" altLang="en-US" sz="4000" b="1" dirty="0">
              <a:solidFill>
                <a:schemeClr val="bg1">
                  <a:lumMod val="9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5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0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0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2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このような時、ＨＩＶ検査を勧めましょう</a:t>
            </a:r>
            <a:endParaRPr kumimoji="1" lang="ja-JP" altLang="en-US" sz="3600" b="1" dirty="0">
              <a:solidFill>
                <a:schemeClr val="accent1">
                  <a:lumMod val="7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5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ja-JP" sz="3600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600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検査前の準備：検査内容の確認と情報収集</a:t>
            </a:r>
            <a:endParaRPr kumimoji="1" lang="ja-JP" altLang="en-US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74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ja-JP" altLang="en-US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　検査の流れと患者への伝え方</a:t>
            </a:r>
            <a:endParaRPr kumimoji="1" lang="ja-JP" altLang="en-US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3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医療の提供</a:t>
            </a:r>
            <a:endParaRPr kumimoji="1" lang="ja-JP" altLang="en-US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57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36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Q1</a:t>
            </a:r>
            <a:r>
              <a:rPr lang="ja-JP" altLang="en-US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HIV</a:t>
            </a:r>
            <a:r>
              <a:rPr lang="ja-JP" altLang="en-US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陽性が判明したとき、</a:t>
            </a:r>
            <a:r>
              <a:rPr lang="en-US" altLang="ja-JP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</a:t>
            </a:r>
            <a:r>
              <a:rPr lang="ja-JP" altLang="en-US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自施設での治療は可能でしょうか？</a:t>
            </a:r>
            <a:endParaRPr kumimoji="1" lang="ja-JP" altLang="en-US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6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36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Q2</a:t>
            </a:r>
            <a:r>
              <a:rPr lang="ja-JP" altLang="en-US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本人告知が原則なのは</a:t>
            </a:r>
            <a:r>
              <a:rPr lang="en-US" altLang="ja-JP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</a:t>
            </a:r>
            <a:r>
              <a:rPr lang="ja-JP" altLang="en-US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何故でしょうか？</a:t>
            </a:r>
            <a:endParaRPr kumimoji="1" lang="ja-JP" altLang="en-US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63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3600" b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Q3</a:t>
            </a:r>
            <a:r>
              <a:rPr lang="ja-JP" altLang="en-US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HIV</a:t>
            </a:r>
            <a:r>
              <a:rPr lang="ja-JP" altLang="en-US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感染を知った患者の心理は</a:t>
            </a:r>
            <a:r>
              <a:rPr lang="en-US" altLang="ja-JP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どのようなものでしょうか？</a:t>
            </a:r>
            <a:br>
              <a:rPr lang="ja-JP" altLang="en-US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告知時のケアとしてどのような点が</a:t>
            </a:r>
            <a:r>
              <a:rPr lang="en-US" altLang="ja-JP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ja-JP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</a:t>
            </a:r>
            <a:r>
              <a:rPr lang="ja-JP" altLang="en-US" sz="3600" b="1" smtClean="0">
                <a:solidFill>
                  <a:schemeClr val="accent1">
                    <a:lumMod val="7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重要でしょうか？</a:t>
            </a:r>
            <a:endParaRPr kumimoji="1" lang="ja-JP" altLang="en-US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62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画面に合わせる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​​テーマ</vt:lpstr>
      <vt:lpstr>病院におけるＨＩＶ検査 実施ガイドライン</vt:lpstr>
      <vt:lpstr>PowerPoint プレゼンテーション</vt:lpstr>
      <vt:lpstr>1　このような時、ＨＩＶ検査を勧めましょう</vt:lpstr>
      <vt:lpstr>2　検査前の準備：検査内容の確認と情報収集</vt:lpstr>
      <vt:lpstr>３　検査の流れと患者への伝え方</vt:lpstr>
      <vt:lpstr>4　医療の提供</vt:lpstr>
      <vt:lpstr>Q1　HIV陽性が判明したとき、       自施設での治療は可能でしょうか？</vt:lpstr>
      <vt:lpstr>Q2　本人告知が原則なのは       何故でしょうか？</vt:lpstr>
      <vt:lpstr>Q3　HIV感染を知った患者の心理は 　　　どのようなものでしょうか？ 　　　告知時のケアとしてどのような点が        重要でしょうか？</vt:lpstr>
      <vt:lpstr>患者のみなさまへ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病院におけるＨＩＶ検査 実施ガイドライン</dc:title>
  <dc:creator>user</dc:creator>
  <cp:lastModifiedBy>user</cp:lastModifiedBy>
  <cp:revision>2</cp:revision>
  <dcterms:created xsi:type="dcterms:W3CDTF">2015-03-26T06:33:46Z</dcterms:created>
  <dcterms:modified xsi:type="dcterms:W3CDTF">2015-03-26T06:34:16Z</dcterms:modified>
</cp:coreProperties>
</file>