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autoCompressPictures="0">
  <p:sldMasterIdLst>
    <p:sldMasterId id="2147483687" r:id="rId1"/>
    <p:sldMasterId id="2147483692" r:id="rId2"/>
  </p:sldMasterIdLst>
  <p:notesMasterIdLst>
    <p:notesMasterId r:id="rId10"/>
  </p:notesMasterIdLst>
  <p:handoutMasterIdLst>
    <p:handoutMasterId r:id="rId11"/>
  </p:handoutMasterIdLst>
  <p:sldIdLst>
    <p:sldId id="693" r:id="rId3"/>
    <p:sldId id="782" r:id="rId4"/>
    <p:sldId id="795" r:id="rId5"/>
    <p:sldId id="785" r:id="rId6"/>
    <p:sldId id="786" r:id="rId7"/>
    <p:sldId id="787" r:id="rId8"/>
    <p:sldId id="788" r:id="rId9"/>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70C0"/>
    <a:srgbClr val="DCE6F2"/>
    <a:srgbClr val="EDF6F9"/>
    <a:srgbClr val="558ED5"/>
    <a:srgbClr val="FFFFFF"/>
    <a:srgbClr val="0000FF"/>
    <a:srgbClr val="D0D8E8"/>
    <a:srgbClr val="E9EDF4"/>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85" autoAdjust="0"/>
    <p:restoredTop sz="94424" autoAdjust="0"/>
  </p:normalViewPr>
  <p:slideViewPr>
    <p:cSldViewPr snapToGrid="0" showGuides="1">
      <p:cViewPr varScale="1">
        <p:scale>
          <a:sx n="72" d="100"/>
          <a:sy n="72" d="100"/>
        </p:scale>
        <p:origin x="744" y="54"/>
      </p:cViewPr>
      <p:guideLst>
        <p:guide orient="horz" pos="2137"/>
        <p:guide pos="3120"/>
      </p:guideLst>
    </p:cSldViewPr>
  </p:slideViewPr>
  <p:outlineViewPr>
    <p:cViewPr>
      <p:scale>
        <a:sx n="33" d="100"/>
        <a:sy n="33" d="100"/>
      </p:scale>
      <p:origin x="0" y="-2587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 Id="rId43"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621" cy="494813"/>
          </a:xfrm>
          <a:prstGeom prst="rect">
            <a:avLst/>
          </a:prstGeom>
        </p:spPr>
        <p:txBody>
          <a:bodyPr vert="horz" lIns="90636" tIns="45318" rIns="90636" bIns="4531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2" y="1"/>
            <a:ext cx="2918621" cy="494813"/>
          </a:xfrm>
          <a:prstGeom prst="rect">
            <a:avLst/>
          </a:prstGeom>
        </p:spPr>
        <p:txBody>
          <a:bodyPr vert="horz" lIns="90636" tIns="45318" rIns="90636" bIns="45318" rtlCol="0"/>
          <a:lstStyle>
            <a:lvl1pPr algn="r">
              <a:defRPr sz="1200"/>
            </a:lvl1pPr>
          </a:lstStyle>
          <a:p>
            <a:fld id="{6D3D5CFA-2EDD-4AD6-B846-986C6BDA813F}" type="datetimeFigureOut">
              <a:rPr kumimoji="1" lang="ja-JP" altLang="en-US" smtClean="0"/>
              <a:t>2018/3/29</a:t>
            </a:fld>
            <a:endParaRPr kumimoji="1" lang="ja-JP" altLang="en-US"/>
          </a:p>
        </p:txBody>
      </p:sp>
      <p:sp>
        <p:nvSpPr>
          <p:cNvPr id="4" name="フッター プレースホルダー 3"/>
          <p:cNvSpPr>
            <a:spLocks noGrp="1"/>
          </p:cNvSpPr>
          <p:nvPr>
            <p:ph type="ftr" sz="quarter" idx="2"/>
          </p:nvPr>
        </p:nvSpPr>
        <p:spPr>
          <a:xfrm>
            <a:off x="0" y="9371500"/>
            <a:ext cx="2918621" cy="494813"/>
          </a:xfrm>
          <a:prstGeom prst="rect">
            <a:avLst/>
          </a:prstGeom>
        </p:spPr>
        <p:txBody>
          <a:bodyPr vert="horz" lIns="90636" tIns="45318" rIns="90636" bIns="4531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2" y="9371500"/>
            <a:ext cx="2918621" cy="494813"/>
          </a:xfrm>
          <a:prstGeom prst="rect">
            <a:avLst/>
          </a:prstGeom>
        </p:spPr>
        <p:txBody>
          <a:bodyPr vert="horz" lIns="90636" tIns="45318" rIns="90636" bIns="45318" rtlCol="0" anchor="b"/>
          <a:lstStyle>
            <a:lvl1pPr algn="r">
              <a:defRPr sz="1200"/>
            </a:lvl1pPr>
          </a:lstStyle>
          <a:p>
            <a:fld id="{954E6746-EAC5-4CFF-ACA3-A8B5963C5FB4}" type="slidenum">
              <a:rPr kumimoji="1" lang="ja-JP" altLang="en-US" smtClean="0"/>
              <a:t>‹#›</a:t>
            </a:fld>
            <a:endParaRPr kumimoji="1" lang="ja-JP" altLang="en-US"/>
          </a:p>
        </p:txBody>
      </p:sp>
    </p:spTree>
    <p:extLst>
      <p:ext uri="{BB962C8B-B14F-4D97-AF65-F5344CB8AC3E}">
        <p14:creationId xmlns:p14="http://schemas.microsoft.com/office/powerpoint/2010/main" val="39742722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3"/>
            <a:ext cx="2918621" cy="494813"/>
          </a:xfrm>
          <a:prstGeom prst="rect">
            <a:avLst/>
          </a:prstGeom>
        </p:spPr>
        <p:txBody>
          <a:bodyPr vert="horz" lIns="90623" tIns="45310" rIns="90623" bIns="4531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4" y="3"/>
            <a:ext cx="2918621" cy="494813"/>
          </a:xfrm>
          <a:prstGeom prst="rect">
            <a:avLst/>
          </a:prstGeom>
        </p:spPr>
        <p:txBody>
          <a:bodyPr vert="horz" lIns="90623" tIns="45310" rIns="90623" bIns="45310" rtlCol="0"/>
          <a:lstStyle>
            <a:lvl1pPr algn="r">
              <a:defRPr sz="1200"/>
            </a:lvl1pPr>
          </a:lstStyle>
          <a:p>
            <a:fld id="{C2C0FCEA-6E7B-43F1-AC95-7BEC49869D26}" type="datetimeFigureOut">
              <a:rPr kumimoji="1" lang="ja-JP" altLang="en-US" smtClean="0"/>
              <a:t>2018/3/29</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0623" tIns="45310" rIns="90623" bIns="45310" rtlCol="0" anchor="ctr"/>
          <a:lstStyle/>
          <a:p>
            <a:endParaRPr lang="ja-JP" altLang="en-US"/>
          </a:p>
        </p:txBody>
      </p:sp>
      <p:sp>
        <p:nvSpPr>
          <p:cNvPr id="5" name="ノート プレースホルダー 4"/>
          <p:cNvSpPr>
            <a:spLocks noGrp="1"/>
          </p:cNvSpPr>
          <p:nvPr>
            <p:ph type="body" sz="quarter" idx="3"/>
          </p:nvPr>
        </p:nvSpPr>
        <p:spPr>
          <a:xfrm>
            <a:off x="673891" y="4747999"/>
            <a:ext cx="5387982" cy="3884437"/>
          </a:xfrm>
          <a:prstGeom prst="rect">
            <a:avLst/>
          </a:prstGeom>
        </p:spPr>
        <p:txBody>
          <a:bodyPr vert="horz" lIns="90623" tIns="45310" rIns="90623" bIns="4531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502"/>
            <a:ext cx="2918621" cy="494813"/>
          </a:xfrm>
          <a:prstGeom prst="rect">
            <a:avLst/>
          </a:prstGeom>
        </p:spPr>
        <p:txBody>
          <a:bodyPr vert="horz" lIns="90623" tIns="45310" rIns="90623" bIns="4531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4" y="9371502"/>
            <a:ext cx="2918621" cy="494813"/>
          </a:xfrm>
          <a:prstGeom prst="rect">
            <a:avLst/>
          </a:prstGeom>
        </p:spPr>
        <p:txBody>
          <a:bodyPr vert="horz" lIns="90623" tIns="45310" rIns="90623" bIns="45310" rtlCol="0" anchor="b"/>
          <a:lstStyle>
            <a:lvl1pPr algn="r">
              <a:defRPr sz="1200"/>
            </a:lvl1pPr>
          </a:lstStyle>
          <a:p>
            <a:fld id="{AD09F5A4-BF3C-4C7D-A329-36CE5C58CD93}" type="slidenum">
              <a:rPr kumimoji="1" lang="ja-JP" altLang="en-US" smtClean="0"/>
              <a:t>‹#›</a:t>
            </a:fld>
            <a:endParaRPr kumimoji="1" lang="ja-JP" altLang="en-US"/>
          </a:p>
        </p:txBody>
      </p:sp>
    </p:spTree>
    <p:extLst>
      <p:ext uri="{BB962C8B-B14F-4D97-AF65-F5344CB8AC3E}">
        <p14:creationId xmlns:p14="http://schemas.microsoft.com/office/powerpoint/2010/main" val="102098981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D09F5A4-BF3C-4C7D-A329-36CE5C58CD93}" type="slidenum">
              <a:rPr kumimoji="1" lang="ja-JP" altLang="en-US" smtClean="0"/>
              <a:t>0</a:t>
            </a:fld>
            <a:endParaRPr kumimoji="1" lang="ja-JP" altLang="en-US"/>
          </a:p>
        </p:txBody>
      </p:sp>
    </p:spTree>
    <p:extLst>
      <p:ext uri="{BB962C8B-B14F-4D97-AF65-F5344CB8AC3E}">
        <p14:creationId xmlns:p14="http://schemas.microsoft.com/office/powerpoint/2010/main" val="28002740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344489" y="1312863"/>
            <a:ext cx="9217025" cy="2836862"/>
          </a:xfrm>
          <a:prstGeom prst="rect">
            <a:avLst/>
          </a:prstGeom>
          <a:solidFill>
            <a:srgbClr val="000099"/>
          </a:solidFill>
          <a:ln>
            <a:noFill/>
          </a:ln>
          <a:extLst>
            <a:ext uri="{91240B29-F687-4F45-9708-019B960494DF}">
              <a14:hiddenLine xmlns:a14="http://schemas.microsoft.com/office/drawing/2010/main" w="57150">
                <a:solidFill>
                  <a:srgbClr val="000000"/>
                </a:solidFill>
                <a:miter lim="800000"/>
                <a:headEnd/>
                <a:tailEnd/>
              </a14:hiddenLine>
            </a:ext>
          </a:extLst>
        </p:spPr>
        <p:txBody>
          <a:bodyPr lIns="0" tIns="42198" rIns="0" bIns="42198" anchor="ctr"/>
          <a:lstStyle/>
          <a:p>
            <a:pPr algn="ctr" defTabSz="844083" eaLnBrk="0" fontAlgn="base" hangingPunct="0">
              <a:spcBef>
                <a:spcPct val="0"/>
              </a:spcBef>
              <a:spcAft>
                <a:spcPct val="0"/>
              </a:spcAft>
            </a:pPr>
            <a:endParaRPr kumimoji="1" lang="ja-JP" altLang="ja-JP" sz="1846" b="1" dirty="0">
              <a:solidFill>
                <a:srgbClr val="000000"/>
              </a:solidFill>
              <a:latin typeface="メイリオ" panose="020B0604030504040204" pitchFamily="50" charset="-128"/>
              <a:ea typeface="メイリオ" panose="020B0604030504040204" pitchFamily="50" charset="-128"/>
            </a:endParaRPr>
          </a:p>
        </p:txBody>
      </p:sp>
      <p:sp>
        <p:nvSpPr>
          <p:cNvPr id="5" name="AutoShape 8"/>
          <p:cNvSpPr>
            <a:spLocks noChangeArrowheads="1"/>
          </p:cNvSpPr>
          <p:nvPr userDrawn="1"/>
        </p:nvSpPr>
        <p:spPr bwMode="auto">
          <a:xfrm>
            <a:off x="776288" y="1841502"/>
            <a:ext cx="8280400" cy="1781175"/>
          </a:xfrm>
          <a:prstGeom prst="roundRect">
            <a:avLst>
              <a:gd name="adj" fmla="val 50000"/>
            </a:avLst>
          </a:prstGeom>
          <a:solidFill>
            <a:srgbClr val="FFFFFF"/>
          </a:solidFill>
          <a:ln>
            <a:noFill/>
          </a:ln>
          <a:extLst/>
        </p:spPr>
        <p:txBody>
          <a:bodyPr lIns="0" tIns="42198" rIns="0" bIns="42198" anchor="ctr"/>
          <a:lstStyle/>
          <a:p>
            <a:pPr algn="ctr" defTabSz="844083" eaLnBrk="0" fontAlgn="base" hangingPunct="0">
              <a:spcBef>
                <a:spcPct val="0"/>
              </a:spcBef>
              <a:spcAft>
                <a:spcPct val="0"/>
              </a:spcAft>
              <a:defRPr/>
            </a:pPr>
            <a:endParaRPr kumimoji="1" lang="ja-JP" altLang="ja-JP" sz="2400" dirty="0">
              <a:solidFill>
                <a:srgbClr val="000099"/>
              </a:solidFill>
              <a:effectLst>
                <a:outerShdw blurRad="38100" dist="38100" dir="2700000" algn="tl">
                  <a:srgbClr val="C0C0C0"/>
                </a:outerShdw>
              </a:effectLst>
              <a:latin typeface="メイリオ" panose="020B0604030504040204" pitchFamily="50" charset="-128"/>
              <a:ea typeface="メイリオ" panose="020B0604030504040204" pitchFamily="50" charset="-128"/>
            </a:endParaRPr>
          </a:p>
        </p:txBody>
      </p:sp>
      <p:pic>
        <p:nvPicPr>
          <p:cNvPr id="6" name="Picture 7" descr="kantei"/>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273051" y="4221165"/>
            <a:ext cx="3357563" cy="2249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タイトル 1"/>
          <p:cNvSpPr>
            <a:spLocks noGrp="1"/>
          </p:cNvSpPr>
          <p:nvPr>
            <p:ph type="ctrTitle"/>
          </p:nvPr>
        </p:nvSpPr>
        <p:spPr>
          <a:xfrm>
            <a:off x="742950" y="1988842"/>
            <a:ext cx="8420100" cy="1470025"/>
          </a:xfrm>
        </p:spPr>
        <p:txBody>
          <a:bodyPr/>
          <a:lstStyle>
            <a:lvl1pPr>
              <a:defRPr sz="3323"/>
            </a:lvl1pPr>
          </a:lstStyle>
          <a:p>
            <a:r>
              <a:rPr lang="ja-JP" altLang="en-US" dirty="0" smtClean="0"/>
              <a:t>マスター タイトルの書式設定</a:t>
            </a:r>
            <a:endParaRPr lang="ja-JP" altLang="en-US" dirty="0"/>
          </a:p>
        </p:txBody>
      </p:sp>
      <p:sp>
        <p:nvSpPr>
          <p:cNvPr id="3" name="サブタイトル 2"/>
          <p:cNvSpPr>
            <a:spLocks noGrp="1"/>
          </p:cNvSpPr>
          <p:nvPr>
            <p:ph type="subTitle" idx="1"/>
          </p:nvPr>
        </p:nvSpPr>
        <p:spPr>
          <a:xfrm>
            <a:off x="4547955" y="4469606"/>
            <a:ext cx="5013559" cy="1752600"/>
          </a:xfrm>
        </p:spPr>
        <p:txBody>
          <a:bodyPr/>
          <a:lstStyle>
            <a:lvl1pPr marL="0" indent="0" algn="l">
              <a:buNone/>
              <a:defRPr>
                <a:solidFill>
                  <a:schemeClr val="tx1"/>
                </a:solidFill>
              </a:defRPr>
            </a:lvl1pPr>
            <a:lvl2pPr marL="421884" indent="0" algn="ctr">
              <a:buNone/>
              <a:defRPr>
                <a:solidFill>
                  <a:schemeClr val="tx1">
                    <a:tint val="75000"/>
                  </a:schemeClr>
                </a:solidFill>
              </a:defRPr>
            </a:lvl2pPr>
            <a:lvl3pPr marL="843772" indent="0" algn="ctr">
              <a:buNone/>
              <a:defRPr>
                <a:solidFill>
                  <a:schemeClr val="tx1">
                    <a:tint val="75000"/>
                  </a:schemeClr>
                </a:solidFill>
              </a:defRPr>
            </a:lvl3pPr>
            <a:lvl4pPr marL="1265656" indent="0" algn="ctr">
              <a:buNone/>
              <a:defRPr>
                <a:solidFill>
                  <a:schemeClr val="tx1">
                    <a:tint val="75000"/>
                  </a:schemeClr>
                </a:solidFill>
              </a:defRPr>
            </a:lvl4pPr>
            <a:lvl5pPr marL="1687542" indent="0" algn="ctr">
              <a:buNone/>
              <a:defRPr>
                <a:solidFill>
                  <a:schemeClr val="tx1">
                    <a:tint val="75000"/>
                  </a:schemeClr>
                </a:solidFill>
              </a:defRPr>
            </a:lvl5pPr>
            <a:lvl6pPr marL="2109428" indent="0" algn="ctr">
              <a:buNone/>
              <a:defRPr>
                <a:solidFill>
                  <a:schemeClr val="tx1">
                    <a:tint val="75000"/>
                  </a:schemeClr>
                </a:solidFill>
              </a:defRPr>
            </a:lvl6pPr>
            <a:lvl7pPr marL="2531312" indent="0" algn="ctr">
              <a:buNone/>
              <a:defRPr>
                <a:solidFill>
                  <a:schemeClr val="tx1">
                    <a:tint val="75000"/>
                  </a:schemeClr>
                </a:solidFill>
              </a:defRPr>
            </a:lvl7pPr>
            <a:lvl8pPr marL="2953198" indent="0" algn="ctr">
              <a:buNone/>
              <a:defRPr>
                <a:solidFill>
                  <a:schemeClr val="tx1">
                    <a:tint val="75000"/>
                  </a:schemeClr>
                </a:solidFill>
              </a:defRPr>
            </a:lvl8pPr>
            <a:lvl9pPr marL="3375083" indent="0" algn="ctr">
              <a:buNone/>
              <a:defRPr>
                <a:solidFill>
                  <a:schemeClr val="tx1">
                    <a:tint val="75000"/>
                  </a:schemeClr>
                </a:solidFill>
              </a:defRPr>
            </a:lvl9pPr>
          </a:lstStyle>
          <a:p>
            <a:r>
              <a:rPr lang="ja-JP" altLang="en-US" smtClean="0"/>
              <a:t>マスター サブタイトルの書式設定</a:t>
            </a:r>
            <a:endParaRPr lang="ja-JP" altLang="en-US" dirty="0"/>
          </a:p>
        </p:txBody>
      </p:sp>
      <p:sp>
        <p:nvSpPr>
          <p:cNvPr id="7" name="日付プレースホルダ 3"/>
          <p:cNvSpPr>
            <a:spLocks noGrp="1"/>
          </p:cNvSpPr>
          <p:nvPr>
            <p:ph type="dt" sz="half" idx="10"/>
          </p:nvPr>
        </p:nvSpPr>
        <p:spPr>
          <a:xfrm>
            <a:off x="3175" y="6578602"/>
            <a:ext cx="2311400" cy="271463"/>
          </a:xfrm>
        </p:spPr>
        <p:txBody>
          <a:bodyPr/>
          <a:lstStyle>
            <a:lvl1pPr>
              <a:defRPr b="1"/>
            </a:lvl1pPr>
          </a:lstStyle>
          <a:p>
            <a:pPr>
              <a:defRPr/>
            </a:pPr>
            <a:endParaRPr lang="ja-JP" altLang="en-US"/>
          </a:p>
        </p:txBody>
      </p:sp>
      <p:sp>
        <p:nvSpPr>
          <p:cNvPr id="8" name="フッター プレースホルダ 4"/>
          <p:cNvSpPr>
            <a:spLocks noGrp="1"/>
          </p:cNvSpPr>
          <p:nvPr>
            <p:ph type="ftr" sz="quarter" idx="11"/>
          </p:nvPr>
        </p:nvSpPr>
        <p:spPr>
          <a:xfrm>
            <a:off x="3384550" y="6578602"/>
            <a:ext cx="3136900" cy="271463"/>
          </a:xfrm>
        </p:spPr>
        <p:txBody>
          <a:bodyPr/>
          <a:lstStyle>
            <a:lvl1pPr>
              <a:defRPr b="1"/>
            </a:lvl1pPr>
          </a:lstStyle>
          <a:p>
            <a:pPr>
              <a:defRPr/>
            </a:pPr>
            <a:endParaRPr lang="ja-JP" altLang="en-US"/>
          </a:p>
        </p:txBody>
      </p:sp>
      <p:sp>
        <p:nvSpPr>
          <p:cNvPr id="9" name="スライド番号プレースホルダ 5"/>
          <p:cNvSpPr>
            <a:spLocks noGrp="1"/>
          </p:cNvSpPr>
          <p:nvPr>
            <p:ph type="sldNum" sz="quarter" idx="12"/>
          </p:nvPr>
        </p:nvSpPr>
        <p:spPr>
          <a:xfrm>
            <a:off x="7591425" y="6578602"/>
            <a:ext cx="2311400" cy="271463"/>
          </a:xfrm>
        </p:spPr>
        <p:txBody>
          <a:bodyPr/>
          <a:lstStyle>
            <a:lvl1pPr>
              <a:defRPr b="1"/>
            </a:lvl1pPr>
          </a:lstStyle>
          <a:p>
            <a:pPr>
              <a:defRPr/>
            </a:pPr>
            <a:fld id="{2D445476-B57F-464F-8319-C26E69740EC0}" type="slidenum">
              <a:rPr lang="ja-JP" altLang="en-US"/>
              <a:pPr>
                <a:defRPr/>
              </a:pPr>
              <a:t>‹#›</a:t>
            </a:fld>
            <a:endParaRPr lang="ja-JP" altLang="en-US"/>
          </a:p>
        </p:txBody>
      </p:sp>
    </p:spTree>
    <p:extLst>
      <p:ext uri="{BB962C8B-B14F-4D97-AF65-F5344CB8AC3E}">
        <p14:creationId xmlns:p14="http://schemas.microsoft.com/office/powerpoint/2010/main" val="1708441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b="1"/>
            </a:lvl1pPr>
          </a:lstStyle>
          <a:p>
            <a:pPr>
              <a:defRPr/>
            </a:pPr>
            <a:endParaRPr lang="ja-JP" altLang="en-US"/>
          </a:p>
        </p:txBody>
      </p:sp>
      <p:sp>
        <p:nvSpPr>
          <p:cNvPr id="3"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b="1"/>
            </a:lvl1pPr>
          </a:lstStyle>
          <a:p>
            <a:pPr>
              <a:defRPr/>
            </a:pPr>
            <a:fld id="{9BE91C65-3B68-4B3B-A815-6062B9331FB3}" type="slidenum">
              <a:rPr lang="ja-JP" altLang="en-US"/>
              <a:pPr>
                <a:defRPr/>
              </a:pPr>
              <a:t>‹#›</a:t>
            </a:fld>
            <a:endParaRPr lang="ja-JP" altLang="en-US"/>
          </a:p>
        </p:txBody>
      </p:sp>
    </p:spTree>
    <p:extLst>
      <p:ext uri="{BB962C8B-B14F-4D97-AF65-F5344CB8AC3E}">
        <p14:creationId xmlns:p14="http://schemas.microsoft.com/office/powerpoint/2010/main" val="1652710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grpSp>
        <p:nvGrpSpPr>
          <p:cNvPr id="2" name="正方形/長方形 5"/>
          <p:cNvGrpSpPr>
            <a:grpSpLocks/>
          </p:cNvGrpSpPr>
          <p:nvPr userDrawn="1"/>
        </p:nvGrpSpPr>
        <p:grpSpPr bwMode="auto">
          <a:xfrm>
            <a:off x="0" y="3672728"/>
            <a:ext cx="9906000" cy="177800"/>
            <a:chOff x="-4" y="276"/>
            <a:chExt cx="5764" cy="112"/>
          </a:xfrm>
        </p:grpSpPr>
        <p:pic>
          <p:nvPicPr>
            <p:cNvPr id="3" name="正方形/長方形 5"/>
            <p:cNvPicPr>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defTabSz="914400" fontAlgn="base">
                <a:spcBef>
                  <a:spcPct val="0"/>
                </a:spcBef>
                <a:spcAft>
                  <a:spcPct val="0"/>
                </a:spcAft>
                <a:defRPr/>
              </a:pPr>
              <a:endParaRPr lang="ja-JP" altLang="en-US" sz="2100" b="0" dirty="0">
                <a:solidFill>
                  <a:srgbClr val="000000"/>
                </a:solidFill>
                <a:effectLst>
                  <a:outerShdw blurRad="38100" dist="38100" dir="2700000" algn="tl">
                    <a:srgbClr val="C0C0C0"/>
                  </a:outerShdw>
                </a:effectLst>
                <a:latin typeface="Arial" pitchFamily="34" charset="0"/>
                <a:ea typeface="HGP創英角ｺﾞｼｯｸUB" pitchFamily="50" charset="-128"/>
              </a:endParaRPr>
            </a:p>
          </p:txBody>
        </p:sp>
      </p:grpSp>
      <p:sp>
        <p:nvSpPr>
          <p:cNvPr id="5" name="日付プレースホルダー 2"/>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3"/>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4"/>
          <p:cNvSpPr>
            <a:spLocks noGrp="1"/>
          </p:cNvSpPr>
          <p:nvPr>
            <p:ph type="sldNum" sz="quarter" idx="12"/>
          </p:nvPr>
        </p:nvSpPr>
        <p:spPr/>
        <p:txBody>
          <a:bodyPr/>
          <a:lstStyle>
            <a:lvl1pPr>
              <a:defRPr/>
            </a:lvl1pPr>
          </a:lstStyle>
          <a:p>
            <a:pPr>
              <a:defRPr/>
            </a:pPr>
            <a:fld id="{1687948E-1AE4-4E84-BE0C-E2D0D99BBCA7}" type="slidenum">
              <a:rPr lang="ja-JP" altLang="en-US"/>
              <a:pPr>
                <a:defRPr/>
              </a:pPr>
              <a:t>‹#›</a:t>
            </a:fld>
            <a:endParaRPr lang="ja-JP" altLang="en-US"/>
          </a:p>
        </p:txBody>
      </p:sp>
    </p:spTree>
    <p:extLst>
      <p:ext uri="{BB962C8B-B14F-4D97-AF65-F5344CB8AC3E}">
        <p14:creationId xmlns:p14="http://schemas.microsoft.com/office/powerpoint/2010/main" val="30627038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grpSp>
        <p:nvGrpSpPr>
          <p:cNvPr id="2" name="正方形/長方形 5"/>
          <p:cNvGrpSpPr>
            <a:grpSpLocks/>
          </p:cNvGrpSpPr>
          <p:nvPr userDrawn="1"/>
        </p:nvGrpSpPr>
        <p:grpSpPr bwMode="auto">
          <a:xfrm>
            <a:off x="0" y="485775"/>
            <a:ext cx="9906000" cy="177800"/>
            <a:chOff x="-4" y="276"/>
            <a:chExt cx="5764" cy="112"/>
          </a:xfrm>
        </p:grpSpPr>
        <p:pic>
          <p:nvPicPr>
            <p:cNvPr id="3" name="正方形/長方形 5"/>
            <p:cNvPicPr>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defTabSz="914400" fontAlgn="base">
                <a:spcBef>
                  <a:spcPct val="0"/>
                </a:spcBef>
                <a:spcAft>
                  <a:spcPct val="0"/>
                </a:spcAft>
                <a:defRPr/>
              </a:pPr>
              <a:endParaRPr lang="ja-JP" altLang="en-US" sz="2100" b="0" dirty="0">
                <a:solidFill>
                  <a:srgbClr val="000000"/>
                </a:solidFill>
                <a:effectLst>
                  <a:outerShdw blurRad="38100" dist="38100" dir="2700000" algn="tl">
                    <a:srgbClr val="C0C0C0"/>
                  </a:outerShdw>
                </a:effectLst>
                <a:latin typeface="Arial" pitchFamily="34" charset="0"/>
                <a:ea typeface="HGP創英角ｺﾞｼｯｸUB" pitchFamily="50" charset="-128"/>
              </a:endParaRPr>
            </a:p>
          </p:txBody>
        </p:sp>
      </p:grpSp>
      <p:sp>
        <p:nvSpPr>
          <p:cNvPr id="5" name="日付プレースホルダー 2"/>
          <p:cNvSpPr>
            <a:spLocks noGrp="1"/>
          </p:cNvSpPr>
          <p:nvPr>
            <p:ph type="dt" sz="half" idx="10"/>
          </p:nvPr>
        </p:nvSpPr>
        <p:spPr/>
        <p:txBody>
          <a:bodyPr/>
          <a:lstStyle>
            <a:lvl1pPr>
              <a:defRPr/>
            </a:lvl1pPr>
          </a:lstStyle>
          <a:p>
            <a:pPr>
              <a:defRPr/>
            </a:pPr>
            <a:endParaRPr lang="ja-JP" altLang="en-US" dirty="0"/>
          </a:p>
        </p:txBody>
      </p:sp>
      <p:sp>
        <p:nvSpPr>
          <p:cNvPr id="6" name="フッター プレースホルダー 3"/>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ー 4"/>
          <p:cNvSpPr>
            <a:spLocks noGrp="1"/>
          </p:cNvSpPr>
          <p:nvPr>
            <p:ph type="sldNum" sz="quarter" idx="12"/>
          </p:nvPr>
        </p:nvSpPr>
        <p:spPr/>
        <p:txBody>
          <a:bodyPr/>
          <a:lstStyle>
            <a:lvl1pPr>
              <a:defRPr/>
            </a:lvl1pPr>
          </a:lstStyle>
          <a:p>
            <a:pPr>
              <a:defRPr/>
            </a:pPr>
            <a:fld id="{1687948E-1AE4-4E84-BE0C-E2D0D99BBCA7}" type="slidenum">
              <a:rPr lang="ja-JP" altLang="en-US"/>
              <a:pPr>
                <a:defRPr/>
              </a:pPr>
              <a:t>‹#›</a:t>
            </a:fld>
            <a:endParaRPr lang="ja-JP" altLang="en-US" dirty="0"/>
          </a:p>
        </p:txBody>
      </p:sp>
    </p:spTree>
    <p:extLst>
      <p:ext uri="{BB962C8B-B14F-4D97-AF65-F5344CB8AC3E}">
        <p14:creationId xmlns:p14="http://schemas.microsoft.com/office/powerpoint/2010/main" val="667651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grpSp>
        <p:nvGrpSpPr>
          <p:cNvPr id="4" name="正方形/長方形 5"/>
          <p:cNvGrpSpPr>
            <a:grpSpLocks/>
          </p:cNvGrpSpPr>
          <p:nvPr userDrawn="1"/>
        </p:nvGrpSpPr>
        <p:grpSpPr bwMode="auto">
          <a:xfrm>
            <a:off x="0" y="485775"/>
            <a:ext cx="9906000" cy="177800"/>
            <a:chOff x="-4" y="276"/>
            <a:chExt cx="5764" cy="112"/>
          </a:xfrm>
        </p:grpSpPr>
        <p:pic>
          <p:nvPicPr>
            <p:cNvPr id="5" name="正方形/長方形 5"/>
            <p:cNvPicPr>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defTabSz="844083" fontAlgn="base">
                <a:spcBef>
                  <a:spcPct val="0"/>
                </a:spcBef>
                <a:spcAft>
                  <a:spcPct val="0"/>
                </a:spcAft>
                <a:defRPr/>
              </a:pPr>
              <a:endParaRPr lang="ja-JP" altLang="en-US" sz="1939" b="0" dirty="0">
                <a:solidFill>
                  <a:srgbClr val="000000"/>
                </a:solidFill>
                <a:effectLst>
                  <a:outerShdw blurRad="38100" dist="38100" dir="2700000" algn="tl">
                    <a:srgbClr val="C0C0C0"/>
                  </a:outerShdw>
                </a:effectLst>
                <a:latin typeface="Century Gothic" panose="020B0502020202020204" pitchFamily="34" charset="0"/>
                <a:ea typeface="メイリオ" panose="020B0604030504040204" pitchFamily="50" charset="-128"/>
              </a:endParaRPr>
            </a:p>
          </p:txBody>
        </p:sp>
      </p:grpSp>
      <p:sp>
        <p:nvSpPr>
          <p:cNvPr id="2" name="タイトル 1"/>
          <p:cNvSpPr>
            <a:spLocks noGrp="1"/>
          </p:cNvSpPr>
          <p:nvPr>
            <p:ph type="title"/>
          </p:nvPr>
        </p:nvSpPr>
        <p:spPr>
          <a:xfrm>
            <a:off x="495300" y="-9255"/>
            <a:ext cx="8915400" cy="565674"/>
          </a:xfrm>
        </p:spPr>
        <p:txBody>
          <a:bodyPr/>
          <a:lstStyle>
            <a:lvl1pPr>
              <a:defRPr sz="1846"/>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495300" y="708025"/>
            <a:ext cx="8915400" cy="4456628"/>
          </a:xfrm>
        </p:spPr>
        <p:txBody>
          <a:bodyPr/>
          <a:lstStyle>
            <a:lvl1pPr>
              <a:defRPr sz="1662"/>
            </a:lvl1pPr>
            <a:lvl2pPr>
              <a:defRPr sz="1477"/>
            </a:lvl2pPr>
            <a:lvl3pPr>
              <a:defRPr sz="1292"/>
            </a:lvl3pPr>
            <a:lvl4pPr>
              <a:defRPr sz="1108"/>
            </a:lvl4pPr>
            <a:lvl5pPr>
              <a:defRPr sz="1108"/>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7" name="日付プレースホルダ 3"/>
          <p:cNvSpPr>
            <a:spLocks noGrp="1"/>
          </p:cNvSpPr>
          <p:nvPr>
            <p:ph type="dt" sz="half" idx="10"/>
          </p:nvPr>
        </p:nvSpPr>
        <p:spPr/>
        <p:txBody>
          <a:bodyPr/>
          <a:lstStyle>
            <a:lvl1pPr>
              <a:defRPr b="1"/>
            </a:lvl1pPr>
          </a:lstStyle>
          <a:p>
            <a:pPr>
              <a:defRPr/>
            </a:pPr>
            <a:endParaRPr lang="ja-JP" altLang="en-US"/>
          </a:p>
        </p:txBody>
      </p:sp>
      <p:sp>
        <p:nvSpPr>
          <p:cNvPr id="8"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b="1"/>
            </a:lvl1pPr>
          </a:lstStyle>
          <a:p>
            <a:pPr>
              <a:defRPr/>
            </a:pPr>
            <a:fld id="{10AC68E9-93AC-4EE7-A0E0-E98C161A901A}" type="slidenum">
              <a:rPr lang="ja-JP" altLang="en-US"/>
              <a:pPr>
                <a:defRPr/>
              </a:pPr>
              <a:t>‹#›</a:t>
            </a:fld>
            <a:endParaRPr lang="ja-JP" altLang="en-US" dirty="0"/>
          </a:p>
        </p:txBody>
      </p:sp>
    </p:spTree>
    <p:extLst>
      <p:ext uri="{BB962C8B-B14F-4D97-AF65-F5344CB8AC3E}">
        <p14:creationId xmlns:p14="http://schemas.microsoft.com/office/powerpoint/2010/main" val="1818959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grpSp>
        <p:nvGrpSpPr>
          <p:cNvPr id="3" name="正方形/長方形 5"/>
          <p:cNvGrpSpPr>
            <a:grpSpLocks/>
          </p:cNvGrpSpPr>
          <p:nvPr userDrawn="1"/>
        </p:nvGrpSpPr>
        <p:grpSpPr bwMode="auto">
          <a:xfrm>
            <a:off x="0" y="485775"/>
            <a:ext cx="9906000" cy="177800"/>
            <a:chOff x="-4" y="276"/>
            <a:chExt cx="5764" cy="112"/>
          </a:xfrm>
        </p:grpSpPr>
        <p:pic>
          <p:nvPicPr>
            <p:cNvPr id="4" name="正方形/長方形 5"/>
            <p:cNvPicPr>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defTabSz="844083" fontAlgn="base">
                <a:spcBef>
                  <a:spcPct val="0"/>
                </a:spcBef>
                <a:spcAft>
                  <a:spcPct val="0"/>
                </a:spcAft>
                <a:defRPr/>
              </a:pPr>
              <a:endParaRPr lang="ja-JP" altLang="en-US" sz="1939" b="0" dirty="0">
                <a:solidFill>
                  <a:srgbClr val="000000"/>
                </a:solidFill>
                <a:effectLst>
                  <a:outerShdw blurRad="38100" dist="38100" dir="2700000" algn="tl">
                    <a:srgbClr val="C0C0C0"/>
                  </a:outerShdw>
                </a:effectLst>
                <a:latin typeface="Century Gothic" panose="020B0502020202020204" pitchFamily="34" charset="0"/>
                <a:ea typeface="メイリオ" panose="020B0604030504040204" pitchFamily="50" charset="-128"/>
              </a:endParaRPr>
            </a:p>
          </p:txBody>
        </p:sp>
      </p:grpSp>
      <p:sp>
        <p:nvSpPr>
          <p:cNvPr id="2" name="タイトル 1"/>
          <p:cNvSpPr>
            <a:spLocks noGrp="1"/>
          </p:cNvSpPr>
          <p:nvPr>
            <p:ph type="title"/>
          </p:nvPr>
        </p:nvSpPr>
        <p:spPr>
          <a:xfrm>
            <a:off x="495300" y="8622"/>
            <a:ext cx="8915400" cy="521605"/>
          </a:xfrm>
        </p:spPr>
        <p:txBody>
          <a:bodyPr/>
          <a:lstStyle>
            <a:lvl1pPr>
              <a:defRPr sz="1846"/>
            </a:lvl1pPr>
          </a:lstStyle>
          <a:p>
            <a:r>
              <a:rPr lang="ja-JP" altLang="en-US" dirty="0" smtClean="0"/>
              <a:t>マスター タイトルの書式設定</a:t>
            </a:r>
            <a:endParaRPr lang="ja-JP" altLang="en-US" dirty="0"/>
          </a:p>
        </p:txBody>
      </p:sp>
      <p:sp>
        <p:nvSpPr>
          <p:cNvPr id="6" name="日付プレースホルダ 3"/>
          <p:cNvSpPr>
            <a:spLocks noGrp="1"/>
          </p:cNvSpPr>
          <p:nvPr>
            <p:ph type="dt" sz="half" idx="10"/>
          </p:nvPr>
        </p:nvSpPr>
        <p:spPr/>
        <p:txBody>
          <a:bodyPr/>
          <a:lstStyle>
            <a:lvl1pPr>
              <a:defRPr b="1"/>
            </a:lvl1pPr>
          </a:lstStyle>
          <a:p>
            <a:pPr>
              <a:defRPr/>
            </a:pPr>
            <a:endParaRPr lang="ja-JP" altLang="en-US"/>
          </a:p>
        </p:txBody>
      </p:sp>
      <p:sp>
        <p:nvSpPr>
          <p:cNvPr id="7"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8" name="スライド番号プレースホルダ 5"/>
          <p:cNvSpPr>
            <a:spLocks noGrp="1"/>
          </p:cNvSpPr>
          <p:nvPr>
            <p:ph type="sldNum" sz="quarter" idx="12"/>
          </p:nvPr>
        </p:nvSpPr>
        <p:spPr/>
        <p:txBody>
          <a:bodyPr/>
          <a:lstStyle>
            <a:lvl1pPr>
              <a:defRPr sz="1292" b="0">
                <a:latin typeface="メイリオ" panose="020B0604030504040204" pitchFamily="50" charset="-128"/>
                <a:ea typeface="メイリオ" panose="020B0604030504040204" pitchFamily="50" charset="-128"/>
                <a:cs typeface="メイリオ" panose="020B0604030504040204" pitchFamily="50" charset="-128"/>
              </a:defRPr>
            </a:lvl1pPr>
          </a:lstStyle>
          <a:p>
            <a:pPr>
              <a:defRPr/>
            </a:pPr>
            <a:fld id="{067EFC52-C34A-4A1B-879C-F7681BFACCAD}" type="slidenum">
              <a:rPr lang="ja-JP" altLang="en-US" smtClean="0"/>
              <a:pPr>
                <a:defRPr/>
              </a:pPr>
              <a:t>‹#›</a:t>
            </a:fld>
            <a:endParaRPr lang="ja-JP" altLang="en-US" dirty="0"/>
          </a:p>
        </p:txBody>
      </p:sp>
    </p:spTree>
    <p:extLst>
      <p:ext uri="{BB962C8B-B14F-4D97-AF65-F5344CB8AC3E}">
        <p14:creationId xmlns:p14="http://schemas.microsoft.com/office/powerpoint/2010/main" val="2464254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b="1"/>
            </a:lvl1pPr>
          </a:lstStyle>
          <a:p>
            <a:pPr>
              <a:defRPr/>
            </a:pPr>
            <a:endParaRPr lang="ja-JP" altLang="en-US"/>
          </a:p>
        </p:txBody>
      </p:sp>
      <p:sp>
        <p:nvSpPr>
          <p:cNvPr id="3"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b="1"/>
            </a:lvl1pPr>
          </a:lstStyle>
          <a:p>
            <a:pPr>
              <a:defRPr/>
            </a:pPr>
            <a:fld id="{9BE91C65-3B68-4B3B-A815-6062B9331FB3}" type="slidenum">
              <a:rPr lang="ja-JP" altLang="en-US"/>
              <a:pPr>
                <a:defRPr/>
              </a:pPr>
              <a:t>‹#›</a:t>
            </a:fld>
            <a:endParaRPr lang="ja-JP" altLang="en-US"/>
          </a:p>
        </p:txBody>
      </p:sp>
    </p:spTree>
    <p:extLst>
      <p:ext uri="{BB962C8B-B14F-4D97-AF65-F5344CB8AC3E}">
        <p14:creationId xmlns:p14="http://schemas.microsoft.com/office/powerpoint/2010/main" val="2733105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344495" y="1312863"/>
            <a:ext cx="9217025" cy="2836863"/>
          </a:xfrm>
          <a:prstGeom prst="rect">
            <a:avLst/>
          </a:prstGeom>
          <a:solidFill>
            <a:srgbClr val="000099"/>
          </a:solidFill>
          <a:ln>
            <a:noFill/>
          </a:ln>
          <a:extLst>
            <a:ext uri="{91240B29-F687-4F45-9708-019B960494DF}">
              <a14:hiddenLine xmlns:a14="http://schemas.microsoft.com/office/drawing/2010/main" w="57150">
                <a:solidFill>
                  <a:srgbClr val="000000"/>
                </a:solidFill>
                <a:miter lim="800000"/>
                <a:headEnd/>
                <a:tailEnd/>
              </a14:hiddenLine>
            </a:ext>
          </a:extLst>
        </p:spPr>
        <p:txBody>
          <a:bodyPr lIns="0" tIns="45709" rIns="0" bIns="45709" anchor="ctr"/>
          <a:lstStyle/>
          <a:p>
            <a:pPr algn="ctr" defTabSz="914400" eaLnBrk="0" fontAlgn="base" hangingPunct="0">
              <a:spcBef>
                <a:spcPct val="0"/>
              </a:spcBef>
              <a:spcAft>
                <a:spcPct val="0"/>
              </a:spcAft>
            </a:pPr>
            <a:endParaRPr kumimoji="1" lang="ja-JP" altLang="ja-JP" sz="3200" b="1">
              <a:solidFill>
                <a:srgbClr val="000000"/>
              </a:solidFill>
              <a:latin typeface="HG丸ｺﾞｼｯｸM-PRO" pitchFamily="50" charset="-128"/>
              <a:ea typeface="HG丸ｺﾞｼｯｸM-PRO" pitchFamily="50" charset="-128"/>
            </a:endParaRPr>
          </a:p>
        </p:txBody>
      </p:sp>
      <p:sp>
        <p:nvSpPr>
          <p:cNvPr id="5" name="AutoShape 8"/>
          <p:cNvSpPr>
            <a:spLocks noChangeArrowheads="1"/>
          </p:cNvSpPr>
          <p:nvPr userDrawn="1"/>
        </p:nvSpPr>
        <p:spPr bwMode="auto">
          <a:xfrm>
            <a:off x="776288" y="1841503"/>
            <a:ext cx="8280400" cy="1781175"/>
          </a:xfrm>
          <a:prstGeom prst="roundRect">
            <a:avLst>
              <a:gd name="adj" fmla="val 50000"/>
            </a:avLst>
          </a:prstGeom>
          <a:solidFill>
            <a:srgbClr val="FFFFFF"/>
          </a:solidFill>
          <a:ln>
            <a:noFill/>
          </a:ln>
          <a:extLst/>
        </p:spPr>
        <p:txBody>
          <a:bodyPr lIns="0" tIns="45709" rIns="0" bIns="45709" anchor="ctr"/>
          <a:lstStyle/>
          <a:p>
            <a:pPr algn="ctr" defTabSz="914400" eaLnBrk="0" fontAlgn="base" hangingPunct="0">
              <a:spcBef>
                <a:spcPct val="0"/>
              </a:spcBef>
              <a:spcAft>
                <a:spcPct val="0"/>
              </a:spcAft>
              <a:defRPr/>
            </a:pPr>
            <a:endParaRPr kumimoji="1" lang="ja-JP" altLang="ja-JP" sz="2600" dirty="0">
              <a:solidFill>
                <a:srgbClr val="000099"/>
              </a:solidFill>
              <a:effectLst>
                <a:outerShdw blurRad="38100" dist="38100" dir="2700000" algn="tl">
                  <a:srgbClr val="C0C0C0"/>
                </a:outerShdw>
              </a:effectLst>
              <a:latin typeface="HGS創英角ｺﾞｼｯｸUB" pitchFamily="50" charset="-128"/>
              <a:ea typeface="HGS創英角ｺﾞｼｯｸUB" pitchFamily="50" charset="-128"/>
            </a:endParaRPr>
          </a:p>
        </p:txBody>
      </p:sp>
      <p:pic>
        <p:nvPicPr>
          <p:cNvPr id="6" name="Picture 7" descr="kantei"/>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273051" y="4221177"/>
            <a:ext cx="3357563" cy="2249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タイトル 1"/>
          <p:cNvSpPr>
            <a:spLocks noGrp="1"/>
          </p:cNvSpPr>
          <p:nvPr>
            <p:ph type="ctrTitle"/>
          </p:nvPr>
        </p:nvSpPr>
        <p:spPr>
          <a:xfrm>
            <a:off x="742950" y="1988844"/>
            <a:ext cx="84201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4547962" y="4469607"/>
            <a:ext cx="5013559" cy="1752600"/>
          </a:xfrm>
        </p:spPr>
        <p:txBody>
          <a:bodyPr/>
          <a:lstStyle>
            <a:lvl1pPr marL="0" indent="0" algn="l">
              <a:buNone/>
              <a:defRPr>
                <a:solidFill>
                  <a:schemeClr val="tx1"/>
                </a:solidFill>
              </a:defRPr>
            </a:lvl1pPr>
            <a:lvl2pPr marL="456978" indent="0" algn="ctr">
              <a:buNone/>
              <a:defRPr>
                <a:solidFill>
                  <a:schemeClr val="tx1">
                    <a:tint val="75000"/>
                  </a:schemeClr>
                </a:solidFill>
              </a:defRPr>
            </a:lvl2pPr>
            <a:lvl3pPr marL="913958" indent="0" algn="ctr">
              <a:buNone/>
              <a:defRPr>
                <a:solidFill>
                  <a:schemeClr val="tx1">
                    <a:tint val="75000"/>
                  </a:schemeClr>
                </a:solidFill>
              </a:defRPr>
            </a:lvl3pPr>
            <a:lvl4pPr marL="1370937" indent="0" algn="ctr">
              <a:buNone/>
              <a:defRPr>
                <a:solidFill>
                  <a:schemeClr val="tx1">
                    <a:tint val="75000"/>
                  </a:schemeClr>
                </a:solidFill>
              </a:defRPr>
            </a:lvl4pPr>
            <a:lvl5pPr marL="1827917" indent="0" algn="ctr">
              <a:buNone/>
              <a:defRPr>
                <a:solidFill>
                  <a:schemeClr val="tx1">
                    <a:tint val="75000"/>
                  </a:schemeClr>
                </a:solidFill>
              </a:defRPr>
            </a:lvl5pPr>
            <a:lvl6pPr marL="2284896" indent="0" algn="ctr">
              <a:buNone/>
              <a:defRPr>
                <a:solidFill>
                  <a:schemeClr val="tx1">
                    <a:tint val="75000"/>
                  </a:schemeClr>
                </a:solidFill>
              </a:defRPr>
            </a:lvl6pPr>
            <a:lvl7pPr marL="2741874" indent="0" algn="ctr">
              <a:buNone/>
              <a:defRPr>
                <a:solidFill>
                  <a:schemeClr val="tx1">
                    <a:tint val="75000"/>
                  </a:schemeClr>
                </a:solidFill>
              </a:defRPr>
            </a:lvl7pPr>
            <a:lvl8pPr marL="3198855" indent="0" algn="ctr">
              <a:buNone/>
              <a:defRPr>
                <a:solidFill>
                  <a:schemeClr val="tx1">
                    <a:tint val="75000"/>
                  </a:schemeClr>
                </a:solidFill>
              </a:defRPr>
            </a:lvl8pPr>
            <a:lvl9pPr marL="3655833" indent="0" algn="ctr">
              <a:buNone/>
              <a:defRPr>
                <a:solidFill>
                  <a:schemeClr val="tx1">
                    <a:tint val="75000"/>
                  </a:schemeClr>
                </a:solidFill>
              </a:defRPr>
            </a:lvl9pPr>
          </a:lstStyle>
          <a:p>
            <a:r>
              <a:rPr lang="ja-JP" altLang="en-US" smtClean="0"/>
              <a:t>マスタ サブタイトルの書式設定</a:t>
            </a:r>
            <a:endParaRPr lang="ja-JP" altLang="en-US" dirty="0"/>
          </a:p>
        </p:txBody>
      </p:sp>
      <p:sp>
        <p:nvSpPr>
          <p:cNvPr id="7" name="日付プレースホルダ 3"/>
          <p:cNvSpPr>
            <a:spLocks noGrp="1"/>
          </p:cNvSpPr>
          <p:nvPr>
            <p:ph type="dt" sz="half" idx="10"/>
          </p:nvPr>
        </p:nvSpPr>
        <p:spPr>
          <a:xfrm>
            <a:off x="3175" y="6578614"/>
            <a:ext cx="2311400" cy="271463"/>
          </a:xfrm>
        </p:spPr>
        <p:txBody>
          <a:bodyPr/>
          <a:lstStyle>
            <a:lvl1pPr>
              <a:defRPr b="1"/>
            </a:lvl1pPr>
          </a:lstStyle>
          <a:p>
            <a:pPr>
              <a:defRPr/>
            </a:pPr>
            <a:endParaRPr lang="ja-JP" altLang="en-US"/>
          </a:p>
        </p:txBody>
      </p:sp>
      <p:sp>
        <p:nvSpPr>
          <p:cNvPr id="8" name="フッター プレースホルダ 4"/>
          <p:cNvSpPr>
            <a:spLocks noGrp="1"/>
          </p:cNvSpPr>
          <p:nvPr>
            <p:ph type="ftr" sz="quarter" idx="11"/>
          </p:nvPr>
        </p:nvSpPr>
        <p:spPr>
          <a:xfrm>
            <a:off x="3384550" y="6578614"/>
            <a:ext cx="3136900" cy="271463"/>
          </a:xfrm>
        </p:spPr>
        <p:txBody>
          <a:bodyPr/>
          <a:lstStyle>
            <a:lvl1pPr>
              <a:defRPr b="1"/>
            </a:lvl1pPr>
          </a:lstStyle>
          <a:p>
            <a:pPr>
              <a:defRPr/>
            </a:pPr>
            <a:endParaRPr lang="ja-JP" altLang="en-US"/>
          </a:p>
        </p:txBody>
      </p:sp>
      <p:sp>
        <p:nvSpPr>
          <p:cNvPr id="9" name="スライド番号プレースホルダ 5"/>
          <p:cNvSpPr>
            <a:spLocks noGrp="1"/>
          </p:cNvSpPr>
          <p:nvPr>
            <p:ph type="sldNum" sz="quarter" idx="12"/>
          </p:nvPr>
        </p:nvSpPr>
        <p:spPr>
          <a:xfrm>
            <a:off x="7591425" y="6578614"/>
            <a:ext cx="2311400" cy="271463"/>
          </a:xfrm>
        </p:spPr>
        <p:txBody>
          <a:bodyPr/>
          <a:lstStyle>
            <a:lvl1pPr>
              <a:defRPr b="1"/>
            </a:lvl1pPr>
          </a:lstStyle>
          <a:p>
            <a:pPr>
              <a:defRPr/>
            </a:pPr>
            <a:fld id="{2D445476-B57F-464F-8319-C26E69740EC0}" type="slidenum">
              <a:rPr lang="ja-JP" altLang="en-US"/>
              <a:pPr>
                <a:defRPr/>
              </a:pPr>
              <a:t>‹#›</a:t>
            </a:fld>
            <a:endParaRPr lang="ja-JP" altLang="en-US"/>
          </a:p>
        </p:txBody>
      </p:sp>
    </p:spTree>
    <p:extLst>
      <p:ext uri="{BB962C8B-B14F-4D97-AF65-F5344CB8AC3E}">
        <p14:creationId xmlns:p14="http://schemas.microsoft.com/office/powerpoint/2010/main" val="3436886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grpSp>
        <p:nvGrpSpPr>
          <p:cNvPr id="4" name="正方形/長方形 5"/>
          <p:cNvGrpSpPr>
            <a:grpSpLocks/>
          </p:cNvGrpSpPr>
          <p:nvPr userDrawn="1"/>
        </p:nvGrpSpPr>
        <p:grpSpPr bwMode="auto">
          <a:xfrm>
            <a:off x="0" y="485775"/>
            <a:ext cx="9906000" cy="177800"/>
            <a:chOff x="-4" y="276"/>
            <a:chExt cx="5764" cy="112"/>
          </a:xfrm>
        </p:grpSpPr>
        <p:pic>
          <p:nvPicPr>
            <p:cNvPr id="5" name="正方形/長方形 5"/>
            <p:cNvPicPr>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defTabSz="914400" fontAlgn="base">
                <a:spcBef>
                  <a:spcPct val="0"/>
                </a:spcBef>
                <a:spcAft>
                  <a:spcPct val="0"/>
                </a:spcAft>
                <a:defRPr/>
              </a:pPr>
              <a:endParaRPr lang="ja-JP" altLang="en-US" sz="2100" b="0" dirty="0">
                <a:solidFill>
                  <a:srgbClr val="000000"/>
                </a:solidFill>
                <a:effectLst>
                  <a:outerShdw blurRad="38100" dist="38100" dir="2700000" algn="tl">
                    <a:srgbClr val="C0C0C0"/>
                  </a:outerShdw>
                </a:effectLst>
                <a:latin typeface="Arial" pitchFamily="34" charset="0"/>
                <a:ea typeface="HGP創英角ｺﾞｼｯｸUB" pitchFamily="50" charset="-128"/>
              </a:endParaRPr>
            </a:p>
          </p:txBody>
        </p:sp>
      </p:grpSp>
      <p:sp>
        <p:nvSpPr>
          <p:cNvPr id="2" name="タイトル 1"/>
          <p:cNvSpPr>
            <a:spLocks noGrp="1"/>
          </p:cNvSpPr>
          <p:nvPr>
            <p:ph type="title"/>
          </p:nvPr>
        </p:nvSpPr>
        <p:spPr>
          <a:xfrm>
            <a:off x="495300" y="-9255"/>
            <a:ext cx="8915400" cy="565675"/>
          </a:xfrm>
        </p:spPr>
        <p:txBody>
          <a:bodyPr/>
          <a:lstStyle>
            <a:lvl1pPr>
              <a:defRPr sz="3200"/>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495300" y="638690"/>
            <a:ext cx="8915400" cy="4525963"/>
          </a:xfrm>
        </p:spPr>
        <p:txBody>
          <a:bodyPr/>
          <a:lstStyle>
            <a:lvl1pPr>
              <a:defRPr sz="2300"/>
            </a:lvl1pPr>
            <a:lvl2pPr>
              <a:defRPr sz="2000"/>
            </a:lvl2pPr>
            <a:lvl3pPr>
              <a:defRPr sz="1800"/>
            </a:lvl3pPr>
            <a:lvl4pPr>
              <a:defRPr sz="1600"/>
            </a:lvl4pPr>
            <a:lvl5pPr>
              <a:defRPr sz="1600"/>
            </a:lvl5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7" name="日付プレースホルダ 3"/>
          <p:cNvSpPr>
            <a:spLocks noGrp="1"/>
          </p:cNvSpPr>
          <p:nvPr>
            <p:ph type="dt" sz="half" idx="10"/>
          </p:nvPr>
        </p:nvSpPr>
        <p:spPr/>
        <p:txBody>
          <a:bodyPr/>
          <a:lstStyle>
            <a:lvl1pPr>
              <a:defRPr b="1"/>
            </a:lvl1pPr>
          </a:lstStyle>
          <a:p>
            <a:pPr>
              <a:defRPr/>
            </a:pPr>
            <a:endParaRPr lang="ja-JP" altLang="en-US"/>
          </a:p>
        </p:txBody>
      </p:sp>
      <p:sp>
        <p:nvSpPr>
          <p:cNvPr id="8"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b="1"/>
            </a:lvl1pPr>
          </a:lstStyle>
          <a:p>
            <a:pPr>
              <a:defRPr/>
            </a:pPr>
            <a:fld id="{10AC68E9-93AC-4EE7-A0E0-E98C161A901A}" type="slidenum">
              <a:rPr lang="ja-JP" altLang="en-US"/>
              <a:pPr>
                <a:defRPr/>
              </a:pPr>
              <a:t>‹#›</a:t>
            </a:fld>
            <a:endParaRPr lang="ja-JP" altLang="en-US"/>
          </a:p>
        </p:txBody>
      </p:sp>
    </p:spTree>
    <p:extLst>
      <p:ext uri="{BB962C8B-B14F-4D97-AF65-F5344CB8AC3E}">
        <p14:creationId xmlns:p14="http://schemas.microsoft.com/office/powerpoint/2010/main" val="226970870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grpSp>
        <p:nvGrpSpPr>
          <p:cNvPr id="4" name="正方形/長方形 5"/>
          <p:cNvGrpSpPr>
            <a:grpSpLocks/>
          </p:cNvGrpSpPr>
          <p:nvPr userDrawn="1"/>
        </p:nvGrpSpPr>
        <p:grpSpPr bwMode="auto">
          <a:xfrm>
            <a:off x="0" y="5094288"/>
            <a:ext cx="9906000" cy="177800"/>
            <a:chOff x="-4" y="276"/>
            <a:chExt cx="5764" cy="112"/>
          </a:xfrm>
        </p:grpSpPr>
        <p:pic>
          <p:nvPicPr>
            <p:cNvPr id="5" name="正方形/長方形 5"/>
            <p:cNvPicPr>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defTabSz="914400" fontAlgn="base">
                <a:spcBef>
                  <a:spcPct val="0"/>
                </a:spcBef>
                <a:spcAft>
                  <a:spcPct val="0"/>
                </a:spcAft>
                <a:defRPr/>
              </a:pPr>
              <a:endParaRPr lang="ja-JP" altLang="en-US" sz="2100" b="0" dirty="0">
                <a:solidFill>
                  <a:srgbClr val="000000"/>
                </a:solidFill>
                <a:effectLst>
                  <a:outerShdw blurRad="38100" dist="38100" dir="2700000" algn="tl">
                    <a:srgbClr val="C0C0C0"/>
                  </a:outerShdw>
                </a:effectLst>
                <a:latin typeface="Arial" pitchFamily="34" charset="0"/>
                <a:ea typeface="HGP創英角ｺﾞｼｯｸUB" pitchFamily="50" charset="-128"/>
              </a:endParaRPr>
            </a:p>
          </p:txBody>
        </p:sp>
      </p:grpSp>
      <p:sp>
        <p:nvSpPr>
          <p:cNvPr id="2" name="タイトル 1"/>
          <p:cNvSpPr>
            <a:spLocks noGrp="1"/>
          </p:cNvSpPr>
          <p:nvPr>
            <p:ph type="title"/>
          </p:nvPr>
        </p:nvSpPr>
        <p:spPr>
          <a:xfrm>
            <a:off x="782506" y="4406925"/>
            <a:ext cx="8420100" cy="687273"/>
          </a:xfrm>
        </p:spPr>
        <p:txBody>
          <a:bodyPr anchor="t"/>
          <a:lstStyle>
            <a:lvl1pPr algn="l">
              <a:defRPr sz="4000" b="1" cap="all"/>
            </a:lvl1pPr>
          </a:lstStyle>
          <a:p>
            <a:r>
              <a:rPr lang="ja-JP" altLang="en-US" smtClean="0"/>
              <a:t>マスタ タイトルの書式設定</a:t>
            </a:r>
            <a:endParaRPr lang="ja-JP" altLang="en-US" dirty="0"/>
          </a:p>
        </p:txBody>
      </p:sp>
      <p:sp>
        <p:nvSpPr>
          <p:cNvPr id="3" name="テキスト プレースホルダ 2"/>
          <p:cNvSpPr>
            <a:spLocks noGrp="1"/>
          </p:cNvSpPr>
          <p:nvPr>
            <p:ph type="body" idx="1"/>
          </p:nvPr>
        </p:nvSpPr>
        <p:spPr>
          <a:xfrm>
            <a:off x="1307595" y="5271986"/>
            <a:ext cx="7895011" cy="707871"/>
          </a:xfrm>
        </p:spPr>
        <p:txBody>
          <a:bodyPr/>
          <a:lstStyle>
            <a:lvl1pPr marL="0" indent="0">
              <a:buNone/>
              <a:defRPr sz="2000">
                <a:solidFill>
                  <a:schemeClr val="tx1">
                    <a:tint val="75000"/>
                  </a:schemeClr>
                </a:solidFill>
              </a:defRPr>
            </a:lvl1pPr>
            <a:lvl2pPr marL="456978" indent="0">
              <a:buNone/>
              <a:defRPr sz="1800">
                <a:solidFill>
                  <a:schemeClr val="tx1">
                    <a:tint val="75000"/>
                  </a:schemeClr>
                </a:solidFill>
              </a:defRPr>
            </a:lvl2pPr>
            <a:lvl3pPr marL="913958" indent="0">
              <a:buNone/>
              <a:defRPr sz="1600">
                <a:solidFill>
                  <a:schemeClr val="tx1">
                    <a:tint val="75000"/>
                  </a:schemeClr>
                </a:solidFill>
              </a:defRPr>
            </a:lvl3pPr>
            <a:lvl4pPr marL="1370937" indent="0">
              <a:buNone/>
              <a:defRPr sz="1400">
                <a:solidFill>
                  <a:schemeClr val="tx1">
                    <a:tint val="75000"/>
                  </a:schemeClr>
                </a:solidFill>
              </a:defRPr>
            </a:lvl4pPr>
            <a:lvl5pPr marL="1827917" indent="0">
              <a:buNone/>
              <a:defRPr sz="1400">
                <a:solidFill>
                  <a:schemeClr val="tx1">
                    <a:tint val="75000"/>
                  </a:schemeClr>
                </a:solidFill>
              </a:defRPr>
            </a:lvl5pPr>
            <a:lvl6pPr marL="2284896" indent="0">
              <a:buNone/>
              <a:defRPr sz="1400">
                <a:solidFill>
                  <a:schemeClr val="tx1">
                    <a:tint val="75000"/>
                  </a:schemeClr>
                </a:solidFill>
              </a:defRPr>
            </a:lvl6pPr>
            <a:lvl7pPr marL="2741874" indent="0">
              <a:buNone/>
              <a:defRPr sz="1400">
                <a:solidFill>
                  <a:schemeClr val="tx1">
                    <a:tint val="75000"/>
                  </a:schemeClr>
                </a:solidFill>
              </a:defRPr>
            </a:lvl7pPr>
            <a:lvl8pPr marL="3198855" indent="0">
              <a:buNone/>
              <a:defRPr sz="1400">
                <a:solidFill>
                  <a:schemeClr val="tx1">
                    <a:tint val="75000"/>
                  </a:schemeClr>
                </a:solidFill>
              </a:defRPr>
            </a:lvl8pPr>
            <a:lvl9pPr marL="3655833" indent="0">
              <a:buNone/>
              <a:defRPr sz="1400">
                <a:solidFill>
                  <a:schemeClr val="tx1">
                    <a:tint val="75000"/>
                  </a:schemeClr>
                </a:solidFill>
              </a:defRPr>
            </a:lvl9pPr>
          </a:lstStyle>
          <a:p>
            <a:pPr lvl="0"/>
            <a:r>
              <a:rPr lang="ja-JP" altLang="en-US" smtClean="0"/>
              <a:t>マスタ テキストの書式設定</a:t>
            </a:r>
          </a:p>
        </p:txBody>
      </p:sp>
      <p:sp>
        <p:nvSpPr>
          <p:cNvPr id="7" name="日付プレースホルダ 3"/>
          <p:cNvSpPr>
            <a:spLocks noGrp="1"/>
          </p:cNvSpPr>
          <p:nvPr>
            <p:ph type="dt" sz="half" idx="10"/>
          </p:nvPr>
        </p:nvSpPr>
        <p:spPr/>
        <p:txBody>
          <a:bodyPr/>
          <a:lstStyle>
            <a:lvl1pPr>
              <a:defRPr b="1"/>
            </a:lvl1pPr>
          </a:lstStyle>
          <a:p>
            <a:pPr>
              <a:defRPr/>
            </a:pPr>
            <a:endParaRPr lang="ja-JP" altLang="en-US"/>
          </a:p>
        </p:txBody>
      </p:sp>
      <p:sp>
        <p:nvSpPr>
          <p:cNvPr id="8"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b="1"/>
            </a:lvl1pPr>
          </a:lstStyle>
          <a:p>
            <a:pPr>
              <a:defRPr/>
            </a:pPr>
            <a:fld id="{DBE5BC0F-9075-43EC-BDF5-BA527F928988}" type="slidenum">
              <a:rPr lang="ja-JP" altLang="en-US"/>
              <a:pPr>
                <a:defRPr/>
              </a:pPr>
              <a:t>‹#›</a:t>
            </a:fld>
            <a:endParaRPr lang="ja-JP" altLang="en-US"/>
          </a:p>
        </p:txBody>
      </p:sp>
    </p:spTree>
    <p:extLst>
      <p:ext uri="{BB962C8B-B14F-4D97-AF65-F5344CB8AC3E}">
        <p14:creationId xmlns:p14="http://schemas.microsoft.com/office/powerpoint/2010/main" val="4013895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grpSp>
        <p:nvGrpSpPr>
          <p:cNvPr id="5" name="正方形/長方形 5"/>
          <p:cNvGrpSpPr>
            <a:grpSpLocks/>
          </p:cNvGrpSpPr>
          <p:nvPr userDrawn="1"/>
        </p:nvGrpSpPr>
        <p:grpSpPr bwMode="auto">
          <a:xfrm>
            <a:off x="0" y="485775"/>
            <a:ext cx="9906000" cy="177800"/>
            <a:chOff x="-4" y="276"/>
            <a:chExt cx="5764" cy="112"/>
          </a:xfrm>
        </p:grpSpPr>
        <p:pic>
          <p:nvPicPr>
            <p:cNvPr id="6" name="正方形/長方形 5"/>
            <p:cNvPicPr>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defTabSz="914400" fontAlgn="base">
                <a:spcBef>
                  <a:spcPct val="0"/>
                </a:spcBef>
                <a:spcAft>
                  <a:spcPct val="0"/>
                </a:spcAft>
                <a:defRPr/>
              </a:pPr>
              <a:endParaRPr lang="ja-JP" altLang="en-US" sz="2100" b="0" dirty="0">
                <a:solidFill>
                  <a:srgbClr val="000000"/>
                </a:solidFill>
                <a:effectLst>
                  <a:outerShdw blurRad="38100" dist="38100" dir="2700000" algn="tl">
                    <a:srgbClr val="C0C0C0"/>
                  </a:outerShdw>
                </a:effectLst>
                <a:latin typeface="Arial" pitchFamily="34" charset="0"/>
                <a:ea typeface="HGP創英角ｺﾞｼｯｸUB" pitchFamily="50" charset="-128"/>
              </a:endParaRPr>
            </a:p>
          </p:txBody>
        </p:sp>
      </p:grpSp>
      <p:sp>
        <p:nvSpPr>
          <p:cNvPr id="2" name="タイトル 1"/>
          <p:cNvSpPr>
            <a:spLocks noGrp="1"/>
          </p:cNvSpPr>
          <p:nvPr>
            <p:ph type="title"/>
          </p:nvPr>
        </p:nvSpPr>
        <p:spPr>
          <a:xfrm>
            <a:off x="495300" y="8619"/>
            <a:ext cx="8915400" cy="521605"/>
          </a:xfrm>
        </p:spPr>
        <p:txBody>
          <a:bodyPr/>
          <a:lstStyle>
            <a:lvl1pPr>
              <a:defRPr sz="3200"/>
            </a:lvl1pPr>
          </a:lstStyle>
          <a:p>
            <a:r>
              <a:rPr lang="ja-JP" altLang="en-US" smtClean="0"/>
              <a:t>マスタ タイトルの書式設定</a:t>
            </a:r>
            <a:endParaRPr lang="ja-JP" altLang="en-US" dirty="0"/>
          </a:p>
        </p:txBody>
      </p:sp>
      <p:sp>
        <p:nvSpPr>
          <p:cNvPr id="3" name="コンテンツ プレースホルダ 2"/>
          <p:cNvSpPr>
            <a:spLocks noGrp="1"/>
          </p:cNvSpPr>
          <p:nvPr>
            <p:ph sz="half" idx="1"/>
          </p:nvPr>
        </p:nvSpPr>
        <p:spPr>
          <a:xfrm>
            <a:off x="317493" y="613232"/>
            <a:ext cx="4642975" cy="4525963"/>
          </a:xfrm>
        </p:spPr>
        <p:txBody>
          <a:bodyPr/>
          <a:lstStyle>
            <a:lvl1pPr>
              <a:defRPr sz="23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5035557" y="613232"/>
            <a:ext cx="4642975" cy="4525963"/>
          </a:xfrm>
        </p:spPr>
        <p:txBody>
          <a:bodyPr/>
          <a:lstStyle>
            <a:lvl1pPr>
              <a:defRPr sz="23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8" name="日付プレースホルダ 3"/>
          <p:cNvSpPr>
            <a:spLocks noGrp="1"/>
          </p:cNvSpPr>
          <p:nvPr>
            <p:ph type="dt" sz="half" idx="10"/>
          </p:nvPr>
        </p:nvSpPr>
        <p:spPr/>
        <p:txBody>
          <a:bodyPr/>
          <a:lstStyle>
            <a:lvl1pPr>
              <a:defRPr b="1"/>
            </a:lvl1pPr>
          </a:lstStyle>
          <a:p>
            <a:pPr>
              <a:defRPr/>
            </a:pPr>
            <a:endParaRPr lang="ja-JP" altLang="en-US"/>
          </a:p>
        </p:txBody>
      </p:sp>
      <p:sp>
        <p:nvSpPr>
          <p:cNvPr id="9"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10" name="スライド番号プレースホルダ 5"/>
          <p:cNvSpPr>
            <a:spLocks noGrp="1"/>
          </p:cNvSpPr>
          <p:nvPr>
            <p:ph type="sldNum" sz="quarter" idx="12"/>
          </p:nvPr>
        </p:nvSpPr>
        <p:spPr/>
        <p:txBody>
          <a:bodyPr/>
          <a:lstStyle>
            <a:lvl1pPr>
              <a:defRPr b="1"/>
            </a:lvl1pPr>
          </a:lstStyle>
          <a:p>
            <a:pPr>
              <a:defRPr/>
            </a:pPr>
            <a:fld id="{CAF41D7E-C796-4F52-A3A2-46F66FD8B4E9}" type="slidenum">
              <a:rPr lang="ja-JP" altLang="en-US"/>
              <a:pPr>
                <a:defRPr/>
              </a:pPr>
              <a:t>‹#›</a:t>
            </a:fld>
            <a:endParaRPr lang="ja-JP" altLang="en-US"/>
          </a:p>
        </p:txBody>
      </p:sp>
    </p:spTree>
    <p:extLst>
      <p:ext uri="{BB962C8B-B14F-4D97-AF65-F5344CB8AC3E}">
        <p14:creationId xmlns:p14="http://schemas.microsoft.com/office/powerpoint/2010/main" val="2278688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grpSp>
        <p:nvGrpSpPr>
          <p:cNvPr id="3" name="正方形/長方形 5"/>
          <p:cNvGrpSpPr>
            <a:grpSpLocks/>
          </p:cNvGrpSpPr>
          <p:nvPr userDrawn="1"/>
        </p:nvGrpSpPr>
        <p:grpSpPr bwMode="auto">
          <a:xfrm>
            <a:off x="0" y="485775"/>
            <a:ext cx="9906000" cy="177800"/>
            <a:chOff x="-4" y="276"/>
            <a:chExt cx="5764" cy="112"/>
          </a:xfrm>
        </p:grpSpPr>
        <p:pic>
          <p:nvPicPr>
            <p:cNvPr id="4" name="正方形/長方形 5"/>
            <p:cNvPicPr>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defTabSz="914400" fontAlgn="base">
                <a:spcBef>
                  <a:spcPct val="0"/>
                </a:spcBef>
                <a:spcAft>
                  <a:spcPct val="0"/>
                </a:spcAft>
                <a:defRPr/>
              </a:pPr>
              <a:endParaRPr lang="ja-JP" altLang="en-US" sz="2100" b="0" dirty="0">
                <a:solidFill>
                  <a:srgbClr val="000000"/>
                </a:solidFill>
                <a:effectLst>
                  <a:outerShdw blurRad="38100" dist="38100" dir="2700000" algn="tl">
                    <a:srgbClr val="C0C0C0"/>
                  </a:outerShdw>
                </a:effectLst>
                <a:latin typeface="Arial" pitchFamily="34" charset="0"/>
                <a:ea typeface="HGP創英角ｺﾞｼｯｸUB" pitchFamily="50" charset="-128"/>
              </a:endParaRPr>
            </a:p>
          </p:txBody>
        </p:sp>
      </p:grpSp>
      <p:sp>
        <p:nvSpPr>
          <p:cNvPr id="2" name="タイトル 1"/>
          <p:cNvSpPr>
            <a:spLocks noGrp="1"/>
          </p:cNvSpPr>
          <p:nvPr>
            <p:ph type="title"/>
          </p:nvPr>
        </p:nvSpPr>
        <p:spPr>
          <a:xfrm>
            <a:off x="495300" y="8621"/>
            <a:ext cx="8915400" cy="521605"/>
          </a:xfrm>
        </p:spPr>
        <p:txBody>
          <a:bodyPr/>
          <a:lstStyle>
            <a:lvl1pPr>
              <a:defRPr sz="3200"/>
            </a:lvl1pPr>
          </a:lstStyle>
          <a:p>
            <a:r>
              <a:rPr lang="ja-JP" altLang="en-US" smtClean="0"/>
              <a:t>マスタ タイトルの書式設定</a:t>
            </a:r>
            <a:endParaRPr lang="ja-JP" altLang="en-US" dirty="0"/>
          </a:p>
        </p:txBody>
      </p:sp>
      <p:sp>
        <p:nvSpPr>
          <p:cNvPr id="6" name="日付プレースホルダ 3"/>
          <p:cNvSpPr>
            <a:spLocks noGrp="1"/>
          </p:cNvSpPr>
          <p:nvPr>
            <p:ph type="dt" sz="half" idx="10"/>
          </p:nvPr>
        </p:nvSpPr>
        <p:spPr/>
        <p:txBody>
          <a:bodyPr/>
          <a:lstStyle>
            <a:lvl1pPr>
              <a:defRPr b="1"/>
            </a:lvl1pPr>
          </a:lstStyle>
          <a:p>
            <a:pPr>
              <a:defRPr/>
            </a:pPr>
            <a:endParaRPr lang="ja-JP" altLang="en-US"/>
          </a:p>
        </p:txBody>
      </p:sp>
      <p:sp>
        <p:nvSpPr>
          <p:cNvPr id="7"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8" name="スライド番号プレースホルダ 5"/>
          <p:cNvSpPr>
            <a:spLocks noGrp="1"/>
          </p:cNvSpPr>
          <p:nvPr>
            <p:ph type="sldNum" sz="quarter" idx="12"/>
          </p:nvPr>
        </p:nvSpPr>
        <p:spPr/>
        <p:txBody>
          <a:bodyPr/>
          <a:lstStyle>
            <a:lvl1pPr>
              <a:defRPr b="1"/>
            </a:lvl1pPr>
          </a:lstStyle>
          <a:p>
            <a:pPr>
              <a:defRPr/>
            </a:pPr>
            <a:fld id="{067EFC52-C34A-4A1B-879C-F7681BFACCAD}" type="slidenum">
              <a:rPr lang="ja-JP" altLang="en-US"/>
              <a:pPr>
                <a:defRPr/>
              </a:pPr>
              <a:t>‹#›</a:t>
            </a:fld>
            <a:endParaRPr lang="ja-JP" altLang="en-US"/>
          </a:p>
        </p:txBody>
      </p:sp>
    </p:spTree>
    <p:extLst>
      <p:ext uri="{BB962C8B-B14F-4D97-AF65-F5344CB8AC3E}">
        <p14:creationId xmlns:p14="http://schemas.microsoft.com/office/powerpoint/2010/main" val="36894790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6" tIns="45704" rIns="91406" bIns="45704" numCol="1" anchor="ctr" anchorCtr="0" compatLnSpc="1">
            <a:prstTxWarp prst="textNoShape">
              <a:avLst/>
            </a:prstTxWarp>
          </a:bodyPr>
          <a:lstStyle/>
          <a:p>
            <a:pPr lvl="0"/>
            <a:r>
              <a:rPr lang="ja-JP" altLang="en-US" dirty="0" smtClean="0"/>
              <a:t>マスタ タイトルの書式設定</a:t>
            </a:r>
          </a:p>
        </p:txBody>
      </p:sp>
      <p:sp>
        <p:nvSpPr>
          <p:cNvPr id="1027" name="テキスト プレースホルダ 2"/>
          <p:cNvSpPr>
            <a:spLocks noGrp="1"/>
          </p:cNvSpPr>
          <p:nvPr>
            <p:ph type="body" idx="1"/>
          </p:nvPr>
        </p:nvSpPr>
        <p:spPr bwMode="auto">
          <a:xfrm>
            <a:off x="495300" y="1600202"/>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6" tIns="45704" rIns="91406" bIns="45704"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 name="日付プレースホルダ 3"/>
          <p:cNvSpPr>
            <a:spLocks noGrp="1"/>
          </p:cNvSpPr>
          <p:nvPr>
            <p:ph type="dt" sz="half" idx="2"/>
          </p:nvPr>
        </p:nvSpPr>
        <p:spPr>
          <a:xfrm>
            <a:off x="3175" y="6616702"/>
            <a:ext cx="2311400" cy="233363"/>
          </a:xfrm>
          <a:prstGeom prst="rect">
            <a:avLst/>
          </a:prstGeom>
        </p:spPr>
        <p:txBody>
          <a:bodyPr vert="horz" lIns="91406" tIns="45704" rIns="91406" bIns="45704" rtlCol="0" anchor="ctr"/>
          <a:lstStyle>
            <a:lvl1pPr algn="l" fontAlgn="auto">
              <a:spcBef>
                <a:spcPts val="0"/>
              </a:spcBef>
              <a:spcAft>
                <a:spcPts val="0"/>
              </a:spcAft>
              <a:defRPr sz="1108" b="0">
                <a:solidFill>
                  <a:prstClr val="black">
                    <a:tint val="75000"/>
                  </a:prstClr>
                </a:solidFill>
                <a:latin typeface="Century Gothic" panose="020B0502020202020204" pitchFamily="34" charset="0"/>
                <a:ea typeface="メイリオ" panose="020B0604030504040204" pitchFamily="50" charset="-128"/>
              </a:defRPr>
            </a:lvl1pPr>
          </a:lstStyle>
          <a:p>
            <a:pPr defTabSz="844083">
              <a:defRPr/>
            </a:pPr>
            <a:endParaRPr kumimoji="1" lang="ja-JP" altLang="en-US" dirty="0"/>
          </a:p>
        </p:txBody>
      </p:sp>
      <p:sp>
        <p:nvSpPr>
          <p:cNvPr id="5" name="フッター プレースホルダ 4"/>
          <p:cNvSpPr>
            <a:spLocks noGrp="1"/>
          </p:cNvSpPr>
          <p:nvPr>
            <p:ph type="ftr" sz="quarter" idx="3"/>
          </p:nvPr>
        </p:nvSpPr>
        <p:spPr>
          <a:xfrm>
            <a:off x="3384550" y="6616702"/>
            <a:ext cx="3136900" cy="233363"/>
          </a:xfrm>
          <a:prstGeom prst="rect">
            <a:avLst/>
          </a:prstGeom>
        </p:spPr>
        <p:txBody>
          <a:bodyPr vert="horz" lIns="91406" tIns="45704" rIns="91406" bIns="45704" rtlCol="0" anchor="ctr"/>
          <a:lstStyle>
            <a:lvl1pPr algn="ctr" fontAlgn="auto">
              <a:spcBef>
                <a:spcPts val="0"/>
              </a:spcBef>
              <a:spcAft>
                <a:spcPts val="0"/>
              </a:spcAft>
              <a:defRPr sz="1108" b="0">
                <a:solidFill>
                  <a:prstClr val="black">
                    <a:tint val="75000"/>
                  </a:prstClr>
                </a:solidFill>
                <a:latin typeface="Century Gothic" panose="020B0502020202020204" pitchFamily="34" charset="0"/>
                <a:ea typeface="メイリオ" panose="020B0604030504040204" pitchFamily="50" charset="-128"/>
              </a:defRPr>
            </a:lvl1pPr>
          </a:lstStyle>
          <a:p>
            <a:pPr defTabSz="844083">
              <a:defRPr/>
            </a:pPr>
            <a:endParaRPr kumimoji="1" lang="ja-JP" altLang="en-US" dirty="0"/>
          </a:p>
        </p:txBody>
      </p:sp>
      <p:sp>
        <p:nvSpPr>
          <p:cNvPr id="6" name="スライド番号プレースホルダ 5"/>
          <p:cNvSpPr>
            <a:spLocks noGrp="1"/>
          </p:cNvSpPr>
          <p:nvPr>
            <p:ph type="sldNum" sz="quarter" idx="4"/>
          </p:nvPr>
        </p:nvSpPr>
        <p:spPr>
          <a:xfrm>
            <a:off x="7682160" y="6616702"/>
            <a:ext cx="2311400" cy="233363"/>
          </a:xfrm>
          <a:prstGeom prst="rect">
            <a:avLst/>
          </a:prstGeom>
        </p:spPr>
        <p:txBody>
          <a:bodyPr vert="horz" lIns="91406" tIns="45704" rIns="91406" bIns="45704" rtlCol="0" anchor="ctr"/>
          <a:lstStyle>
            <a:lvl1pPr algn="r" fontAlgn="auto">
              <a:spcBef>
                <a:spcPts val="0"/>
              </a:spcBef>
              <a:spcAft>
                <a:spcPts val="0"/>
              </a:spcAft>
              <a:defRPr sz="1292" b="0">
                <a:solidFill>
                  <a:prstClr val="black">
                    <a:tint val="75000"/>
                  </a:prstClr>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defTabSz="844083">
              <a:defRPr/>
            </a:pPr>
            <a:fld id="{03107573-41B3-4804-A7D3-1E2DB8777170}" type="slidenum">
              <a:rPr kumimoji="1" lang="ja-JP" altLang="en-US" smtClean="0"/>
              <a:pPr defTabSz="844083">
                <a:defRPr/>
              </a:pPr>
              <a:t>‹#›</a:t>
            </a:fld>
            <a:endParaRPr kumimoji="1" lang="ja-JP" altLang="en-US" dirty="0"/>
          </a:p>
        </p:txBody>
      </p:sp>
    </p:spTree>
    <p:extLst>
      <p:ext uri="{BB962C8B-B14F-4D97-AF65-F5344CB8AC3E}">
        <p14:creationId xmlns:p14="http://schemas.microsoft.com/office/powerpoint/2010/main" val="1503989034"/>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Lst>
  <p:hf hdr="0" ftr="0" dt="0"/>
  <p:txStyles>
    <p:titleStyle>
      <a:lvl1pPr algn="ctr" rtl="0" eaLnBrk="1" fontAlgn="base" hangingPunct="1">
        <a:spcBef>
          <a:spcPct val="0"/>
        </a:spcBef>
        <a:spcAft>
          <a:spcPct val="0"/>
        </a:spcAft>
        <a:defRPr kumimoji="1" sz="4062" kern="1200">
          <a:solidFill>
            <a:schemeClr val="tx1"/>
          </a:solidFill>
          <a:latin typeface="Century Gothic" panose="020B0502020202020204" pitchFamily="34" charset="0"/>
          <a:ea typeface="メイリオ" panose="020B0604030504040204" pitchFamily="50" charset="-128"/>
          <a:cs typeface="+mj-cs"/>
        </a:defRPr>
      </a:lvl1pPr>
      <a:lvl2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2pPr>
      <a:lvl3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3pPr>
      <a:lvl4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4pPr>
      <a:lvl5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5pPr>
      <a:lvl6pPr marL="421884" algn="ctr" rtl="0" eaLnBrk="1" fontAlgn="base" hangingPunct="1">
        <a:spcBef>
          <a:spcPct val="0"/>
        </a:spcBef>
        <a:spcAft>
          <a:spcPct val="0"/>
        </a:spcAft>
        <a:defRPr kumimoji="1" sz="4062">
          <a:solidFill>
            <a:schemeClr val="tx1"/>
          </a:solidFill>
          <a:latin typeface="Calibri" pitchFamily="34" charset="0"/>
          <a:ea typeface="ＭＳ Ｐゴシック" charset="-128"/>
        </a:defRPr>
      </a:lvl6pPr>
      <a:lvl7pPr marL="843772" algn="ctr" rtl="0" eaLnBrk="1" fontAlgn="base" hangingPunct="1">
        <a:spcBef>
          <a:spcPct val="0"/>
        </a:spcBef>
        <a:spcAft>
          <a:spcPct val="0"/>
        </a:spcAft>
        <a:defRPr kumimoji="1" sz="4062">
          <a:solidFill>
            <a:schemeClr val="tx1"/>
          </a:solidFill>
          <a:latin typeface="Calibri" pitchFamily="34" charset="0"/>
          <a:ea typeface="ＭＳ Ｐゴシック" charset="-128"/>
        </a:defRPr>
      </a:lvl7pPr>
      <a:lvl8pPr marL="1265656" algn="ctr" rtl="0" eaLnBrk="1" fontAlgn="base" hangingPunct="1">
        <a:spcBef>
          <a:spcPct val="0"/>
        </a:spcBef>
        <a:spcAft>
          <a:spcPct val="0"/>
        </a:spcAft>
        <a:defRPr kumimoji="1" sz="4062">
          <a:solidFill>
            <a:schemeClr val="tx1"/>
          </a:solidFill>
          <a:latin typeface="Calibri" pitchFamily="34" charset="0"/>
          <a:ea typeface="ＭＳ Ｐゴシック" charset="-128"/>
        </a:defRPr>
      </a:lvl8pPr>
      <a:lvl9pPr marL="1687542" algn="ctr" rtl="0" eaLnBrk="1" fontAlgn="base" hangingPunct="1">
        <a:spcBef>
          <a:spcPct val="0"/>
        </a:spcBef>
        <a:spcAft>
          <a:spcPct val="0"/>
        </a:spcAft>
        <a:defRPr kumimoji="1" sz="4062">
          <a:solidFill>
            <a:schemeClr val="tx1"/>
          </a:solidFill>
          <a:latin typeface="Calibri" pitchFamily="34" charset="0"/>
          <a:ea typeface="ＭＳ Ｐゴシック" charset="-128"/>
        </a:defRPr>
      </a:lvl9pPr>
    </p:titleStyle>
    <p:bodyStyle>
      <a:lvl1pPr marL="315066" indent="-315066" algn="l" rtl="0" eaLnBrk="1" fontAlgn="base" hangingPunct="1">
        <a:spcBef>
          <a:spcPct val="20000"/>
        </a:spcBef>
        <a:spcAft>
          <a:spcPct val="0"/>
        </a:spcAft>
        <a:buFont typeface="Wingdings" pitchFamily="2" charset="2"/>
        <a:buChar char="n"/>
        <a:defRPr kumimoji="1" sz="2954" kern="1200">
          <a:solidFill>
            <a:schemeClr val="tx1"/>
          </a:solidFill>
          <a:latin typeface="Century Gothic" panose="020B0502020202020204" pitchFamily="34" charset="0"/>
          <a:ea typeface="メイリオ" panose="020B0604030504040204" pitchFamily="50" charset="-128"/>
          <a:cs typeface="+mn-cs"/>
        </a:defRPr>
      </a:lvl1pPr>
      <a:lvl2pPr marL="684352" indent="-262311" algn="l" rtl="0" eaLnBrk="1" fontAlgn="base" hangingPunct="1">
        <a:spcBef>
          <a:spcPct val="20000"/>
        </a:spcBef>
        <a:spcAft>
          <a:spcPct val="0"/>
        </a:spcAft>
        <a:buFont typeface="Wingdings" pitchFamily="2" charset="2"/>
        <a:buChar char="Ø"/>
        <a:defRPr kumimoji="1" sz="2585" kern="1200">
          <a:solidFill>
            <a:schemeClr val="tx1"/>
          </a:solidFill>
          <a:latin typeface="Century Gothic" panose="020B0502020202020204" pitchFamily="34" charset="0"/>
          <a:ea typeface="メイリオ" panose="020B0604030504040204" pitchFamily="50" charset="-128"/>
          <a:cs typeface="+mn-cs"/>
        </a:defRPr>
      </a:lvl2pPr>
      <a:lvl3pPr marL="1053638" indent="-209556" algn="l" rtl="0" eaLnBrk="1" fontAlgn="base" hangingPunct="1">
        <a:spcBef>
          <a:spcPct val="20000"/>
        </a:spcBef>
        <a:spcAft>
          <a:spcPct val="0"/>
        </a:spcAft>
        <a:buFont typeface="Arial" charset="0"/>
        <a:buChar char="•"/>
        <a:defRPr kumimoji="1" sz="2215" kern="1200">
          <a:solidFill>
            <a:schemeClr val="tx1"/>
          </a:solidFill>
          <a:latin typeface="Century Gothic" panose="020B0502020202020204" pitchFamily="34" charset="0"/>
          <a:ea typeface="メイリオ" panose="020B0604030504040204" pitchFamily="50" charset="-128"/>
          <a:cs typeface="+mn-cs"/>
        </a:defRPr>
      </a:lvl3pPr>
      <a:lvl4pPr marL="1475680" indent="-209556" algn="l" rtl="0" eaLnBrk="1" fontAlgn="base" hangingPunct="1">
        <a:spcBef>
          <a:spcPct val="20000"/>
        </a:spcBef>
        <a:spcAft>
          <a:spcPct val="0"/>
        </a:spcAft>
        <a:buFont typeface="Arial" charset="0"/>
        <a:buChar char="–"/>
        <a:defRPr kumimoji="1" sz="1846" kern="1200">
          <a:solidFill>
            <a:schemeClr val="tx1"/>
          </a:solidFill>
          <a:latin typeface="Century Gothic" panose="020B0502020202020204" pitchFamily="34" charset="0"/>
          <a:ea typeface="メイリオ" panose="020B0604030504040204" pitchFamily="50" charset="-128"/>
          <a:cs typeface="+mn-cs"/>
        </a:defRPr>
      </a:lvl4pPr>
      <a:lvl5pPr marL="1897721" indent="-209556" algn="l" rtl="0" eaLnBrk="1" fontAlgn="base" hangingPunct="1">
        <a:spcBef>
          <a:spcPct val="20000"/>
        </a:spcBef>
        <a:spcAft>
          <a:spcPct val="0"/>
        </a:spcAft>
        <a:buFont typeface="Arial" charset="0"/>
        <a:buChar char="»"/>
        <a:defRPr kumimoji="1" sz="1846" kern="1200">
          <a:solidFill>
            <a:schemeClr val="tx1"/>
          </a:solidFill>
          <a:latin typeface="Century Gothic" panose="020B0502020202020204" pitchFamily="34" charset="0"/>
          <a:ea typeface="メイリオ" panose="020B0604030504040204" pitchFamily="50" charset="-128"/>
          <a:cs typeface="+mn-cs"/>
        </a:defRPr>
      </a:lvl5pPr>
      <a:lvl6pPr marL="2320370" indent="-210943" algn="l" defTabSz="843772"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742255" indent="-210943" algn="l" defTabSz="843772"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164140" indent="-210943" algn="l" defTabSz="843772"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586026" indent="-210943" algn="l" defTabSz="843772" rtl="0" eaLnBrk="1" latinLnBrk="0" hangingPunct="1">
        <a:spcBef>
          <a:spcPct val="20000"/>
        </a:spcBef>
        <a:buFont typeface="Arial" pitchFamily="34" charset="0"/>
        <a:buChar char="•"/>
        <a:defRPr kumimoji="1" sz="1846" kern="1200">
          <a:solidFill>
            <a:schemeClr val="tx1"/>
          </a:solidFill>
          <a:latin typeface="+mn-lt"/>
          <a:ea typeface="+mn-ea"/>
          <a:cs typeface="+mn-cs"/>
        </a:defRPr>
      </a:lvl9pPr>
    </p:bodyStyle>
    <p:otherStyle>
      <a:defPPr>
        <a:defRPr lang="ja-JP"/>
      </a:defPPr>
      <a:lvl1pPr marL="0" algn="l" defTabSz="843772" rtl="0" eaLnBrk="1" latinLnBrk="0" hangingPunct="1">
        <a:defRPr kumimoji="1" sz="1662" kern="1200">
          <a:solidFill>
            <a:schemeClr val="tx1"/>
          </a:solidFill>
          <a:latin typeface="+mn-lt"/>
          <a:ea typeface="+mn-ea"/>
          <a:cs typeface="+mn-cs"/>
        </a:defRPr>
      </a:lvl1pPr>
      <a:lvl2pPr marL="421884" algn="l" defTabSz="843772" rtl="0" eaLnBrk="1" latinLnBrk="0" hangingPunct="1">
        <a:defRPr kumimoji="1" sz="1662" kern="1200">
          <a:solidFill>
            <a:schemeClr val="tx1"/>
          </a:solidFill>
          <a:latin typeface="+mn-lt"/>
          <a:ea typeface="+mn-ea"/>
          <a:cs typeface="+mn-cs"/>
        </a:defRPr>
      </a:lvl2pPr>
      <a:lvl3pPr marL="843772" algn="l" defTabSz="843772" rtl="0" eaLnBrk="1" latinLnBrk="0" hangingPunct="1">
        <a:defRPr kumimoji="1" sz="1662" kern="1200">
          <a:solidFill>
            <a:schemeClr val="tx1"/>
          </a:solidFill>
          <a:latin typeface="+mn-lt"/>
          <a:ea typeface="+mn-ea"/>
          <a:cs typeface="+mn-cs"/>
        </a:defRPr>
      </a:lvl3pPr>
      <a:lvl4pPr marL="1265656" algn="l" defTabSz="843772" rtl="0" eaLnBrk="1" latinLnBrk="0" hangingPunct="1">
        <a:defRPr kumimoji="1" sz="1662" kern="1200">
          <a:solidFill>
            <a:schemeClr val="tx1"/>
          </a:solidFill>
          <a:latin typeface="+mn-lt"/>
          <a:ea typeface="+mn-ea"/>
          <a:cs typeface="+mn-cs"/>
        </a:defRPr>
      </a:lvl4pPr>
      <a:lvl5pPr marL="1687542" algn="l" defTabSz="843772" rtl="0" eaLnBrk="1" latinLnBrk="0" hangingPunct="1">
        <a:defRPr kumimoji="1" sz="1662" kern="1200">
          <a:solidFill>
            <a:schemeClr val="tx1"/>
          </a:solidFill>
          <a:latin typeface="+mn-lt"/>
          <a:ea typeface="+mn-ea"/>
          <a:cs typeface="+mn-cs"/>
        </a:defRPr>
      </a:lvl5pPr>
      <a:lvl6pPr marL="2109428" algn="l" defTabSz="843772" rtl="0" eaLnBrk="1" latinLnBrk="0" hangingPunct="1">
        <a:defRPr kumimoji="1" sz="1662" kern="1200">
          <a:solidFill>
            <a:schemeClr val="tx1"/>
          </a:solidFill>
          <a:latin typeface="+mn-lt"/>
          <a:ea typeface="+mn-ea"/>
          <a:cs typeface="+mn-cs"/>
        </a:defRPr>
      </a:lvl6pPr>
      <a:lvl7pPr marL="2531312" algn="l" defTabSz="843772" rtl="0" eaLnBrk="1" latinLnBrk="0" hangingPunct="1">
        <a:defRPr kumimoji="1" sz="1662" kern="1200">
          <a:solidFill>
            <a:schemeClr val="tx1"/>
          </a:solidFill>
          <a:latin typeface="+mn-lt"/>
          <a:ea typeface="+mn-ea"/>
          <a:cs typeface="+mn-cs"/>
        </a:defRPr>
      </a:lvl7pPr>
      <a:lvl8pPr marL="2953198" algn="l" defTabSz="843772" rtl="0" eaLnBrk="1" latinLnBrk="0" hangingPunct="1">
        <a:defRPr kumimoji="1" sz="1662" kern="1200">
          <a:solidFill>
            <a:schemeClr val="tx1"/>
          </a:solidFill>
          <a:latin typeface="+mn-lt"/>
          <a:ea typeface="+mn-ea"/>
          <a:cs typeface="+mn-cs"/>
        </a:defRPr>
      </a:lvl8pPr>
      <a:lvl9pPr marL="3375083" algn="l" defTabSz="843772" rtl="0" eaLnBrk="1" latinLnBrk="0" hangingPunct="1">
        <a:defRPr kumimoji="1" sz="16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00" y="274637"/>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95" tIns="45699" rIns="91395" bIns="45699"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95300" y="1600205"/>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95" tIns="45699" rIns="91395" bIns="45699"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3175" y="6616713"/>
            <a:ext cx="2311400" cy="233363"/>
          </a:xfrm>
          <a:prstGeom prst="rect">
            <a:avLst/>
          </a:prstGeom>
        </p:spPr>
        <p:txBody>
          <a:bodyPr vert="horz" lIns="91395" tIns="45699" rIns="91395" bIns="45699" rtlCol="0" anchor="ctr"/>
          <a:lstStyle>
            <a:lvl1pPr algn="l" fontAlgn="auto">
              <a:spcBef>
                <a:spcPts val="0"/>
              </a:spcBef>
              <a:spcAft>
                <a:spcPts val="0"/>
              </a:spcAft>
              <a:defRPr sz="1200" b="0">
                <a:solidFill>
                  <a:prstClr val="black">
                    <a:tint val="75000"/>
                  </a:prstClr>
                </a:solidFill>
                <a:latin typeface="+mn-lt"/>
                <a:ea typeface="+mn-ea"/>
              </a:defRPr>
            </a:lvl1pPr>
          </a:lstStyle>
          <a:p>
            <a:pPr defTabSz="914400">
              <a:defRPr/>
            </a:pPr>
            <a:endParaRPr kumimoji="1" lang="ja-JP" altLang="en-US"/>
          </a:p>
        </p:txBody>
      </p:sp>
      <p:sp>
        <p:nvSpPr>
          <p:cNvPr id="5" name="フッター プレースホルダ 4"/>
          <p:cNvSpPr>
            <a:spLocks noGrp="1"/>
          </p:cNvSpPr>
          <p:nvPr>
            <p:ph type="ftr" sz="quarter" idx="3"/>
          </p:nvPr>
        </p:nvSpPr>
        <p:spPr>
          <a:xfrm>
            <a:off x="3384550" y="6616713"/>
            <a:ext cx="3136900" cy="233363"/>
          </a:xfrm>
          <a:prstGeom prst="rect">
            <a:avLst/>
          </a:prstGeom>
        </p:spPr>
        <p:txBody>
          <a:bodyPr vert="horz" lIns="91395" tIns="45699" rIns="91395" bIns="45699" rtlCol="0" anchor="ctr"/>
          <a:lstStyle>
            <a:lvl1pPr algn="ctr" fontAlgn="auto">
              <a:spcBef>
                <a:spcPts val="0"/>
              </a:spcBef>
              <a:spcAft>
                <a:spcPts val="0"/>
              </a:spcAft>
              <a:defRPr sz="1200" b="0">
                <a:solidFill>
                  <a:prstClr val="black">
                    <a:tint val="75000"/>
                  </a:prstClr>
                </a:solidFill>
                <a:latin typeface="+mn-lt"/>
                <a:ea typeface="+mn-ea"/>
              </a:defRPr>
            </a:lvl1pPr>
          </a:lstStyle>
          <a:p>
            <a:pPr defTabSz="914400">
              <a:defRPr/>
            </a:pPr>
            <a:endParaRPr kumimoji="1" lang="ja-JP" altLang="en-US"/>
          </a:p>
        </p:txBody>
      </p:sp>
      <p:sp>
        <p:nvSpPr>
          <p:cNvPr id="6" name="スライド番号プレースホルダ 5"/>
          <p:cNvSpPr>
            <a:spLocks noGrp="1"/>
          </p:cNvSpPr>
          <p:nvPr>
            <p:ph type="sldNum" sz="quarter" idx="4"/>
          </p:nvPr>
        </p:nvSpPr>
        <p:spPr>
          <a:xfrm>
            <a:off x="7591425" y="6616713"/>
            <a:ext cx="2311400" cy="233363"/>
          </a:xfrm>
          <a:prstGeom prst="rect">
            <a:avLst/>
          </a:prstGeom>
        </p:spPr>
        <p:txBody>
          <a:bodyPr vert="horz" lIns="91395" tIns="45699" rIns="91395" bIns="45699" rtlCol="0" anchor="ctr"/>
          <a:lstStyle>
            <a:lvl1pPr algn="r" fontAlgn="auto">
              <a:spcBef>
                <a:spcPts val="0"/>
              </a:spcBef>
              <a:spcAft>
                <a:spcPts val="0"/>
              </a:spcAft>
              <a:defRPr sz="1200" b="0">
                <a:solidFill>
                  <a:prstClr val="black">
                    <a:tint val="75000"/>
                  </a:prstClr>
                </a:solidFill>
                <a:latin typeface="+mn-lt"/>
                <a:ea typeface="+mn-ea"/>
              </a:defRPr>
            </a:lvl1pPr>
          </a:lstStyle>
          <a:p>
            <a:pPr defTabSz="914400">
              <a:defRPr/>
            </a:pPr>
            <a:fld id="{03107573-41B3-4804-A7D3-1E2DB8777170}" type="slidenum">
              <a:rPr kumimoji="1" lang="ja-JP" altLang="en-US"/>
              <a:pPr defTabSz="914400">
                <a:defRPr/>
              </a:pPr>
              <a:t>‹#›</a:t>
            </a:fld>
            <a:endParaRPr kumimoji="1" lang="ja-JP" altLang="en-US"/>
          </a:p>
        </p:txBody>
      </p:sp>
    </p:spTree>
    <p:extLst>
      <p:ext uri="{BB962C8B-B14F-4D97-AF65-F5344CB8AC3E}">
        <p14:creationId xmlns:p14="http://schemas.microsoft.com/office/powerpoint/2010/main" val="326570550"/>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Lst>
  <p:timing>
    <p:tnLst>
      <p:par>
        <p:cTn id="1" dur="indefinite" restart="never" nodeType="tmRoot"/>
      </p:par>
    </p:tnLst>
  </p:timing>
  <p:hf hdr="0" ftr="0" dt="0"/>
  <p:txStyles>
    <p:titleStyle>
      <a:lvl1pPr algn="ctr" rtl="0" eaLnBrk="1" fontAlgn="base" hangingPunct="1">
        <a:spcBef>
          <a:spcPct val="0"/>
        </a:spcBef>
        <a:spcAft>
          <a:spcPct val="0"/>
        </a:spcAft>
        <a:defRPr kumimoji="1" sz="4300" kern="1200">
          <a:solidFill>
            <a:schemeClr val="tx1"/>
          </a:solidFill>
          <a:latin typeface="+mj-lt"/>
          <a:ea typeface="+mj-ea"/>
          <a:cs typeface="+mj-cs"/>
        </a:defRPr>
      </a:lvl1pPr>
      <a:lvl2pPr algn="ctr" rtl="0" eaLnBrk="1" fontAlgn="base" hangingPunct="1">
        <a:spcBef>
          <a:spcPct val="0"/>
        </a:spcBef>
        <a:spcAft>
          <a:spcPct val="0"/>
        </a:spcAft>
        <a:defRPr kumimoji="1" sz="4300">
          <a:solidFill>
            <a:schemeClr val="tx1"/>
          </a:solidFill>
          <a:latin typeface="Calibri" pitchFamily="34" charset="0"/>
          <a:ea typeface="ＭＳ Ｐゴシック" charset="-128"/>
        </a:defRPr>
      </a:lvl2pPr>
      <a:lvl3pPr algn="ctr" rtl="0" eaLnBrk="1" fontAlgn="base" hangingPunct="1">
        <a:spcBef>
          <a:spcPct val="0"/>
        </a:spcBef>
        <a:spcAft>
          <a:spcPct val="0"/>
        </a:spcAft>
        <a:defRPr kumimoji="1" sz="4300">
          <a:solidFill>
            <a:schemeClr val="tx1"/>
          </a:solidFill>
          <a:latin typeface="Calibri" pitchFamily="34" charset="0"/>
          <a:ea typeface="ＭＳ Ｐゴシック" charset="-128"/>
        </a:defRPr>
      </a:lvl3pPr>
      <a:lvl4pPr algn="ctr" rtl="0" eaLnBrk="1" fontAlgn="base" hangingPunct="1">
        <a:spcBef>
          <a:spcPct val="0"/>
        </a:spcBef>
        <a:spcAft>
          <a:spcPct val="0"/>
        </a:spcAft>
        <a:defRPr kumimoji="1" sz="4300">
          <a:solidFill>
            <a:schemeClr val="tx1"/>
          </a:solidFill>
          <a:latin typeface="Calibri" pitchFamily="34" charset="0"/>
          <a:ea typeface="ＭＳ Ｐゴシック" charset="-128"/>
        </a:defRPr>
      </a:lvl4pPr>
      <a:lvl5pPr algn="ctr" rtl="0" eaLnBrk="1" fontAlgn="base" hangingPunct="1">
        <a:spcBef>
          <a:spcPct val="0"/>
        </a:spcBef>
        <a:spcAft>
          <a:spcPct val="0"/>
        </a:spcAft>
        <a:defRPr kumimoji="1" sz="4300">
          <a:solidFill>
            <a:schemeClr val="tx1"/>
          </a:solidFill>
          <a:latin typeface="Calibri" pitchFamily="34" charset="0"/>
          <a:ea typeface="ＭＳ Ｐゴシック" charset="-128"/>
        </a:defRPr>
      </a:lvl5pPr>
      <a:lvl6pPr marL="456978" algn="ctr" rtl="0" eaLnBrk="1" fontAlgn="base" hangingPunct="1">
        <a:spcBef>
          <a:spcPct val="0"/>
        </a:spcBef>
        <a:spcAft>
          <a:spcPct val="0"/>
        </a:spcAft>
        <a:defRPr kumimoji="1" sz="4300">
          <a:solidFill>
            <a:schemeClr val="tx1"/>
          </a:solidFill>
          <a:latin typeface="Calibri" pitchFamily="34" charset="0"/>
          <a:ea typeface="ＭＳ Ｐゴシック" charset="-128"/>
        </a:defRPr>
      </a:lvl6pPr>
      <a:lvl7pPr marL="913958" algn="ctr" rtl="0" eaLnBrk="1" fontAlgn="base" hangingPunct="1">
        <a:spcBef>
          <a:spcPct val="0"/>
        </a:spcBef>
        <a:spcAft>
          <a:spcPct val="0"/>
        </a:spcAft>
        <a:defRPr kumimoji="1" sz="4300">
          <a:solidFill>
            <a:schemeClr val="tx1"/>
          </a:solidFill>
          <a:latin typeface="Calibri" pitchFamily="34" charset="0"/>
          <a:ea typeface="ＭＳ Ｐゴシック" charset="-128"/>
        </a:defRPr>
      </a:lvl7pPr>
      <a:lvl8pPr marL="1370937" algn="ctr" rtl="0" eaLnBrk="1" fontAlgn="base" hangingPunct="1">
        <a:spcBef>
          <a:spcPct val="0"/>
        </a:spcBef>
        <a:spcAft>
          <a:spcPct val="0"/>
        </a:spcAft>
        <a:defRPr kumimoji="1" sz="4300">
          <a:solidFill>
            <a:schemeClr val="tx1"/>
          </a:solidFill>
          <a:latin typeface="Calibri" pitchFamily="34" charset="0"/>
          <a:ea typeface="ＭＳ Ｐゴシック" charset="-128"/>
        </a:defRPr>
      </a:lvl8pPr>
      <a:lvl9pPr marL="1827917" algn="ctr" rtl="0" eaLnBrk="1" fontAlgn="base" hangingPunct="1">
        <a:spcBef>
          <a:spcPct val="0"/>
        </a:spcBef>
        <a:spcAft>
          <a:spcPct val="0"/>
        </a:spcAft>
        <a:defRPr kumimoji="1" sz="4300">
          <a:solidFill>
            <a:schemeClr val="tx1"/>
          </a:solidFill>
          <a:latin typeface="Calibri" pitchFamily="34" charset="0"/>
          <a:ea typeface="ＭＳ Ｐゴシック" charset="-128"/>
        </a:defRPr>
      </a:lvl9pPr>
    </p:titleStyle>
    <p:bodyStyle>
      <a:lvl1pPr marL="341274" indent="-341274" algn="l" rtl="0" eaLnBrk="1" fontAlgn="base" hangingPunct="1">
        <a:spcBef>
          <a:spcPct val="20000"/>
        </a:spcBef>
        <a:spcAft>
          <a:spcPct val="0"/>
        </a:spcAft>
        <a:buFont typeface="Wingdings" pitchFamily="2" charset="2"/>
        <a:buChar char="n"/>
        <a:defRPr kumimoji="1" sz="3200" kern="1200">
          <a:solidFill>
            <a:schemeClr val="tx1"/>
          </a:solidFill>
          <a:latin typeface="+mn-lt"/>
          <a:ea typeface="+mn-ea"/>
          <a:cs typeface="+mn-cs"/>
        </a:defRPr>
      </a:lvl1pPr>
      <a:lvl2pPr marL="741279" indent="-284131" algn="l" rtl="0" eaLnBrk="1" fontAlgn="base" hangingPunct="1">
        <a:spcBef>
          <a:spcPct val="20000"/>
        </a:spcBef>
        <a:spcAft>
          <a:spcPct val="0"/>
        </a:spcAft>
        <a:buFont typeface="Wingdings" pitchFamily="2" charset="2"/>
        <a:buChar char="Ø"/>
        <a:defRPr kumimoji="1" sz="2800" kern="1200">
          <a:solidFill>
            <a:schemeClr val="tx1"/>
          </a:solidFill>
          <a:latin typeface="+mn-lt"/>
          <a:ea typeface="+mn-ea"/>
          <a:cs typeface="+mn-cs"/>
        </a:defRPr>
      </a:lvl2pPr>
      <a:lvl3pPr marL="1141283" indent="-226987" algn="l" rtl="0" eaLnBrk="1" fontAlgn="base" hangingPunct="1">
        <a:spcBef>
          <a:spcPct val="20000"/>
        </a:spcBef>
        <a:spcAft>
          <a:spcPct val="0"/>
        </a:spcAft>
        <a:buFont typeface="Arial" charset="0"/>
        <a:buChar char="•"/>
        <a:defRPr kumimoji="1" sz="2300" kern="1200">
          <a:solidFill>
            <a:schemeClr val="tx1"/>
          </a:solidFill>
          <a:latin typeface="+mn-lt"/>
          <a:ea typeface="+mn-ea"/>
          <a:cs typeface="+mn-cs"/>
        </a:defRPr>
      </a:lvl3pPr>
      <a:lvl4pPr marL="1598431" indent="-226987" algn="l" rtl="0" eaLnBrk="1" fontAlgn="base" hangingPunct="1">
        <a:spcBef>
          <a:spcPct val="20000"/>
        </a:spcBef>
        <a:spcAft>
          <a:spcPct val="0"/>
        </a:spcAft>
        <a:buFont typeface="Arial" charset="0"/>
        <a:buChar char="–"/>
        <a:defRPr kumimoji="1" sz="2000" kern="1200">
          <a:solidFill>
            <a:schemeClr val="tx1"/>
          </a:solidFill>
          <a:latin typeface="+mn-lt"/>
          <a:ea typeface="+mn-ea"/>
          <a:cs typeface="+mn-cs"/>
        </a:defRPr>
      </a:lvl4pPr>
      <a:lvl5pPr marL="2055579" indent="-226987" algn="l" rtl="0" eaLnBrk="1" fontAlgn="base" hangingPunct="1">
        <a:spcBef>
          <a:spcPct val="20000"/>
        </a:spcBef>
        <a:spcAft>
          <a:spcPct val="0"/>
        </a:spcAft>
        <a:buFont typeface="Arial" charset="0"/>
        <a:buChar char="»"/>
        <a:defRPr kumimoji="1" sz="2000" kern="1200">
          <a:solidFill>
            <a:schemeClr val="tx1"/>
          </a:solidFill>
          <a:latin typeface="+mn-lt"/>
          <a:ea typeface="+mn-ea"/>
          <a:cs typeface="+mn-cs"/>
        </a:defRPr>
      </a:lvl5pPr>
      <a:lvl6pPr marL="2513385" indent="-228490" algn="l" defTabSz="913958"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364" indent="-228490" algn="l" defTabSz="913958"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7343" indent="-228490" algn="l" defTabSz="913958"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4322" indent="-228490" algn="l" defTabSz="913958"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958" rtl="0" eaLnBrk="1" latinLnBrk="0" hangingPunct="1">
        <a:defRPr kumimoji="1" sz="1800" kern="1200">
          <a:solidFill>
            <a:schemeClr val="tx1"/>
          </a:solidFill>
          <a:latin typeface="+mn-lt"/>
          <a:ea typeface="+mn-ea"/>
          <a:cs typeface="+mn-cs"/>
        </a:defRPr>
      </a:lvl1pPr>
      <a:lvl2pPr marL="456978" algn="l" defTabSz="913958" rtl="0" eaLnBrk="1" latinLnBrk="0" hangingPunct="1">
        <a:defRPr kumimoji="1" sz="1800" kern="1200">
          <a:solidFill>
            <a:schemeClr val="tx1"/>
          </a:solidFill>
          <a:latin typeface="+mn-lt"/>
          <a:ea typeface="+mn-ea"/>
          <a:cs typeface="+mn-cs"/>
        </a:defRPr>
      </a:lvl2pPr>
      <a:lvl3pPr marL="913958" algn="l" defTabSz="913958" rtl="0" eaLnBrk="1" latinLnBrk="0" hangingPunct="1">
        <a:defRPr kumimoji="1" sz="1800" kern="1200">
          <a:solidFill>
            <a:schemeClr val="tx1"/>
          </a:solidFill>
          <a:latin typeface="+mn-lt"/>
          <a:ea typeface="+mn-ea"/>
          <a:cs typeface="+mn-cs"/>
        </a:defRPr>
      </a:lvl3pPr>
      <a:lvl4pPr marL="1370937" algn="l" defTabSz="913958" rtl="0" eaLnBrk="1" latinLnBrk="0" hangingPunct="1">
        <a:defRPr kumimoji="1" sz="1800" kern="1200">
          <a:solidFill>
            <a:schemeClr val="tx1"/>
          </a:solidFill>
          <a:latin typeface="+mn-lt"/>
          <a:ea typeface="+mn-ea"/>
          <a:cs typeface="+mn-cs"/>
        </a:defRPr>
      </a:lvl4pPr>
      <a:lvl5pPr marL="1827917" algn="l" defTabSz="913958" rtl="0" eaLnBrk="1" latinLnBrk="0" hangingPunct="1">
        <a:defRPr kumimoji="1" sz="1800" kern="1200">
          <a:solidFill>
            <a:schemeClr val="tx1"/>
          </a:solidFill>
          <a:latin typeface="+mn-lt"/>
          <a:ea typeface="+mn-ea"/>
          <a:cs typeface="+mn-cs"/>
        </a:defRPr>
      </a:lvl5pPr>
      <a:lvl6pPr marL="2284896" algn="l" defTabSz="913958" rtl="0" eaLnBrk="1" latinLnBrk="0" hangingPunct="1">
        <a:defRPr kumimoji="1" sz="1800" kern="1200">
          <a:solidFill>
            <a:schemeClr val="tx1"/>
          </a:solidFill>
          <a:latin typeface="+mn-lt"/>
          <a:ea typeface="+mn-ea"/>
          <a:cs typeface="+mn-cs"/>
        </a:defRPr>
      </a:lvl6pPr>
      <a:lvl7pPr marL="2741874" algn="l" defTabSz="913958" rtl="0" eaLnBrk="1" latinLnBrk="0" hangingPunct="1">
        <a:defRPr kumimoji="1" sz="1800" kern="1200">
          <a:solidFill>
            <a:schemeClr val="tx1"/>
          </a:solidFill>
          <a:latin typeface="+mn-lt"/>
          <a:ea typeface="+mn-ea"/>
          <a:cs typeface="+mn-cs"/>
        </a:defRPr>
      </a:lvl7pPr>
      <a:lvl8pPr marL="3198855" algn="l" defTabSz="913958" rtl="0" eaLnBrk="1" latinLnBrk="0" hangingPunct="1">
        <a:defRPr kumimoji="1" sz="1800" kern="1200">
          <a:solidFill>
            <a:schemeClr val="tx1"/>
          </a:solidFill>
          <a:latin typeface="+mn-lt"/>
          <a:ea typeface="+mn-ea"/>
          <a:cs typeface="+mn-cs"/>
        </a:defRPr>
      </a:lvl8pPr>
      <a:lvl9pPr marL="3655833" algn="l" defTabSz="913958"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行政保有データ</a:t>
            </a:r>
            <a:r>
              <a:rPr lang="en-US" altLang="ja-JP" sz="2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手続等関連</a:t>
            </a:r>
            <a:r>
              <a:rPr lang="en-US" altLang="ja-JP" sz="2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の棚卸結果概要</a:t>
            </a:r>
            <a:r>
              <a:rPr lang="en-US" altLang="ja-JP" sz="2800"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2800"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2800" dirty="0" smtClean="0">
                <a:latin typeface="Meiryo UI" panose="020B0604030504040204" pitchFamily="50" charset="-128"/>
                <a:ea typeface="Meiryo UI" panose="020B0604030504040204" pitchFamily="50" charset="-128"/>
                <a:cs typeface="Meiryo UI" panose="020B0604030504040204" pitchFamily="50" charset="-128"/>
              </a:rPr>
              <a:t>30</a:t>
            </a:r>
            <a:r>
              <a:rPr lang="ja-JP" altLang="en-US" sz="2800" dirty="0" smtClean="0">
                <a:latin typeface="Meiryo UI" panose="020B0604030504040204" pitchFamily="50" charset="-128"/>
                <a:ea typeface="Meiryo UI" panose="020B0604030504040204" pitchFamily="50" charset="-128"/>
                <a:cs typeface="Meiryo UI" panose="020B0604030504040204" pitchFamily="50" charset="-128"/>
              </a:rPr>
              <a:t>年３月とりまとめ）</a:t>
            </a:r>
            <a:endParaRPr kumimoji="1" lang="ja-JP" altLang="en-US" sz="2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サブタイトル 2"/>
          <p:cNvSpPr>
            <a:spLocks noGrp="1"/>
          </p:cNvSpPr>
          <p:nvPr>
            <p:ph type="subTitle" idx="1"/>
          </p:nvPr>
        </p:nvSpPr>
        <p:spPr>
          <a:xfrm>
            <a:off x="3791712" y="4469606"/>
            <a:ext cx="5769803" cy="1752600"/>
          </a:xfrm>
        </p:spPr>
        <p:txBody>
          <a:bodyPr anchor="b"/>
          <a:lstStyle/>
          <a:p>
            <a:pPr algn="r"/>
            <a:r>
              <a:rPr kumimoji="1" lang="ja-JP" altLang="en-US" sz="2200"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2200" dirty="0" smtClean="0">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2200" dirty="0" smtClean="0">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2200" dirty="0" smtClean="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2200" dirty="0" smtClean="0">
                <a:latin typeface="Meiryo UI" panose="020B0604030504040204" pitchFamily="50" charset="-128"/>
                <a:ea typeface="Meiryo UI" panose="020B0604030504040204" pitchFamily="50" charset="-128"/>
                <a:cs typeface="Meiryo UI" panose="020B0604030504040204" pitchFamily="50" charset="-128"/>
              </a:rPr>
              <a:t>月</a:t>
            </a:r>
            <a:endParaRPr kumimoji="1" lang="en-US" altLang="ja-JP" sz="2200" dirty="0" smtClean="0">
              <a:latin typeface="Meiryo UI" panose="020B0604030504040204" pitchFamily="50" charset="-128"/>
              <a:ea typeface="Meiryo UI" panose="020B0604030504040204" pitchFamily="50" charset="-128"/>
              <a:cs typeface="Meiryo UI" panose="020B0604030504040204" pitchFamily="50" charset="-128"/>
            </a:endParaRPr>
          </a:p>
          <a:p>
            <a:pPr algn="r"/>
            <a:r>
              <a:rPr lang="ja-JP" altLang="en-US" sz="2200" dirty="0" smtClean="0">
                <a:latin typeface="Meiryo UI" panose="020B0604030504040204" pitchFamily="50" charset="-128"/>
                <a:ea typeface="Meiryo UI" panose="020B0604030504040204" pitchFamily="50" charset="-128"/>
                <a:cs typeface="Meiryo UI" panose="020B0604030504040204" pitchFamily="50" charset="-128"/>
              </a:rPr>
              <a:t>内閣官房情報通信技術（</a:t>
            </a:r>
            <a:r>
              <a:rPr lang="en-US" altLang="ja-JP" sz="2200" dirty="0" smtClean="0">
                <a:latin typeface="Meiryo UI" panose="020B0604030504040204" pitchFamily="50" charset="-128"/>
                <a:ea typeface="Meiryo UI" panose="020B0604030504040204" pitchFamily="50" charset="-128"/>
                <a:cs typeface="Meiryo UI" panose="020B0604030504040204" pitchFamily="50" charset="-128"/>
              </a:rPr>
              <a:t>IT</a:t>
            </a:r>
            <a:r>
              <a:rPr lang="ja-JP" altLang="en-US" sz="2200" dirty="0" smtClean="0">
                <a:latin typeface="Meiryo UI" panose="020B0604030504040204" pitchFamily="50" charset="-128"/>
                <a:ea typeface="Meiryo UI" panose="020B0604030504040204" pitchFamily="50" charset="-128"/>
                <a:cs typeface="Meiryo UI" panose="020B0604030504040204" pitchFamily="50" charset="-128"/>
              </a:rPr>
              <a:t>）総合戦略室</a:t>
            </a:r>
            <a:endParaRPr kumimoji="1" lang="ja-JP" altLang="en-US" sz="22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0686181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行政保有データの棚卸調査の概要</a:t>
            </a:r>
            <a:endParaRPr kumimoji="1" lang="ja-JP" altLang="en-US"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400050" y="745100"/>
            <a:ext cx="9182100" cy="6009267"/>
          </a:xfrm>
        </p:spPr>
        <p:txBody>
          <a:bodyPr/>
          <a:lstStyle/>
          <a:p>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調査対象期間：国の行政機関</a:t>
            </a:r>
            <a:r>
              <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rPr>
              <a:t>(23</a:t>
            </a: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府省庁</a:t>
            </a:r>
            <a:r>
              <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rPr>
              <a:t>)</a:t>
            </a:r>
          </a:p>
          <a:p>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調査</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対象：原則として、平成</a:t>
            </a:r>
            <a:r>
              <a:rPr lang="en-US" altLang="ja-JP" sz="2000" dirty="0">
                <a:latin typeface="Meiryo UI" panose="020B0604030504040204" pitchFamily="50" charset="-128"/>
                <a:ea typeface="Meiryo UI" panose="020B0604030504040204" pitchFamily="50" charset="-128"/>
                <a:cs typeface="Meiryo UI" panose="020B0604030504040204" pitchFamily="50" charset="-128"/>
              </a:rPr>
              <a:t>29 </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2000" dirty="0">
                <a:latin typeface="Meiryo UI" panose="020B0604030504040204" pitchFamily="50" charset="-128"/>
                <a:ea typeface="Meiryo UI" panose="020B0604030504040204" pitchFamily="50" charset="-128"/>
                <a:cs typeface="Meiryo UI" panose="020B0604030504040204" pitchFamily="50" charset="-128"/>
              </a:rPr>
              <a:t>3 </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2000" dirty="0">
                <a:latin typeface="Meiryo UI" panose="020B0604030504040204" pitchFamily="50" charset="-128"/>
                <a:ea typeface="Meiryo UI" panose="020B0604030504040204" pitchFamily="50" charset="-128"/>
                <a:cs typeface="Meiryo UI" panose="020B0604030504040204" pitchFamily="50" charset="-128"/>
              </a:rPr>
              <a:t>31 </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日時点の</a:t>
            </a: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状況を記入。</a:t>
            </a:r>
            <a:r>
              <a:rPr lang="en-US" altLang="ja-JP" sz="2000" dirty="0" smtClean="0">
                <a:latin typeface="Meiryo UI" panose="020B0604030504040204" pitchFamily="50" charset="-128"/>
                <a:ea typeface="Meiryo UI" panose="020B0604030504040204" pitchFamily="50" charset="-128"/>
                <a:cs typeface="Meiryo UI" panose="020B0604030504040204" pitchFamily="50" charset="-128"/>
              </a:rPr>
              <a:t>	</a:t>
            </a:r>
          </a:p>
          <a:p>
            <a:pPr marL="422041" lvl="1" indent="0">
              <a:buNone/>
            </a:pP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①行政手続等によって得られるデータ：</a:t>
            </a:r>
            <a:endParaRPr lang="en-US" altLang="ja-JP" sz="1800" dirty="0" smtClean="0">
              <a:latin typeface="Meiryo UI" panose="020B0604030504040204" pitchFamily="50" charset="-128"/>
              <a:ea typeface="Meiryo UI" panose="020B0604030504040204" pitchFamily="50" charset="-128"/>
              <a:cs typeface="Meiryo UI" panose="020B0604030504040204" pitchFamily="50" charset="-128"/>
            </a:endParaRPr>
          </a:p>
          <a:p>
            <a:pPr marL="422041" lvl="1" indent="0">
              <a:buNone/>
            </a:pPr>
            <a:r>
              <a:rPr lang="ja-JP" altLang="en-US" sz="18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　⇒各府省庁が所管する法令において規定される行政手続等</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(46,641</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件</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において</a:t>
            </a:r>
            <a:endParaRPr lang="en-US" altLang="ja-JP" sz="1800" dirty="0" smtClean="0">
              <a:latin typeface="Meiryo UI" panose="020B0604030504040204" pitchFamily="50" charset="-128"/>
              <a:ea typeface="Meiryo UI" panose="020B0604030504040204" pitchFamily="50" charset="-128"/>
              <a:cs typeface="Meiryo UI" panose="020B0604030504040204" pitchFamily="50" charset="-128"/>
            </a:endParaRPr>
          </a:p>
          <a:p>
            <a:pPr marL="422041" lvl="1" indent="0">
              <a:buNone/>
            </a:pPr>
            <a:r>
              <a:rPr lang="ja-JP" altLang="en-US" sz="18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　　 得られるデータ</a:t>
            </a:r>
            <a:endParaRPr lang="en-US" altLang="ja-JP" sz="18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主な調査項目：</a:t>
            </a:r>
            <a:endParaRPr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800" dirty="0">
                <a:latin typeface="Meiryo UI" panose="020B0604030504040204" pitchFamily="50" charset="-128"/>
                <a:ea typeface="Meiryo UI" panose="020B0604030504040204" pitchFamily="50" charset="-128"/>
                <a:cs typeface="Meiryo UI" panose="020B0604030504040204" pitchFamily="50" charset="-128"/>
              </a:rPr>
              <a:t>データの管理状況</a:t>
            </a:r>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データの活用状況</a:t>
            </a:r>
            <a:endParaRPr lang="en-US" altLang="ja-JP" sz="1800" dirty="0" smtClean="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データ</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の公開</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状況</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オープンデータ</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、公開、非公開の</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別</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err="1"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ファイル形式</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sz="1800" dirty="0">
                <a:latin typeface="Meiryo UI" panose="020B0604030504040204" pitchFamily="50" charset="-128"/>
                <a:ea typeface="Meiryo UI" panose="020B0604030504040204" pitchFamily="50" charset="-128"/>
                <a:cs typeface="Meiryo UI" panose="020B0604030504040204" pitchFamily="50" charset="-128"/>
              </a:rPr>
              <a:t>オープンデータ化未対応・非公開の</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理由</a:t>
            </a:r>
            <a:endParaRPr lang="ja-JP" altLang="en-US" sz="1800" dirty="0">
              <a:latin typeface="Meiryo UI" panose="020B0604030504040204" pitchFamily="50" charset="-128"/>
              <a:ea typeface="Meiryo UI" panose="020B0604030504040204" pitchFamily="50" charset="-128"/>
              <a:cs typeface="Meiryo UI" panose="020B0604030504040204" pitchFamily="50" charset="-128"/>
            </a:endParaRPr>
          </a:p>
          <a:p>
            <a:pPr lvl="1"/>
            <a:endParaRPr lang="en-US" altLang="ja-JP" sz="18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2"/>
          </p:nvPr>
        </p:nvSpPr>
        <p:spPr/>
        <p:txBody>
          <a:bodyPr/>
          <a:lstStyle/>
          <a:p>
            <a:pPr algn="r" latinLnBrk="1"/>
            <a:fld id="{2D445476-B57F-464F-8319-C26E69740EC0}" type="slidenum">
              <a:rPr/>
              <a:pPr algn="r" latinLnBrk="1"/>
              <a:t>1</a:t>
            </a:fld>
            <a:endParaRPr lang="ja-JP" altLang="en-US" dirty="0"/>
          </a:p>
        </p:txBody>
      </p:sp>
    </p:spTree>
    <p:extLst>
      <p:ext uri="{BB962C8B-B14F-4D97-AF65-F5344CB8AC3E}">
        <p14:creationId xmlns:p14="http://schemas.microsoft.com/office/powerpoint/2010/main" val="2915779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p:cNvPicPr>
            <a:picLocks noChangeAspect="1"/>
          </p:cNvPicPr>
          <p:nvPr/>
        </p:nvPicPr>
        <p:blipFill>
          <a:blip r:embed="rId2"/>
          <a:stretch>
            <a:fillRect/>
          </a:stretch>
        </p:blipFill>
        <p:spPr>
          <a:xfrm>
            <a:off x="5050918" y="1861957"/>
            <a:ext cx="4688167" cy="4768771"/>
          </a:xfrm>
          <a:prstGeom prst="rect">
            <a:avLst/>
          </a:prstGeom>
        </p:spPr>
      </p:pic>
      <p:sp>
        <p:nvSpPr>
          <p:cNvPr id="2" name="タイトル 1"/>
          <p:cNvSpPr>
            <a:spLocks noGrp="1"/>
          </p:cNvSpPr>
          <p:nvPr>
            <p:ph type="title"/>
          </p:nvPr>
        </p:nvSpPr>
        <p:spPr/>
        <p:txBody>
          <a:bodyPr/>
          <a:lstStyle/>
          <a:p>
            <a:r>
              <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行政手続等関連データ</a:t>
            </a:r>
            <a:r>
              <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担当府省庁別の棚卸結果概要</a:t>
            </a:r>
            <a:endParaRPr kumimoji="1" lang="ja-JP" altLang="en-US"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495300" y="601800"/>
            <a:ext cx="8915400" cy="1239700"/>
          </a:xfrm>
          <a:ln>
            <a:solidFill>
              <a:schemeClr val="tx1"/>
            </a:solidFill>
          </a:ln>
        </p:spPr>
        <p:txBody>
          <a:bodyPr tIns="0" bIns="0"/>
          <a:lstStyle/>
          <a:p>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全</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46,641</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手続のうち</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、データの管理状況を</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把握しているのは</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37,252</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手続</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約</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80%)</a:t>
            </a:r>
            <a:r>
              <a:rPr lang="ja-JP" altLang="en-US" sz="1800" dirty="0" err="1"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18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　このうち、データベース</a:t>
            </a:r>
            <a:r>
              <a:rPr kumimoji="1" lang="ja-JP" altLang="en-US" sz="1800" dirty="0" smtClean="0">
                <a:latin typeface="Meiryo UI" panose="020B0604030504040204" pitchFamily="50" charset="-128"/>
                <a:ea typeface="Meiryo UI" panose="020B0604030504040204" pitchFamily="50" charset="-128"/>
                <a:cs typeface="Meiryo UI" panose="020B0604030504040204" pitchFamily="50" charset="-128"/>
              </a:rPr>
              <a:t>又は電子媒体で管理されているデータのある手続は</a:t>
            </a:r>
            <a:r>
              <a:rPr kumimoji="1" lang="en-US" altLang="ja-JP" sz="1800" dirty="0" smtClean="0">
                <a:latin typeface="Meiryo UI" panose="020B0604030504040204" pitchFamily="50" charset="-128"/>
                <a:ea typeface="Meiryo UI" panose="020B0604030504040204" pitchFamily="50" charset="-128"/>
                <a:cs typeface="Meiryo UI" panose="020B0604030504040204" pitchFamily="50" charset="-128"/>
              </a:rPr>
              <a:t>9,794</a:t>
            </a:r>
            <a:r>
              <a:rPr kumimoji="1" lang="ja-JP" altLang="en-US" sz="1800" dirty="0" smtClean="0">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8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00" dirty="0" smtClean="0">
                <a:latin typeface="Meiryo UI" panose="020B0604030504040204" pitchFamily="50" charset="-128"/>
                <a:ea typeface="Meiryo UI" panose="020B0604030504040204" pitchFamily="50" charset="-128"/>
                <a:cs typeface="Meiryo UI" panose="020B0604030504040204" pitchFamily="50" charset="-128"/>
              </a:rPr>
              <a:t>約</a:t>
            </a:r>
            <a:r>
              <a:rPr kumimoji="1" lang="en-US" altLang="ja-JP" sz="1800" dirty="0" smtClean="0">
                <a:latin typeface="Meiryo UI" panose="020B0604030504040204" pitchFamily="50" charset="-128"/>
                <a:ea typeface="Meiryo UI" panose="020B0604030504040204" pitchFamily="50" charset="-128"/>
                <a:cs typeface="Meiryo UI" panose="020B0604030504040204" pitchFamily="50" charset="-128"/>
              </a:rPr>
              <a:t>26%)</a:t>
            </a:r>
            <a:r>
              <a:rPr kumimoji="1" lang="ja-JP" altLang="en-US" sz="1800" dirty="0" err="1" smtClean="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800" dirty="0" smtClean="0">
              <a:latin typeface="Meiryo UI" panose="020B0604030504040204" pitchFamily="50" charset="-128"/>
              <a:ea typeface="Meiryo UI" panose="020B0604030504040204" pitchFamily="50" charset="-128"/>
              <a:cs typeface="Meiryo UI" panose="020B0604030504040204" pitchFamily="50" charset="-128"/>
            </a:endParaRPr>
          </a:p>
          <a:p>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7,809</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手続</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約</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17</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データの管理状況は、明確でな</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い</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8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結果リストは</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IT</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総合戦略室及び各府省庁</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の</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Web</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サイトに</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掲載予定</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スライド番号プレースホルダー 3"/>
          <p:cNvSpPr txBox="1">
            <a:spLocks/>
          </p:cNvSpPr>
          <p:nvPr/>
        </p:nvSpPr>
        <p:spPr>
          <a:xfrm>
            <a:off x="7682160" y="6616702"/>
            <a:ext cx="2311400" cy="233363"/>
          </a:xfrm>
          <a:prstGeom prst="rect">
            <a:avLst/>
          </a:prstGeom>
        </p:spPr>
        <p:txBody>
          <a:bodyPr vert="horz" lIns="91395" tIns="45699" rIns="91395" bIns="45699" rtlCol="0" anchor="ctr"/>
          <a:lstStyle>
            <a:defPPr>
              <a:defRPr lang="en-US"/>
            </a:defPPr>
            <a:lvl1pPr marL="0" algn="r" defTabSz="457200" rtl="0" eaLnBrk="1" fontAlgn="auto" latinLnBrk="0" hangingPunct="1">
              <a:spcBef>
                <a:spcPts val="0"/>
              </a:spcBef>
              <a:spcAft>
                <a:spcPts val="0"/>
              </a:spcAft>
              <a:defRPr sz="1200" b="1" kern="1200">
                <a:solidFill>
                  <a:prstClr val="black">
                    <a:tint val="75000"/>
                  </a:prst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latinLnBrk="1"/>
            <a:r>
              <a:rPr lang="en-US" altLang="ja-JP" sz="1290" dirty="0" smtClean="0">
                <a:latin typeface="メイリオ" panose="020B0604030504040204" pitchFamily="50" charset="-128"/>
                <a:ea typeface="メイリオ" panose="020B0604030504040204" pitchFamily="50" charset="-128"/>
                <a:cs typeface="メイリオ" panose="020B0604030504040204" pitchFamily="50" charset="-128"/>
              </a:rPr>
              <a:t>2</a:t>
            </a:r>
            <a:endParaRPr lang="ja-JP" altLang="en-US" sz="129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1933985716"/>
              </p:ext>
            </p:extLst>
          </p:nvPr>
        </p:nvGraphicFramePr>
        <p:xfrm>
          <a:off x="137893" y="1861957"/>
          <a:ext cx="4779354" cy="4768771"/>
        </p:xfrm>
        <a:graphic>
          <a:graphicData uri="http://schemas.openxmlformats.org/drawingml/2006/table">
            <a:tbl>
              <a:tblPr/>
              <a:tblGrid>
                <a:gridCol w="1584075"/>
                <a:gridCol w="355031"/>
                <a:gridCol w="355031"/>
                <a:gridCol w="355031"/>
                <a:gridCol w="355031"/>
                <a:gridCol w="355031"/>
                <a:gridCol w="355031"/>
                <a:gridCol w="355031"/>
                <a:gridCol w="355031"/>
                <a:gridCol w="355031"/>
              </a:tblGrid>
              <a:tr h="180664">
                <a:tc rowSpan="2">
                  <a:txBody>
                    <a:bodyPr/>
                    <a:lstStyle/>
                    <a:p>
                      <a:pPr algn="l" fontAlgn="ctr"/>
                      <a:endParaRPr lang="ja-JP" altLang="en-US" sz="600" b="0" i="0" u="none" strike="noStrike" dirty="0">
                        <a:solidFill>
                          <a:schemeClr val="bg1"/>
                        </a:solidFill>
                        <a:effectLst/>
                        <a:latin typeface="Meiryo UI" panose="020B0604030504040204" pitchFamily="50" charset="-128"/>
                        <a:ea typeface="Meiryo UI" panose="020B0604030504040204" pitchFamily="50" charset="-128"/>
                      </a:endParaRP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rowSpan="2">
                  <a:txBody>
                    <a:bodyPr/>
                    <a:lstStyle/>
                    <a:p>
                      <a:pPr algn="ctr" fontAlgn="ctr"/>
                      <a:r>
                        <a:rPr lang="ja-JP" altLang="en-US" sz="700" b="0" i="0" u="none" strike="noStrike" dirty="0">
                          <a:solidFill>
                            <a:schemeClr val="bg1"/>
                          </a:solidFill>
                          <a:effectLst/>
                          <a:latin typeface="Meiryo UI" panose="020B0604030504040204" pitchFamily="50" charset="-128"/>
                          <a:ea typeface="Meiryo UI" panose="020B0604030504040204" pitchFamily="50" charset="-128"/>
                        </a:rPr>
                        <a:t>　</a:t>
                      </a:r>
                    </a:p>
                    <a:p>
                      <a:pPr marL="0" marR="0" lvl="0" indent="0" algn="ctr" defTabSz="913958" rtl="0" eaLnBrk="1" fontAlgn="ctr" latinLnBrk="0" hangingPunct="1">
                        <a:lnSpc>
                          <a:spcPct val="100000"/>
                        </a:lnSpc>
                        <a:spcBef>
                          <a:spcPts val="0"/>
                        </a:spcBef>
                        <a:spcAft>
                          <a:spcPts val="0"/>
                        </a:spcAft>
                        <a:buClrTx/>
                        <a:buSzTx/>
                        <a:buFontTx/>
                        <a:buNone/>
                        <a:tabLst/>
                        <a:defRPr/>
                      </a:pPr>
                      <a:r>
                        <a:rPr lang="ja-JP" altLang="en-US" sz="700" b="0" i="0" u="none" strike="noStrike" dirty="0" smtClean="0">
                          <a:solidFill>
                            <a:schemeClr val="bg1"/>
                          </a:solidFill>
                          <a:effectLst/>
                          <a:latin typeface="Meiryo UI" panose="020B0604030504040204" pitchFamily="50" charset="-128"/>
                          <a:ea typeface="Meiryo UI" panose="020B0604030504040204" pitchFamily="50" charset="-128"/>
                        </a:rPr>
                        <a:t>総手続数（延べ数）</a:t>
                      </a:r>
                    </a:p>
                  </a:txBody>
                  <a:tcPr marL="5513" marR="5513" marT="551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gridSpan="5">
                  <a:txBody>
                    <a:bodyPr/>
                    <a:lstStyle/>
                    <a:p>
                      <a:pPr algn="ctr" fontAlgn="ctr"/>
                      <a:r>
                        <a:rPr lang="ja-JP" altLang="en-US" sz="700" b="0" i="0" u="none" strike="noStrike" dirty="0">
                          <a:solidFill>
                            <a:schemeClr val="bg1"/>
                          </a:solidFill>
                          <a:effectLst/>
                          <a:latin typeface="Meiryo UI" panose="020B0604030504040204" pitchFamily="50" charset="-128"/>
                          <a:ea typeface="Meiryo UI" panose="020B0604030504040204" pitchFamily="50" charset="-128"/>
                        </a:rPr>
                        <a:t>データの管理</a:t>
                      </a:r>
                      <a:r>
                        <a:rPr lang="ja-JP" altLang="en-US" sz="700" b="0" i="0" u="none" strike="noStrike" dirty="0" smtClean="0">
                          <a:solidFill>
                            <a:schemeClr val="bg1"/>
                          </a:solidFill>
                          <a:effectLst/>
                          <a:latin typeface="Meiryo UI" panose="020B0604030504040204" pitchFamily="50" charset="-128"/>
                          <a:ea typeface="Meiryo UI" panose="020B0604030504040204" pitchFamily="50" charset="-128"/>
                        </a:rPr>
                        <a:t>状況</a:t>
                      </a:r>
                      <a:endParaRPr lang="ja-JP" altLang="en-US" sz="700" b="0" i="0" u="none" strike="noStrike" dirty="0">
                        <a:solidFill>
                          <a:schemeClr val="bg1"/>
                        </a:solidFill>
                        <a:effectLst/>
                        <a:latin typeface="Meiryo UI" panose="020B0604030504040204" pitchFamily="50" charset="-128"/>
                        <a:ea typeface="Meiryo UI" panose="020B0604030504040204" pitchFamily="50" charset="-128"/>
                      </a:endParaRPr>
                    </a:p>
                  </a:txBody>
                  <a:tcPr marL="5513" marR="5513" marT="5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pPr algn="ctr" fontAlgn="ctr"/>
                      <a:endParaRPr lang="ja-JP" altLang="en-US" sz="600" b="0" i="0" u="none" strike="noStrike" dirty="0">
                        <a:solidFill>
                          <a:srgbClr val="000000"/>
                        </a:solidFill>
                        <a:effectLst/>
                        <a:latin typeface="Meiryo UI" panose="020B0604030504040204" pitchFamily="50" charset="-128"/>
                        <a:ea typeface="Meiryo UI" panose="020B0604030504040204" pitchFamily="50" charset="-128"/>
                      </a:endParaRPr>
                    </a:p>
                  </a:txBody>
                  <a:tcPr marL="5513" marR="5513" marT="5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pPr algn="ctr" fontAlgn="ctr"/>
                      <a:endParaRPr lang="ja-JP" altLang="en-US" sz="600" b="0" i="0" u="none" strike="noStrike" dirty="0">
                        <a:solidFill>
                          <a:srgbClr val="000000"/>
                        </a:solidFill>
                        <a:effectLst/>
                        <a:latin typeface="Meiryo UI" panose="020B0604030504040204" pitchFamily="50" charset="-128"/>
                        <a:ea typeface="Meiryo UI" panose="020B0604030504040204" pitchFamily="50" charset="-128"/>
                      </a:endParaRPr>
                    </a:p>
                  </a:txBody>
                  <a:tcPr marL="5513" marR="5513" marT="5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pPr algn="ctr" fontAlgn="ctr"/>
                      <a:endParaRPr lang="ja-JP" altLang="en-US" sz="600" b="0" i="0" u="none" strike="noStrike" dirty="0">
                        <a:solidFill>
                          <a:srgbClr val="000000"/>
                        </a:solidFill>
                        <a:effectLst/>
                        <a:latin typeface="Meiryo UI" panose="020B0604030504040204" pitchFamily="50" charset="-128"/>
                        <a:ea typeface="Meiryo UI" panose="020B0604030504040204" pitchFamily="50" charset="-128"/>
                      </a:endParaRPr>
                    </a:p>
                  </a:txBody>
                  <a:tcPr marL="5513" marR="5513" marT="5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pPr algn="ctr" fontAlgn="ctr"/>
                      <a:endParaRPr lang="ja-JP" altLang="en-US" sz="600" b="0" i="0" u="none" strike="noStrike" dirty="0">
                        <a:solidFill>
                          <a:srgbClr val="000000"/>
                        </a:solidFill>
                        <a:effectLst/>
                        <a:latin typeface="Meiryo UI" panose="020B0604030504040204" pitchFamily="50" charset="-128"/>
                        <a:ea typeface="Meiryo UI" panose="020B0604030504040204" pitchFamily="50" charset="-128"/>
                      </a:endParaRPr>
                    </a:p>
                  </a:txBody>
                  <a:tcPr marL="5513" marR="5513" marT="5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rowSpan="2">
                  <a:txBody>
                    <a:bodyPr/>
                    <a:lstStyle/>
                    <a:p>
                      <a:pPr algn="ctr" fontAlgn="ctr"/>
                      <a:r>
                        <a:rPr lang="ja-JP" altLang="en-US" sz="700" b="0" i="0" u="none" strike="noStrike" dirty="0">
                          <a:solidFill>
                            <a:schemeClr val="bg1"/>
                          </a:solidFill>
                          <a:effectLst/>
                          <a:latin typeface="Meiryo UI" panose="020B0604030504040204" pitchFamily="50" charset="-128"/>
                          <a:ea typeface="Meiryo UI" panose="020B0604030504040204" pitchFamily="50" charset="-128"/>
                        </a:rPr>
                        <a:t>　</a:t>
                      </a:r>
                    </a:p>
                    <a:p>
                      <a:pPr algn="ctr" fontAlgn="ctr"/>
                      <a:r>
                        <a:rPr lang="ja-JP" altLang="en-US" sz="700" b="0" i="0" u="none" strike="noStrike" dirty="0">
                          <a:solidFill>
                            <a:schemeClr val="bg1"/>
                          </a:solidFill>
                          <a:effectLst/>
                          <a:latin typeface="Meiryo UI" panose="020B0604030504040204" pitchFamily="50" charset="-128"/>
                          <a:ea typeface="Meiryo UI" panose="020B0604030504040204" pitchFamily="50" charset="-128"/>
                        </a:rPr>
                        <a:t>　</a:t>
                      </a:r>
                    </a:p>
                    <a:p>
                      <a:pPr algn="ctr" fontAlgn="ctr"/>
                      <a:r>
                        <a:rPr lang="ja-JP" altLang="en-US" sz="700" b="0" i="0" u="none" strike="noStrike" dirty="0">
                          <a:solidFill>
                            <a:schemeClr val="bg1"/>
                          </a:solidFill>
                          <a:effectLst/>
                          <a:latin typeface="Meiryo UI" panose="020B0604030504040204" pitchFamily="50" charset="-128"/>
                          <a:ea typeface="Meiryo UI" panose="020B0604030504040204" pitchFamily="50" charset="-128"/>
                        </a:rPr>
                        <a:t>実績なし</a:t>
                      </a:r>
                    </a:p>
                  </a:txBody>
                  <a:tcPr marL="5513" marR="5513" marT="5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rowSpan="2">
                  <a:txBody>
                    <a:bodyPr/>
                    <a:lstStyle/>
                    <a:p>
                      <a:pPr algn="ctr" fontAlgn="ctr"/>
                      <a:r>
                        <a:rPr lang="ja-JP" altLang="en-US" sz="700" b="0" i="0" u="none" strike="noStrike" dirty="0">
                          <a:solidFill>
                            <a:schemeClr val="bg1"/>
                          </a:solidFill>
                          <a:effectLst/>
                          <a:latin typeface="Meiryo UI" panose="020B0604030504040204" pitchFamily="50" charset="-128"/>
                          <a:ea typeface="Meiryo UI" panose="020B0604030504040204" pitchFamily="50" charset="-128"/>
                        </a:rPr>
                        <a:t>　</a:t>
                      </a:r>
                    </a:p>
                    <a:p>
                      <a:pPr algn="ctr" fontAlgn="ctr"/>
                      <a:r>
                        <a:rPr lang="ja-JP" altLang="en-US" sz="700" b="0" i="0" u="none" strike="noStrike" dirty="0">
                          <a:solidFill>
                            <a:schemeClr val="bg1"/>
                          </a:solidFill>
                          <a:effectLst/>
                          <a:latin typeface="Meiryo UI" panose="020B0604030504040204" pitchFamily="50" charset="-128"/>
                          <a:ea typeface="Meiryo UI" panose="020B0604030504040204" pitchFamily="50" charset="-128"/>
                        </a:rPr>
                        <a:t>　</a:t>
                      </a:r>
                    </a:p>
                    <a:p>
                      <a:pPr algn="ctr" fontAlgn="ctr"/>
                      <a:r>
                        <a:rPr lang="ja-JP" altLang="en-US" sz="700" b="0" i="0" u="none" strike="noStrike" dirty="0" smtClean="0">
                          <a:solidFill>
                            <a:schemeClr val="bg1"/>
                          </a:solidFill>
                          <a:effectLst/>
                          <a:latin typeface="Meiryo UI" panose="020B0604030504040204" pitchFamily="50" charset="-128"/>
                          <a:ea typeface="Meiryo UI" panose="020B0604030504040204" pitchFamily="50" charset="-128"/>
                        </a:rPr>
                        <a:t>不明</a:t>
                      </a:r>
                      <a:r>
                        <a:rPr lang="en-US" altLang="ja-JP" sz="700" b="0" i="0" u="none" strike="noStrike" dirty="0" smtClean="0">
                          <a:solidFill>
                            <a:schemeClr val="bg1"/>
                          </a:solidFill>
                          <a:effectLst/>
                          <a:latin typeface="Meiryo UI" panose="020B0604030504040204" pitchFamily="50" charset="-128"/>
                          <a:ea typeface="Meiryo UI" panose="020B0604030504040204" pitchFamily="50" charset="-128"/>
                        </a:rPr>
                        <a:t>(※1)</a:t>
                      </a:r>
                      <a:endParaRPr lang="ja-JP" altLang="en-US" sz="700" b="0" i="0" u="none" strike="noStrike" dirty="0">
                        <a:solidFill>
                          <a:schemeClr val="bg1"/>
                        </a:solidFill>
                        <a:effectLst/>
                        <a:latin typeface="Meiryo UI" panose="020B0604030504040204" pitchFamily="50" charset="-128"/>
                        <a:ea typeface="Meiryo UI" panose="020B0604030504040204" pitchFamily="50" charset="-128"/>
                      </a:endParaRPr>
                    </a:p>
                  </a:txBody>
                  <a:tcPr marL="5513" marR="5513" marT="5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rowSpan="2">
                  <a:txBody>
                    <a:bodyPr/>
                    <a:lstStyle/>
                    <a:p>
                      <a:pPr algn="ctr" fontAlgn="ctr"/>
                      <a:r>
                        <a:rPr lang="ja-JP" altLang="en-US" sz="700" b="0" i="0" u="none" strike="noStrike" dirty="0">
                          <a:solidFill>
                            <a:schemeClr val="bg1"/>
                          </a:solidFill>
                          <a:effectLst/>
                          <a:latin typeface="Meiryo UI" panose="020B0604030504040204" pitchFamily="50" charset="-128"/>
                          <a:ea typeface="Meiryo UI" panose="020B0604030504040204" pitchFamily="50" charset="-128"/>
                        </a:rPr>
                        <a:t>　</a:t>
                      </a:r>
                    </a:p>
                    <a:p>
                      <a:pPr algn="ctr" fontAlgn="ctr"/>
                      <a:r>
                        <a:rPr lang="ja-JP" altLang="en-US" sz="700" b="0" i="0" u="none" strike="noStrike" dirty="0">
                          <a:solidFill>
                            <a:schemeClr val="bg1"/>
                          </a:solidFill>
                          <a:effectLst/>
                          <a:latin typeface="Meiryo UI" panose="020B0604030504040204" pitchFamily="50" charset="-128"/>
                          <a:ea typeface="Meiryo UI" panose="020B0604030504040204" pitchFamily="50" charset="-128"/>
                        </a:rPr>
                        <a:t>　</a:t>
                      </a:r>
                    </a:p>
                    <a:p>
                      <a:pPr algn="ctr" fontAlgn="ctr"/>
                      <a:r>
                        <a:rPr lang="ja-JP" altLang="en-US" sz="700" b="0" i="0" u="none" strike="noStrike" dirty="0">
                          <a:solidFill>
                            <a:schemeClr val="bg1"/>
                          </a:solidFill>
                          <a:effectLst/>
                          <a:latin typeface="Meiryo UI" panose="020B0604030504040204" pitchFamily="50" charset="-128"/>
                          <a:ea typeface="Meiryo UI" panose="020B0604030504040204" pitchFamily="50" charset="-128"/>
                        </a:rPr>
                        <a:t>未回答</a:t>
                      </a:r>
                    </a:p>
                  </a:txBody>
                  <a:tcPr marL="5513" marR="5513" marT="551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r>
              <a:tr h="443345">
                <a:tc vMerge="1">
                  <a:txBody>
                    <a:bodyPr/>
                    <a:lstStyle/>
                    <a:p>
                      <a:pPr algn="l" fontAlgn="ctr"/>
                      <a:endParaRPr lang="ja-JP" altLang="en-US" sz="600" b="0" i="0" u="none" strike="noStrike">
                        <a:solidFill>
                          <a:srgbClr val="000000"/>
                        </a:solidFill>
                        <a:effectLst/>
                        <a:latin typeface="Meiryo UI" panose="020B0604030504040204" pitchFamily="50" charset="-128"/>
                        <a:ea typeface="Meiryo UI" panose="020B0604030504040204" pitchFamily="50" charset="-128"/>
                      </a:endParaRP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00"/>
                    </a:solidFill>
                  </a:tcPr>
                </a:tc>
                <a:tc vMerge="1">
                  <a:txBody>
                    <a:bodyPr/>
                    <a:lstStyle/>
                    <a:p>
                      <a:pPr marL="0" marR="0" lvl="0" indent="0" algn="ctr" defTabSz="913958" rtl="0" eaLnBrk="1" fontAlgn="ctr" latinLnBrk="0" hangingPunct="1">
                        <a:lnSpc>
                          <a:spcPct val="100000"/>
                        </a:lnSpc>
                        <a:spcBef>
                          <a:spcPts val="0"/>
                        </a:spcBef>
                        <a:spcAft>
                          <a:spcPts val="0"/>
                        </a:spcAft>
                        <a:buClrTx/>
                        <a:buSzTx/>
                        <a:buFontTx/>
                        <a:buNone/>
                        <a:tabLst/>
                        <a:defRPr/>
                      </a:pPr>
                      <a:endParaRPr lang="ja-JP" altLang="en-US" sz="700" b="0" i="0" u="none" strike="noStrike" dirty="0" smtClean="0">
                        <a:solidFill>
                          <a:schemeClr val="bg1"/>
                        </a:solidFill>
                        <a:effectLst/>
                        <a:latin typeface="Meiryo UI" panose="020B0604030504040204" pitchFamily="50" charset="-128"/>
                        <a:ea typeface="Meiryo UI" panose="020B0604030504040204" pitchFamily="50" charset="-128"/>
                      </a:endParaRPr>
                    </a:p>
                  </a:txBody>
                  <a:tcPr marL="5513" marR="5513" marT="551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0070C0"/>
                    </a:solidFill>
                  </a:tcPr>
                </a:tc>
                <a:tc>
                  <a:txBody>
                    <a:bodyPr/>
                    <a:lstStyle/>
                    <a:p>
                      <a:pPr algn="ctr" fontAlgn="ctr"/>
                      <a:r>
                        <a:rPr lang="ja-JP" altLang="en-US" sz="700" b="0" i="0" u="none" strike="noStrike" dirty="0" smtClean="0">
                          <a:solidFill>
                            <a:schemeClr val="bg1"/>
                          </a:solidFill>
                          <a:effectLst/>
                          <a:latin typeface="Meiryo UI" panose="020B0604030504040204" pitchFamily="50" charset="-128"/>
                          <a:ea typeface="Meiryo UI" panose="020B0604030504040204" pitchFamily="50" charset="-128"/>
                        </a:rPr>
                        <a:t>計</a:t>
                      </a:r>
                      <a:endParaRPr lang="ja-JP" altLang="en-US" sz="700" b="0" i="0" u="none" strike="noStrike" dirty="0">
                        <a:solidFill>
                          <a:schemeClr val="bg1"/>
                        </a:solidFill>
                        <a:effectLst/>
                        <a:latin typeface="Meiryo UI" panose="020B0604030504040204" pitchFamily="50" charset="-128"/>
                        <a:ea typeface="Meiryo UI" panose="020B0604030504040204" pitchFamily="50" charset="-128"/>
                      </a:endParaRPr>
                    </a:p>
                  </a:txBody>
                  <a:tcPr marL="5513" marR="5513" marT="5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n-US" altLang="ja-JP" sz="700" b="0" i="0" u="none" strike="noStrike" dirty="0" smtClean="0">
                          <a:solidFill>
                            <a:schemeClr val="bg1"/>
                          </a:solidFill>
                          <a:effectLst/>
                          <a:latin typeface="Meiryo UI" panose="020B0604030504040204" pitchFamily="50" charset="-128"/>
                          <a:ea typeface="Meiryo UI" panose="020B0604030504040204" pitchFamily="50" charset="-128"/>
                        </a:rPr>
                        <a:t>1 </a:t>
                      </a:r>
                      <a:r>
                        <a:rPr lang="ja-JP" altLang="en-US" sz="700" b="0" i="0" u="none" strike="noStrike" dirty="0">
                          <a:solidFill>
                            <a:schemeClr val="bg1"/>
                          </a:solidFill>
                          <a:effectLst/>
                          <a:latin typeface="Meiryo UI" panose="020B0604030504040204" pitchFamily="50" charset="-128"/>
                          <a:ea typeface="Meiryo UI" panose="020B0604030504040204" pitchFamily="50" charset="-128"/>
                        </a:rPr>
                        <a:t>有（データベースでの管理）</a:t>
                      </a:r>
                    </a:p>
                  </a:txBody>
                  <a:tcPr marL="5513" marR="5513" marT="5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n-US" altLang="ja-JP" sz="700" b="0" i="0" u="none" strike="noStrike" dirty="0" smtClean="0">
                          <a:solidFill>
                            <a:schemeClr val="bg1"/>
                          </a:solidFill>
                          <a:effectLst/>
                          <a:latin typeface="Meiryo UI" panose="020B0604030504040204" pitchFamily="50" charset="-128"/>
                          <a:ea typeface="Meiryo UI" panose="020B0604030504040204" pitchFamily="50" charset="-128"/>
                        </a:rPr>
                        <a:t>2 </a:t>
                      </a:r>
                      <a:r>
                        <a:rPr lang="ja-JP" altLang="en-US" sz="700" b="0" i="0" u="none" strike="noStrike" dirty="0">
                          <a:solidFill>
                            <a:schemeClr val="bg1"/>
                          </a:solidFill>
                          <a:effectLst/>
                          <a:latin typeface="Meiryo UI" panose="020B0604030504040204" pitchFamily="50" charset="-128"/>
                          <a:ea typeface="Meiryo UI" panose="020B0604030504040204" pitchFamily="50" charset="-128"/>
                        </a:rPr>
                        <a:t>有（電子媒体での管理）</a:t>
                      </a:r>
                    </a:p>
                  </a:txBody>
                  <a:tcPr marL="5513" marR="5513" marT="5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n-US" altLang="ja-JP" sz="700" b="0" i="0" u="none" strike="noStrike" dirty="0" smtClean="0">
                          <a:solidFill>
                            <a:schemeClr val="bg1"/>
                          </a:solidFill>
                          <a:effectLst/>
                          <a:latin typeface="Meiryo UI" panose="020B0604030504040204" pitchFamily="50" charset="-128"/>
                          <a:ea typeface="Meiryo UI" panose="020B0604030504040204" pitchFamily="50" charset="-128"/>
                        </a:rPr>
                        <a:t>3 </a:t>
                      </a:r>
                      <a:r>
                        <a:rPr lang="ja-JP" altLang="en-US" sz="700" b="0" i="0" u="none" strike="noStrike" dirty="0">
                          <a:solidFill>
                            <a:schemeClr val="bg1"/>
                          </a:solidFill>
                          <a:effectLst/>
                          <a:latin typeface="Meiryo UI" panose="020B0604030504040204" pitchFamily="50" charset="-128"/>
                          <a:ea typeface="Meiryo UI" panose="020B0604030504040204" pitchFamily="50" charset="-128"/>
                        </a:rPr>
                        <a:t>有（紙媒体での管理）</a:t>
                      </a:r>
                    </a:p>
                  </a:txBody>
                  <a:tcPr marL="5513" marR="5513" marT="5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algn="ctr" fontAlgn="ctr"/>
                      <a:r>
                        <a:rPr lang="en-US" altLang="ja-JP" sz="700" b="0" i="0" u="none" strike="noStrike" dirty="0" smtClean="0">
                          <a:solidFill>
                            <a:schemeClr val="bg1"/>
                          </a:solidFill>
                          <a:effectLst/>
                          <a:latin typeface="Meiryo UI" panose="020B0604030504040204" pitchFamily="50" charset="-128"/>
                          <a:ea typeface="Meiryo UI" panose="020B0604030504040204" pitchFamily="50" charset="-128"/>
                        </a:rPr>
                        <a:t>4 </a:t>
                      </a:r>
                      <a:r>
                        <a:rPr lang="ja-JP" altLang="en-US" sz="700" b="0" i="0" u="none" strike="noStrike" dirty="0">
                          <a:solidFill>
                            <a:schemeClr val="bg1"/>
                          </a:solidFill>
                          <a:effectLst/>
                          <a:latin typeface="Meiryo UI" panose="020B0604030504040204" pitchFamily="50" charset="-128"/>
                          <a:ea typeface="Meiryo UI" panose="020B0604030504040204" pitchFamily="50" charset="-128"/>
                        </a:rPr>
                        <a:t>無</a:t>
                      </a:r>
                    </a:p>
                  </a:txBody>
                  <a:tcPr marL="5513" marR="5513" marT="5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vMerge="1">
                  <a:txBody>
                    <a:bodyPr/>
                    <a:lstStyle/>
                    <a:p>
                      <a:pPr algn="ctr" fontAlgn="ctr"/>
                      <a:endParaRPr lang="ja-JP" altLang="en-US" sz="700" b="0" i="0" u="none" strike="noStrike" dirty="0">
                        <a:solidFill>
                          <a:srgbClr val="000000"/>
                        </a:solidFill>
                        <a:effectLst/>
                        <a:latin typeface="Meiryo UI" panose="020B0604030504040204" pitchFamily="50" charset="-128"/>
                        <a:ea typeface="Meiryo UI" panose="020B0604030504040204" pitchFamily="50" charset="-128"/>
                      </a:endParaRPr>
                    </a:p>
                  </a:txBody>
                  <a:tcPr marL="5513" marR="5513" marT="5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vMerge="1">
                  <a:txBody>
                    <a:bodyPr/>
                    <a:lstStyle/>
                    <a:p>
                      <a:pPr algn="ctr" fontAlgn="ctr"/>
                      <a:endParaRPr lang="ja-JP" altLang="en-US" sz="700" b="0" i="0" u="none" strike="noStrike">
                        <a:solidFill>
                          <a:srgbClr val="000000"/>
                        </a:solidFill>
                        <a:effectLst/>
                        <a:latin typeface="Meiryo UI" panose="020B0604030504040204" pitchFamily="50" charset="-128"/>
                        <a:ea typeface="Meiryo UI" panose="020B0604030504040204" pitchFamily="50" charset="-128"/>
                      </a:endParaRPr>
                    </a:p>
                  </a:txBody>
                  <a:tcPr marL="5513" marR="5513" marT="5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tc vMerge="1">
                  <a:txBody>
                    <a:bodyPr/>
                    <a:lstStyle/>
                    <a:p>
                      <a:pPr algn="ctr" fontAlgn="ctr"/>
                      <a:endParaRPr lang="ja-JP" altLang="en-US" sz="700" b="0" i="0" u="none" strike="noStrike">
                        <a:solidFill>
                          <a:srgbClr val="000000"/>
                        </a:solidFill>
                        <a:effectLst/>
                        <a:latin typeface="Meiryo UI" panose="020B0604030504040204" pitchFamily="50" charset="-128"/>
                        <a:ea typeface="Meiryo UI" panose="020B0604030504040204" pitchFamily="50" charset="-128"/>
                      </a:endParaRPr>
                    </a:p>
                  </a:txBody>
                  <a:tcPr marL="5513" marR="5513" marT="551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00"/>
                    </a:solidFill>
                  </a:tcPr>
                </a:tc>
              </a:tr>
              <a:tr h="159539">
                <a:tc>
                  <a:txBody>
                    <a:bodyPr/>
                    <a:lstStyle/>
                    <a:p>
                      <a:pPr algn="l" fontAlgn="ctr"/>
                      <a:r>
                        <a:rPr lang="en-US" altLang="ja-JP" sz="1000" b="0" i="0" u="none" strike="noStrike" dirty="0" smtClean="0">
                          <a:solidFill>
                            <a:srgbClr val="000000"/>
                          </a:solidFill>
                          <a:effectLst/>
                          <a:latin typeface="Meiryo UI" panose="020B0604030504040204" pitchFamily="50" charset="-128"/>
                          <a:ea typeface="Meiryo UI" panose="020B0604030504040204" pitchFamily="50" charset="-128"/>
                        </a:rPr>
                        <a:t>01 </a:t>
                      </a: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内閣官房</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8</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02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内閣法制局</a:t>
                      </a: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69</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03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人事院</a:t>
                      </a: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645</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04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内閣府</a:t>
                      </a: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643</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269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05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宮内庁</a:t>
                      </a: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110</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06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公正取引委員会</a:t>
                      </a: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329</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174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07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国家公安委員会・警察庁</a:t>
                      </a: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2,007</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2,005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784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814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en-US" altLang="zh-TW" sz="1000" b="0" i="0" u="none" strike="noStrike" dirty="0">
                          <a:solidFill>
                            <a:srgbClr val="000000"/>
                          </a:solidFill>
                          <a:effectLst/>
                          <a:latin typeface="Meiryo UI" panose="020B0604030504040204" pitchFamily="50" charset="-128"/>
                          <a:ea typeface="Meiryo UI" panose="020B0604030504040204" pitchFamily="50" charset="-128"/>
                        </a:rPr>
                        <a:t>08 </a:t>
                      </a:r>
                      <a:r>
                        <a:rPr lang="zh-TW" altLang="en-US" sz="1000" b="0" i="0" u="none" strike="noStrike" dirty="0">
                          <a:solidFill>
                            <a:srgbClr val="000000"/>
                          </a:solidFill>
                          <a:effectLst/>
                          <a:latin typeface="Meiryo UI" panose="020B0604030504040204" pitchFamily="50" charset="-128"/>
                          <a:ea typeface="Meiryo UI" panose="020B0604030504040204" pitchFamily="50" charset="-128"/>
                        </a:rPr>
                        <a:t>個人情報保護委員会</a:t>
                      </a: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81</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09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金融庁</a:t>
                      </a: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4,313</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3,519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2,925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366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10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消費者庁</a:t>
                      </a: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462</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266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11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復興庁</a:t>
                      </a: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136</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12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総務省</a:t>
                      </a: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4,307</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2,723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674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1,198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1,186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262</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13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法務省</a:t>
                      </a: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863</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850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174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14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外務省</a:t>
                      </a: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462</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254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15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財務省</a:t>
                      </a: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3,529</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3,484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1,371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1,293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16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文部科学省</a:t>
                      </a: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1,268</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996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28</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17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厚生労働省</a:t>
                      </a: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7,087</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6,319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2,164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203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2,440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1,512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705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28</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18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農林水産省</a:t>
                      </a: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4,095</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2,581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2,001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1,138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19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経済産業省</a:t>
                      </a: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5,334</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4,271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894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1,880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1,376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360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20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国土交通省</a:t>
                      </a: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8,587</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5,823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3,543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1,133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2,473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9</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21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環境省</a:t>
                      </a: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2,095</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1,671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787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374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18</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22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防衛省</a:t>
                      </a: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152</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23 </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会計検査院</a:t>
                      </a: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59</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539">
                <a:tc>
                  <a:txBody>
                    <a:bodyPr/>
                    <a:lstStyle/>
                    <a:p>
                      <a:pPr algn="l" fontAlgn="ct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総計</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46,641</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37,252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7,252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2,542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18,522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8,936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1,580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7,095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7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714</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0905">
                <a:tc>
                  <a:txBody>
                    <a:bodyPr/>
                    <a:lstStyle/>
                    <a:p>
                      <a:pPr algn="l" fontAlgn="ct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総計に対する割合</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100.0%</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79.9%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dirty="0" err="1"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ー</a:t>
                      </a:r>
                      <a:endParaRPr lang="ja-JP" altLang="en-US" sz="6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dirty="0" err="1"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ー</a:t>
                      </a:r>
                      <a:endParaRPr lang="ja-JP" altLang="en-US" sz="6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dirty="0" err="1"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ー</a:t>
                      </a:r>
                      <a:endParaRPr lang="ja-JP" altLang="en-US" sz="6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dirty="0" err="1"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ー</a:t>
                      </a:r>
                      <a:endParaRPr lang="ja-JP" altLang="en-US" sz="6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1.5%</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0905">
                <a:tc>
                  <a:txBody>
                    <a:bodyPr/>
                    <a:lstStyle/>
                    <a:p>
                      <a:pPr marL="0" marR="0" lvl="0" indent="0" algn="l" defTabSz="913958" rtl="0" eaLnBrk="1" fontAlgn="ctr" latinLnBrk="0" hangingPunct="1">
                        <a:lnSpc>
                          <a:spcPct val="100000"/>
                        </a:lnSpc>
                        <a:spcBef>
                          <a:spcPts val="0"/>
                        </a:spcBef>
                        <a:spcAft>
                          <a:spcPts val="0"/>
                        </a:spcAft>
                        <a:buClrTx/>
                        <a:buSzTx/>
                        <a:buFontTx/>
                        <a:buNone/>
                        <a:tabLst/>
                        <a:defRPr/>
                      </a:pP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データ管理状況に対する割合</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5513" marR="5513" marT="55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dirty="0" err="1"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ー</a:t>
                      </a:r>
                      <a:endParaRPr lang="ja-JP" altLang="en-US" sz="6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dirty="0" err="1"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ー</a:t>
                      </a:r>
                      <a:endParaRPr lang="ja-JP" altLang="en-US" sz="6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dirty="0" err="1"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ー</a:t>
                      </a:r>
                      <a:endParaRPr lang="ja-JP" altLang="en-US" sz="6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dirty="0" err="1"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ー</a:t>
                      </a:r>
                      <a:endParaRPr lang="ja-JP" altLang="en-US" sz="6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9" name="テキスト ボックス 8"/>
          <p:cNvSpPr txBox="1"/>
          <p:nvPr/>
        </p:nvSpPr>
        <p:spPr bwMode="auto">
          <a:xfrm>
            <a:off x="0" y="6603876"/>
            <a:ext cx="3833032" cy="276967"/>
          </a:xfrm>
          <a:prstGeom prst="rect">
            <a:avLst/>
          </a:prstGeom>
          <a:noFill/>
          <a:ln w="9525" algn="ctr">
            <a:noFill/>
            <a:miter lim="800000"/>
            <a:headEnd/>
            <a:tailEnd/>
          </a:ln>
          <a:effectLst/>
        </p:spPr>
        <p:txBody>
          <a:bodyPr wrap="none" lIns="91406" tIns="45704" rIns="91406" bIns="45704" rtlCol="0">
            <a:spAutoFit/>
          </a:bodyPr>
          <a:lstStyle/>
          <a:p>
            <a:r>
              <a:rPr kumimoji="1" lang="en-US" altLang="ja-JP" sz="600" dirty="0" smtClean="0">
                <a:latin typeface="Meiryo UI" panose="020B0604030504040204" pitchFamily="50" charset="-128"/>
                <a:ea typeface="Meiryo UI" panose="020B0604030504040204" pitchFamily="50" charset="-128"/>
                <a:cs typeface="Meiryo UI" panose="020B0604030504040204" pitchFamily="50" charset="-128"/>
              </a:rPr>
              <a:t>※1:</a:t>
            </a:r>
            <a:r>
              <a:rPr lang="ja-JP" altLang="ja-JP" sz="600" dirty="0">
                <a:latin typeface="Meiryo UI" panose="020B0604030504040204" pitchFamily="50" charset="-128"/>
                <a:ea typeface="Meiryo UI" panose="020B0604030504040204" pitchFamily="50" charset="-128"/>
                <a:cs typeface="Meiryo UI" panose="020B0604030504040204" pitchFamily="50" charset="-128"/>
              </a:rPr>
              <a:t>「不明」には、地方や民間事業者等における手続等で当該手続関係書類の担当府省庁への報告義務がないため</a:t>
            </a:r>
            <a:r>
              <a:rPr lang="ja-JP" altLang="ja-JP" sz="6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600" dirty="0" smtClean="0">
              <a:latin typeface="Meiryo UI" panose="020B0604030504040204" pitchFamily="50" charset="-128"/>
              <a:ea typeface="Meiryo UI" panose="020B0604030504040204" pitchFamily="50" charset="-128"/>
              <a:cs typeface="Meiryo UI" panose="020B0604030504040204" pitchFamily="50" charset="-128"/>
            </a:endParaRPr>
          </a:p>
          <a:p>
            <a:r>
              <a:rPr lang="en-US" altLang="ja-JP" sz="6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600" dirty="0" smtClean="0">
                <a:latin typeface="Meiryo UI" panose="020B0604030504040204" pitchFamily="50" charset="-128"/>
                <a:ea typeface="Meiryo UI" panose="020B0604030504040204" pitchFamily="50" charset="-128"/>
                <a:cs typeface="Meiryo UI" panose="020B0604030504040204" pitchFamily="50" charset="-128"/>
              </a:rPr>
              <a:t>担当府</a:t>
            </a:r>
            <a:r>
              <a:rPr lang="ja-JP" altLang="ja-JP" sz="600" dirty="0">
                <a:latin typeface="Meiryo UI" panose="020B0604030504040204" pitchFamily="50" charset="-128"/>
                <a:ea typeface="Meiryo UI" panose="020B0604030504040204" pitchFamily="50" charset="-128"/>
                <a:cs typeface="Meiryo UI" panose="020B0604030504040204" pitchFamily="50" charset="-128"/>
              </a:rPr>
              <a:t>省庁において当該手続等のデータの管理状況の把握が困難なものを含む。</a:t>
            </a:r>
            <a:endParaRPr kumimoji="1" lang="ja-JP" altLang="en-US" sz="6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192358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行政手続等関連データ</a:t>
            </a:r>
            <a:r>
              <a:rPr lang="en-US" altLang="ja-JP" sz="2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分野別の棚卸結果</a:t>
            </a:r>
            <a:r>
              <a:rPr lang="en-US" altLang="ja-JP" sz="2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データ活用状況</a:t>
            </a:r>
            <a:r>
              <a:rPr lang="en-US" altLang="ja-JP" sz="20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2"/>
          </p:nvPr>
        </p:nvSpPr>
        <p:spPr/>
        <p:txBody>
          <a:bodyPr/>
          <a:lstStyle/>
          <a:p>
            <a:pPr algn="r" latinLnBrk="1"/>
            <a:fld id="{2D445476-B57F-464F-8319-C26E69740EC0}" type="slidenum">
              <a:rPr/>
              <a:pPr algn="r" latinLnBrk="1"/>
              <a:t>3</a:t>
            </a:fld>
            <a:endParaRPr lang="ja-JP" altLang="en-US"/>
          </a:p>
        </p:txBody>
      </p:sp>
      <p:sp>
        <p:nvSpPr>
          <p:cNvPr id="9" name="コンテンツ プレースホルダー 2"/>
          <p:cNvSpPr>
            <a:spLocks noGrp="1"/>
          </p:cNvSpPr>
          <p:nvPr>
            <p:ph idx="1"/>
          </p:nvPr>
        </p:nvSpPr>
        <p:spPr>
          <a:xfrm>
            <a:off x="495300" y="638692"/>
            <a:ext cx="8915400" cy="936000"/>
          </a:xfrm>
          <a:ln>
            <a:solidFill>
              <a:schemeClr val="tx1"/>
            </a:solidFill>
          </a:ln>
        </p:spPr>
        <p:txBody>
          <a:bodyPr/>
          <a:lstStyle/>
          <a:p>
            <a:r>
              <a:rPr lang="ja-JP" altLang="en-US" sz="1800" dirty="0">
                <a:latin typeface="Meiryo UI" panose="020B0604030504040204" pitchFamily="50" charset="-128"/>
                <a:ea typeface="Meiryo UI" panose="020B0604030504040204" pitchFamily="50" charset="-128"/>
                <a:cs typeface="Meiryo UI" panose="020B0604030504040204" pitchFamily="50" charset="-128"/>
              </a:rPr>
              <a:t>データベース又は電子媒体で管理されているデータのある手続</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延べ</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13,350</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件</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のうち、政策の企画立案等に活用されているデータのある手続は</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6,216</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件</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約</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47%)</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であり、活用状況は該当する分野によって異なる。</a:t>
            </a:r>
          </a:p>
        </p:txBody>
      </p:sp>
      <p:graphicFrame>
        <p:nvGraphicFramePr>
          <p:cNvPr id="3" name="表 2"/>
          <p:cNvGraphicFramePr>
            <a:graphicFrameLocks noGrp="1"/>
          </p:cNvGraphicFramePr>
          <p:nvPr>
            <p:extLst>
              <p:ext uri="{D42A27DB-BD31-4B8C-83A1-F6EECF244321}">
                <p14:modId xmlns:p14="http://schemas.microsoft.com/office/powerpoint/2010/main" val="3234361456"/>
              </p:ext>
            </p:extLst>
          </p:nvPr>
        </p:nvGraphicFramePr>
        <p:xfrm>
          <a:off x="192598" y="1670440"/>
          <a:ext cx="4703327" cy="4961937"/>
        </p:xfrm>
        <a:graphic>
          <a:graphicData uri="http://schemas.openxmlformats.org/drawingml/2006/table">
            <a:tbl>
              <a:tblPr/>
              <a:tblGrid>
                <a:gridCol w="378902"/>
                <a:gridCol w="1876425"/>
                <a:gridCol w="612000"/>
                <a:gridCol w="612000"/>
                <a:gridCol w="612000"/>
                <a:gridCol w="612000"/>
              </a:tblGrid>
              <a:tr h="206809">
                <a:tc rowSpan="2" gridSpan="2">
                  <a:txBody>
                    <a:bodyPr/>
                    <a:lstStyle/>
                    <a:p>
                      <a:pPr algn="ctr" fontAlgn="ctr"/>
                      <a:endParaRPr lang="ja-JP" altLang="en-US" sz="1100" b="0"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rowSpan="2" hMerge="1">
                  <a:txBody>
                    <a:bodyPr/>
                    <a:lstStyle/>
                    <a:p>
                      <a:pPr algn="ctr"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gridSpan="4">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データの活用</a:t>
                      </a:r>
                      <a:r>
                        <a:rPr lang="ja-JP" altLang="en-US" sz="900" b="0" i="0" u="none" strike="noStrike" dirty="0" smtClean="0">
                          <a:solidFill>
                            <a:schemeClr val="bg1"/>
                          </a:solidFill>
                          <a:effectLst/>
                          <a:latin typeface="Meiryo UI" panose="020B0604030504040204" pitchFamily="50" charset="-128"/>
                          <a:ea typeface="Meiryo UI" panose="020B0604030504040204" pitchFamily="50" charset="-128"/>
                        </a:rPr>
                        <a:t>状況</a:t>
                      </a:r>
                      <a:endParaRPr lang="ja-JP" altLang="en-US" sz="900" b="0"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hMerge="1">
                  <a:txBody>
                    <a:bodyPr/>
                    <a:lstStyle/>
                    <a:p>
                      <a:endParaRPr kumimoji="1" lang="ja-JP" altLang="en-US"/>
                    </a:p>
                  </a:txBody>
                  <a:tcPr/>
                </a:tc>
                <a:tc hMerge="1">
                  <a:txBody>
                    <a:bodyPr/>
                    <a:lstStyle/>
                    <a:p>
                      <a:pPr algn="ctr" fontAlgn="ctr"/>
                      <a:endParaRPr lang="ja-JP" altLang="en-US" sz="11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kumimoji="1" lang="ja-JP" altLang="en-US"/>
                    </a:p>
                  </a:txBody>
                  <a:tcPr/>
                </a:tc>
              </a:tr>
              <a:tr h="706830">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900" b="0" i="0" u="none" strike="noStrike" dirty="0" smtClean="0">
                          <a:solidFill>
                            <a:schemeClr val="bg1"/>
                          </a:solidFill>
                          <a:effectLst/>
                          <a:latin typeface="Meiryo UI" panose="020B0604030504040204" pitchFamily="50" charset="-128"/>
                          <a:ea typeface="Meiryo UI" panose="020B0604030504040204" pitchFamily="50" charset="-128"/>
                        </a:rPr>
                        <a:t>計</a:t>
                      </a:r>
                      <a:endParaRPr lang="ja-JP" altLang="en-US" sz="900" b="0"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altLang="ja-JP" sz="900" b="0" i="0" u="none" strike="noStrike" dirty="0">
                          <a:solidFill>
                            <a:schemeClr val="bg1"/>
                          </a:solidFill>
                          <a:effectLst/>
                          <a:latin typeface="Meiryo UI" panose="020B0604030504040204" pitchFamily="50" charset="-128"/>
                          <a:ea typeface="Meiryo UI" panose="020B0604030504040204" pitchFamily="50" charset="-128"/>
                        </a:rPr>
                        <a:t>1 </a:t>
                      </a: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有</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altLang="ja-JP" sz="900" b="0" i="0" u="none" strike="noStrike" dirty="0">
                          <a:solidFill>
                            <a:schemeClr val="bg1"/>
                          </a:solidFill>
                          <a:effectLst/>
                          <a:latin typeface="Meiryo UI" panose="020B0604030504040204" pitchFamily="50" charset="-128"/>
                          <a:ea typeface="Meiryo UI" panose="020B0604030504040204" pitchFamily="50" charset="-128"/>
                        </a:rPr>
                        <a:t>2 </a:t>
                      </a: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無</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ja-JP" altLang="en-US" sz="900" b="0" i="0" u="none" strike="noStrike" dirty="0" smtClean="0">
                          <a:solidFill>
                            <a:schemeClr val="bg1"/>
                          </a:solidFill>
                          <a:effectLst/>
                          <a:latin typeface="Meiryo UI" panose="020B0604030504040204" pitchFamily="50" charset="-128"/>
                          <a:ea typeface="Meiryo UI" panose="020B0604030504040204" pitchFamily="50" charset="-128"/>
                        </a:rPr>
                        <a:t>不明・</a:t>
                      </a:r>
                      <a:endParaRPr lang="en-US" altLang="ja-JP" sz="900" b="0" i="0" u="none" strike="noStrike" dirty="0" smtClean="0">
                        <a:solidFill>
                          <a:schemeClr val="bg1"/>
                        </a:solidFill>
                        <a:effectLst/>
                        <a:latin typeface="Meiryo UI" panose="020B0604030504040204" pitchFamily="50" charset="-128"/>
                        <a:ea typeface="Meiryo UI" panose="020B0604030504040204" pitchFamily="50" charset="-128"/>
                      </a:endParaRPr>
                    </a:p>
                    <a:p>
                      <a:pPr algn="ctr" fontAlgn="ctr"/>
                      <a:r>
                        <a:rPr lang="ja-JP" altLang="en-US" sz="900" b="0" i="0" u="none" strike="noStrike" dirty="0" smtClean="0">
                          <a:solidFill>
                            <a:schemeClr val="bg1"/>
                          </a:solidFill>
                          <a:effectLst/>
                          <a:latin typeface="Meiryo UI" panose="020B0604030504040204" pitchFamily="50" charset="-128"/>
                          <a:ea typeface="Meiryo UI" panose="020B0604030504040204" pitchFamily="50" charset="-128"/>
                        </a:rPr>
                        <a:t>未回答</a:t>
                      </a:r>
                      <a:endParaRPr lang="ja-JP" altLang="en-US" sz="900" b="0"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r>
              <a:tr h="401134">
                <a:tc rowSpan="9">
                  <a:txBody>
                    <a:bodyPr/>
                    <a:lstStyle/>
                    <a:p>
                      <a:pPr marL="0" marR="0" indent="0" algn="ctr" defTabSz="843772"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該当する</a:t>
                      </a:r>
                      <a:r>
                        <a:rPr lang="ja-JP" altLang="en-US" sz="1400" b="0" i="0" u="none" strike="noStrike" dirty="0" smtClean="0">
                          <a:solidFill>
                            <a:srgbClr val="000000"/>
                          </a:solidFill>
                          <a:effectLst/>
                          <a:latin typeface="Meiryo UI" panose="020B0604030504040204" pitchFamily="50" charset="-128"/>
                          <a:ea typeface="Meiryo UI" panose="020B0604030504040204" pitchFamily="50" charset="-128"/>
                        </a:rPr>
                        <a:t>分野</a:t>
                      </a:r>
                      <a:r>
                        <a:rPr lang="en-US" altLang="ja-JP" sz="1400" b="0" i="0" u="none" strike="noStrike" dirty="0" smtClean="0">
                          <a:solidFill>
                            <a:srgbClr val="000000"/>
                          </a:solidFill>
                          <a:effectLst/>
                          <a:latin typeface="Meiryo UI" panose="020B0604030504040204" pitchFamily="50" charset="-128"/>
                          <a:ea typeface="Meiryo UI" panose="020B0604030504040204" pitchFamily="50" charset="-128"/>
                        </a:rPr>
                        <a:t>(※1)</a:t>
                      </a:r>
                      <a:endParaRPr lang="ja-JP" altLang="en-US" sz="1400" b="0" i="0" u="none" strike="noStrike" dirty="0" smtClean="0">
                        <a:solidFill>
                          <a:srgbClr val="000000"/>
                        </a:solidFill>
                        <a:effectLst/>
                        <a:latin typeface="Meiryo UI" panose="020B0604030504040204" pitchFamily="50" charset="-128"/>
                        <a:ea typeface="Meiryo UI" panose="020B060403050404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zh-TW" sz="1400" b="0" i="0" u="none" strike="noStrike" dirty="0">
                          <a:solidFill>
                            <a:srgbClr val="000000"/>
                          </a:solidFill>
                          <a:effectLst/>
                          <a:latin typeface="Meiryo UI" panose="020B0604030504040204" pitchFamily="50" charset="-128"/>
                          <a:ea typeface="Meiryo UI" panose="020B0604030504040204" pitchFamily="50" charset="-128"/>
                        </a:rPr>
                        <a:t>1 </a:t>
                      </a:r>
                      <a:r>
                        <a:rPr lang="zh-TW" altLang="en-US" sz="1400" b="0" i="0" u="none" strike="noStrike" dirty="0">
                          <a:solidFill>
                            <a:srgbClr val="000000"/>
                          </a:solidFill>
                          <a:effectLst/>
                          <a:latin typeface="Meiryo UI" panose="020B0604030504040204" pitchFamily="50" charset="-128"/>
                          <a:ea typeface="Meiryo UI" panose="020B0604030504040204" pitchFamily="50" charset="-128"/>
                        </a:rPr>
                        <a:t>電子行政分野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2,174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1,029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1,145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1134">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健康・医療・介護分野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1,167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727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440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1134">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smtClean="0">
                          <a:solidFill>
                            <a:srgbClr val="000000"/>
                          </a:solidFill>
                          <a:effectLst/>
                          <a:latin typeface="Meiryo UI" panose="020B0604030504040204" pitchFamily="50" charset="-128"/>
                          <a:ea typeface="Meiryo UI" panose="020B0604030504040204" pitchFamily="50" charset="-128"/>
                        </a:rPr>
                        <a:t>3 </a:t>
                      </a:r>
                      <a:r>
                        <a:rPr lang="ja-JP" altLang="en-US" sz="1400" b="0" i="0" u="none" strike="noStrike" dirty="0" smtClean="0">
                          <a:solidFill>
                            <a:srgbClr val="000000"/>
                          </a:solidFill>
                          <a:effectLst/>
                          <a:latin typeface="Meiryo UI" panose="020B0604030504040204" pitchFamily="50" charset="-128"/>
                          <a:ea typeface="Meiryo UI" panose="020B0604030504040204" pitchFamily="50" charset="-128"/>
                        </a:rPr>
                        <a:t>観光</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1134">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金融分野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323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58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265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1134">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zh-TW" sz="1400" b="0" i="0" u="none" strike="noStrike" dirty="0">
                          <a:solidFill>
                            <a:srgbClr val="000000"/>
                          </a:solidFill>
                          <a:effectLst/>
                          <a:latin typeface="Meiryo UI" panose="020B0604030504040204" pitchFamily="50" charset="-128"/>
                          <a:ea typeface="Meiryo UI" panose="020B0604030504040204" pitchFamily="50" charset="-128"/>
                        </a:rPr>
                        <a:t>5 </a:t>
                      </a:r>
                      <a:r>
                        <a:rPr lang="zh-TW" altLang="en-US" sz="1400" b="0" i="0" u="none" strike="noStrike" dirty="0">
                          <a:solidFill>
                            <a:srgbClr val="000000"/>
                          </a:solidFill>
                          <a:effectLst/>
                          <a:latin typeface="Meiryo UI" panose="020B0604030504040204" pitchFamily="50" charset="-128"/>
                          <a:ea typeface="Meiryo UI" panose="020B0604030504040204" pitchFamily="50" charset="-128"/>
                        </a:rPr>
                        <a:t>農林水産分野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416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209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207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1134">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6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ものづくり分野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132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86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46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1134">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7 </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インフラ・防災・減災等分野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498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135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361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1134">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8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移動分野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398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305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93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1134">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9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該当なし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8,240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3,665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4,573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9046">
                <a:tc gridSpan="2">
                  <a:txBody>
                    <a:bodyPr/>
                    <a:lstStyle/>
                    <a:p>
                      <a:pPr algn="l" fontAlgn="ctr"/>
                      <a:r>
                        <a:rPr lang="ja-JP" altLang="en-US" sz="1400" b="0" i="0" u="none" strike="noStrike" dirty="0" smtClean="0">
                          <a:solidFill>
                            <a:srgbClr val="000000"/>
                          </a:solidFill>
                          <a:effectLst/>
                          <a:latin typeface="Meiryo UI" panose="020B0604030504040204" pitchFamily="50" charset="-128"/>
                          <a:ea typeface="Meiryo UI" panose="020B0604030504040204" pitchFamily="50" charset="-128"/>
                        </a:rPr>
                        <a:t>総計</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hMerge="1">
                  <a:txBody>
                    <a:bodyPr/>
                    <a:lstStyle/>
                    <a:p>
                      <a:pPr algn="l" fontAlgn="ct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13,350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6,216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7,130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r>
              <a:tr h="219046">
                <a:tc gridSpan="2">
                  <a:txBody>
                    <a:bodyPr/>
                    <a:lstStyle/>
                    <a:p>
                      <a:pPr algn="l" fontAlgn="ctr"/>
                      <a:r>
                        <a:rPr lang="ja-JP" altLang="en-US" sz="1400" b="0" i="0" u="none" strike="noStrike" dirty="0" smtClean="0">
                          <a:solidFill>
                            <a:srgbClr val="000000"/>
                          </a:solidFill>
                          <a:effectLst/>
                          <a:latin typeface="Meiryo UI" panose="020B0604030504040204" pitchFamily="50" charset="-128"/>
                          <a:ea typeface="Meiryo UI" panose="020B0604030504040204" pitchFamily="50" charset="-128"/>
                        </a:rPr>
                        <a:t>割合</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hMerge="1">
                  <a:txBody>
                    <a:bodyPr/>
                    <a:lstStyle/>
                    <a:p>
                      <a:endParaRPr kumimoji="1" lang="ja-JP" altLang="en-US"/>
                    </a:p>
                  </a:txBody>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100.0%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46.6%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53.4%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r>
            </a:tbl>
          </a:graphicData>
        </a:graphic>
      </p:graphicFrame>
      <p:sp>
        <p:nvSpPr>
          <p:cNvPr id="10" name="テキスト ボックス 9"/>
          <p:cNvSpPr txBox="1"/>
          <p:nvPr/>
        </p:nvSpPr>
        <p:spPr bwMode="auto">
          <a:xfrm>
            <a:off x="192598" y="6632377"/>
            <a:ext cx="6676759" cy="246189"/>
          </a:xfrm>
          <a:prstGeom prst="rect">
            <a:avLst/>
          </a:prstGeom>
          <a:noFill/>
          <a:ln w="9525" algn="ctr">
            <a:noFill/>
            <a:miter lim="800000"/>
            <a:headEnd/>
            <a:tailEnd/>
          </a:ln>
          <a:effectLst/>
        </p:spPr>
        <p:txBody>
          <a:bodyPr wrap="none" lIns="91406" tIns="45704" rIns="91406" bIns="45704" rtlCol="0">
            <a:spAutoFit/>
          </a:bodyPr>
          <a:lstStyle/>
          <a:p>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データベース</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又は電子媒体で管理されているデータのある手続</a:t>
            </a: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(9,794</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について該当分野を最大２つ選択したものである。</a:t>
            </a:r>
          </a:p>
        </p:txBody>
      </p:sp>
      <p:pic>
        <p:nvPicPr>
          <p:cNvPr id="6" name="図 5"/>
          <p:cNvPicPr>
            <a:picLocks noChangeAspect="1"/>
          </p:cNvPicPr>
          <p:nvPr/>
        </p:nvPicPr>
        <p:blipFill>
          <a:blip r:embed="rId2"/>
          <a:stretch>
            <a:fillRect/>
          </a:stretch>
        </p:blipFill>
        <p:spPr>
          <a:xfrm>
            <a:off x="4953000" y="1656965"/>
            <a:ext cx="4815113" cy="4971711"/>
          </a:xfrm>
          <a:prstGeom prst="rect">
            <a:avLst/>
          </a:prstGeom>
        </p:spPr>
      </p:pic>
    </p:spTree>
    <p:extLst>
      <p:ext uri="{BB962C8B-B14F-4D97-AF65-F5344CB8AC3E}">
        <p14:creationId xmlns:p14="http://schemas.microsoft.com/office/powerpoint/2010/main" val="2961977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2"/>
          <a:stretch>
            <a:fillRect/>
          </a:stretch>
        </p:blipFill>
        <p:spPr>
          <a:xfrm>
            <a:off x="4953000" y="1670442"/>
            <a:ext cx="4728030" cy="4974504"/>
          </a:xfrm>
          <a:prstGeom prst="rect">
            <a:avLst/>
          </a:prstGeom>
        </p:spPr>
      </p:pic>
      <p:sp>
        <p:nvSpPr>
          <p:cNvPr id="2" name="タイトル 1"/>
          <p:cNvSpPr>
            <a:spLocks noGrp="1"/>
          </p:cNvSpPr>
          <p:nvPr>
            <p:ph type="title"/>
          </p:nvPr>
        </p:nvSpPr>
        <p:spPr/>
        <p:txBody>
          <a:bodyPr/>
          <a:lstStyle/>
          <a:p>
            <a:r>
              <a:rPr lang="en-US" altLang="ja-JP" sz="2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行政手続等関連データ</a:t>
            </a:r>
            <a:r>
              <a:rPr lang="en-US" altLang="ja-JP" sz="2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分野別の棚卸結果</a:t>
            </a:r>
            <a:r>
              <a:rPr lang="en-US" altLang="ja-JP" sz="2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データ公開状況</a:t>
            </a:r>
            <a:r>
              <a:rPr lang="en-US" altLang="ja-JP" sz="20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2"/>
          </p:nvPr>
        </p:nvSpPr>
        <p:spPr/>
        <p:txBody>
          <a:bodyPr/>
          <a:lstStyle/>
          <a:p>
            <a:pPr algn="r" latinLnBrk="1"/>
            <a:fld id="{2D445476-B57F-464F-8319-C26E69740EC0}" type="slidenum">
              <a:rPr/>
              <a:pPr algn="r" latinLnBrk="1"/>
              <a:t>4</a:t>
            </a:fld>
            <a:endParaRPr lang="ja-JP" altLang="en-US"/>
          </a:p>
        </p:txBody>
      </p:sp>
      <p:sp>
        <p:nvSpPr>
          <p:cNvPr id="9" name="コンテンツ プレースホルダー 2"/>
          <p:cNvSpPr>
            <a:spLocks noGrp="1"/>
          </p:cNvSpPr>
          <p:nvPr>
            <p:ph idx="1"/>
          </p:nvPr>
        </p:nvSpPr>
        <p:spPr>
          <a:xfrm>
            <a:off x="495300" y="638692"/>
            <a:ext cx="8915400" cy="936000"/>
          </a:xfrm>
          <a:ln>
            <a:solidFill>
              <a:schemeClr val="tx1"/>
            </a:solidFill>
          </a:ln>
        </p:spPr>
        <p:txBody>
          <a:bodyPr/>
          <a:lstStyle/>
          <a:p>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データベース又</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は電子</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媒体で</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管理されている</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データの</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ある</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手続</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延べ</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13,350</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件</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のうち、オープン</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データ</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として</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公開</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しているデータが</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1,892</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件</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約</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14%)</a:t>
            </a:r>
            <a:r>
              <a:rPr lang="ja-JP" altLang="en-US" sz="1800" dirty="0" err="1"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オープンデータ未対応で公開しているデータが</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828</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件</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約</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6%)</a:t>
            </a:r>
            <a:r>
              <a:rPr lang="ja-JP" altLang="en-US" sz="1800" dirty="0" err="1"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非公開データが</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10,624</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件</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約</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80%)</a:t>
            </a:r>
            <a:r>
              <a:rPr lang="ja-JP" altLang="en-US" sz="1800" dirty="0" err="1"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8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3022629440"/>
              </p:ext>
            </p:extLst>
          </p:nvPr>
        </p:nvGraphicFramePr>
        <p:xfrm>
          <a:off x="192597" y="1670441"/>
          <a:ext cx="4693803" cy="4974504"/>
        </p:xfrm>
        <a:graphic>
          <a:graphicData uri="http://schemas.openxmlformats.org/drawingml/2006/table">
            <a:tbl>
              <a:tblPr/>
              <a:tblGrid>
                <a:gridCol w="359853"/>
                <a:gridCol w="1885950"/>
                <a:gridCol w="489600"/>
                <a:gridCol w="489600"/>
                <a:gridCol w="489600"/>
                <a:gridCol w="489600"/>
                <a:gridCol w="489600"/>
              </a:tblGrid>
              <a:tr h="387481">
                <a:tc rowSpan="2" gridSpan="2">
                  <a:txBody>
                    <a:bodyPr/>
                    <a:lstStyle/>
                    <a:p>
                      <a:pPr algn="ctr" fontAlgn="ctr"/>
                      <a:endParaRPr lang="ja-JP" altLang="en-US" sz="1100" b="0"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rowSpan="2" hMerge="1">
                  <a:txBody>
                    <a:bodyPr/>
                    <a:lstStyle/>
                    <a:p>
                      <a:pPr algn="ctr"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gridSpan="5">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データの公開</a:t>
                      </a:r>
                      <a:r>
                        <a:rPr lang="ja-JP" altLang="en-US" sz="900" b="0" i="0" u="none" strike="noStrike" dirty="0" smtClean="0">
                          <a:solidFill>
                            <a:schemeClr val="bg1"/>
                          </a:solidFill>
                          <a:effectLst/>
                          <a:latin typeface="Meiryo UI" panose="020B0604030504040204" pitchFamily="50" charset="-128"/>
                          <a:ea typeface="Meiryo UI" panose="020B0604030504040204" pitchFamily="50" charset="-128"/>
                        </a:rPr>
                        <a:t>状況</a:t>
                      </a:r>
                      <a:endParaRPr lang="ja-JP" altLang="en-US" sz="900" b="0"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hMerge="1">
                  <a:txBody>
                    <a:bodyPr/>
                    <a:lstStyle/>
                    <a:p>
                      <a:endParaRPr kumimoji="1" lang="ja-JP" altLang="en-US"/>
                    </a:p>
                  </a:txBody>
                  <a:tcPr/>
                </a:tc>
                <a:tc hMerge="1">
                  <a:txBody>
                    <a:bodyPr/>
                    <a:lstStyle/>
                    <a:p>
                      <a:pPr algn="ctr"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pPr algn="ctr" fontAlgn="ctr"/>
                      <a:endParaRPr lang="ja-JP" altLang="en-US" sz="11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kumimoji="1" lang="ja-JP" altLang="en-US"/>
                    </a:p>
                  </a:txBody>
                  <a:tcPr/>
                </a:tc>
              </a:tr>
              <a:tr h="571293">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900" b="0" i="0" u="none" strike="noStrike" dirty="0" smtClean="0">
                          <a:solidFill>
                            <a:schemeClr val="bg1"/>
                          </a:solidFill>
                          <a:effectLst/>
                          <a:latin typeface="Meiryo UI" panose="020B0604030504040204" pitchFamily="50" charset="-128"/>
                          <a:ea typeface="Meiryo UI" panose="020B0604030504040204" pitchFamily="50" charset="-128"/>
                        </a:rPr>
                        <a:t>計</a:t>
                      </a:r>
                      <a:endParaRPr lang="ja-JP" altLang="en-US" sz="900" b="0"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altLang="ja-JP" sz="900" b="0" i="0" u="none" strike="noStrike" dirty="0">
                          <a:solidFill>
                            <a:schemeClr val="bg1"/>
                          </a:solidFill>
                          <a:effectLst/>
                          <a:latin typeface="Meiryo UI" panose="020B0604030504040204" pitchFamily="50" charset="-128"/>
                          <a:ea typeface="Meiryo UI" panose="020B0604030504040204" pitchFamily="50" charset="-128"/>
                        </a:rPr>
                        <a:t>1 </a:t>
                      </a: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公開（</a:t>
                      </a:r>
                      <a:r>
                        <a:rPr lang="en-US" altLang="ja-JP" sz="900" b="0" i="0" u="none" strike="noStrike" dirty="0">
                          <a:solidFill>
                            <a:schemeClr val="bg1"/>
                          </a:solidFill>
                          <a:effectLst/>
                          <a:latin typeface="Meiryo UI" panose="020B0604030504040204" pitchFamily="50" charset="-128"/>
                          <a:ea typeface="Meiryo UI" panose="020B0604030504040204" pitchFamily="50" charset="-128"/>
                        </a:rPr>
                        <a:t>OD</a:t>
                      </a: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として公開）</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altLang="zh-TW" sz="900" b="0" i="0" u="none" strike="noStrike" dirty="0">
                          <a:solidFill>
                            <a:schemeClr val="bg1"/>
                          </a:solidFill>
                          <a:effectLst/>
                          <a:latin typeface="Meiryo UI" panose="020B0604030504040204" pitchFamily="50" charset="-128"/>
                          <a:ea typeface="Meiryo UI" panose="020B0604030504040204" pitchFamily="50" charset="-128"/>
                        </a:rPr>
                        <a:t>2 </a:t>
                      </a:r>
                      <a:r>
                        <a:rPr lang="zh-TW" altLang="en-US" sz="900" b="0" i="0" u="none" strike="noStrike" dirty="0">
                          <a:solidFill>
                            <a:schemeClr val="bg1"/>
                          </a:solidFill>
                          <a:effectLst/>
                          <a:latin typeface="Meiryo UI" panose="020B0604030504040204" pitchFamily="50" charset="-128"/>
                          <a:ea typeface="Meiryo UI" panose="020B0604030504040204" pitchFamily="50" charset="-128"/>
                        </a:rPr>
                        <a:t>公開（</a:t>
                      </a:r>
                      <a:r>
                        <a:rPr lang="en-US" altLang="zh-TW" sz="900" b="0" i="0" u="none" strike="noStrike" dirty="0">
                          <a:solidFill>
                            <a:schemeClr val="bg1"/>
                          </a:solidFill>
                          <a:effectLst/>
                          <a:latin typeface="Meiryo UI" panose="020B0604030504040204" pitchFamily="50" charset="-128"/>
                          <a:ea typeface="Meiryo UI" panose="020B0604030504040204" pitchFamily="50" charset="-128"/>
                        </a:rPr>
                        <a:t>OD</a:t>
                      </a:r>
                      <a:r>
                        <a:rPr lang="zh-TW" altLang="en-US" sz="900" b="0" i="0" u="none" strike="noStrike" dirty="0">
                          <a:solidFill>
                            <a:schemeClr val="bg1"/>
                          </a:solidFill>
                          <a:effectLst/>
                          <a:latin typeface="Meiryo UI" panose="020B0604030504040204" pitchFamily="50" charset="-128"/>
                          <a:ea typeface="Meiryo UI" panose="020B0604030504040204" pitchFamily="50" charset="-128"/>
                        </a:rPr>
                        <a:t>未対応）</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altLang="ja-JP" sz="900" b="0" i="0" u="none" strike="noStrike" dirty="0">
                          <a:solidFill>
                            <a:schemeClr val="bg1"/>
                          </a:solidFill>
                          <a:effectLst/>
                          <a:latin typeface="Meiryo UI" panose="020B0604030504040204" pitchFamily="50" charset="-128"/>
                          <a:ea typeface="Meiryo UI" panose="020B0604030504040204" pitchFamily="50" charset="-128"/>
                        </a:rPr>
                        <a:t>3 </a:t>
                      </a: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非公開</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ja-JP" altLang="en-US" sz="900" b="0" i="0" u="none" strike="noStrike" dirty="0" smtClean="0">
                          <a:solidFill>
                            <a:schemeClr val="bg1"/>
                          </a:solidFill>
                          <a:effectLst/>
                          <a:latin typeface="Meiryo UI" panose="020B0604030504040204" pitchFamily="50" charset="-128"/>
                          <a:ea typeface="Meiryo UI" panose="020B0604030504040204" pitchFamily="50" charset="-128"/>
                        </a:rPr>
                        <a:t>不明・未回答</a:t>
                      </a:r>
                      <a:endParaRPr lang="ja-JP" altLang="en-US" sz="900" b="0"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r>
              <a:tr h="388078">
                <a:tc rowSpan="9">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該当する</a:t>
                      </a:r>
                      <a:r>
                        <a:rPr lang="ja-JP" altLang="en-US" sz="1400" b="0" i="0" u="none" strike="noStrike" dirty="0" smtClean="0">
                          <a:solidFill>
                            <a:srgbClr val="000000"/>
                          </a:solidFill>
                          <a:effectLst/>
                          <a:latin typeface="Meiryo UI" panose="020B0604030504040204" pitchFamily="50" charset="-128"/>
                          <a:ea typeface="Meiryo UI" panose="020B0604030504040204" pitchFamily="50" charset="-128"/>
                        </a:rPr>
                        <a:t>分野</a:t>
                      </a:r>
                      <a:r>
                        <a:rPr lang="en-US" altLang="ja-JP" sz="1400" b="0" i="0" u="none" strike="noStrike" dirty="0" smtClean="0">
                          <a:solidFill>
                            <a:srgbClr val="000000"/>
                          </a:solidFill>
                          <a:effectLst/>
                          <a:latin typeface="Meiryo UI" panose="020B0604030504040204" pitchFamily="50" charset="-128"/>
                          <a:ea typeface="Meiryo UI" panose="020B0604030504040204" pitchFamily="50" charset="-128"/>
                        </a:rPr>
                        <a:t>(※1)</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zh-TW" sz="1400" b="0" i="0" u="none" strike="noStrike" dirty="0">
                          <a:solidFill>
                            <a:srgbClr val="000000"/>
                          </a:solidFill>
                          <a:effectLst/>
                          <a:latin typeface="Meiryo UI" panose="020B0604030504040204" pitchFamily="50" charset="-128"/>
                          <a:ea typeface="Meiryo UI" panose="020B0604030504040204" pitchFamily="50" charset="-128"/>
                        </a:rPr>
                        <a:t>1 </a:t>
                      </a:r>
                      <a:r>
                        <a:rPr lang="zh-TW" altLang="en-US" sz="1400" b="0" i="0" u="none" strike="noStrike" dirty="0">
                          <a:solidFill>
                            <a:srgbClr val="000000"/>
                          </a:solidFill>
                          <a:effectLst/>
                          <a:latin typeface="Meiryo UI" panose="020B0604030504040204" pitchFamily="50" charset="-128"/>
                          <a:ea typeface="Meiryo UI" panose="020B0604030504040204" pitchFamily="50" charset="-128"/>
                        </a:rPr>
                        <a:t>電子行政分野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2,174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457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112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1,605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8078">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健康・医療・介護分野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1,167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90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49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1,028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8078">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観光分野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8078">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金融分野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323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85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50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188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8078">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zh-TW" sz="1400" b="0" i="0" u="none" strike="noStrike" dirty="0">
                          <a:solidFill>
                            <a:srgbClr val="000000"/>
                          </a:solidFill>
                          <a:effectLst/>
                          <a:latin typeface="Meiryo UI" panose="020B0604030504040204" pitchFamily="50" charset="-128"/>
                          <a:ea typeface="Meiryo UI" panose="020B0604030504040204" pitchFamily="50" charset="-128"/>
                        </a:rPr>
                        <a:t>5 </a:t>
                      </a:r>
                      <a:r>
                        <a:rPr lang="zh-TW" altLang="en-US" sz="1400" b="0" i="0" u="none" strike="noStrike" dirty="0">
                          <a:solidFill>
                            <a:srgbClr val="000000"/>
                          </a:solidFill>
                          <a:effectLst/>
                          <a:latin typeface="Meiryo UI" panose="020B0604030504040204" pitchFamily="50" charset="-128"/>
                          <a:ea typeface="Meiryo UI" panose="020B0604030504040204" pitchFamily="50" charset="-128"/>
                        </a:rPr>
                        <a:t>農林水産分野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416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98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29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289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8078">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6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ものづくり分野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132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37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26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69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8078">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7 </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インフラ・防災・減災等分野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498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28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23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445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8078">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8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移動分野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398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94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28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276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8078">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9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該当なし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8,240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1,002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511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chemeClr val="tx1"/>
                          </a:solidFill>
                          <a:effectLst/>
                          <a:latin typeface="Meiryo UI" panose="020B0604030504040204" pitchFamily="50" charset="-128"/>
                          <a:ea typeface="Meiryo UI" panose="020B0604030504040204" pitchFamily="50" charset="-128"/>
                        </a:rPr>
                        <a:t>6,723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1514">
                <a:tc gridSpan="2">
                  <a:txBody>
                    <a:bodyPr/>
                    <a:lstStyle/>
                    <a:p>
                      <a:pPr algn="l" fontAlgn="ctr"/>
                      <a:r>
                        <a:rPr lang="ja-JP" altLang="en-US" sz="1400" b="0" i="0" u="none" strike="noStrike" dirty="0" smtClean="0">
                          <a:solidFill>
                            <a:srgbClr val="000000"/>
                          </a:solidFill>
                          <a:effectLst/>
                          <a:latin typeface="Meiryo UI" panose="020B0604030504040204" pitchFamily="50" charset="-128"/>
                          <a:ea typeface="Meiryo UI" panose="020B0604030504040204" pitchFamily="50" charset="-128"/>
                        </a:rPr>
                        <a:t>総計</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hMerge="1">
                  <a:txBody>
                    <a:bodyPr/>
                    <a:lstStyle/>
                    <a:p>
                      <a:pPr algn="l" fontAlgn="ct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13,350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1,892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828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10,624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r>
              <a:tr h="261514">
                <a:tc gridSpan="2">
                  <a:txBody>
                    <a:bodyPr/>
                    <a:lstStyle/>
                    <a:p>
                      <a:pPr algn="l" fontAlgn="ctr"/>
                      <a:r>
                        <a:rPr lang="ja-JP" altLang="en-US" sz="1400" b="0" i="0" u="none" strike="noStrike" dirty="0" smtClean="0">
                          <a:solidFill>
                            <a:srgbClr val="000000"/>
                          </a:solidFill>
                          <a:effectLst/>
                          <a:latin typeface="Meiryo UI" panose="020B0604030504040204" pitchFamily="50" charset="-128"/>
                          <a:ea typeface="Meiryo UI" panose="020B0604030504040204" pitchFamily="50" charset="-128"/>
                        </a:rPr>
                        <a:t>割合</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hMerge="1">
                  <a:txBody>
                    <a:bodyPr/>
                    <a:lstStyle/>
                    <a:p>
                      <a:endParaRPr kumimoji="1" lang="ja-JP" altLang="en-US"/>
                    </a:p>
                  </a:txBody>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100.0%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14.2%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6.2%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79.6%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r>
            </a:tbl>
          </a:graphicData>
        </a:graphic>
      </p:graphicFrame>
      <p:sp>
        <p:nvSpPr>
          <p:cNvPr id="10" name="テキスト ボックス 9"/>
          <p:cNvSpPr txBox="1"/>
          <p:nvPr/>
        </p:nvSpPr>
        <p:spPr bwMode="auto">
          <a:xfrm>
            <a:off x="192598" y="6607993"/>
            <a:ext cx="6670347" cy="246189"/>
          </a:xfrm>
          <a:prstGeom prst="rect">
            <a:avLst/>
          </a:prstGeom>
          <a:noFill/>
          <a:ln w="9525" algn="ctr">
            <a:noFill/>
            <a:miter lim="800000"/>
            <a:headEnd/>
            <a:tailEnd/>
          </a:ln>
          <a:effectLst/>
        </p:spPr>
        <p:txBody>
          <a:bodyPr wrap="none" lIns="91406" tIns="45704" rIns="91406" bIns="45704" rtlCol="0">
            <a:spAutoFit/>
          </a:bodyPr>
          <a:lstStyle/>
          <a:p>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データベース</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又は電子媒体で管理されているデータのある手続</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(9,794</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について該当分野を最大２つ選択したものである。</a:t>
            </a:r>
          </a:p>
        </p:txBody>
      </p:sp>
    </p:spTree>
    <p:extLst>
      <p:ext uri="{BB962C8B-B14F-4D97-AF65-F5344CB8AC3E}">
        <p14:creationId xmlns:p14="http://schemas.microsoft.com/office/powerpoint/2010/main" val="320626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2"/>
          <a:stretch>
            <a:fillRect/>
          </a:stretch>
        </p:blipFill>
        <p:spPr>
          <a:xfrm>
            <a:off x="4953000" y="1688148"/>
            <a:ext cx="4786399" cy="4956800"/>
          </a:xfrm>
          <a:prstGeom prst="rect">
            <a:avLst/>
          </a:prstGeom>
        </p:spPr>
      </p:pic>
      <p:sp>
        <p:nvSpPr>
          <p:cNvPr id="2" name="タイトル 1"/>
          <p:cNvSpPr>
            <a:spLocks noGrp="1"/>
          </p:cNvSpPr>
          <p:nvPr>
            <p:ph type="title"/>
          </p:nvPr>
        </p:nvSpPr>
        <p:spPr/>
        <p:txBody>
          <a:bodyPr/>
          <a:lstStyle/>
          <a:p>
            <a:r>
              <a:rPr lang="en-US" altLang="ja-JP" sz="2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行政手続等関連データ</a:t>
            </a:r>
            <a:r>
              <a:rPr lang="en-US" altLang="ja-JP" sz="2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分野別の棚卸結果</a:t>
            </a:r>
            <a:r>
              <a:rPr lang="en-US" altLang="ja-JP" sz="2000" dirty="0">
                <a:latin typeface="Meiryo UI" panose="020B0604030504040204" pitchFamily="50" charset="-128"/>
                <a:ea typeface="Meiryo UI" panose="020B0604030504040204" pitchFamily="50" charset="-128"/>
                <a:cs typeface="Meiryo UI" panose="020B0604030504040204" pitchFamily="50" charset="-128"/>
              </a:rPr>
              <a:t>(OD</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未対応・非公開理由</a:t>
            </a:r>
            <a:r>
              <a:rPr lang="en-US" altLang="ja-JP" sz="20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2"/>
          </p:nvPr>
        </p:nvSpPr>
        <p:spPr/>
        <p:txBody>
          <a:bodyPr/>
          <a:lstStyle/>
          <a:p>
            <a:pPr algn="r" latinLnBrk="1"/>
            <a:fld id="{2D445476-B57F-464F-8319-C26E69740EC0}" type="slidenum">
              <a:rPr/>
              <a:pPr algn="r" latinLnBrk="1"/>
              <a:t>5</a:t>
            </a:fld>
            <a:endParaRPr lang="ja-JP" altLang="en-US"/>
          </a:p>
        </p:txBody>
      </p:sp>
      <p:sp>
        <p:nvSpPr>
          <p:cNvPr id="10" name="コンテンツ プレースホルダー 2"/>
          <p:cNvSpPr>
            <a:spLocks noGrp="1"/>
          </p:cNvSpPr>
          <p:nvPr>
            <p:ph idx="1"/>
          </p:nvPr>
        </p:nvSpPr>
        <p:spPr>
          <a:xfrm>
            <a:off x="495300" y="638692"/>
            <a:ext cx="8915400" cy="936000"/>
          </a:xfrm>
          <a:ln>
            <a:solidFill>
              <a:schemeClr val="tx1"/>
            </a:solidFill>
          </a:ln>
        </p:spPr>
        <p:txBody>
          <a:bodyPr/>
          <a:lstStyle/>
          <a:p>
            <a:r>
              <a:rPr lang="ja-JP" altLang="en-US" sz="1800" dirty="0">
                <a:latin typeface="Meiryo UI" panose="020B0604030504040204" pitchFamily="50" charset="-128"/>
                <a:ea typeface="Meiryo UI" panose="020B0604030504040204" pitchFamily="50" charset="-128"/>
                <a:cs typeface="Meiryo UI" panose="020B0604030504040204" pitchFamily="50" charset="-128"/>
              </a:rPr>
              <a:t>当該手続によって得られるデータのオープンデータ化未対応・非公開の理由について、個別法令によるもの</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は</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731</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件</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約</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800" dirty="0" err="1">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個別法令以外の合理的な理由によるものは</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7,397</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件</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約</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65%)</a:t>
            </a:r>
            <a:r>
              <a:rPr lang="ja-JP" altLang="en-US" sz="1800" dirty="0" err="1"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1294022010"/>
              </p:ext>
            </p:extLst>
          </p:nvPr>
        </p:nvGraphicFramePr>
        <p:xfrm>
          <a:off x="192598" y="1688147"/>
          <a:ext cx="4700153" cy="4956800"/>
        </p:xfrm>
        <a:graphic>
          <a:graphicData uri="http://schemas.openxmlformats.org/drawingml/2006/table">
            <a:tbl>
              <a:tblPr/>
              <a:tblGrid>
                <a:gridCol w="358946"/>
                <a:gridCol w="1893207"/>
                <a:gridCol w="612000"/>
                <a:gridCol w="612000"/>
                <a:gridCol w="612000"/>
                <a:gridCol w="612000"/>
              </a:tblGrid>
              <a:tr h="326511">
                <a:tc rowSpan="2" gridSpan="2">
                  <a:txBody>
                    <a:bodyPr/>
                    <a:lstStyle/>
                    <a:p>
                      <a:pPr algn="ctr" fontAlgn="ctr"/>
                      <a:endParaRPr lang="ja-JP" altLang="en-US" sz="1000" b="0"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rowSpan="2" hMerge="1">
                  <a:txBody>
                    <a:bodyPr/>
                    <a:lstStyle/>
                    <a:p>
                      <a:pPr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gridSpan="4">
                  <a:txBody>
                    <a:bodyPr/>
                    <a:lstStyle/>
                    <a:p>
                      <a:pPr algn="ctr" fontAlgn="ctr"/>
                      <a:r>
                        <a:rPr lang="ja-JP" altLang="en-US" sz="1000" b="0" i="0" u="none" strike="noStrike" dirty="0">
                          <a:solidFill>
                            <a:schemeClr val="bg1"/>
                          </a:solidFill>
                          <a:effectLst/>
                          <a:latin typeface="Meiryo UI" panose="020B0604030504040204" pitchFamily="50" charset="-128"/>
                          <a:ea typeface="Meiryo UI" panose="020B0604030504040204" pitchFamily="50" charset="-128"/>
                        </a:rPr>
                        <a:t>オープンデータ化未対応・非公開の</a:t>
                      </a:r>
                      <a:r>
                        <a:rPr lang="ja-JP" altLang="en-US" sz="1000" b="0" i="0" u="none" strike="noStrike" dirty="0" smtClean="0">
                          <a:solidFill>
                            <a:schemeClr val="bg1"/>
                          </a:solidFill>
                          <a:effectLst/>
                          <a:latin typeface="Meiryo UI" panose="020B0604030504040204" pitchFamily="50" charset="-128"/>
                          <a:ea typeface="Meiryo UI" panose="020B0604030504040204" pitchFamily="50" charset="-128"/>
                        </a:rPr>
                        <a:t>理由</a:t>
                      </a:r>
                      <a:endParaRPr lang="ja-JP" altLang="en-US" sz="1000" b="0"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hMerge="1">
                  <a:txBody>
                    <a:bodyPr/>
                    <a:lstStyle/>
                    <a:p>
                      <a:pPr algn="ctr"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pPr algn="ctr"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pPr algn="ctr" fontAlgn="ctr"/>
                      <a:endParaRPr lang="ja-JP" altLang="en-US" sz="10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496012">
                <a:tc gridSpan="2" vMerge="1">
                  <a:txBody>
                    <a:bodyPr/>
                    <a:lstStyle/>
                    <a:p>
                      <a:endParaRPr kumimoji="1" lang="ja-JP" altLang="en-US"/>
                    </a:p>
                  </a:txBody>
                  <a:tcPr/>
                </a:tc>
                <a:tc hMerge="1" vMerge="1">
                  <a:txBody>
                    <a:bodyPr/>
                    <a:lstStyle/>
                    <a:p>
                      <a:pPr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altLang="ja-JP" sz="900" b="0" i="0" u="none" strike="noStrike" dirty="0">
                          <a:solidFill>
                            <a:schemeClr val="bg1"/>
                          </a:solidFill>
                          <a:effectLst/>
                          <a:latin typeface="Meiryo UI" panose="020B0604030504040204" pitchFamily="50" charset="-128"/>
                          <a:ea typeface="Meiryo UI" panose="020B0604030504040204" pitchFamily="50" charset="-128"/>
                        </a:rPr>
                        <a:t>1 </a:t>
                      </a: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個別法令</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altLang="ja-JP" sz="900" b="0" i="0" u="none" strike="noStrike" dirty="0">
                          <a:solidFill>
                            <a:schemeClr val="bg1"/>
                          </a:solidFill>
                          <a:effectLst/>
                          <a:latin typeface="Meiryo UI" panose="020B0604030504040204" pitchFamily="50" charset="-128"/>
                          <a:ea typeface="Meiryo UI" panose="020B0604030504040204" pitchFamily="50" charset="-128"/>
                        </a:rPr>
                        <a:t>2 </a:t>
                      </a: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個別法令以外の合理的な理由</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altLang="ja-JP" sz="900" b="0" i="0" u="none" strike="noStrike" dirty="0">
                          <a:solidFill>
                            <a:schemeClr val="bg1"/>
                          </a:solidFill>
                          <a:effectLst/>
                          <a:latin typeface="Meiryo UI" panose="020B0604030504040204" pitchFamily="50" charset="-128"/>
                          <a:ea typeface="Meiryo UI" panose="020B0604030504040204" pitchFamily="50" charset="-128"/>
                        </a:rPr>
                        <a:t>3 </a:t>
                      </a: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その他</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r>
              <a:tr h="408959">
                <a:tc rowSpan="9">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該当する</a:t>
                      </a:r>
                      <a:r>
                        <a:rPr lang="ja-JP" altLang="en-US" sz="1400" b="0" i="0" u="none" strike="noStrike" dirty="0" smtClean="0">
                          <a:solidFill>
                            <a:srgbClr val="000000"/>
                          </a:solidFill>
                          <a:effectLst/>
                          <a:latin typeface="Meiryo UI" panose="020B0604030504040204" pitchFamily="50" charset="-128"/>
                          <a:ea typeface="Meiryo UI" panose="020B0604030504040204" pitchFamily="50" charset="-128"/>
                        </a:rPr>
                        <a:t>分野</a:t>
                      </a:r>
                      <a:r>
                        <a:rPr lang="en-US" altLang="ja-JP" sz="1400" b="0" i="0" u="none" strike="noStrike" dirty="0" smtClean="0">
                          <a:solidFill>
                            <a:srgbClr val="000000"/>
                          </a:solidFill>
                          <a:effectLst/>
                          <a:latin typeface="Meiryo UI" panose="020B0604030504040204" pitchFamily="50" charset="-128"/>
                          <a:ea typeface="Meiryo UI" panose="020B0604030504040204" pitchFamily="50" charset="-128"/>
                        </a:rPr>
                        <a:t>(※1)</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zh-TW" sz="1400" b="0" i="0" u="none" strike="noStrike" dirty="0">
                          <a:solidFill>
                            <a:srgbClr val="000000"/>
                          </a:solidFill>
                          <a:effectLst/>
                          <a:latin typeface="Meiryo UI" panose="020B0604030504040204" pitchFamily="50" charset="-128"/>
                          <a:ea typeface="Meiryo UI" panose="020B0604030504040204" pitchFamily="50" charset="-128"/>
                        </a:rPr>
                        <a:t>1 </a:t>
                      </a:r>
                      <a:r>
                        <a:rPr lang="zh-TW" altLang="en-US" sz="1400" b="0" i="0" u="none" strike="noStrike" dirty="0">
                          <a:solidFill>
                            <a:srgbClr val="000000"/>
                          </a:solidFill>
                          <a:effectLst/>
                          <a:latin typeface="Meiryo UI" panose="020B0604030504040204" pitchFamily="50" charset="-128"/>
                          <a:ea typeface="Meiryo UI" panose="020B0604030504040204" pitchFamily="50" charset="-128"/>
                        </a:rPr>
                        <a:t>電子行政分野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1,705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95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1,154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456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8959">
                <a:tc v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健康・医療・介護分野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1,076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31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938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107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8959">
                <a:tc v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観光分野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8959">
                <a:tc v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金融分野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235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76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158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8959">
                <a:tc v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zh-TW" sz="1400" b="0" i="0" u="none" strike="noStrike" dirty="0">
                          <a:solidFill>
                            <a:srgbClr val="000000"/>
                          </a:solidFill>
                          <a:effectLst/>
                          <a:latin typeface="Meiryo UI" panose="020B0604030504040204" pitchFamily="50" charset="-128"/>
                          <a:ea typeface="Meiryo UI" panose="020B0604030504040204" pitchFamily="50" charset="-128"/>
                        </a:rPr>
                        <a:t>5 </a:t>
                      </a:r>
                      <a:r>
                        <a:rPr lang="zh-TW" altLang="en-US" sz="1400" b="0" i="0" u="none" strike="noStrike" dirty="0">
                          <a:solidFill>
                            <a:srgbClr val="000000"/>
                          </a:solidFill>
                          <a:effectLst/>
                          <a:latin typeface="Meiryo UI" panose="020B0604030504040204" pitchFamily="50" charset="-128"/>
                          <a:ea typeface="Meiryo UI" panose="020B0604030504040204" pitchFamily="50" charset="-128"/>
                        </a:rPr>
                        <a:t>農林水産分野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318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20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218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80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8959">
                <a:tc v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6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ものづくり分野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95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80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15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8959">
                <a:tc v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7 </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インフラ・防災・減災等分野</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454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362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91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8959">
                <a:tc v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8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移動分野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304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193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109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8959">
                <a:tc v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9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該当なし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7,168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581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4,376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2,211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6823">
                <a:tc gridSpan="2">
                  <a:txBody>
                    <a:bodyPr/>
                    <a:lstStyle/>
                    <a:p>
                      <a:pPr algn="l" fontAlgn="ctr"/>
                      <a:r>
                        <a:rPr lang="ja-JP" altLang="en-US" sz="1400" b="0" i="0" u="none" strike="noStrike" dirty="0" smtClean="0">
                          <a:solidFill>
                            <a:srgbClr val="000000"/>
                          </a:solidFill>
                          <a:effectLst/>
                          <a:latin typeface="Meiryo UI" panose="020B0604030504040204" pitchFamily="50" charset="-128"/>
                          <a:ea typeface="Meiryo UI" panose="020B0604030504040204" pitchFamily="50" charset="-128"/>
                        </a:rPr>
                        <a:t>総計</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hMerge="1">
                  <a:txBody>
                    <a:bodyPr/>
                    <a:lstStyle/>
                    <a:p>
                      <a:pPr algn="l" fontAlgn="ct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11,356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731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7,397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3,228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r>
              <a:tr h="226823">
                <a:tc gridSpan="2">
                  <a:txBody>
                    <a:bodyPr/>
                    <a:lstStyle/>
                    <a:p>
                      <a:pPr algn="l" fontAlgn="ctr"/>
                      <a:r>
                        <a:rPr lang="ja-JP" altLang="en-US" sz="1400" b="0" i="0" u="none" strike="noStrike" dirty="0" smtClean="0">
                          <a:solidFill>
                            <a:srgbClr val="000000"/>
                          </a:solidFill>
                          <a:effectLst/>
                          <a:latin typeface="Meiryo UI" panose="020B0604030504040204" pitchFamily="50" charset="-128"/>
                          <a:ea typeface="Meiryo UI" panose="020B0604030504040204" pitchFamily="50" charset="-128"/>
                        </a:rPr>
                        <a:t>割合</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hMerge="1">
                  <a:txBody>
                    <a:bodyPr/>
                    <a:lstStyle/>
                    <a:p>
                      <a:endParaRPr kumimoji="1" lang="ja-JP" altLang="en-US"/>
                    </a:p>
                  </a:txBody>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100.0%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6.4%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800" b="0" i="0" u="none" strike="noStrike">
                          <a:solidFill>
                            <a:srgbClr val="000000"/>
                          </a:solidFill>
                          <a:effectLst/>
                          <a:latin typeface="Meiryo UI" panose="020B0604030504040204" pitchFamily="50" charset="-128"/>
                          <a:ea typeface="Meiryo UI" panose="020B0604030504040204" pitchFamily="50" charset="-128"/>
                        </a:rPr>
                        <a:t>65.1%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28.4%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r>
            </a:tbl>
          </a:graphicData>
        </a:graphic>
      </p:graphicFrame>
      <p:sp>
        <p:nvSpPr>
          <p:cNvPr id="11" name="テキスト ボックス 10"/>
          <p:cNvSpPr txBox="1"/>
          <p:nvPr/>
        </p:nvSpPr>
        <p:spPr bwMode="auto">
          <a:xfrm>
            <a:off x="192598" y="6607993"/>
            <a:ext cx="6670347" cy="246189"/>
          </a:xfrm>
          <a:prstGeom prst="rect">
            <a:avLst/>
          </a:prstGeom>
          <a:noFill/>
          <a:ln w="9525" algn="ctr">
            <a:noFill/>
            <a:miter lim="800000"/>
            <a:headEnd/>
            <a:tailEnd/>
          </a:ln>
          <a:effectLst/>
        </p:spPr>
        <p:txBody>
          <a:bodyPr wrap="none" lIns="91406" tIns="45704" rIns="91406" bIns="45704" rtlCol="0">
            <a:spAutoFit/>
          </a:bodyPr>
          <a:lstStyle/>
          <a:p>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データベース</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又は電子媒体で管理されているデータのある手続</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(9,794</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について該当分野を最大２つ選択したものである。</a:t>
            </a:r>
          </a:p>
        </p:txBody>
      </p:sp>
    </p:spTree>
    <p:extLst>
      <p:ext uri="{BB962C8B-B14F-4D97-AF65-F5344CB8AC3E}">
        <p14:creationId xmlns:p14="http://schemas.microsoft.com/office/powerpoint/2010/main" val="38849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2"/>
          <a:stretch>
            <a:fillRect/>
          </a:stretch>
        </p:blipFill>
        <p:spPr>
          <a:xfrm>
            <a:off x="4930784" y="1656965"/>
            <a:ext cx="4837330" cy="4984724"/>
          </a:xfrm>
          <a:prstGeom prst="rect">
            <a:avLst/>
          </a:prstGeom>
        </p:spPr>
      </p:pic>
      <p:sp>
        <p:nvSpPr>
          <p:cNvPr id="2" name="タイトル 1"/>
          <p:cNvSpPr>
            <a:spLocks noGrp="1"/>
          </p:cNvSpPr>
          <p:nvPr>
            <p:ph type="title"/>
          </p:nvPr>
        </p:nvSpPr>
        <p:spPr/>
        <p:txBody>
          <a:bodyPr/>
          <a:lstStyle/>
          <a:p>
            <a:r>
              <a:rPr lang="en-US" altLang="ja-JP" sz="2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行政手続等関連データ</a:t>
            </a:r>
            <a:r>
              <a:rPr lang="en-US" altLang="ja-JP" sz="2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分野別の棚卸結果</a:t>
            </a:r>
            <a:r>
              <a:rPr lang="en-US" altLang="ja-JP" sz="2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公開データのファイル形式</a:t>
            </a:r>
            <a:r>
              <a:rPr lang="en-US" altLang="ja-JP" sz="20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2"/>
          </p:nvPr>
        </p:nvSpPr>
        <p:spPr/>
        <p:txBody>
          <a:bodyPr/>
          <a:lstStyle/>
          <a:p>
            <a:pPr algn="r" latinLnBrk="1"/>
            <a:fld id="{2D445476-B57F-464F-8319-C26E69740EC0}" type="slidenum">
              <a:rPr/>
              <a:pPr algn="r" latinLnBrk="1"/>
              <a:t>6</a:t>
            </a:fld>
            <a:endParaRPr lang="ja-JP" altLang="en-US"/>
          </a:p>
        </p:txBody>
      </p:sp>
      <p:sp>
        <p:nvSpPr>
          <p:cNvPr id="10" name="コンテンツ プレースホルダー 2"/>
          <p:cNvSpPr>
            <a:spLocks noGrp="1"/>
          </p:cNvSpPr>
          <p:nvPr>
            <p:ph idx="1"/>
          </p:nvPr>
        </p:nvSpPr>
        <p:spPr>
          <a:xfrm>
            <a:off x="495300" y="638692"/>
            <a:ext cx="8915400" cy="936000"/>
          </a:xfrm>
          <a:ln>
            <a:solidFill>
              <a:schemeClr val="tx1"/>
            </a:solidFill>
          </a:ln>
        </p:spPr>
        <p:txBody>
          <a:bodyPr/>
          <a:lstStyle/>
          <a:p>
            <a:r>
              <a:rPr lang="ja-JP" altLang="en-US" sz="1800" dirty="0">
                <a:latin typeface="Meiryo UI" panose="020B0604030504040204" pitchFamily="50" charset="-128"/>
                <a:ea typeface="Meiryo UI" panose="020B0604030504040204" pitchFamily="50" charset="-128"/>
                <a:cs typeface="Meiryo UI" panose="020B0604030504040204" pitchFamily="50" charset="-128"/>
              </a:rPr>
              <a:t>公開データのファイル形式は、構造化</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PDF</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形式</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約</a:t>
            </a:r>
            <a:r>
              <a:rPr lang="en-US" altLang="ja-JP" sz="1800" dirty="0" smtClean="0">
                <a:latin typeface="Meiryo UI" panose="020B0604030504040204" pitchFamily="50" charset="-128"/>
                <a:ea typeface="Meiryo UI" panose="020B0604030504040204" pitchFamily="50" charset="-128"/>
                <a:cs typeface="Meiryo UI" panose="020B0604030504040204" pitchFamily="50" charset="-128"/>
              </a:rPr>
              <a:t>28%) </a:t>
            </a:r>
            <a:r>
              <a:rPr lang="ja-JP" altLang="en-US" sz="1800" dirty="0" err="1">
                <a:latin typeface="Meiryo UI" panose="020B0604030504040204" pitchFamily="50" charset="-128"/>
                <a:ea typeface="Meiryo UI" panose="020B0604030504040204" pitchFamily="50" charset="-128"/>
                <a:cs typeface="Meiryo UI" panose="020B0604030504040204" pitchFamily="50" charset="-128"/>
              </a:rPr>
              <a:t>、</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EXCEL</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形式</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約</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19%)</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 での公開が多い中、移動分野、金融分野においては</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CSV</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形式での公開割合が高い</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(45%</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以上</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err="1">
                <a:latin typeface="Meiryo UI" panose="020B0604030504040204" pitchFamily="50" charset="-128"/>
                <a:ea typeface="Meiryo UI" panose="020B0604030504040204" pitchFamily="50" charset="-128"/>
                <a:cs typeface="Meiryo UI" panose="020B0604030504040204" pitchFamily="50" charset="-128"/>
              </a:rPr>
              <a:t>。</a:t>
            </a:r>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1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手続によって得られるデータの中で公開しているデータのうち、特に外部の利用者にとって有用と思われるデータを最大で３つまで把握</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1675386531"/>
              </p:ext>
            </p:extLst>
          </p:nvPr>
        </p:nvGraphicFramePr>
        <p:xfrm>
          <a:off x="192597" y="1658819"/>
          <a:ext cx="4700149" cy="4985746"/>
        </p:xfrm>
        <a:graphic>
          <a:graphicData uri="http://schemas.openxmlformats.org/drawingml/2006/table">
            <a:tbl>
              <a:tblPr/>
              <a:tblGrid>
                <a:gridCol w="353513"/>
                <a:gridCol w="1871438"/>
                <a:gridCol w="275022"/>
                <a:gridCol w="275022"/>
                <a:gridCol w="275022"/>
                <a:gridCol w="275022"/>
                <a:gridCol w="275022"/>
                <a:gridCol w="275022"/>
                <a:gridCol w="275022"/>
                <a:gridCol w="275022"/>
                <a:gridCol w="275022"/>
              </a:tblGrid>
              <a:tr h="191431">
                <a:tc rowSpan="2" gridSpan="2">
                  <a:txBody>
                    <a:bodyPr/>
                    <a:lstStyle/>
                    <a:p>
                      <a:pPr algn="ctr" fontAlgn="ctr"/>
                      <a:endParaRPr lang="ja-JP" altLang="en-US" sz="1100" b="0"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rowSpan="2" hMerge="1">
                  <a:txBody>
                    <a:bodyPr/>
                    <a:lstStyle/>
                    <a:p>
                      <a:pPr algn="l"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gridSpan="9">
                  <a:txBody>
                    <a:bodyPr/>
                    <a:lstStyle/>
                    <a:p>
                      <a:pPr algn="ctr" fontAlgn="ctr"/>
                      <a:r>
                        <a:rPr lang="ja-JP" altLang="en-US" sz="900" b="0" i="0" u="none" strike="noStrike" dirty="0" smtClean="0">
                          <a:solidFill>
                            <a:schemeClr val="bg1"/>
                          </a:solidFill>
                          <a:effectLst/>
                          <a:latin typeface="Meiryo UI" panose="020B0604030504040204" pitchFamily="50" charset="-128"/>
                          <a:ea typeface="Meiryo UI" panose="020B0604030504040204" pitchFamily="50" charset="-128"/>
                        </a:rPr>
                        <a:t>ファイル</a:t>
                      </a:r>
                      <a:r>
                        <a:rPr lang="ja-JP" altLang="en-US" sz="900" b="0" i="0" u="none" strike="noStrike" dirty="0">
                          <a:solidFill>
                            <a:schemeClr val="bg1"/>
                          </a:solidFill>
                          <a:effectLst/>
                          <a:latin typeface="Meiryo UI" panose="020B0604030504040204" pitchFamily="50" charset="-128"/>
                          <a:ea typeface="Meiryo UI" panose="020B0604030504040204" pitchFamily="50" charset="-128"/>
                        </a:rPr>
                        <a:t>形式</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hMerge="1">
                  <a:txBody>
                    <a:bodyPr/>
                    <a:lstStyle/>
                    <a:p>
                      <a:endParaRPr kumimoji="1" lang="ja-JP" altLang="en-US"/>
                    </a:p>
                  </a:txBody>
                  <a:tcPr/>
                </a:tc>
                <a:tc hMerge="1">
                  <a:txBody>
                    <a:bodyPr/>
                    <a:lstStyle/>
                    <a:p>
                      <a:pPr algn="ctr"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pPr algn="ctr"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pPr algn="ctr"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pPr algn="ctr"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pPr algn="ctr"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pPr algn="ctr"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pPr algn="ctr"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647934">
                <a:tc gridSpan="2" vMerge="1">
                  <a:txBody>
                    <a:bodyPr/>
                    <a:lstStyle/>
                    <a:p>
                      <a:endParaRPr kumimoji="1" lang="ja-JP" altLang="en-US"/>
                    </a:p>
                  </a:txBody>
                  <a:tcPr/>
                </a:tc>
                <a:tc hMerge="1" vMerge="1">
                  <a:txBody>
                    <a:bodyPr/>
                    <a:lstStyle/>
                    <a:p>
                      <a:pPr algn="l"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ctr"/>
                      <a:r>
                        <a:rPr lang="ja-JP" altLang="en-US" sz="900" b="0" i="0" u="none" strike="noStrike" dirty="0" smtClean="0">
                          <a:solidFill>
                            <a:schemeClr val="bg1"/>
                          </a:solidFill>
                          <a:effectLst/>
                          <a:latin typeface="Meiryo UI" panose="020B0604030504040204" pitchFamily="50" charset="-128"/>
                          <a:ea typeface="Meiryo UI" panose="020B0604030504040204" pitchFamily="50" charset="-128"/>
                        </a:rPr>
                        <a:t>計</a:t>
                      </a:r>
                      <a:endParaRPr lang="en-US" sz="900" b="0"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sz="900" b="0" i="0" u="none" strike="noStrike" dirty="0" smtClean="0">
                          <a:solidFill>
                            <a:schemeClr val="bg1"/>
                          </a:solidFill>
                          <a:effectLst/>
                          <a:latin typeface="Meiryo UI" panose="020B0604030504040204" pitchFamily="50" charset="-128"/>
                          <a:ea typeface="Meiryo UI" panose="020B0604030504040204" pitchFamily="50" charset="-128"/>
                        </a:rPr>
                        <a:t>1 EXCEL</a:t>
                      </a:r>
                      <a:endParaRPr lang="en-US" sz="900" b="0"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sz="900" b="0" i="0" u="none" strike="noStrike" dirty="0" smtClean="0">
                          <a:solidFill>
                            <a:schemeClr val="bg1"/>
                          </a:solidFill>
                          <a:effectLst/>
                          <a:latin typeface="Meiryo UI" panose="020B0604030504040204" pitchFamily="50" charset="-128"/>
                          <a:ea typeface="Meiryo UI" panose="020B0604030504040204" pitchFamily="50" charset="-128"/>
                        </a:rPr>
                        <a:t>2 CSV</a:t>
                      </a:r>
                      <a:endParaRPr lang="en-US" sz="900" b="0"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sz="900" b="0" i="0" u="none" strike="noStrike" dirty="0" smtClean="0">
                          <a:solidFill>
                            <a:schemeClr val="bg1"/>
                          </a:solidFill>
                          <a:effectLst/>
                          <a:latin typeface="Meiryo UI" panose="020B0604030504040204" pitchFamily="50" charset="-128"/>
                          <a:ea typeface="Meiryo UI" panose="020B0604030504040204" pitchFamily="50" charset="-128"/>
                        </a:rPr>
                        <a:t>3 XML</a:t>
                      </a:r>
                      <a:endParaRPr lang="en-US" sz="900" b="0"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sz="900" b="0" i="0" u="none" strike="noStrike" dirty="0" smtClean="0">
                          <a:solidFill>
                            <a:schemeClr val="bg1"/>
                          </a:solidFill>
                          <a:effectLst/>
                          <a:latin typeface="Meiryo UI" panose="020B0604030504040204" pitchFamily="50" charset="-128"/>
                          <a:ea typeface="Meiryo UI" panose="020B0604030504040204" pitchFamily="50" charset="-128"/>
                        </a:rPr>
                        <a:t>4 RDF</a:t>
                      </a:r>
                      <a:endParaRPr lang="en-US" sz="900" b="0"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sz="900" b="0" i="0" u="none" strike="noStrike" dirty="0" smtClean="0">
                          <a:solidFill>
                            <a:schemeClr val="bg1"/>
                          </a:solidFill>
                          <a:effectLst/>
                          <a:latin typeface="Meiryo UI" panose="020B0604030504040204" pitchFamily="50" charset="-128"/>
                          <a:ea typeface="Meiryo UI" panose="020B0604030504040204" pitchFamily="50" charset="-128"/>
                        </a:rPr>
                        <a:t>5 JSON</a:t>
                      </a:r>
                      <a:endParaRPr lang="en-US" sz="900" b="0"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altLang="ja-JP" sz="900" b="0" i="0" u="none" strike="noStrike" dirty="0" smtClean="0">
                          <a:solidFill>
                            <a:schemeClr val="bg1"/>
                          </a:solidFill>
                          <a:effectLst/>
                          <a:latin typeface="Meiryo UI" panose="020B0604030504040204" pitchFamily="50" charset="-128"/>
                          <a:ea typeface="Meiryo UI" panose="020B0604030504040204" pitchFamily="50" charset="-128"/>
                        </a:rPr>
                        <a:t>6 </a:t>
                      </a:r>
                      <a:r>
                        <a:rPr lang="ja-JP" altLang="en-US" sz="900" b="0" i="0" u="none" strike="noStrike" dirty="0" smtClean="0">
                          <a:solidFill>
                            <a:schemeClr val="bg1"/>
                          </a:solidFill>
                          <a:effectLst/>
                          <a:latin typeface="Meiryo UI" panose="020B0604030504040204" pitchFamily="50" charset="-128"/>
                          <a:ea typeface="Meiryo UI" panose="020B0604030504040204" pitchFamily="50" charset="-128"/>
                        </a:rPr>
                        <a:t>非構造化</a:t>
                      </a:r>
                      <a:r>
                        <a:rPr lang="en-US" sz="900" b="0" i="0" u="none" strike="noStrike" dirty="0">
                          <a:solidFill>
                            <a:schemeClr val="bg1"/>
                          </a:solidFill>
                          <a:effectLst/>
                          <a:latin typeface="Meiryo UI" panose="020B0604030504040204" pitchFamily="50" charset="-128"/>
                          <a:ea typeface="Meiryo UI" panose="020B0604030504040204" pitchFamily="50" charset="-128"/>
                        </a:rPr>
                        <a:t>PDF</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altLang="ja-JP" sz="900" b="0" i="0" u="none" strike="noStrike" dirty="0" smtClean="0">
                          <a:solidFill>
                            <a:schemeClr val="bg1"/>
                          </a:solidFill>
                          <a:effectLst/>
                          <a:latin typeface="Meiryo UI" panose="020B0604030504040204" pitchFamily="50" charset="-128"/>
                          <a:ea typeface="Meiryo UI" panose="020B0604030504040204" pitchFamily="50" charset="-128"/>
                        </a:rPr>
                        <a:t>7 </a:t>
                      </a:r>
                      <a:r>
                        <a:rPr lang="ja-JP" altLang="en-US" sz="900" b="0" i="0" u="none" strike="noStrike" dirty="0" smtClean="0">
                          <a:solidFill>
                            <a:schemeClr val="bg1"/>
                          </a:solidFill>
                          <a:effectLst/>
                          <a:latin typeface="Meiryo UI" panose="020B0604030504040204" pitchFamily="50" charset="-128"/>
                          <a:ea typeface="Meiryo UI" panose="020B0604030504040204" pitchFamily="50" charset="-128"/>
                        </a:rPr>
                        <a:t>構造化</a:t>
                      </a:r>
                      <a:r>
                        <a:rPr lang="en-US" sz="900" b="0" i="0" u="none" strike="noStrike" dirty="0">
                          <a:solidFill>
                            <a:schemeClr val="bg1"/>
                          </a:solidFill>
                          <a:effectLst/>
                          <a:latin typeface="Meiryo UI" panose="020B0604030504040204" pitchFamily="50" charset="-128"/>
                          <a:ea typeface="Meiryo UI" panose="020B0604030504040204" pitchFamily="50" charset="-128"/>
                        </a:rPr>
                        <a:t>PDF</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altLang="ja-JP" sz="900" b="0" i="0" u="none" strike="noStrike" dirty="0" smtClean="0">
                          <a:solidFill>
                            <a:schemeClr val="bg1"/>
                          </a:solidFill>
                          <a:effectLst/>
                          <a:latin typeface="Meiryo UI" panose="020B0604030504040204" pitchFamily="50" charset="-128"/>
                          <a:ea typeface="Meiryo UI" panose="020B0604030504040204" pitchFamily="50" charset="-128"/>
                        </a:rPr>
                        <a:t>8 </a:t>
                      </a:r>
                      <a:r>
                        <a:rPr lang="ja-JP" altLang="en-US" sz="900" b="0" i="0" u="none" strike="noStrike" dirty="0" smtClean="0">
                          <a:solidFill>
                            <a:schemeClr val="bg1"/>
                          </a:solidFill>
                          <a:effectLst/>
                          <a:latin typeface="Meiryo UI" panose="020B0604030504040204" pitchFamily="50" charset="-128"/>
                          <a:ea typeface="Meiryo UI" panose="020B0604030504040204" pitchFamily="50" charset="-128"/>
                        </a:rPr>
                        <a:t>その他</a:t>
                      </a:r>
                      <a:endParaRPr lang="ja-JP" altLang="en-US" sz="900" b="0"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r>
              <a:tr h="412619">
                <a:tc rowSpan="9">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該当する</a:t>
                      </a:r>
                      <a:r>
                        <a:rPr lang="ja-JP" altLang="en-US" sz="1400" b="0" i="0" u="none" strike="noStrike" dirty="0" smtClean="0">
                          <a:solidFill>
                            <a:srgbClr val="000000"/>
                          </a:solidFill>
                          <a:effectLst/>
                          <a:latin typeface="Meiryo UI" panose="020B0604030504040204" pitchFamily="50" charset="-128"/>
                          <a:ea typeface="Meiryo UI" panose="020B0604030504040204" pitchFamily="50" charset="-128"/>
                        </a:rPr>
                        <a:t>分野</a:t>
                      </a:r>
                      <a:r>
                        <a:rPr lang="en-US" altLang="ja-JP" sz="1400" b="0" i="0" u="none" strike="noStrike" dirty="0" smtClean="0">
                          <a:solidFill>
                            <a:srgbClr val="000000"/>
                          </a:solidFill>
                          <a:effectLst/>
                          <a:latin typeface="Meiryo UI" panose="020B0604030504040204" pitchFamily="50" charset="-128"/>
                          <a:ea typeface="Meiryo UI" panose="020B0604030504040204" pitchFamily="50" charset="-128"/>
                        </a:rPr>
                        <a:t>(※</a:t>
                      </a:r>
                      <a:r>
                        <a:rPr lang="ja-JP" altLang="en-US" sz="1400" b="0" i="0" u="none" strike="noStrike" dirty="0" smtClean="0">
                          <a:solidFill>
                            <a:srgbClr val="000000"/>
                          </a:solidFill>
                          <a:effectLst/>
                          <a:latin typeface="Meiryo UI" panose="020B0604030504040204" pitchFamily="50" charset="-128"/>
                          <a:ea typeface="Meiryo UI" panose="020B0604030504040204" pitchFamily="50" charset="-128"/>
                        </a:rPr>
                        <a:t>１</a:t>
                      </a:r>
                      <a:r>
                        <a:rPr lang="en-US" altLang="ja-JP" sz="1400" b="0" i="0" u="none" strike="noStrike" dirty="0" smtClean="0">
                          <a:solidFill>
                            <a:srgbClr val="000000"/>
                          </a:solidFill>
                          <a:effectLst/>
                          <a:latin typeface="Meiryo UI" panose="020B0604030504040204" pitchFamily="50" charset="-128"/>
                          <a:ea typeface="Meiryo UI" panose="020B0604030504040204" pitchFamily="50" charset="-128"/>
                        </a:rPr>
                        <a:t>)</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zh-TW" sz="1400" b="0" i="0" u="none" strike="noStrike" dirty="0">
                          <a:solidFill>
                            <a:srgbClr val="000000"/>
                          </a:solidFill>
                          <a:effectLst/>
                          <a:latin typeface="Meiryo UI" panose="020B0604030504040204" pitchFamily="50" charset="-128"/>
                          <a:ea typeface="Meiryo UI" panose="020B0604030504040204" pitchFamily="50" charset="-128"/>
                        </a:rPr>
                        <a:t>1 </a:t>
                      </a:r>
                      <a:r>
                        <a:rPr lang="zh-TW" altLang="en-US" sz="1400" b="0" i="0" u="none" strike="noStrike" dirty="0">
                          <a:solidFill>
                            <a:srgbClr val="000000"/>
                          </a:solidFill>
                          <a:effectLst/>
                          <a:latin typeface="Meiryo UI" panose="020B0604030504040204" pitchFamily="50" charset="-128"/>
                          <a:ea typeface="Meiryo UI" panose="020B0604030504040204" pitchFamily="50" charset="-128"/>
                        </a:rPr>
                        <a:t>電子行政分野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671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123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35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46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108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359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2619">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健康・医療・介護分野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151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46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15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13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12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33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32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2619">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観光分野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2619">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金融分野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151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31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70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11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35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2619">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zh-TW" sz="1400" b="0" i="0" u="none" strike="noStrike" dirty="0">
                          <a:solidFill>
                            <a:srgbClr val="000000"/>
                          </a:solidFill>
                          <a:effectLst/>
                          <a:latin typeface="Meiryo UI" panose="020B0604030504040204" pitchFamily="50" charset="-128"/>
                          <a:ea typeface="Meiryo UI" panose="020B0604030504040204" pitchFamily="50" charset="-128"/>
                        </a:rPr>
                        <a:t>5 </a:t>
                      </a:r>
                      <a:r>
                        <a:rPr lang="zh-TW" altLang="en-US" sz="1400" b="0" i="0" u="none" strike="noStrike" dirty="0">
                          <a:solidFill>
                            <a:srgbClr val="000000"/>
                          </a:solidFill>
                          <a:effectLst/>
                          <a:latin typeface="Meiryo UI" panose="020B0604030504040204" pitchFamily="50" charset="-128"/>
                          <a:ea typeface="Meiryo UI" panose="020B0604030504040204" pitchFamily="50" charset="-128"/>
                        </a:rPr>
                        <a:t>農林水産分野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135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dirty="0">
                          <a:solidFill>
                            <a:srgbClr val="000000"/>
                          </a:solidFill>
                          <a:effectLst/>
                          <a:latin typeface="Meiryo UI" panose="020B0604030504040204" pitchFamily="50" charset="-128"/>
                          <a:ea typeface="Meiryo UI" panose="020B0604030504040204" pitchFamily="50" charset="-128"/>
                        </a:rPr>
                        <a:t>38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69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24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2619">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6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ものづくり分野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72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16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41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2619">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7 </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インフラ・防災・減災等分野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dirty="0">
                          <a:solidFill>
                            <a:srgbClr val="000000"/>
                          </a:solidFill>
                          <a:effectLst/>
                          <a:latin typeface="Meiryo UI" panose="020B0604030504040204" pitchFamily="50" charset="-128"/>
                          <a:ea typeface="Meiryo UI" panose="020B0604030504040204" pitchFamily="50" charset="-128"/>
                        </a:rPr>
                        <a:t>67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23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12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16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10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2619">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8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移動分野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101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70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17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2619">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9 </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該当なし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1,849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336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54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30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28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313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650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438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6405">
                <a:tc gridSpan="2">
                  <a:txBody>
                    <a:bodyPr/>
                    <a:lstStyle/>
                    <a:p>
                      <a:pPr algn="l" fontAlgn="ctr"/>
                      <a:r>
                        <a:rPr lang="ja-JP" altLang="en-US" sz="1400" b="0" i="0" u="none" strike="noStrike" dirty="0" smtClean="0">
                          <a:solidFill>
                            <a:srgbClr val="000000"/>
                          </a:solidFill>
                          <a:effectLst/>
                          <a:latin typeface="Meiryo UI" panose="020B0604030504040204" pitchFamily="50" charset="-128"/>
                          <a:ea typeface="Meiryo UI" panose="020B0604030504040204" pitchFamily="50" charset="-128"/>
                        </a:rPr>
                        <a:t>総計</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hMerge="1">
                  <a:txBody>
                    <a:bodyPr/>
                    <a:lstStyle/>
                    <a:p>
                      <a:pPr algn="l" fontAlgn="ct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3,198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613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266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30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43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406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884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700" b="0" i="0" u="none" strike="noStrike">
                          <a:solidFill>
                            <a:srgbClr val="000000"/>
                          </a:solidFill>
                          <a:effectLst/>
                          <a:latin typeface="Meiryo UI" panose="020B0604030504040204" pitchFamily="50" charset="-128"/>
                          <a:ea typeface="Meiryo UI" panose="020B0604030504040204" pitchFamily="50" charset="-128"/>
                        </a:rPr>
                        <a:t>956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r>
              <a:tr h="216405">
                <a:tc gridSpan="2">
                  <a:txBody>
                    <a:bodyPr/>
                    <a:lstStyle/>
                    <a:p>
                      <a:pPr algn="l" fontAlgn="ctr"/>
                      <a:r>
                        <a:rPr lang="ja-JP" altLang="en-US" sz="1400" b="0" i="0" u="none" strike="noStrike" dirty="0" smtClean="0">
                          <a:solidFill>
                            <a:srgbClr val="000000"/>
                          </a:solidFill>
                          <a:effectLst/>
                          <a:latin typeface="Meiryo UI" panose="020B0604030504040204" pitchFamily="50" charset="-128"/>
                          <a:ea typeface="Meiryo UI" panose="020B0604030504040204" pitchFamily="50" charset="-128"/>
                        </a:rPr>
                        <a:t>割合</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hMerge="1">
                  <a:txBody>
                    <a:bodyPr/>
                    <a:lstStyle/>
                    <a:p>
                      <a:endParaRPr kumimoji="1" lang="ja-JP" altLang="en-US"/>
                    </a:p>
                  </a:txBody>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100.0%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600" b="0" i="0" u="none" strike="noStrike" dirty="0">
                          <a:solidFill>
                            <a:srgbClr val="000000"/>
                          </a:solidFill>
                          <a:effectLst/>
                          <a:latin typeface="Meiryo UI" panose="020B0604030504040204" pitchFamily="50" charset="-128"/>
                          <a:ea typeface="Meiryo UI" panose="020B0604030504040204" pitchFamily="50" charset="-128"/>
                        </a:rPr>
                        <a:t>19.2%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600" b="0" i="0" u="none" strike="noStrike" dirty="0">
                          <a:solidFill>
                            <a:srgbClr val="000000"/>
                          </a:solidFill>
                          <a:effectLst/>
                          <a:latin typeface="Meiryo UI" panose="020B0604030504040204" pitchFamily="50" charset="-128"/>
                          <a:ea typeface="Meiryo UI" panose="020B0604030504040204" pitchFamily="50" charset="-128"/>
                        </a:rPr>
                        <a:t>8.3%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600" b="0" i="0" u="none" strike="noStrike" dirty="0">
                          <a:solidFill>
                            <a:srgbClr val="000000"/>
                          </a:solidFill>
                          <a:effectLst/>
                          <a:latin typeface="Meiryo UI" panose="020B0604030504040204" pitchFamily="50" charset="-128"/>
                          <a:ea typeface="Meiryo UI" panose="020B0604030504040204" pitchFamily="50" charset="-128"/>
                        </a:rPr>
                        <a:t>0.9%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600" b="0" i="0" u="none" strike="noStrike" dirty="0">
                          <a:solidFill>
                            <a:srgbClr val="000000"/>
                          </a:solidFill>
                          <a:effectLst/>
                          <a:latin typeface="Meiryo UI" panose="020B0604030504040204" pitchFamily="50" charset="-128"/>
                          <a:ea typeface="Meiryo UI" panose="020B0604030504040204" pitchFamily="50" charset="-128"/>
                        </a:rPr>
                        <a:t>1.3%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600" b="0" i="0" u="none" strike="noStrike" dirty="0">
                          <a:solidFill>
                            <a:srgbClr val="000000"/>
                          </a:solidFill>
                          <a:effectLst/>
                          <a:latin typeface="Meiryo UI" panose="020B0604030504040204" pitchFamily="50" charset="-128"/>
                          <a:ea typeface="Meiryo UI" panose="020B0604030504040204" pitchFamily="50" charset="-128"/>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600" b="0" i="0" u="none" strike="noStrike" dirty="0">
                          <a:solidFill>
                            <a:srgbClr val="000000"/>
                          </a:solidFill>
                          <a:effectLst/>
                          <a:latin typeface="Meiryo UI" panose="020B0604030504040204" pitchFamily="50" charset="-128"/>
                          <a:ea typeface="Meiryo UI" panose="020B0604030504040204" pitchFamily="50" charset="-128"/>
                        </a:rPr>
                        <a:t>12.7%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600" b="0" i="0" u="none" strike="noStrike" dirty="0">
                          <a:solidFill>
                            <a:srgbClr val="000000"/>
                          </a:solidFill>
                          <a:effectLst/>
                          <a:latin typeface="Meiryo UI" panose="020B0604030504040204" pitchFamily="50" charset="-128"/>
                          <a:ea typeface="Meiryo UI" panose="020B0604030504040204" pitchFamily="50" charset="-128"/>
                        </a:rPr>
                        <a:t>27.6%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c>
                  <a:txBody>
                    <a:bodyPr/>
                    <a:lstStyle/>
                    <a:p>
                      <a:pPr algn="r" fontAlgn="ctr"/>
                      <a:r>
                        <a:rPr lang="en-US" altLang="ja-JP" sz="600" b="0" i="0" u="none" strike="noStrike" dirty="0">
                          <a:solidFill>
                            <a:srgbClr val="000000"/>
                          </a:solidFill>
                          <a:effectLst/>
                          <a:latin typeface="Meiryo UI" panose="020B0604030504040204" pitchFamily="50" charset="-128"/>
                          <a:ea typeface="Meiryo UI" panose="020B0604030504040204" pitchFamily="50" charset="-128"/>
                        </a:rPr>
                        <a:t>29.9%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2"/>
                    </a:solidFill>
                  </a:tcPr>
                </a:tc>
              </a:tr>
            </a:tbl>
          </a:graphicData>
        </a:graphic>
      </p:graphicFrame>
      <p:sp>
        <p:nvSpPr>
          <p:cNvPr id="7" name="テキスト ボックス 6"/>
          <p:cNvSpPr txBox="1"/>
          <p:nvPr/>
        </p:nvSpPr>
        <p:spPr bwMode="auto">
          <a:xfrm>
            <a:off x="192598" y="6644569"/>
            <a:ext cx="6670347" cy="246189"/>
          </a:xfrm>
          <a:prstGeom prst="rect">
            <a:avLst/>
          </a:prstGeom>
          <a:noFill/>
          <a:ln w="9525" algn="ctr">
            <a:noFill/>
            <a:miter lim="800000"/>
            <a:headEnd/>
            <a:tailEnd/>
          </a:ln>
          <a:effectLst/>
        </p:spPr>
        <p:txBody>
          <a:bodyPr wrap="none" lIns="91406" tIns="45704" rIns="91406" bIns="45704" rtlCol="0">
            <a:spAutoFit/>
          </a:bodyPr>
          <a:lstStyle/>
          <a:p>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データベース</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又は電子媒体で管理されているデータのある手続</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(9,794</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件</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について該当分野を最大２つ選択したものである。</a:t>
            </a:r>
          </a:p>
        </p:txBody>
      </p:sp>
    </p:spTree>
    <p:extLst>
      <p:ext uri="{BB962C8B-B14F-4D97-AF65-F5344CB8AC3E}">
        <p14:creationId xmlns:p14="http://schemas.microsoft.com/office/powerpoint/2010/main" val="251285818"/>
      </p:ext>
    </p:extLst>
  </p:cSld>
  <p:clrMapOvr>
    <a:masterClrMapping/>
  </p:clrMapOvr>
</p:sld>
</file>

<file path=ppt/theme/theme1.xml><?xml version="1.0" encoding="utf-8"?>
<a:theme xmlns:a="http://schemas.openxmlformats.org/drawingml/2006/main" name="1_CIO室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Mod val="75000"/>
          </a:schemeClr>
        </a:solidFill>
        <a:ln>
          <a:noFill/>
        </a:ln>
        <a:effectLst>
          <a:outerShdw blurRad="152400" dist="152400" dir="2700000" algn="tl" rotWithShape="0">
            <a:prstClr val="black">
              <a:alpha val="20000"/>
            </a:prstClr>
          </a:outerShdw>
        </a:effectLst>
      </a:spPr>
      <a:bodyPr lIns="0" tIns="0" rIns="0" bIns="0" rtlCol="0" anchor="ctr"/>
      <a:lstStyle>
        <a:defPPr marL="0" marR="0" indent="0" algn="ctr" defTabSz="914400" eaLnBrk="1" fontAlgn="auto" latinLnBrk="0" hangingPunct="1">
          <a:lnSpc>
            <a:spcPct val="100000"/>
          </a:lnSpc>
          <a:spcBef>
            <a:spcPts val="0"/>
          </a:spcBef>
          <a:spcAft>
            <a:spcPts val="0"/>
          </a:spcAft>
          <a:buClrTx/>
          <a:buSzTx/>
          <a:buFontTx/>
          <a:buNone/>
          <a:tabLst/>
          <a:defRPr kumimoji="0" sz="1600" i="0" u="none" strike="noStrike" kern="0" cap="none" spc="0" normalizeH="0" baseline="0" noProof="0" dirty="0" smtClean="0">
            <a:ln>
              <a:noFill/>
            </a:ln>
            <a:solidFill>
              <a:schemeClr val="bg1"/>
            </a:solidFill>
            <a:effectLst/>
            <a:uLnTx/>
            <a:uFillTx/>
            <a:latin typeface="Meiryo UI" panose="020B0604030504040204" pitchFamily="50" charset="-128"/>
            <a:ea typeface="Meiryo UI"/>
          </a:defRPr>
        </a:defPPr>
      </a:lstStyle>
      <a:style>
        <a:lnRef idx="1">
          <a:schemeClr val="accent5"/>
        </a:lnRef>
        <a:fillRef idx="2">
          <a:schemeClr val="accent5"/>
        </a:fillRef>
        <a:effectRef idx="1">
          <a:schemeClr val="accent5"/>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bwMode="auto">
        <a:noFill/>
        <a:ln w="9525" algn="ctr">
          <a:noFill/>
          <a:miter lim="800000"/>
          <a:headEnd/>
          <a:tailEnd/>
        </a:ln>
        <a:effectLst/>
      </a:spPr>
      <a:bodyPr wrap="square" lIns="0" tIns="0" rIns="0" bIns="0" rtlCol="0">
        <a:spAutoFit/>
      </a:bodyPr>
      <a:lstStyle>
        <a:defPPr algn="ctr">
          <a:lnSpc>
            <a:spcPct val="120000"/>
          </a:lnSpc>
          <a:spcBef>
            <a:spcPts val="400"/>
          </a:spcBef>
          <a:defRPr sz="1800" b="0" dirty="0" smtClean="0">
            <a:latin typeface="メイリオ" panose="020B0604030504040204" pitchFamily="50" charset="-128"/>
            <a:ea typeface="メイリオ" panose="020B0604030504040204" pitchFamily="50" charset="-128"/>
            <a:cs typeface="メイリオ" panose="020B0604030504040204" pitchFamily="50" charset="-128"/>
          </a:defRPr>
        </a:defPPr>
      </a:lstStyle>
    </a:txDef>
  </a:objectDefaults>
  <a:extraClrSchemeLst/>
</a:theme>
</file>

<file path=ppt/theme/theme2.xml><?xml version="1.0" encoding="utf-8"?>
<a:theme xmlns:a="http://schemas.openxmlformats.org/drawingml/2006/main" name="2_CIO室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lgn="ctr">
          <a:noFill/>
          <a:miter lim="800000"/>
          <a:headEnd/>
          <a:tailEnd/>
        </a:ln>
        <a:effectLst/>
      </a:spPr>
      <a:bodyPr wrap="square" lIns="91406" tIns="45704" rIns="91406" bIns="45704" rtlCol="0">
        <a:spAutoFit/>
      </a:bodyPr>
      <a:lstStyle>
        <a:defPPr algn="l">
          <a:defRPr kumimoji="1" sz="1800" b="1" dirty="0" smtClean="0">
            <a:solidFill>
              <a:sysClr val="windowText" lastClr="000000"/>
            </a:solidFill>
          </a:defRPr>
        </a:defPPr>
      </a:lstStyle>
    </a:tx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151023_プレゼンテーションr0</Template>
  <TotalTime>0</TotalTime>
  <Words>1452</Words>
  <Application>Microsoft Office PowerPoint</Application>
  <PresentationFormat>A4 210 x 297 mm</PresentationFormat>
  <Paragraphs>635</Paragraphs>
  <Slides>7</Slides>
  <Notes>1</Notes>
  <HiddenSlides>0</HiddenSlides>
  <MMClips>0</MMClips>
  <ScaleCrop>false</ScaleCrop>
  <HeadingPairs>
    <vt:vector size="6" baseType="variant">
      <vt:variant>
        <vt:lpstr>使用されているフォント</vt:lpstr>
      </vt:variant>
      <vt:variant>
        <vt:i4>10</vt:i4>
      </vt:variant>
      <vt:variant>
        <vt:lpstr>テーマ</vt:lpstr>
      </vt:variant>
      <vt:variant>
        <vt:i4>2</vt:i4>
      </vt:variant>
      <vt:variant>
        <vt:lpstr>スライド タイトル</vt:lpstr>
      </vt:variant>
      <vt:variant>
        <vt:i4>7</vt:i4>
      </vt:variant>
    </vt:vector>
  </HeadingPairs>
  <TitlesOfParts>
    <vt:vector size="19" baseType="lpstr">
      <vt:lpstr>HGP創英角ｺﾞｼｯｸUB</vt:lpstr>
      <vt:lpstr>HGS創英角ｺﾞｼｯｸUB</vt:lpstr>
      <vt:lpstr>HG丸ｺﾞｼｯｸM-PRO</vt:lpstr>
      <vt:lpstr>Meiryo UI</vt:lpstr>
      <vt:lpstr>ＭＳ Ｐゴシック</vt:lpstr>
      <vt:lpstr>メイリオ</vt:lpstr>
      <vt:lpstr>Arial</vt:lpstr>
      <vt:lpstr>Calibri</vt:lpstr>
      <vt:lpstr>Century Gothic</vt:lpstr>
      <vt:lpstr>Wingdings</vt:lpstr>
      <vt:lpstr>1_CIO室テンプレート</vt:lpstr>
      <vt:lpstr>2_CIO室テンプレート</vt:lpstr>
      <vt:lpstr>行政保有データ(手続等関連)の棚卸結果概要 （平成30年３月とりまとめ）</vt:lpstr>
      <vt:lpstr>行政保有データの棚卸調査の概要</vt:lpstr>
      <vt:lpstr>【行政手続等関連データ】担当府省庁別の棚卸結果概要</vt:lpstr>
      <vt:lpstr>【行政手続等関連データ】分野別の棚卸結果(データ活用状況)</vt:lpstr>
      <vt:lpstr>【行政手続等関連データ】分野別の棚卸結果(データ公開状況)</vt:lpstr>
      <vt:lpstr>【行政手続等関連データ】分野別の棚卸結果(OD未対応・非公開理由)</vt:lpstr>
      <vt:lpstr>【行政手続等関連データ】分野別の棚卸結果(公開データのファイル形式)</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2017-07-13T07:32:12Z</dcterms:created>
  <dcterms:modified xsi:type="dcterms:W3CDTF">2018-03-29T09:46:32Z</dcterms:modified>
</cp:coreProperties>
</file>