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0" r:id="rId1"/>
    <p:sldMasterId id="2147484463" r:id="rId2"/>
  </p:sldMasterIdLst>
  <p:notesMasterIdLst>
    <p:notesMasterId r:id="rId6"/>
  </p:notesMasterIdLst>
  <p:handoutMasterIdLst>
    <p:handoutMasterId r:id="rId7"/>
  </p:handoutMasterIdLst>
  <p:sldIdLst>
    <p:sldId id="1046" r:id="rId3"/>
    <p:sldId id="1047" r:id="rId4"/>
    <p:sldId id="1048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194"/>
    <a:srgbClr val="FFFF99"/>
    <a:srgbClr val="CCFFCC"/>
    <a:srgbClr val="CCFFFF"/>
    <a:srgbClr val="FFCC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80755" autoAdjust="0"/>
  </p:normalViewPr>
  <p:slideViewPr>
    <p:cSldViewPr>
      <p:cViewPr varScale="1">
        <p:scale>
          <a:sx n="42" d="100"/>
          <a:sy n="42" d="100"/>
        </p:scale>
        <p:origin x="-1110" y="-108"/>
      </p:cViewPr>
      <p:guideLst>
        <p:guide orient="horz" pos="2160"/>
        <p:guide pos="31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154"/>
    </p:cViewPr>
  </p:sorterViewPr>
  <p:notesViewPr>
    <p:cSldViewPr>
      <p:cViewPr varScale="1">
        <p:scale>
          <a:sx n="47" d="100"/>
          <a:sy n="47" d="100"/>
        </p:scale>
        <p:origin x="-2964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76B7C-4569-4E27-BD60-F8325AA75BD8}" type="datetimeFigureOut">
              <a:rPr kumimoji="1" lang="ja-JP" altLang="en-US" smtClean="0"/>
              <a:t>2015/6/1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DC63A-4E04-4CFF-87FB-F4E457F1D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986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r">
              <a:defRPr sz="1300"/>
            </a:lvl1pPr>
          </a:lstStyle>
          <a:p>
            <a:fld id="{30B5B6DB-E5ED-43A6-A7A1-5659AE97A17A}" type="datetimeFigureOut">
              <a:rPr kumimoji="1" lang="ja-JP" altLang="en-US" smtClean="0"/>
              <a:t>2015/6/1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8" tIns="47844" rIns="95688" bIns="478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vert="horz" lIns="95688" tIns="47844" rIns="95688" bIns="4784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r">
              <a:defRPr sz="1300"/>
            </a:lvl1pPr>
          </a:lstStyle>
          <a:p>
            <a:fld id="{6DBD21F5-9C51-43D2-8E34-71EB923BF4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21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1222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2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5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0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596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34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ja-JP" altLang="en-US" dirty="0" smtClean="0"/>
              <a:t>タイトル</a:t>
            </a:r>
            <a:r>
              <a:rPr kumimoji="1" lang="en-US" altLang="ja-JP" dirty="0" smtClean="0"/>
              <a:t>MSP</a:t>
            </a:r>
            <a:r>
              <a:rPr kumimoji="1" lang="ja-JP" altLang="en-US" dirty="0" smtClean="0"/>
              <a:t>ゴシック</a:t>
            </a:r>
            <a:r>
              <a:rPr kumimoji="1" lang="en-US" altLang="ja-JP" dirty="0" smtClean="0"/>
              <a:t>28pt</a:t>
            </a:r>
            <a:r>
              <a:rPr lang="ja-JP" altLang="en-US" dirty="0" smtClean="0"/>
              <a:t>□□□□</a:t>
            </a:r>
            <a:endParaRPr lang="ja-JP" altLang="en-US" dirty="0"/>
          </a:p>
        </p:txBody>
      </p:sp>
      <p:pic>
        <p:nvPicPr>
          <p:cNvPr id="37" name="Picture 16" descr="ロゴ有 和文 300 symbol_h_a_j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6402388"/>
            <a:ext cx="30321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33479" y="2760663"/>
            <a:ext cx="2846933" cy="301778"/>
          </a:xfr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 smtClean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19386" y="3789363"/>
            <a:ext cx="1615827" cy="30177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 smtClean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>
            <a:off x="2727129" y="784506"/>
            <a:ext cx="2348400" cy="42488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2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kumimoji="1" lang="zh-CN" altLang="en-US" dirty="0" smtClean="0"/>
              <a:t>○○株式会社 御中</a:t>
            </a: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4" name="グループ化 43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10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88" y="647700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lang="en-US" altLang="ja-JP" sz="1000" dirty="0">
                <a:solidFill>
                  <a:srgbClr val="FFFFFF"/>
                </a:solidFill>
              </a:rPr>
              <a:t>/</a:t>
            </a:r>
            <a:r>
              <a:rPr lang="ja-JP" altLang="en-US" sz="1000" dirty="0">
                <a:solidFill>
                  <a:srgbClr val="FFFFFF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 smtClean="0"/>
              <a:t>I.</a:t>
            </a:r>
            <a:r>
              <a:rPr kumimoji="1" lang="ja-JP" altLang="en-US" dirty="0" smtClean="0"/>
              <a:t> タイトル</a:t>
            </a:r>
            <a:r>
              <a:rPr kumimoji="1" lang="en-US" altLang="ja-JP" dirty="0" smtClean="0"/>
              <a:t>MSP</a:t>
            </a:r>
            <a:r>
              <a:rPr kumimoji="1" lang="ja-JP" altLang="en-US" dirty="0" smtClean="0"/>
              <a:t>ゴシック</a:t>
            </a:r>
            <a:r>
              <a:rPr kumimoji="1" lang="en-US" altLang="ja-JP" dirty="0" smtClean="0"/>
              <a:t>28pt</a:t>
            </a:r>
            <a:r>
              <a:rPr lang="ja-JP" altLang="en-US" dirty="0" smtClean="0"/>
              <a:t>□□□□</a:t>
            </a:r>
            <a:endParaRPr lang="ja-JP" altLang="en-US" dirty="0"/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1" name="グループ化 40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9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0975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3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10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88" y="647700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lang="en-US" altLang="ja-JP" sz="1000" dirty="0">
                <a:solidFill>
                  <a:srgbClr val="FFFFFF"/>
                </a:solidFill>
              </a:rPr>
              <a:t>/</a:t>
            </a:r>
            <a:r>
              <a:rPr lang="ja-JP" altLang="en-US" sz="1000" dirty="0">
                <a:solidFill>
                  <a:srgbClr val="FFFFFF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38488"/>
            <a:ext cx="6769100" cy="512762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 smtClean="0"/>
              <a:t>I.</a:t>
            </a:r>
            <a:r>
              <a:rPr kumimoji="1" lang="ja-JP" altLang="en-US" dirty="0" smtClean="0"/>
              <a:t> タイトル</a:t>
            </a:r>
            <a:r>
              <a:rPr kumimoji="1" lang="en-US" altLang="ja-JP" dirty="0" smtClean="0"/>
              <a:t>MSP</a:t>
            </a:r>
            <a:r>
              <a:rPr kumimoji="1" lang="ja-JP" altLang="en-US" dirty="0" smtClean="0"/>
              <a:t>ゴシック</a:t>
            </a:r>
            <a:r>
              <a:rPr kumimoji="1" lang="en-US" altLang="ja-JP" dirty="0" smtClean="0"/>
              <a:t>28pt</a:t>
            </a:r>
            <a:r>
              <a:rPr lang="ja-JP" altLang="en-US" dirty="0" smtClean="0"/>
              <a:t>□□□□</a:t>
            </a:r>
            <a:endParaRPr lang="ja-JP" altLang="en-US" dirty="0"/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0500" y="2757335"/>
            <a:ext cx="746999" cy="301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srgbClr val="000000"/>
                </a:solidFill>
              </a:rPr>
              <a:t>Appendix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1" name="グループ化 40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2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06400" y="662087"/>
            <a:ext cx="9061450" cy="30777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kumimoji="1" lang="ja-JP" alt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906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/>
              <a:t>タイトル</a:t>
            </a:r>
            <a:r>
              <a:rPr lang="en-US" altLang="ja-JP" dirty="0" smtClean="0"/>
              <a:t>MSP</a:t>
            </a:r>
            <a:r>
              <a:rPr lang="ja-JP" altLang="en-US" dirty="0" smtClean="0"/>
              <a:t>ゴシック</a:t>
            </a:r>
            <a:r>
              <a:rPr lang="en-US" altLang="ja-JP" dirty="0" smtClean="0"/>
              <a:t>20pt□□□□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439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5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69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8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596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2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8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9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6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2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330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7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7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7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7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3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596" y="635714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73A49-C6AC-4590-96B0-2E58BC87426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714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714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fld id="{54FC02CB-9E9B-446E-AF88-F271348760CE}" type="slidenum">
              <a:rPr lang="ja-JP" altLang="en-US" sz="10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9297988" y="647700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r>
              <a:rPr lang="en-US" altLang="ja-JP" sz="1000" dirty="0">
                <a:solidFill>
                  <a:srgbClr val="FFFFFF"/>
                </a:solidFill>
              </a:rPr>
              <a:t>/</a:t>
            </a:r>
            <a:r>
              <a:rPr lang="ja-JP" altLang="en-US" sz="1000" dirty="0">
                <a:solidFill>
                  <a:srgbClr val="FFFFFF"/>
                </a:solidFill>
              </a:rPr>
              <a:t>●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06400" y="662087"/>
            <a:ext cx="90614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 smtClean="0"/>
              <a:t>マスタータイトルの書式設定</a:t>
            </a:r>
          </a:p>
        </p:txBody>
      </p:sp>
      <p:sp>
        <p:nvSpPr>
          <p:cNvPr id="1030" name="Rectangle 37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19100" y="1285875"/>
            <a:ext cx="906462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第 </a:t>
            </a:r>
            <a:r>
              <a:rPr lang="en-US" altLang="ja-JP" smtClean="0"/>
              <a:t>1 </a:t>
            </a:r>
            <a:r>
              <a:rPr lang="ja-JP" altLang="en-US" smtClean="0"/>
              <a:t>レベル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</p:txBody>
      </p:sp>
      <p:sp>
        <p:nvSpPr>
          <p:cNvPr id="240676" name="Line 36"/>
          <p:cNvSpPr>
            <a:spLocks noChangeShapeType="1"/>
          </p:cNvSpPr>
          <p:nvPr userDrawn="1"/>
        </p:nvSpPr>
        <p:spPr bwMode="auto">
          <a:xfrm flipV="1">
            <a:off x="374650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681" name="Line 41"/>
          <p:cNvSpPr>
            <a:spLocks noChangeShapeType="1"/>
          </p:cNvSpPr>
          <p:nvPr userDrawn="1"/>
        </p:nvSpPr>
        <p:spPr bwMode="auto">
          <a:xfrm flipV="1">
            <a:off x="374650" y="1082675"/>
            <a:ext cx="9161463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pic>
        <p:nvPicPr>
          <p:cNvPr id="1032" name="Picture 52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125" y="651351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729" name="Line 89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0" name="Line 90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1" name="Line 91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2" name="Line 92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3" name="Line 93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4" name="Line 94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5" name="Line 95"/>
          <p:cNvSpPr>
            <a:spLocks noChangeShapeType="1"/>
          </p:cNvSpPr>
          <p:nvPr userDrawn="1"/>
        </p:nvSpPr>
        <p:spPr bwMode="auto">
          <a:xfrm>
            <a:off x="-298450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6" name="Line 96"/>
          <p:cNvSpPr>
            <a:spLocks noChangeShapeType="1"/>
          </p:cNvSpPr>
          <p:nvPr userDrawn="1"/>
        </p:nvSpPr>
        <p:spPr bwMode="auto">
          <a:xfrm>
            <a:off x="-298450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7" name="Line 97"/>
          <p:cNvSpPr>
            <a:spLocks noChangeShapeType="1"/>
          </p:cNvSpPr>
          <p:nvPr userDrawn="1"/>
        </p:nvSpPr>
        <p:spPr bwMode="auto">
          <a:xfrm>
            <a:off x="-298450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8" name="Line 98"/>
          <p:cNvSpPr>
            <a:spLocks noChangeShapeType="1"/>
          </p:cNvSpPr>
          <p:nvPr userDrawn="1"/>
        </p:nvSpPr>
        <p:spPr bwMode="auto">
          <a:xfrm>
            <a:off x="-298450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9" name="Line 99"/>
          <p:cNvSpPr>
            <a:spLocks noChangeShapeType="1"/>
          </p:cNvSpPr>
          <p:nvPr userDrawn="1"/>
        </p:nvSpPr>
        <p:spPr bwMode="auto">
          <a:xfrm>
            <a:off x="-298450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0" name="Line 100"/>
          <p:cNvSpPr>
            <a:spLocks noChangeShapeType="1"/>
          </p:cNvSpPr>
          <p:nvPr userDrawn="1"/>
        </p:nvSpPr>
        <p:spPr bwMode="auto">
          <a:xfrm>
            <a:off x="-298450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1" name="Line 101"/>
          <p:cNvSpPr>
            <a:spLocks noChangeShapeType="1"/>
          </p:cNvSpPr>
          <p:nvPr userDrawn="1"/>
        </p:nvSpPr>
        <p:spPr bwMode="auto">
          <a:xfrm>
            <a:off x="-298450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2" name="Line 102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3" name="Line 103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4" name="Line 104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5" name="Line 105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6" name="Line 106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7" name="Line 107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8" name="Line 108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0" name="Line 110"/>
          <p:cNvSpPr>
            <a:spLocks noChangeShapeType="1"/>
          </p:cNvSpPr>
          <p:nvPr userDrawn="1"/>
        </p:nvSpPr>
        <p:spPr bwMode="auto">
          <a:xfrm>
            <a:off x="9926638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1" name="Line 111"/>
          <p:cNvSpPr>
            <a:spLocks noChangeShapeType="1"/>
          </p:cNvSpPr>
          <p:nvPr userDrawn="1"/>
        </p:nvSpPr>
        <p:spPr bwMode="auto">
          <a:xfrm>
            <a:off x="9926638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2" name="Line 112"/>
          <p:cNvSpPr>
            <a:spLocks noChangeShapeType="1"/>
          </p:cNvSpPr>
          <p:nvPr userDrawn="1"/>
        </p:nvSpPr>
        <p:spPr bwMode="auto">
          <a:xfrm>
            <a:off x="9926638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3" name="Line 113"/>
          <p:cNvSpPr>
            <a:spLocks noChangeShapeType="1"/>
          </p:cNvSpPr>
          <p:nvPr userDrawn="1"/>
        </p:nvSpPr>
        <p:spPr bwMode="auto">
          <a:xfrm>
            <a:off x="9926638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4" name="Line 114"/>
          <p:cNvSpPr>
            <a:spLocks noChangeShapeType="1"/>
          </p:cNvSpPr>
          <p:nvPr userDrawn="1"/>
        </p:nvSpPr>
        <p:spPr bwMode="auto">
          <a:xfrm>
            <a:off x="9926638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5" name="Line 115"/>
          <p:cNvSpPr>
            <a:spLocks noChangeShapeType="1"/>
          </p:cNvSpPr>
          <p:nvPr userDrawn="1"/>
        </p:nvSpPr>
        <p:spPr bwMode="auto">
          <a:xfrm>
            <a:off x="9926638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6" name="Line 116"/>
          <p:cNvSpPr>
            <a:spLocks noChangeShapeType="1"/>
          </p:cNvSpPr>
          <p:nvPr userDrawn="1"/>
        </p:nvSpPr>
        <p:spPr bwMode="auto">
          <a:xfrm>
            <a:off x="9926638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638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3" name="グループ化 42"/>
          <p:cNvGrpSpPr/>
          <p:nvPr userDrawn="1"/>
        </p:nvGrpSpPr>
        <p:grpSpPr>
          <a:xfrm>
            <a:off x="9483725" y="-261938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5A5A5A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 userDrawn="1"/>
        </p:nvSpPr>
        <p:spPr bwMode="auto">
          <a:xfrm>
            <a:off x="9926638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 userDrawn="1"/>
        </p:nvSpPr>
        <p:spPr bwMode="auto">
          <a:xfrm>
            <a:off x="-298450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5A5A5A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5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4" r:id="rId1"/>
    <p:sldLayoutId id="2147484465" r:id="rId2"/>
    <p:sldLayoutId id="2147484466" r:id="rId3"/>
    <p:sldLayoutId id="2147484467" r:id="rId4"/>
  </p:sldLayoutIdLst>
  <p:hf hdr="0" ftr="0" dt="0"/>
  <p:txStyles>
    <p:titleStyle>
      <a:lvl1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6700" indent="-26670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400">
          <a:solidFill>
            <a:srgbClr val="000000"/>
          </a:solidFill>
          <a:latin typeface="+mn-lt"/>
          <a:ea typeface="+mn-ea"/>
          <a:cs typeface="+mn-cs"/>
        </a:defRPr>
      </a:lvl1pPr>
      <a:lvl2pPr marL="539750" indent="-27146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200">
          <a:solidFill>
            <a:srgbClr val="000000"/>
          </a:solidFill>
          <a:latin typeface="+mn-lt"/>
          <a:ea typeface="+mn-ea"/>
        </a:defRPr>
      </a:lvl2pPr>
      <a:lvl3pPr marL="812800" indent="-27146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sz="1200">
          <a:solidFill>
            <a:srgbClr val="000000"/>
          </a:solidFill>
          <a:latin typeface="+mn-lt"/>
          <a:ea typeface="+mn-ea"/>
        </a:defRPr>
      </a:lvl3pPr>
      <a:lvl4pPr marL="1079500" indent="-26511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200">
          <a:solidFill>
            <a:srgbClr val="000000"/>
          </a:solidFill>
          <a:latin typeface="+mn-lt"/>
          <a:ea typeface="+mn-ea"/>
        </a:defRPr>
      </a:lvl4pPr>
      <a:lvl5pPr marL="1968500" indent="-268288" algn="just" defTabSz="990600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5pPr>
      <a:lvl6pPr marL="24257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6pPr>
      <a:lvl7pPr marL="28829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7pPr>
      <a:lvl8pPr marL="33401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8pPr>
      <a:lvl9pPr marL="37973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2" y="116632"/>
            <a:ext cx="4576508" cy="3168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2" y="3501008"/>
            <a:ext cx="4576508" cy="3168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02" y="116633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02" y="3501008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4250922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50922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087459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087459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スライド番号プレースホルダ 10"/>
          <p:cNvSpPr>
            <a:spLocks noGrp="1"/>
          </p:cNvSpPr>
          <p:nvPr>
            <p:ph type="sldNum" sz="quarter" idx="12"/>
          </p:nvPr>
        </p:nvSpPr>
        <p:spPr>
          <a:xfrm>
            <a:off x="9494367" y="6521171"/>
            <a:ext cx="427197" cy="365125"/>
          </a:xfrm>
        </p:spPr>
        <p:txBody>
          <a:bodyPr/>
          <a:lstStyle/>
          <a:p>
            <a:r>
              <a:rPr lang="en-US" altLang="ja-JP" sz="1600" dirty="0" smtClean="0">
                <a:solidFill>
                  <a:prstClr val="black"/>
                </a:solidFill>
              </a:rPr>
              <a:t>31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833321" y="44624"/>
            <a:ext cx="2016224" cy="2179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神奈川県平塚市提供資料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2" y="116633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2" y="3501008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02" y="116633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02" y="3501008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4250922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5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250922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6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087459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7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087459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8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スライド番号プレースホルダ 10"/>
          <p:cNvSpPr>
            <a:spLocks noGrp="1"/>
          </p:cNvSpPr>
          <p:nvPr>
            <p:ph type="sldNum" sz="quarter" idx="12"/>
          </p:nvPr>
        </p:nvSpPr>
        <p:spPr>
          <a:xfrm>
            <a:off x="9494367" y="6521171"/>
            <a:ext cx="427197" cy="365125"/>
          </a:xfrm>
        </p:spPr>
        <p:txBody>
          <a:bodyPr/>
          <a:lstStyle/>
          <a:p>
            <a:r>
              <a:rPr lang="en-US" altLang="ja-JP" sz="1600" dirty="0" smtClean="0">
                <a:solidFill>
                  <a:prstClr val="black"/>
                </a:solidFill>
              </a:rPr>
              <a:t>32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833321" y="44624"/>
            <a:ext cx="2016224" cy="2179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神奈川県平塚市提供資料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2" y="116633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2" y="3501008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02" y="116633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002" y="3501008"/>
            <a:ext cx="4576510" cy="316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4250922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9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250922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087459" y="2924944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087459" y="6309320"/>
            <a:ext cx="4680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12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スライド番号プレースホルダ 10"/>
          <p:cNvSpPr>
            <a:spLocks noGrp="1"/>
          </p:cNvSpPr>
          <p:nvPr>
            <p:ph type="sldNum" sz="quarter" idx="12"/>
          </p:nvPr>
        </p:nvSpPr>
        <p:spPr>
          <a:xfrm>
            <a:off x="9494367" y="6521171"/>
            <a:ext cx="427197" cy="365125"/>
          </a:xfrm>
        </p:spPr>
        <p:txBody>
          <a:bodyPr/>
          <a:lstStyle/>
          <a:p>
            <a:r>
              <a:rPr lang="en-US" altLang="ja-JP" sz="1600" dirty="0" smtClean="0">
                <a:solidFill>
                  <a:prstClr val="black"/>
                </a:solidFill>
              </a:rPr>
              <a:t>33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833321" y="44624"/>
            <a:ext cx="2016224" cy="2179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神奈川県平塚市提供資料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新しいﾌﾟﾚｾﾞﾝﾃｰｼｮﾝ">
  <a:themeElements>
    <a:clrScheme name="1_新しいﾌﾟﾚｾﾞﾝﾃｰｼｮﾝ 10">
      <a:dk1>
        <a:srgbClr val="000000"/>
      </a:dk1>
      <a:lt1>
        <a:srgbClr val="FFFFFF"/>
      </a:lt1>
      <a:dk2>
        <a:srgbClr val="000000"/>
      </a:dk2>
      <a:lt2>
        <a:srgbClr val="5A5A5A"/>
      </a:lt2>
      <a:accent1>
        <a:srgbClr val="A2BBDC"/>
      </a:accent1>
      <a:accent2>
        <a:srgbClr val="3D6AA7"/>
      </a:accent2>
      <a:accent3>
        <a:srgbClr val="FFFFFF"/>
      </a:accent3>
      <a:accent4>
        <a:srgbClr val="000000"/>
      </a:accent4>
      <a:accent5>
        <a:srgbClr val="CEDAEB"/>
      </a:accent5>
      <a:accent6>
        <a:srgbClr val="365F97"/>
      </a:accent6>
      <a:hlink>
        <a:srgbClr val="F1DB9D"/>
      </a:hlink>
      <a:folHlink>
        <a:srgbClr val="DADADA"/>
      </a:folHlink>
    </a:clrScheme>
    <a:fontScheme name="1_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7361</TotalTime>
  <Words>27</Words>
  <Application>Microsoft Office PowerPoint</Application>
  <PresentationFormat>A4 210 x 297 mm</PresentationFormat>
  <Paragraphs>18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​​テーマ</vt:lpstr>
      <vt:lpstr>1_新しいﾌﾟﾚｾﾞﾝﾃｰｼｮﾝ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服部 真治(hattori-shinji)</dc:creator>
  <cp:lastModifiedBy>厚生労働省ネットワークシステム</cp:lastModifiedBy>
  <cp:revision>762</cp:revision>
  <cp:lastPrinted>2015-05-25T05:54:32Z</cp:lastPrinted>
  <dcterms:created xsi:type="dcterms:W3CDTF">2013-10-13T14:34:05Z</dcterms:created>
  <dcterms:modified xsi:type="dcterms:W3CDTF">2015-06-01T06:10:23Z</dcterms:modified>
</cp:coreProperties>
</file>