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0" r:id="rId1"/>
  </p:sldMasterIdLst>
  <p:notesMasterIdLst>
    <p:notesMasterId r:id="rId12"/>
  </p:notesMasterIdLst>
  <p:sldIdLst>
    <p:sldId id="498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</p:sldIdLst>
  <p:sldSz cx="9901238" cy="6858000"/>
  <p:notesSz cx="6807200" cy="9939338"/>
  <p:defaultTextStyle>
    <a:defPPr>
      <a:defRPr lang="ja-JP"/>
    </a:defPPr>
    <a:lvl1pPr marL="0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065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134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200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267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334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534" algn="l" defTabSz="91413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03" autoAdjust="0"/>
  </p:normalViewPr>
  <p:slideViewPr>
    <p:cSldViewPr>
      <p:cViewPr varScale="1">
        <p:scale>
          <a:sx n="60" d="100"/>
          <a:sy n="60" d="100"/>
        </p:scale>
        <p:origin x="-1512" y="-78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0EAD7-D228-492B-91E0-1758786B0F20}" type="datetimeFigureOut">
              <a:rPr kumimoji="1" lang="ja-JP" altLang="en-US" smtClean="0"/>
              <a:t>2017/6/19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784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C418-88BA-41D9-9A53-B55FF3FCDE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2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65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34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200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267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334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534" algn="l" defTabSz="91413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593" y="2130427"/>
            <a:ext cx="8416052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186" y="3886200"/>
            <a:ext cx="69308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7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8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78397" y="274639"/>
            <a:ext cx="2227779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063" y="274639"/>
            <a:ext cx="6518315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7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130" y="4406902"/>
            <a:ext cx="84160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130" y="2906713"/>
            <a:ext cx="84160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063" y="1600202"/>
            <a:ext cx="43730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3129" y="1600202"/>
            <a:ext cx="437304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3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3" y="1535113"/>
            <a:ext cx="43747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063" y="2174875"/>
            <a:ext cx="43747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29692" y="1535113"/>
            <a:ext cx="4376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29692" y="2174875"/>
            <a:ext cx="4376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4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0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062" y="273050"/>
            <a:ext cx="32574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1109" y="273052"/>
            <a:ext cx="55350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062" y="1435102"/>
            <a:ext cx="32574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7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712" y="4800600"/>
            <a:ext cx="594074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0712" y="612775"/>
            <a:ext cx="594074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0712" y="5367338"/>
            <a:ext cx="594074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5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062" y="274638"/>
            <a:ext cx="8911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062" y="1600202"/>
            <a:ext cx="89111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061" y="6356352"/>
            <a:ext cx="2310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913A18-07BE-405A-A55D-0829A67F8DD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2017/6/19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2923" y="6356352"/>
            <a:ext cx="3135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5888" y="6356352"/>
            <a:ext cx="2310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5C703A-A2FA-40CF-861E-F644DEE613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4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93651" y="365126"/>
            <a:ext cx="4600069" cy="1325563"/>
          </a:xfrm>
        </p:spPr>
        <p:txBody>
          <a:bodyPr>
            <a:noAutofit/>
          </a:bodyPr>
          <a:lstStyle/>
          <a:p>
            <a:r>
              <a:rPr lang="ja-JP" altLang="en-US" sz="1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共同体</a:t>
            </a:r>
            <a:r>
              <a:rPr lang="ja-JP" altLang="en-US" sz="1800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で運営するオランダスタイル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土曜</a:t>
            </a:r>
            <a:r>
              <a:rPr lang="ja-JP" altLang="en-US" sz="36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の音楽カフェ</a:t>
            </a:r>
            <a:r>
              <a:rPr lang="ja-JP" altLang="en-US" sz="36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♪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6" y="3829652"/>
            <a:ext cx="4070880" cy="25063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6" y="267681"/>
            <a:ext cx="5274965" cy="3247693"/>
          </a:xfrm>
          <a:prstGeom prst="rect">
            <a:avLst/>
          </a:prstGeo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9103" y="4215020"/>
            <a:ext cx="2636280" cy="1605710"/>
          </a:xfrm>
        </p:spPr>
      </p:pic>
      <p:sp>
        <p:nvSpPr>
          <p:cNvPr id="11" name="テキスト ボックス 10"/>
          <p:cNvSpPr txBox="1"/>
          <p:nvPr/>
        </p:nvSpPr>
        <p:spPr>
          <a:xfrm>
            <a:off x="5753423" y="1552829"/>
            <a:ext cx="41478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仙台市青葉区で開催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　第１土曜日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13:30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15:30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頃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　東北福祉大学のカフェを利用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毎回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人参加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　任意の協力金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　第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カフェタイムと音楽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第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ミニ講話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第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カフェタイムと音楽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第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＆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9003" y="6425515"/>
            <a:ext cx="3318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情報コーナー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18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" y="316352"/>
            <a:ext cx="4861293" cy="2992043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75" y="260648"/>
            <a:ext cx="4913763" cy="30243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30032" y="3441523"/>
            <a:ext cx="31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カフェタイムの様子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27946" y="3346319"/>
            <a:ext cx="31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体操を毎回実施している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4445" y="4145639"/>
            <a:ext cx="799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地域包括支援センター、地域支援推進員、ボランティアを育成し運営に携わる。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認知症の人は毎回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名、家族や地域住民、専門職が参加。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ボランティア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は市で「認知症支援ささえ隊」を養成し活躍の場となる。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97120" y="6206622"/>
            <a:ext cx="4139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chemeClr val="accent2">
                    <a:lumMod val="50000"/>
                  </a:schemeClr>
                </a:solidFill>
              </a:rPr>
              <a:t>古い民家を利用する</a:t>
            </a:r>
            <a:endParaRPr lang="en-US" altLang="ja-JP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16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思い出カフェ</a:t>
            </a:r>
            <a:endParaRPr lang="ja-JP" altLang="en-US" sz="16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9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4" y="643967"/>
            <a:ext cx="3797638" cy="2338131"/>
          </a:xfrm>
        </p:spPr>
      </p:pic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" y="609601"/>
            <a:ext cx="4249901" cy="22077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4122" y="2982098"/>
            <a:ext cx="316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ミニ</a:t>
            </a:r>
            <a:r>
              <a:rPr lang="ja-JP" altLang="en-US" sz="1400" dirty="0"/>
              <a:t>講話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様子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7102" y="3135986"/>
            <a:ext cx="443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カフェコーナーは町内会を中心に運営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88656" y="3731740"/>
            <a:ext cx="5450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認知症介護研究・研修仙台センターが監修し、地域包括支援センター、地域支援推進員、町内会、地域の他の法人等が共同運営をする。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の人は毎回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名、家族や地域住民、専門職、学生が参加。地域住民は認知症サポーターでもある。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オランダ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と同じ内容と流れで実施。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このカフェをモデルに周辺の５町内会でも始まる。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" y="3525794"/>
            <a:ext cx="3794379" cy="23361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6967" y="5943949"/>
            <a:ext cx="316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毎回音楽で場の雰囲気を作る</a:t>
            </a:r>
            <a:endParaRPr kumimoji="1" lang="ja-JP" altLang="en-US" sz="1400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7772018" y="54195"/>
            <a:ext cx="2066779" cy="278840"/>
          </a:xfrm>
        </p:spPr>
        <p:txBody>
          <a:bodyPr>
            <a:noAutofit/>
          </a:bodyPr>
          <a:lstStyle/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共同体</a:t>
            </a:r>
            <a:r>
              <a:rPr lang="ja-JP" altLang="en-US" sz="800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で運営するオランダスタイル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土曜</a:t>
            </a:r>
            <a:r>
              <a:rPr lang="ja-JP" altLang="en-US" sz="12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の音楽カフェ</a:t>
            </a:r>
            <a:r>
              <a:rPr lang="ja-JP" altLang="en-US" sz="12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♪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318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3832" y="3441935"/>
            <a:ext cx="3736550" cy="30344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4" y="3163330"/>
            <a:ext cx="2916850" cy="3591696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V="1">
            <a:off x="4401200" y="5469924"/>
            <a:ext cx="2142484" cy="560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745320" y="-50737"/>
            <a:ext cx="832864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accent2">
                    <a:lumMod val="50000"/>
                  </a:schemeClr>
                </a:solidFill>
              </a:rPr>
              <a:t>お寺で開催される</a:t>
            </a:r>
            <a:endParaRPr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40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八幡　和（なごみ）カフェ</a:t>
            </a: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5802" y="1035557"/>
            <a:ext cx="3309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仙台市青葉区で開催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毎月第３木曜日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13:30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15:30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頃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　お寺を利用し開催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人参加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　毎回　任意の協力金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50619" y="1334704"/>
            <a:ext cx="495061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　第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カフェタイムと音楽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第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ミニ講話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第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カフェタイムと音楽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第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部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＆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24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5" y="85040"/>
            <a:ext cx="4462651" cy="309101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82" y="3599937"/>
            <a:ext cx="2322714" cy="28601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00445" y="3191429"/>
            <a:ext cx="316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ミニ</a:t>
            </a:r>
            <a:r>
              <a:rPr lang="ja-JP" altLang="en-US" sz="1400" dirty="0"/>
              <a:t>講話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様子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884" y="6460038"/>
            <a:ext cx="411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シンセサイザーでカフェタイムを和ませる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88656" y="3731741"/>
            <a:ext cx="5253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地域包括支援センター、地域支援推進員、町内会、看護協会等が共同運営をする。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の人は毎回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名、家族や地域住民、専門職が参加。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オランダ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と同じ内容と流れで実施。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お寺の住職が協力的で場を提供してくれている。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7439309" y="254063"/>
            <a:ext cx="2375016" cy="4158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1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1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1000" dirty="0" smtClean="0">
                <a:solidFill>
                  <a:schemeClr val="accent2">
                    <a:lumMod val="50000"/>
                  </a:schemeClr>
                </a:solidFill>
              </a:rPr>
              <a:t>お寺で開催される</a:t>
            </a:r>
            <a:endParaRPr lang="en-US" altLang="ja-JP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14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八幡　和（なごみ）カフェ</a:t>
            </a:r>
            <a:endParaRPr lang="ja-JP" altLang="en-US" sz="14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9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5" y="3608173"/>
            <a:ext cx="4252899" cy="2945730"/>
          </a:xfrm>
          <a:prstGeom prst="rect">
            <a:avLst/>
          </a:prstGeom>
        </p:spPr>
      </p:pic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8" y="214731"/>
            <a:ext cx="4360379" cy="3020176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4816818" y="984142"/>
            <a:ext cx="50193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知的</a:t>
            </a:r>
            <a:r>
              <a:rPr lang="ja-JP" altLang="en-US" sz="1800" dirty="0" err="1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障がい</a:t>
            </a:r>
            <a:r>
              <a:rPr lang="ja-JP" altLang="en-US" sz="1800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者通所施設で開催</a:t>
            </a:r>
            <a:endParaRPr lang="en-US" altLang="ja-JP" sz="1800" dirty="0" smtClean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こもれ</a:t>
            </a:r>
            <a:r>
              <a:rPr lang="ja-JP" alt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び</a:t>
            </a:r>
            <a:r>
              <a:rPr lang="ja-JP" altLang="en-US" sz="40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カフェ</a:t>
            </a:r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2623" y="2038861"/>
            <a:ext cx="4147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仙台市泉区で開催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隔月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第２金日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10:00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頃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　工房かやの実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知的</a:t>
            </a:r>
            <a:r>
              <a:rPr lang="ja-JP" altLang="en-US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障がい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者通所授産施設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のパン屋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毎回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人参加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　カフェタイム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歌やミニ講話等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1" y="480456"/>
            <a:ext cx="4396708" cy="30453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84007" y="3641126"/>
            <a:ext cx="316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カフェ</a:t>
            </a:r>
            <a:r>
              <a:rPr lang="ja-JP" altLang="en-US" sz="1400" dirty="0"/>
              <a:t>タイム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6366" y="4934464"/>
            <a:ext cx="699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地域包括支援センター、地域支援推進員主催。授産施設が協力。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授産施設を利用する知的</a:t>
            </a:r>
            <a:r>
              <a:rPr lang="ja-JP" altLang="en-US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障がい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者の方もカフェコーナーを手伝う。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の人は毎回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名、家族や地域住民、専門職が参加。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参加者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はパン屋によりながら認知症について学ぶ機会、つながる機会を得ることができる。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38" y="723711"/>
            <a:ext cx="3171351" cy="390507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734626" y="4780576"/>
            <a:ext cx="316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踊りの披露などもある</a:t>
            </a:r>
            <a:endParaRPr kumimoji="1" lang="ja-JP" altLang="en-US" sz="14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7900024" y="0"/>
            <a:ext cx="2001214" cy="721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00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知的</a:t>
            </a:r>
            <a:r>
              <a:rPr lang="ja-JP" altLang="en-US" sz="1000" dirty="0" err="1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障がい</a:t>
            </a:r>
            <a:r>
              <a:rPr lang="ja-JP" altLang="en-US" sz="1000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者通所施設で開催</a:t>
            </a:r>
            <a:endParaRPr lang="en-US" altLang="ja-JP" sz="1000" dirty="0" smtClean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こもれ</a:t>
            </a:r>
            <a:r>
              <a:rPr lang="ja-JP" alt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び</a:t>
            </a:r>
            <a:r>
              <a:rPr lang="ja-JP" altLang="en-US" sz="18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カフェ</a:t>
            </a:r>
            <a: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ja-JP" sz="1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ja-JP" alt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1" y="1027908"/>
            <a:ext cx="4660924" cy="2421259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1" y="3929449"/>
            <a:ext cx="4669141" cy="2425528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4816818" y="399257"/>
            <a:ext cx="501931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</a:rPr>
              <a:t>地区社協が協力する</a:t>
            </a:r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40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ひだまりカフェ</a:t>
            </a: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8313" y="1948245"/>
            <a:ext cx="4147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岡山県笠岡市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で開催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第１、第３火曜日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10:00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頃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　地区公民館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毎回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人参加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　ミニ講話等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カフェタイム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3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0" y="846718"/>
            <a:ext cx="5535089" cy="28753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54445" y="4145639"/>
            <a:ext cx="7992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地域包括支援センター、地域支援推進員、地区社会福祉協議会、地域の法人が運営。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認知症の人は毎回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名、家族や地域住民、専門職が参加。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が主体的に運営にかかわり月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回開催。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看板が御影石でできており、公民館にコンクリートで埋め込まれて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ているほど強い継続の意思と公民館の協力が強い。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054791" y="184714"/>
            <a:ext cx="1611857" cy="480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50" dirty="0" smtClean="0">
                <a:solidFill>
                  <a:schemeClr val="accent2">
                    <a:lumMod val="50000"/>
                  </a:schemeClr>
                </a:solidFill>
              </a:rPr>
              <a:t>地区社協が協力する</a:t>
            </a:r>
            <a:endParaRPr lang="en-US" altLang="ja-JP" sz="105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18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ひだまりカフェ</a:t>
            </a:r>
            <a:endParaRPr lang="ja-JP" altLang="en-US" sz="18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9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6554" y="3590778"/>
            <a:ext cx="3344595" cy="241438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7" y="188640"/>
            <a:ext cx="4599635" cy="283099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565914" y="586594"/>
            <a:ext cx="4139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</a:rPr>
              <a:t>古い民家を利用する</a:t>
            </a:r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4000" b="1" dirty="0" smtClea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思い出カフェ</a:t>
            </a:r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1617" y="3079038"/>
            <a:ext cx="1869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地区１００年の地区の集会所。もともと地元のお医者さんのご自宅を活用した</a:t>
            </a:r>
            <a:r>
              <a:rPr lang="ja-JP" altLang="en-US" dirty="0" smtClean="0">
                <a:solidFill>
                  <a:prstClr val="black"/>
                </a:solidFill>
              </a:rPr>
              <a:t>もの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85822" y="1602256"/>
            <a:ext cx="4147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岩手県奥州市（直営）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最終金曜日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13: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頃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会場　地区集会所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毎回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人参加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　ミニ講話等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カフェタイム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0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527</Words>
  <Application>Microsoft Office PowerPoint</Application>
  <PresentationFormat>ユーザー設定</PresentationFormat>
  <Paragraphs>108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共同体で運営するオランダスタイル 土曜の音楽カフェ♪</vt:lpstr>
      <vt:lpstr>共同体で運営するオランダスタイル 土曜の音楽カフェ♪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翁川 純尚(oikawa-yoshihisa)</dc:creator>
  <cp:lastModifiedBy>厚生労働省ネットワークシステム</cp:lastModifiedBy>
  <cp:revision>269</cp:revision>
  <cp:lastPrinted>2015-10-14T01:51:48Z</cp:lastPrinted>
  <dcterms:created xsi:type="dcterms:W3CDTF">2014-10-22T04:47:15Z</dcterms:created>
  <dcterms:modified xsi:type="dcterms:W3CDTF">2017-06-19T05:46:45Z</dcterms:modified>
</cp:coreProperties>
</file>