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6" r:id="rId2"/>
    <p:sldId id="357" r:id="rId3"/>
    <p:sldId id="371" r:id="rId4"/>
    <p:sldId id="358" r:id="rId5"/>
    <p:sldId id="365" r:id="rId6"/>
    <p:sldId id="370" r:id="rId7"/>
    <p:sldId id="377" r:id="rId8"/>
    <p:sldId id="376" r:id="rId9"/>
    <p:sldId id="378" r:id="rId10"/>
    <p:sldId id="379" r:id="rId11"/>
    <p:sldId id="364" r:id="rId12"/>
    <p:sldId id="360" r:id="rId13"/>
    <p:sldId id="372" r:id="rId14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FF"/>
    <a:srgbClr val="FFFF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01E7DB-787F-495F-BF55-F081D4D1901C}" type="doc">
      <dgm:prSet loTypeId="urn:microsoft.com/office/officeart/2005/8/layout/process5" loCatId="process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D143C702-D4D0-472A-B90B-123BCBFE48FD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①ニーズの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明確化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CB311D8-DAB7-4AAD-8851-4FCEE47EB26D}" type="parTrans" cxnId="{E89487E7-CC97-4259-AB9E-F1FF5235DF24}">
      <dgm:prSet/>
      <dgm:spPr/>
      <dgm:t>
        <a:bodyPr/>
        <a:lstStyle/>
        <a:p>
          <a:endParaRPr kumimoji="1" lang="ja-JP" altLang="en-US"/>
        </a:p>
      </dgm:t>
    </dgm:pt>
    <dgm:pt modelId="{43BB8EED-449E-49DD-B36C-C2C359EDAC82}" type="sibTrans" cxnId="{E89487E7-CC97-4259-AB9E-F1FF5235DF24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F852FB05-C2FB-485C-A9BF-B8E68689C225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②既存の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資源活用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5EC4442-7B0C-4998-9DB4-CC56886752BE}" type="parTrans" cxnId="{14104A69-E528-45A6-827B-343529E27E31}">
      <dgm:prSet/>
      <dgm:spPr/>
      <dgm:t>
        <a:bodyPr/>
        <a:lstStyle/>
        <a:p>
          <a:endParaRPr kumimoji="1" lang="ja-JP" altLang="en-US"/>
        </a:p>
      </dgm:t>
    </dgm:pt>
    <dgm:pt modelId="{B1A4B715-98C7-4391-BE01-72EF08134B17}" type="sibTrans" cxnId="{14104A69-E528-45A6-827B-343529E27E31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486DDC7B-D23C-4D16-B606-144B2DE5A860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③ニーズの　　把握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AE36343D-E77B-405D-AAA1-4C2A54AD97F2}" type="parTrans" cxnId="{743E8562-617D-4983-AD3C-977485EFCAC8}">
      <dgm:prSet/>
      <dgm:spPr/>
      <dgm:t>
        <a:bodyPr/>
        <a:lstStyle/>
        <a:p>
          <a:endParaRPr kumimoji="1" lang="ja-JP" altLang="en-US"/>
        </a:p>
      </dgm:t>
    </dgm:pt>
    <dgm:pt modelId="{690BE8D0-EF07-4D0E-ABB7-3BEC654D241D}" type="sibTrans" cxnId="{743E8562-617D-4983-AD3C-977485EFCAC8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D76A1EF7-8C5D-4886-848F-58A573DF408D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④プロジェクトチーム設置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3BF95C9D-9B05-4D13-969D-CAA580B7D104}" type="parTrans" cxnId="{6C55904A-EC74-41D3-88CF-8F1D5B601879}">
      <dgm:prSet/>
      <dgm:spPr/>
      <dgm:t>
        <a:bodyPr/>
        <a:lstStyle/>
        <a:p>
          <a:endParaRPr kumimoji="1" lang="ja-JP" altLang="en-US"/>
        </a:p>
      </dgm:t>
    </dgm:pt>
    <dgm:pt modelId="{4E9F868A-12EE-4FC0-823E-48716A001001}" type="sibTrans" cxnId="{6C55904A-EC74-41D3-88CF-8F1D5B601879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170506B8-8C21-436C-B766-949BBA836460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⑤検討会議の開催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2EAE67FF-2FE6-4062-B75F-2368D79BA8EC}" type="parTrans" cxnId="{555C07F9-CF74-456E-BE79-D001DEDA8FEB}">
      <dgm:prSet/>
      <dgm:spPr/>
      <dgm:t>
        <a:bodyPr/>
        <a:lstStyle/>
        <a:p>
          <a:endParaRPr kumimoji="1" lang="ja-JP" altLang="en-US"/>
        </a:p>
      </dgm:t>
    </dgm:pt>
    <dgm:pt modelId="{B0FEEC65-DF0B-4977-891C-8551964E6E2F}" type="sibTrans" cxnId="{555C07F9-CF74-456E-BE79-D001DEDA8FEB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4A665367-B0B3-4C3C-906D-6C48C5E82AF1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⑥プロセスの管理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203AF2D-E1DD-4548-84BD-2EEE37B20B5F}" type="parTrans" cxnId="{87733187-6F99-45B5-90E0-72BB0CBE9F5B}">
      <dgm:prSet/>
      <dgm:spPr/>
      <dgm:t>
        <a:bodyPr/>
        <a:lstStyle/>
        <a:p>
          <a:endParaRPr kumimoji="1" lang="ja-JP" altLang="en-US"/>
        </a:p>
      </dgm:t>
    </dgm:pt>
    <dgm:pt modelId="{12B7614B-A799-483E-B621-89653D1A421A}" type="sibTrans" cxnId="{87733187-6F99-45B5-90E0-72BB0CBE9F5B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97470944-CE3B-4C4D-8F17-20F29077772B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⑦提案の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作成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A09F51D-0464-4176-B752-7EB1F3C81E14}" type="parTrans" cxnId="{A8055DB1-049B-4188-9AB3-A698E6AAD521}">
      <dgm:prSet/>
      <dgm:spPr/>
      <dgm:t>
        <a:bodyPr/>
        <a:lstStyle/>
        <a:p>
          <a:endParaRPr kumimoji="1" lang="ja-JP" altLang="en-US"/>
        </a:p>
      </dgm:t>
    </dgm:pt>
    <dgm:pt modelId="{BA9159C3-DBE4-4B52-9A13-4A590B20260F}" type="sibTrans" cxnId="{A8055DB1-049B-4188-9AB3-A698E6AAD521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92F5F95F-8AAB-4CAD-A181-95C56D2ADD6A}">
      <dgm:prSet phldrT="[テキスト]"/>
      <dgm:spPr>
        <a:solidFill>
          <a:srgbClr val="FFFF99"/>
        </a:solidFill>
      </dgm:spPr>
      <dgm:t>
        <a:bodyPr/>
        <a:lstStyle/>
        <a:p>
          <a:pPr algn="ctr"/>
          <a:r>
            <a:rPr kumimoji="1" lang="ja-JP" altLang="en-US" dirty="0" smtClean="0">
              <a:solidFill>
                <a:schemeClr val="tx1"/>
              </a:solidFill>
            </a:rPr>
            <a:t>⑧担い手の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養成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A2CEEFF-8B89-4B60-9365-04A1F2A5DA3C}" type="parTrans" cxnId="{64382E85-7BB7-4CBC-825F-5A451F15C524}">
      <dgm:prSet/>
      <dgm:spPr/>
      <dgm:t>
        <a:bodyPr/>
        <a:lstStyle/>
        <a:p>
          <a:endParaRPr kumimoji="1" lang="ja-JP" altLang="en-US"/>
        </a:p>
      </dgm:t>
    </dgm:pt>
    <dgm:pt modelId="{97958391-C963-4199-9E60-9D127066B5BD}" type="sibTrans" cxnId="{64382E85-7BB7-4CBC-825F-5A451F15C524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0F4396CE-9AA2-4E9C-BAEB-2C702DDE9698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⑨担い手の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組織化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7446841-0873-4B51-B1C2-A5F417C0A7B3}" type="parTrans" cxnId="{1F5CEB20-A96B-4279-A9CD-FFCF99DE7CE5}">
      <dgm:prSet/>
      <dgm:spPr/>
      <dgm:t>
        <a:bodyPr/>
        <a:lstStyle/>
        <a:p>
          <a:endParaRPr kumimoji="1" lang="ja-JP" altLang="en-US"/>
        </a:p>
      </dgm:t>
    </dgm:pt>
    <dgm:pt modelId="{C6CB6DB0-B844-40EA-9456-CF367533A57C}" type="sibTrans" cxnId="{1F5CEB20-A96B-4279-A9CD-FFCF99DE7CE5}">
      <dgm:prSet/>
      <dgm:spPr>
        <a:solidFill>
          <a:srgbClr val="FFC000"/>
        </a:solidFill>
      </dgm:spPr>
      <dgm:t>
        <a:bodyPr/>
        <a:lstStyle/>
        <a:p>
          <a:endParaRPr kumimoji="1" lang="ja-JP" altLang="en-US"/>
        </a:p>
      </dgm:t>
    </dgm:pt>
    <dgm:pt modelId="{1C8636F0-7987-46E0-A35C-5C0090D5D718}">
      <dgm:prSet phldrT="[テキスト]"/>
      <dgm:spPr>
        <a:solidFill>
          <a:srgbClr val="FFFF99"/>
        </a:solidFill>
      </dgm:spPr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⑩財源の</a:t>
          </a:r>
          <a:br>
            <a:rPr kumimoji="1" lang="ja-JP" altLang="en-US" dirty="0" smtClean="0">
              <a:solidFill>
                <a:schemeClr val="tx1"/>
              </a:solidFill>
            </a:rPr>
          </a:br>
          <a:r>
            <a:rPr kumimoji="1" lang="ja-JP" altLang="en-US" dirty="0" smtClean="0">
              <a:solidFill>
                <a:schemeClr val="tx1"/>
              </a:solidFill>
            </a:rPr>
            <a:t>確保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70DF2872-1313-487D-9166-261F18A5C94A}" type="parTrans" cxnId="{A38FB54F-A630-4639-A848-6D1586FD42BA}">
      <dgm:prSet/>
      <dgm:spPr/>
      <dgm:t>
        <a:bodyPr/>
        <a:lstStyle/>
        <a:p>
          <a:endParaRPr kumimoji="1" lang="ja-JP" altLang="en-US"/>
        </a:p>
      </dgm:t>
    </dgm:pt>
    <dgm:pt modelId="{040C3F60-9ECC-4EBE-82A8-8DEB5FB0BD3B}" type="sibTrans" cxnId="{A38FB54F-A630-4639-A848-6D1586FD42BA}">
      <dgm:prSet/>
      <dgm:spPr/>
      <dgm:t>
        <a:bodyPr/>
        <a:lstStyle/>
        <a:p>
          <a:endParaRPr kumimoji="1" lang="ja-JP" altLang="en-US"/>
        </a:p>
      </dgm:t>
    </dgm:pt>
    <dgm:pt modelId="{2DC25F0D-2B35-41B0-9B2F-379C06598D5C}" type="pres">
      <dgm:prSet presAssocID="{7401E7DB-787F-495F-BF55-F081D4D1901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19F7106-7DF6-436F-9703-939869B31A8F}" type="pres">
      <dgm:prSet presAssocID="{D143C702-D4D0-472A-B90B-123BCBFE48FD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63765B0-6C0E-441E-ADD0-42116EF76D5B}" type="pres">
      <dgm:prSet presAssocID="{43BB8EED-449E-49DD-B36C-C2C359EDAC82}" presName="sibTrans" presStyleLbl="sibTrans2D1" presStyleIdx="0" presStyleCnt="9"/>
      <dgm:spPr/>
      <dgm:t>
        <a:bodyPr/>
        <a:lstStyle/>
        <a:p>
          <a:endParaRPr kumimoji="1" lang="ja-JP" altLang="en-US"/>
        </a:p>
      </dgm:t>
    </dgm:pt>
    <dgm:pt modelId="{ECD4F498-A5A0-4DFB-B2E6-415AF208103D}" type="pres">
      <dgm:prSet presAssocID="{43BB8EED-449E-49DD-B36C-C2C359EDAC82}" presName="connectorText" presStyleLbl="sibTrans2D1" presStyleIdx="0" presStyleCnt="9"/>
      <dgm:spPr/>
      <dgm:t>
        <a:bodyPr/>
        <a:lstStyle/>
        <a:p>
          <a:endParaRPr kumimoji="1" lang="ja-JP" altLang="en-US"/>
        </a:p>
      </dgm:t>
    </dgm:pt>
    <dgm:pt modelId="{5B15AF35-B5B9-418E-B0B5-89117C3A282E}" type="pres">
      <dgm:prSet presAssocID="{F852FB05-C2FB-485C-A9BF-B8E68689C225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9B81B78-25A0-4206-A334-F69C32C8EE3B}" type="pres">
      <dgm:prSet presAssocID="{B1A4B715-98C7-4391-BE01-72EF08134B17}" presName="sibTrans" presStyleLbl="sibTrans2D1" presStyleIdx="1" presStyleCnt="9"/>
      <dgm:spPr/>
      <dgm:t>
        <a:bodyPr/>
        <a:lstStyle/>
        <a:p>
          <a:endParaRPr kumimoji="1" lang="ja-JP" altLang="en-US"/>
        </a:p>
      </dgm:t>
    </dgm:pt>
    <dgm:pt modelId="{49868744-3C57-4926-B524-193EC11CD258}" type="pres">
      <dgm:prSet presAssocID="{B1A4B715-98C7-4391-BE01-72EF08134B17}" presName="connectorText" presStyleLbl="sibTrans2D1" presStyleIdx="1" presStyleCnt="9"/>
      <dgm:spPr/>
      <dgm:t>
        <a:bodyPr/>
        <a:lstStyle/>
        <a:p>
          <a:endParaRPr kumimoji="1" lang="ja-JP" altLang="en-US"/>
        </a:p>
      </dgm:t>
    </dgm:pt>
    <dgm:pt modelId="{3A0231EA-C4AD-4146-B7B2-2338ED5C63CD}" type="pres">
      <dgm:prSet presAssocID="{486DDC7B-D23C-4D16-B606-144B2DE5A860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C3FBA9B-738C-47A2-8C7D-101B0EA9C714}" type="pres">
      <dgm:prSet presAssocID="{690BE8D0-EF07-4D0E-ABB7-3BEC654D241D}" presName="sibTrans" presStyleLbl="sibTrans2D1" presStyleIdx="2" presStyleCnt="9"/>
      <dgm:spPr/>
      <dgm:t>
        <a:bodyPr/>
        <a:lstStyle/>
        <a:p>
          <a:endParaRPr kumimoji="1" lang="ja-JP" altLang="en-US"/>
        </a:p>
      </dgm:t>
    </dgm:pt>
    <dgm:pt modelId="{D737755B-77B7-46ED-A16B-275B1B1FA3A9}" type="pres">
      <dgm:prSet presAssocID="{690BE8D0-EF07-4D0E-ABB7-3BEC654D241D}" presName="connectorText" presStyleLbl="sibTrans2D1" presStyleIdx="2" presStyleCnt="9"/>
      <dgm:spPr/>
      <dgm:t>
        <a:bodyPr/>
        <a:lstStyle/>
        <a:p>
          <a:endParaRPr kumimoji="1" lang="ja-JP" altLang="en-US"/>
        </a:p>
      </dgm:t>
    </dgm:pt>
    <dgm:pt modelId="{AAB4B54A-B649-46E7-8BA3-BA39295DE015}" type="pres">
      <dgm:prSet presAssocID="{D76A1EF7-8C5D-4886-848F-58A573DF408D}" presName="node" presStyleLbl="node1" presStyleIdx="3" presStyleCnt="10" custLinFactNeighborX="117" custLinFactNeighborY="8160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74788D1-289B-4280-94EF-9630BCE3CA66}" type="pres">
      <dgm:prSet presAssocID="{4E9F868A-12EE-4FC0-823E-48716A001001}" presName="sibTrans" presStyleLbl="sibTrans2D1" presStyleIdx="3" presStyleCnt="9"/>
      <dgm:spPr/>
      <dgm:t>
        <a:bodyPr/>
        <a:lstStyle/>
        <a:p>
          <a:endParaRPr kumimoji="1" lang="ja-JP" altLang="en-US"/>
        </a:p>
      </dgm:t>
    </dgm:pt>
    <dgm:pt modelId="{9F720392-DF7B-467E-B69F-C06E4EAB2A0C}" type="pres">
      <dgm:prSet presAssocID="{4E9F868A-12EE-4FC0-823E-48716A001001}" presName="connectorText" presStyleLbl="sibTrans2D1" presStyleIdx="3" presStyleCnt="9"/>
      <dgm:spPr/>
      <dgm:t>
        <a:bodyPr/>
        <a:lstStyle/>
        <a:p>
          <a:endParaRPr kumimoji="1" lang="ja-JP" altLang="en-US"/>
        </a:p>
      </dgm:t>
    </dgm:pt>
    <dgm:pt modelId="{1B801252-CCE6-42B1-A544-B30CC6183DBD}" type="pres">
      <dgm:prSet presAssocID="{170506B8-8C21-436C-B766-949BBA836460}" presName="node" presStyleLbl="node1" presStyleIdx="4" presStyleCnt="10" custLinFactX="-39507" custLinFactNeighborX="-100000" custLinFactNeighborY="-991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F8465E4-CFD9-419E-9135-90595178F184}" type="pres">
      <dgm:prSet presAssocID="{B0FEEC65-DF0B-4977-891C-8551964E6E2F}" presName="sibTrans" presStyleLbl="sibTrans2D1" presStyleIdx="4" presStyleCnt="9"/>
      <dgm:spPr/>
      <dgm:t>
        <a:bodyPr/>
        <a:lstStyle/>
        <a:p>
          <a:endParaRPr kumimoji="1" lang="ja-JP" altLang="en-US"/>
        </a:p>
      </dgm:t>
    </dgm:pt>
    <dgm:pt modelId="{34C49577-D328-48A5-B2E6-0BE625FD6302}" type="pres">
      <dgm:prSet presAssocID="{B0FEEC65-DF0B-4977-891C-8551964E6E2F}" presName="connectorText" presStyleLbl="sibTrans2D1" presStyleIdx="4" presStyleCnt="9"/>
      <dgm:spPr/>
      <dgm:t>
        <a:bodyPr/>
        <a:lstStyle/>
        <a:p>
          <a:endParaRPr kumimoji="1" lang="ja-JP" altLang="en-US"/>
        </a:p>
      </dgm:t>
    </dgm:pt>
    <dgm:pt modelId="{8D4B1242-8B02-43C1-A342-771CA5D4E141}" type="pres">
      <dgm:prSet presAssocID="{4A665367-B0B3-4C3C-906D-6C48C5E82AF1}" presName="node" presStyleLbl="node1" presStyleIdx="5" presStyleCnt="10" custLinFactX="-38858" custLinFactNeighborX="-100000" custLinFactNeighborY="-991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BB6EF36-C3EB-42A0-9265-403A93C21256}" type="pres">
      <dgm:prSet presAssocID="{12B7614B-A799-483E-B621-89653D1A421A}" presName="sibTrans" presStyleLbl="sibTrans2D1" presStyleIdx="5" presStyleCnt="9"/>
      <dgm:spPr/>
      <dgm:t>
        <a:bodyPr/>
        <a:lstStyle/>
        <a:p>
          <a:endParaRPr kumimoji="1" lang="ja-JP" altLang="en-US"/>
        </a:p>
      </dgm:t>
    </dgm:pt>
    <dgm:pt modelId="{C83A7FCD-3AD2-4ED7-8970-2690AEE229F3}" type="pres">
      <dgm:prSet presAssocID="{12B7614B-A799-483E-B621-89653D1A421A}" presName="connectorText" presStyleLbl="sibTrans2D1" presStyleIdx="5" presStyleCnt="9"/>
      <dgm:spPr/>
      <dgm:t>
        <a:bodyPr/>
        <a:lstStyle/>
        <a:p>
          <a:endParaRPr kumimoji="1" lang="ja-JP" altLang="en-US"/>
        </a:p>
      </dgm:t>
    </dgm:pt>
    <dgm:pt modelId="{F6E8AF83-A988-481B-82B2-D9BF5C077E71}" type="pres">
      <dgm:prSet presAssocID="{97470944-CE3B-4C4D-8F17-20F29077772B}" presName="node" presStyleLbl="node1" presStyleIdx="6" presStyleCnt="10" custLinFactX="-40229" custLinFactNeighborX="-100000" custLinFactNeighborY="7888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9A1086-B5D8-4236-A54A-18D49C67FF96}" type="pres">
      <dgm:prSet presAssocID="{BA9159C3-DBE4-4B52-9A13-4A590B20260F}" presName="sibTrans" presStyleLbl="sibTrans2D1" presStyleIdx="6" presStyleCnt="9"/>
      <dgm:spPr/>
      <dgm:t>
        <a:bodyPr/>
        <a:lstStyle/>
        <a:p>
          <a:endParaRPr kumimoji="1" lang="ja-JP" altLang="en-US"/>
        </a:p>
      </dgm:t>
    </dgm:pt>
    <dgm:pt modelId="{AE0E532B-8C5E-41D4-8EBF-8BB8C1A0EB9A}" type="pres">
      <dgm:prSet presAssocID="{BA9159C3-DBE4-4B52-9A13-4A590B20260F}" presName="connectorText" presStyleLbl="sibTrans2D1" presStyleIdx="6" presStyleCnt="9"/>
      <dgm:spPr/>
      <dgm:t>
        <a:bodyPr/>
        <a:lstStyle/>
        <a:p>
          <a:endParaRPr kumimoji="1" lang="ja-JP" altLang="en-US"/>
        </a:p>
      </dgm:t>
    </dgm:pt>
    <dgm:pt modelId="{606DF336-DBE2-4970-99A5-6826CCC639CC}" type="pres">
      <dgm:prSet presAssocID="{92F5F95F-8AAB-4CAD-A181-95C56D2ADD6A}" presName="node" presStyleLbl="node1" presStyleIdx="7" presStyleCnt="10" custLinFactX="41142" custLinFactY="67684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F436EB7-71F7-47A1-95CC-3738D8C869F9}" type="pres">
      <dgm:prSet presAssocID="{97958391-C963-4199-9E60-9D127066B5BD}" presName="sibTrans" presStyleLbl="sibTrans2D1" presStyleIdx="7" presStyleCnt="9"/>
      <dgm:spPr/>
      <dgm:t>
        <a:bodyPr/>
        <a:lstStyle/>
        <a:p>
          <a:endParaRPr kumimoji="1" lang="ja-JP" altLang="en-US"/>
        </a:p>
      </dgm:t>
    </dgm:pt>
    <dgm:pt modelId="{BB5D225E-9740-4005-822C-04FC724D791A}" type="pres">
      <dgm:prSet presAssocID="{97958391-C963-4199-9E60-9D127066B5BD}" presName="connectorText" presStyleLbl="sibTrans2D1" presStyleIdx="7" presStyleCnt="9"/>
      <dgm:spPr/>
      <dgm:t>
        <a:bodyPr/>
        <a:lstStyle/>
        <a:p>
          <a:endParaRPr kumimoji="1" lang="ja-JP" altLang="en-US"/>
        </a:p>
      </dgm:t>
    </dgm:pt>
    <dgm:pt modelId="{FE42F4A7-517E-4B6F-BCC3-C3A6A51C06D3}" type="pres">
      <dgm:prSet presAssocID="{0F4396CE-9AA2-4E9C-BAEB-2C702DDE9698}" presName="node" presStyleLbl="node1" presStyleIdx="8" presStyleCnt="10" custLinFactX="100000" custLinFactNeighborX="180493" custLinFactNeighborY="101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50DB35D-A72E-473A-8CD3-8727BF07E5E8}" type="pres">
      <dgm:prSet presAssocID="{C6CB6DB0-B844-40EA-9456-CF367533A57C}" presName="sibTrans" presStyleLbl="sibTrans2D1" presStyleIdx="8" presStyleCnt="9"/>
      <dgm:spPr/>
      <dgm:t>
        <a:bodyPr/>
        <a:lstStyle/>
        <a:p>
          <a:endParaRPr kumimoji="1" lang="ja-JP" altLang="en-US"/>
        </a:p>
      </dgm:t>
    </dgm:pt>
    <dgm:pt modelId="{D151AA12-DC9F-4009-A5C5-405F65BB2FA2}" type="pres">
      <dgm:prSet presAssocID="{C6CB6DB0-B844-40EA-9456-CF367533A57C}" presName="connectorText" presStyleLbl="sibTrans2D1" presStyleIdx="8" presStyleCnt="9"/>
      <dgm:spPr/>
      <dgm:t>
        <a:bodyPr/>
        <a:lstStyle/>
        <a:p>
          <a:endParaRPr kumimoji="1" lang="ja-JP" altLang="en-US"/>
        </a:p>
      </dgm:t>
    </dgm:pt>
    <dgm:pt modelId="{70DEE213-6760-47B7-A6D4-2CCF424607BB}" type="pres">
      <dgm:prSet presAssocID="{1C8636F0-7987-46E0-A35C-5C0090D5D718}" presName="node" presStyleLbl="node1" presStyleIdx="9" presStyleCnt="10" custLinFactX="100000" custLinFactNeighborX="180229" custLinFactNeighborY="101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F5CEB20-A96B-4279-A9CD-FFCF99DE7CE5}" srcId="{7401E7DB-787F-495F-BF55-F081D4D1901C}" destId="{0F4396CE-9AA2-4E9C-BAEB-2C702DDE9698}" srcOrd="8" destOrd="0" parTransId="{17446841-0873-4B51-B1C2-A5F417C0A7B3}" sibTransId="{C6CB6DB0-B844-40EA-9456-CF367533A57C}"/>
    <dgm:cxn modelId="{D8DC09BB-94B6-4EC4-91BA-4195D1AFA32C}" type="presOf" srcId="{BA9159C3-DBE4-4B52-9A13-4A590B20260F}" destId="{349A1086-B5D8-4236-A54A-18D49C67FF96}" srcOrd="0" destOrd="0" presId="urn:microsoft.com/office/officeart/2005/8/layout/process5"/>
    <dgm:cxn modelId="{14104A69-E528-45A6-827B-343529E27E31}" srcId="{7401E7DB-787F-495F-BF55-F081D4D1901C}" destId="{F852FB05-C2FB-485C-A9BF-B8E68689C225}" srcOrd="1" destOrd="0" parTransId="{15EC4442-7B0C-4998-9DB4-CC56886752BE}" sibTransId="{B1A4B715-98C7-4391-BE01-72EF08134B17}"/>
    <dgm:cxn modelId="{67541B87-4F1B-43A4-A6FF-DE51F97D5D2C}" type="presOf" srcId="{D76A1EF7-8C5D-4886-848F-58A573DF408D}" destId="{AAB4B54A-B649-46E7-8BA3-BA39295DE015}" srcOrd="0" destOrd="0" presId="urn:microsoft.com/office/officeart/2005/8/layout/process5"/>
    <dgm:cxn modelId="{E092B710-B55F-4BA5-AA2F-50958F31F61F}" type="presOf" srcId="{7401E7DB-787F-495F-BF55-F081D4D1901C}" destId="{2DC25F0D-2B35-41B0-9B2F-379C06598D5C}" srcOrd="0" destOrd="0" presId="urn:microsoft.com/office/officeart/2005/8/layout/process5"/>
    <dgm:cxn modelId="{6C4BDB84-8FA1-4A52-ACCB-7DCBABDDFA5D}" type="presOf" srcId="{690BE8D0-EF07-4D0E-ABB7-3BEC654D241D}" destId="{6C3FBA9B-738C-47A2-8C7D-101B0EA9C714}" srcOrd="0" destOrd="0" presId="urn:microsoft.com/office/officeart/2005/8/layout/process5"/>
    <dgm:cxn modelId="{5E5230BF-7B17-4873-BC80-841B8D210090}" type="presOf" srcId="{F852FB05-C2FB-485C-A9BF-B8E68689C225}" destId="{5B15AF35-B5B9-418E-B0B5-89117C3A282E}" srcOrd="0" destOrd="0" presId="urn:microsoft.com/office/officeart/2005/8/layout/process5"/>
    <dgm:cxn modelId="{B86F7A48-7546-4460-B03F-1EA9858BC5FD}" type="presOf" srcId="{43BB8EED-449E-49DD-B36C-C2C359EDAC82}" destId="{ECD4F498-A5A0-4DFB-B2E6-415AF208103D}" srcOrd="1" destOrd="0" presId="urn:microsoft.com/office/officeart/2005/8/layout/process5"/>
    <dgm:cxn modelId="{11B9F361-BFA2-4143-808F-59E0AE3FF520}" type="presOf" srcId="{4E9F868A-12EE-4FC0-823E-48716A001001}" destId="{9F720392-DF7B-467E-B69F-C06E4EAB2A0C}" srcOrd="1" destOrd="0" presId="urn:microsoft.com/office/officeart/2005/8/layout/process5"/>
    <dgm:cxn modelId="{897F27C3-3F2D-4083-B5E5-D00C39A91DAB}" type="presOf" srcId="{92F5F95F-8AAB-4CAD-A181-95C56D2ADD6A}" destId="{606DF336-DBE2-4970-99A5-6826CCC639CC}" srcOrd="0" destOrd="0" presId="urn:microsoft.com/office/officeart/2005/8/layout/process5"/>
    <dgm:cxn modelId="{4C1C984C-34F8-4099-B69F-8481B25C05B2}" type="presOf" srcId="{12B7614B-A799-483E-B621-89653D1A421A}" destId="{DBB6EF36-C3EB-42A0-9265-403A93C21256}" srcOrd="0" destOrd="0" presId="urn:microsoft.com/office/officeart/2005/8/layout/process5"/>
    <dgm:cxn modelId="{025A8F3B-E9FC-4C4D-8045-489167BDE935}" type="presOf" srcId="{0F4396CE-9AA2-4E9C-BAEB-2C702DDE9698}" destId="{FE42F4A7-517E-4B6F-BCC3-C3A6A51C06D3}" srcOrd="0" destOrd="0" presId="urn:microsoft.com/office/officeart/2005/8/layout/process5"/>
    <dgm:cxn modelId="{FAAD2C11-C4AD-4220-92D8-D43E3CCC3B73}" type="presOf" srcId="{BA9159C3-DBE4-4B52-9A13-4A590B20260F}" destId="{AE0E532B-8C5E-41D4-8EBF-8BB8C1A0EB9A}" srcOrd="1" destOrd="0" presId="urn:microsoft.com/office/officeart/2005/8/layout/process5"/>
    <dgm:cxn modelId="{A38FB54F-A630-4639-A848-6D1586FD42BA}" srcId="{7401E7DB-787F-495F-BF55-F081D4D1901C}" destId="{1C8636F0-7987-46E0-A35C-5C0090D5D718}" srcOrd="9" destOrd="0" parTransId="{70DF2872-1313-487D-9166-261F18A5C94A}" sibTransId="{040C3F60-9ECC-4EBE-82A8-8DEB5FB0BD3B}"/>
    <dgm:cxn modelId="{0DA27C3D-B8AD-459C-89B7-4158E8B182DC}" type="presOf" srcId="{D143C702-D4D0-472A-B90B-123BCBFE48FD}" destId="{C19F7106-7DF6-436F-9703-939869B31A8F}" srcOrd="0" destOrd="0" presId="urn:microsoft.com/office/officeart/2005/8/layout/process5"/>
    <dgm:cxn modelId="{D8244854-CE81-4261-ACFF-E13438AE733D}" type="presOf" srcId="{12B7614B-A799-483E-B621-89653D1A421A}" destId="{C83A7FCD-3AD2-4ED7-8970-2690AEE229F3}" srcOrd="1" destOrd="0" presId="urn:microsoft.com/office/officeart/2005/8/layout/process5"/>
    <dgm:cxn modelId="{03F90D6F-191C-4800-AFE7-A873565E26BC}" type="presOf" srcId="{170506B8-8C21-436C-B766-949BBA836460}" destId="{1B801252-CCE6-42B1-A544-B30CC6183DBD}" srcOrd="0" destOrd="0" presId="urn:microsoft.com/office/officeart/2005/8/layout/process5"/>
    <dgm:cxn modelId="{B69E99B6-949A-447C-9DE2-F62EE6796573}" type="presOf" srcId="{4E9F868A-12EE-4FC0-823E-48716A001001}" destId="{074788D1-289B-4280-94EF-9630BCE3CA66}" srcOrd="0" destOrd="0" presId="urn:microsoft.com/office/officeart/2005/8/layout/process5"/>
    <dgm:cxn modelId="{37DE45C1-88EF-463C-8B60-E3F2CC96168F}" type="presOf" srcId="{43BB8EED-449E-49DD-B36C-C2C359EDAC82}" destId="{863765B0-6C0E-441E-ADD0-42116EF76D5B}" srcOrd="0" destOrd="0" presId="urn:microsoft.com/office/officeart/2005/8/layout/process5"/>
    <dgm:cxn modelId="{74415692-8889-430D-9FD6-7439D6D19D82}" type="presOf" srcId="{B0FEEC65-DF0B-4977-891C-8551964E6E2F}" destId="{7F8465E4-CFD9-419E-9135-90595178F184}" srcOrd="0" destOrd="0" presId="urn:microsoft.com/office/officeart/2005/8/layout/process5"/>
    <dgm:cxn modelId="{BECBD280-B913-4497-99A9-231C9F19D082}" type="presOf" srcId="{97470944-CE3B-4C4D-8F17-20F29077772B}" destId="{F6E8AF83-A988-481B-82B2-D9BF5C077E71}" srcOrd="0" destOrd="0" presId="urn:microsoft.com/office/officeart/2005/8/layout/process5"/>
    <dgm:cxn modelId="{A5120347-C451-4AC8-87AE-0E3028DC41A7}" type="presOf" srcId="{B0FEEC65-DF0B-4977-891C-8551964E6E2F}" destId="{34C49577-D328-48A5-B2E6-0BE625FD6302}" srcOrd="1" destOrd="0" presId="urn:microsoft.com/office/officeart/2005/8/layout/process5"/>
    <dgm:cxn modelId="{E89487E7-CC97-4259-AB9E-F1FF5235DF24}" srcId="{7401E7DB-787F-495F-BF55-F081D4D1901C}" destId="{D143C702-D4D0-472A-B90B-123BCBFE48FD}" srcOrd="0" destOrd="0" parTransId="{3CB311D8-DAB7-4AAD-8851-4FCEE47EB26D}" sibTransId="{43BB8EED-449E-49DD-B36C-C2C359EDAC82}"/>
    <dgm:cxn modelId="{ACD38D6A-9386-48B7-B113-4FE3BB8B9EC5}" type="presOf" srcId="{C6CB6DB0-B844-40EA-9456-CF367533A57C}" destId="{650DB35D-A72E-473A-8CD3-8727BF07E5E8}" srcOrd="0" destOrd="0" presId="urn:microsoft.com/office/officeart/2005/8/layout/process5"/>
    <dgm:cxn modelId="{B921B245-FC16-41A6-8D89-5E5C61621512}" type="presOf" srcId="{B1A4B715-98C7-4391-BE01-72EF08134B17}" destId="{E9B81B78-25A0-4206-A334-F69C32C8EE3B}" srcOrd="0" destOrd="0" presId="urn:microsoft.com/office/officeart/2005/8/layout/process5"/>
    <dgm:cxn modelId="{5B6060C8-03B8-4B0C-8BDA-DFA0943D4879}" type="presOf" srcId="{B1A4B715-98C7-4391-BE01-72EF08134B17}" destId="{49868744-3C57-4926-B524-193EC11CD258}" srcOrd="1" destOrd="0" presId="urn:microsoft.com/office/officeart/2005/8/layout/process5"/>
    <dgm:cxn modelId="{64382E85-7BB7-4CBC-825F-5A451F15C524}" srcId="{7401E7DB-787F-495F-BF55-F081D4D1901C}" destId="{92F5F95F-8AAB-4CAD-A181-95C56D2ADD6A}" srcOrd="7" destOrd="0" parTransId="{DA2CEEFF-8B89-4B60-9365-04A1F2A5DA3C}" sibTransId="{97958391-C963-4199-9E60-9D127066B5BD}"/>
    <dgm:cxn modelId="{A8055DB1-049B-4188-9AB3-A698E6AAD521}" srcId="{7401E7DB-787F-495F-BF55-F081D4D1901C}" destId="{97470944-CE3B-4C4D-8F17-20F29077772B}" srcOrd="6" destOrd="0" parTransId="{BA09F51D-0464-4176-B752-7EB1F3C81E14}" sibTransId="{BA9159C3-DBE4-4B52-9A13-4A590B20260F}"/>
    <dgm:cxn modelId="{AA93A0A8-AD28-4EA6-8176-1DC436B46A71}" type="presOf" srcId="{97958391-C963-4199-9E60-9D127066B5BD}" destId="{AF436EB7-71F7-47A1-95CC-3738D8C869F9}" srcOrd="0" destOrd="0" presId="urn:microsoft.com/office/officeart/2005/8/layout/process5"/>
    <dgm:cxn modelId="{555C07F9-CF74-456E-BE79-D001DEDA8FEB}" srcId="{7401E7DB-787F-495F-BF55-F081D4D1901C}" destId="{170506B8-8C21-436C-B766-949BBA836460}" srcOrd="4" destOrd="0" parTransId="{2EAE67FF-2FE6-4062-B75F-2368D79BA8EC}" sibTransId="{B0FEEC65-DF0B-4977-891C-8551964E6E2F}"/>
    <dgm:cxn modelId="{EB5997A9-ED85-4B12-A709-CF4923586A2D}" type="presOf" srcId="{C6CB6DB0-B844-40EA-9456-CF367533A57C}" destId="{D151AA12-DC9F-4009-A5C5-405F65BB2FA2}" srcOrd="1" destOrd="0" presId="urn:microsoft.com/office/officeart/2005/8/layout/process5"/>
    <dgm:cxn modelId="{1FD34595-83FA-41A4-9339-57E54BF027DF}" type="presOf" srcId="{97958391-C963-4199-9E60-9D127066B5BD}" destId="{BB5D225E-9740-4005-822C-04FC724D791A}" srcOrd="1" destOrd="0" presId="urn:microsoft.com/office/officeart/2005/8/layout/process5"/>
    <dgm:cxn modelId="{87733187-6F99-45B5-90E0-72BB0CBE9F5B}" srcId="{7401E7DB-787F-495F-BF55-F081D4D1901C}" destId="{4A665367-B0B3-4C3C-906D-6C48C5E82AF1}" srcOrd="5" destOrd="0" parTransId="{B203AF2D-E1DD-4548-84BD-2EEE37B20B5F}" sibTransId="{12B7614B-A799-483E-B621-89653D1A421A}"/>
    <dgm:cxn modelId="{7929E8E7-11BF-4328-878B-BED36C8CF96F}" type="presOf" srcId="{4A665367-B0B3-4C3C-906D-6C48C5E82AF1}" destId="{8D4B1242-8B02-43C1-A342-771CA5D4E141}" srcOrd="0" destOrd="0" presId="urn:microsoft.com/office/officeart/2005/8/layout/process5"/>
    <dgm:cxn modelId="{3577EA2F-23B1-4A3D-B25F-49E62DED961E}" type="presOf" srcId="{486DDC7B-D23C-4D16-B606-144B2DE5A860}" destId="{3A0231EA-C4AD-4146-B7B2-2338ED5C63CD}" srcOrd="0" destOrd="0" presId="urn:microsoft.com/office/officeart/2005/8/layout/process5"/>
    <dgm:cxn modelId="{6C55904A-EC74-41D3-88CF-8F1D5B601879}" srcId="{7401E7DB-787F-495F-BF55-F081D4D1901C}" destId="{D76A1EF7-8C5D-4886-848F-58A573DF408D}" srcOrd="3" destOrd="0" parTransId="{3BF95C9D-9B05-4D13-969D-CAA580B7D104}" sibTransId="{4E9F868A-12EE-4FC0-823E-48716A001001}"/>
    <dgm:cxn modelId="{BB453E7E-6AA4-4F1B-A774-DE195E7DABF3}" type="presOf" srcId="{690BE8D0-EF07-4D0E-ABB7-3BEC654D241D}" destId="{D737755B-77B7-46ED-A16B-275B1B1FA3A9}" srcOrd="1" destOrd="0" presId="urn:microsoft.com/office/officeart/2005/8/layout/process5"/>
    <dgm:cxn modelId="{743E8562-617D-4983-AD3C-977485EFCAC8}" srcId="{7401E7DB-787F-495F-BF55-F081D4D1901C}" destId="{486DDC7B-D23C-4D16-B606-144B2DE5A860}" srcOrd="2" destOrd="0" parTransId="{AE36343D-E77B-405D-AAA1-4C2A54AD97F2}" sibTransId="{690BE8D0-EF07-4D0E-ABB7-3BEC654D241D}"/>
    <dgm:cxn modelId="{5BD566D6-1C00-4358-A5B6-4CC75DCF2E2F}" type="presOf" srcId="{1C8636F0-7987-46E0-A35C-5C0090D5D718}" destId="{70DEE213-6760-47B7-A6D4-2CCF424607BB}" srcOrd="0" destOrd="0" presId="urn:microsoft.com/office/officeart/2005/8/layout/process5"/>
    <dgm:cxn modelId="{9AA50390-564A-4EB9-957E-030947C8180D}" type="presParOf" srcId="{2DC25F0D-2B35-41B0-9B2F-379C06598D5C}" destId="{C19F7106-7DF6-436F-9703-939869B31A8F}" srcOrd="0" destOrd="0" presId="urn:microsoft.com/office/officeart/2005/8/layout/process5"/>
    <dgm:cxn modelId="{2CB9B333-41F9-419A-8EB5-1A5D80465CFF}" type="presParOf" srcId="{2DC25F0D-2B35-41B0-9B2F-379C06598D5C}" destId="{863765B0-6C0E-441E-ADD0-42116EF76D5B}" srcOrd="1" destOrd="0" presId="urn:microsoft.com/office/officeart/2005/8/layout/process5"/>
    <dgm:cxn modelId="{DB482E07-6DC6-4F0C-AB2F-A2348A7681BF}" type="presParOf" srcId="{863765B0-6C0E-441E-ADD0-42116EF76D5B}" destId="{ECD4F498-A5A0-4DFB-B2E6-415AF208103D}" srcOrd="0" destOrd="0" presId="urn:microsoft.com/office/officeart/2005/8/layout/process5"/>
    <dgm:cxn modelId="{9BF63D64-1EC4-4642-84C3-285CBA71F96B}" type="presParOf" srcId="{2DC25F0D-2B35-41B0-9B2F-379C06598D5C}" destId="{5B15AF35-B5B9-418E-B0B5-89117C3A282E}" srcOrd="2" destOrd="0" presId="urn:microsoft.com/office/officeart/2005/8/layout/process5"/>
    <dgm:cxn modelId="{AE41D6F5-E322-41D3-A5C2-2E2D8B63F614}" type="presParOf" srcId="{2DC25F0D-2B35-41B0-9B2F-379C06598D5C}" destId="{E9B81B78-25A0-4206-A334-F69C32C8EE3B}" srcOrd="3" destOrd="0" presId="urn:microsoft.com/office/officeart/2005/8/layout/process5"/>
    <dgm:cxn modelId="{D15B0673-1204-46A6-B9B0-AFB67A7C6DE4}" type="presParOf" srcId="{E9B81B78-25A0-4206-A334-F69C32C8EE3B}" destId="{49868744-3C57-4926-B524-193EC11CD258}" srcOrd="0" destOrd="0" presId="urn:microsoft.com/office/officeart/2005/8/layout/process5"/>
    <dgm:cxn modelId="{5B7DD505-F3EC-4FED-A324-899E7DFCBEA9}" type="presParOf" srcId="{2DC25F0D-2B35-41B0-9B2F-379C06598D5C}" destId="{3A0231EA-C4AD-4146-B7B2-2338ED5C63CD}" srcOrd="4" destOrd="0" presId="urn:microsoft.com/office/officeart/2005/8/layout/process5"/>
    <dgm:cxn modelId="{84601929-8B54-4695-A065-FC1DC4448A7E}" type="presParOf" srcId="{2DC25F0D-2B35-41B0-9B2F-379C06598D5C}" destId="{6C3FBA9B-738C-47A2-8C7D-101B0EA9C714}" srcOrd="5" destOrd="0" presId="urn:microsoft.com/office/officeart/2005/8/layout/process5"/>
    <dgm:cxn modelId="{2D5E32EA-7DC2-41F5-A253-CFA8D2D0BBE5}" type="presParOf" srcId="{6C3FBA9B-738C-47A2-8C7D-101B0EA9C714}" destId="{D737755B-77B7-46ED-A16B-275B1B1FA3A9}" srcOrd="0" destOrd="0" presId="urn:microsoft.com/office/officeart/2005/8/layout/process5"/>
    <dgm:cxn modelId="{B277A9B5-A41C-4BD8-A5D0-1E59666BE079}" type="presParOf" srcId="{2DC25F0D-2B35-41B0-9B2F-379C06598D5C}" destId="{AAB4B54A-B649-46E7-8BA3-BA39295DE015}" srcOrd="6" destOrd="0" presId="urn:microsoft.com/office/officeart/2005/8/layout/process5"/>
    <dgm:cxn modelId="{EAB20415-3248-48C2-94D9-10308ED1560F}" type="presParOf" srcId="{2DC25F0D-2B35-41B0-9B2F-379C06598D5C}" destId="{074788D1-289B-4280-94EF-9630BCE3CA66}" srcOrd="7" destOrd="0" presId="urn:microsoft.com/office/officeart/2005/8/layout/process5"/>
    <dgm:cxn modelId="{15B797DF-7537-4A2E-BD70-1F35774291E6}" type="presParOf" srcId="{074788D1-289B-4280-94EF-9630BCE3CA66}" destId="{9F720392-DF7B-467E-B69F-C06E4EAB2A0C}" srcOrd="0" destOrd="0" presId="urn:microsoft.com/office/officeart/2005/8/layout/process5"/>
    <dgm:cxn modelId="{2BDAE0E7-DFAF-49D8-9EB8-29C3F6E16EFB}" type="presParOf" srcId="{2DC25F0D-2B35-41B0-9B2F-379C06598D5C}" destId="{1B801252-CCE6-42B1-A544-B30CC6183DBD}" srcOrd="8" destOrd="0" presId="urn:microsoft.com/office/officeart/2005/8/layout/process5"/>
    <dgm:cxn modelId="{1A789CC4-5475-4655-B9EB-1C671066038B}" type="presParOf" srcId="{2DC25F0D-2B35-41B0-9B2F-379C06598D5C}" destId="{7F8465E4-CFD9-419E-9135-90595178F184}" srcOrd="9" destOrd="0" presId="urn:microsoft.com/office/officeart/2005/8/layout/process5"/>
    <dgm:cxn modelId="{A3BDCB24-84E2-4FBA-9A2B-4490A93D3524}" type="presParOf" srcId="{7F8465E4-CFD9-419E-9135-90595178F184}" destId="{34C49577-D328-48A5-B2E6-0BE625FD6302}" srcOrd="0" destOrd="0" presId="urn:microsoft.com/office/officeart/2005/8/layout/process5"/>
    <dgm:cxn modelId="{DA7DFA1C-8001-4974-AF8C-1429ABB2FF01}" type="presParOf" srcId="{2DC25F0D-2B35-41B0-9B2F-379C06598D5C}" destId="{8D4B1242-8B02-43C1-A342-771CA5D4E141}" srcOrd="10" destOrd="0" presId="urn:microsoft.com/office/officeart/2005/8/layout/process5"/>
    <dgm:cxn modelId="{1120550A-5F0A-4A7D-B19F-90466DC9716A}" type="presParOf" srcId="{2DC25F0D-2B35-41B0-9B2F-379C06598D5C}" destId="{DBB6EF36-C3EB-42A0-9265-403A93C21256}" srcOrd="11" destOrd="0" presId="urn:microsoft.com/office/officeart/2005/8/layout/process5"/>
    <dgm:cxn modelId="{6AB956EC-6256-4962-A6CD-B1F360C5BCC6}" type="presParOf" srcId="{DBB6EF36-C3EB-42A0-9265-403A93C21256}" destId="{C83A7FCD-3AD2-4ED7-8970-2690AEE229F3}" srcOrd="0" destOrd="0" presId="urn:microsoft.com/office/officeart/2005/8/layout/process5"/>
    <dgm:cxn modelId="{027BEF7D-BD2B-4499-B9EB-23FA4FE39AA6}" type="presParOf" srcId="{2DC25F0D-2B35-41B0-9B2F-379C06598D5C}" destId="{F6E8AF83-A988-481B-82B2-D9BF5C077E71}" srcOrd="12" destOrd="0" presId="urn:microsoft.com/office/officeart/2005/8/layout/process5"/>
    <dgm:cxn modelId="{A53450D6-99D5-4322-B754-0634A053E0D5}" type="presParOf" srcId="{2DC25F0D-2B35-41B0-9B2F-379C06598D5C}" destId="{349A1086-B5D8-4236-A54A-18D49C67FF96}" srcOrd="13" destOrd="0" presId="urn:microsoft.com/office/officeart/2005/8/layout/process5"/>
    <dgm:cxn modelId="{42A1F9EB-81C0-46C1-9217-959BBE70E8A4}" type="presParOf" srcId="{349A1086-B5D8-4236-A54A-18D49C67FF96}" destId="{AE0E532B-8C5E-41D4-8EBF-8BB8C1A0EB9A}" srcOrd="0" destOrd="0" presId="urn:microsoft.com/office/officeart/2005/8/layout/process5"/>
    <dgm:cxn modelId="{538D8FD5-98D5-448D-96C5-EAB4BD86454D}" type="presParOf" srcId="{2DC25F0D-2B35-41B0-9B2F-379C06598D5C}" destId="{606DF336-DBE2-4970-99A5-6826CCC639CC}" srcOrd="14" destOrd="0" presId="urn:microsoft.com/office/officeart/2005/8/layout/process5"/>
    <dgm:cxn modelId="{CAFE6A4A-C3DD-4071-826A-CAA8A926290A}" type="presParOf" srcId="{2DC25F0D-2B35-41B0-9B2F-379C06598D5C}" destId="{AF436EB7-71F7-47A1-95CC-3738D8C869F9}" srcOrd="15" destOrd="0" presId="urn:microsoft.com/office/officeart/2005/8/layout/process5"/>
    <dgm:cxn modelId="{044C56C8-1DBD-47AC-B05B-51D2F4FA7032}" type="presParOf" srcId="{AF436EB7-71F7-47A1-95CC-3738D8C869F9}" destId="{BB5D225E-9740-4005-822C-04FC724D791A}" srcOrd="0" destOrd="0" presId="urn:microsoft.com/office/officeart/2005/8/layout/process5"/>
    <dgm:cxn modelId="{3395245A-36B0-429F-BA72-DF5BD72D504D}" type="presParOf" srcId="{2DC25F0D-2B35-41B0-9B2F-379C06598D5C}" destId="{FE42F4A7-517E-4B6F-BCC3-C3A6A51C06D3}" srcOrd="16" destOrd="0" presId="urn:microsoft.com/office/officeart/2005/8/layout/process5"/>
    <dgm:cxn modelId="{A841AE3A-378D-42A7-90AD-6D231D4A68D9}" type="presParOf" srcId="{2DC25F0D-2B35-41B0-9B2F-379C06598D5C}" destId="{650DB35D-A72E-473A-8CD3-8727BF07E5E8}" srcOrd="17" destOrd="0" presId="urn:microsoft.com/office/officeart/2005/8/layout/process5"/>
    <dgm:cxn modelId="{8D395340-E801-4EDC-8448-5D6F249C7C25}" type="presParOf" srcId="{650DB35D-A72E-473A-8CD3-8727BF07E5E8}" destId="{D151AA12-DC9F-4009-A5C5-405F65BB2FA2}" srcOrd="0" destOrd="0" presId="urn:microsoft.com/office/officeart/2005/8/layout/process5"/>
    <dgm:cxn modelId="{3406639A-FB32-4340-B447-DD0D503179E0}" type="presParOf" srcId="{2DC25F0D-2B35-41B0-9B2F-379C06598D5C}" destId="{70DEE213-6760-47B7-A6D4-2CCF424607BB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F7106-7DF6-436F-9703-939869B31A8F}">
      <dsp:nvSpPr>
        <dsp:cNvPr id="0" name=""/>
        <dsp:cNvSpPr/>
      </dsp:nvSpPr>
      <dsp:spPr>
        <a:xfrm>
          <a:off x="4018" y="36698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①ニーズの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明確化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34893" y="67573"/>
        <a:ext cx="1695165" cy="992399"/>
      </dsp:txXfrm>
    </dsp:sp>
    <dsp:sp modelId="{863765B0-6C0E-441E-ADD0-42116EF76D5B}">
      <dsp:nvSpPr>
        <dsp:cNvPr id="0" name=""/>
        <dsp:cNvSpPr/>
      </dsp:nvSpPr>
      <dsp:spPr>
        <a:xfrm>
          <a:off x="1915542" y="345916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1915542" y="433059"/>
        <a:ext cx="260726" cy="261429"/>
      </dsp:txXfrm>
    </dsp:sp>
    <dsp:sp modelId="{5B15AF35-B5B9-418E-B0B5-89117C3A282E}">
      <dsp:nvSpPr>
        <dsp:cNvPr id="0" name=""/>
        <dsp:cNvSpPr/>
      </dsp:nvSpPr>
      <dsp:spPr>
        <a:xfrm>
          <a:off x="2463700" y="36698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②既存の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資源活用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2494575" y="67573"/>
        <a:ext cx="1695165" cy="992399"/>
      </dsp:txXfrm>
    </dsp:sp>
    <dsp:sp modelId="{E9B81B78-25A0-4206-A334-F69C32C8EE3B}">
      <dsp:nvSpPr>
        <dsp:cNvPr id="0" name=""/>
        <dsp:cNvSpPr/>
      </dsp:nvSpPr>
      <dsp:spPr>
        <a:xfrm>
          <a:off x="4375224" y="345916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4375224" y="433059"/>
        <a:ext cx="260726" cy="261429"/>
      </dsp:txXfrm>
    </dsp:sp>
    <dsp:sp modelId="{3A0231EA-C4AD-4146-B7B2-2338ED5C63CD}">
      <dsp:nvSpPr>
        <dsp:cNvPr id="0" name=""/>
        <dsp:cNvSpPr/>
      </dsp:nvSpPr>
      <dsp:spPr>
        <a:xfrm>
          <a:off x="4923382" y="36698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③ニーズの　　把握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4954257" y="67573"/>
        <a:ext cx="1695165" cy="992399"/>
      </dsp:txXfrm>
    </dsp:sp>
    <dsp:sp modelId="{6C3FBA9B-738C-47A2-8C7D-101B0EA9C714}">
      <dsp:nvSpPr>
        <dsp:cNvPr id="0" name=""/>
        <dsp:cNvSpPr/>
      </dsp:nvSpPr>
      <dsp:spPr>
        <a:xfrm rot="1155725">
          <a:off x="6824283" y="772351"/>
          <a:ext cx="395707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6827606" y="839913"/>
        <a:ext cx="276995" cy="261429"/>
      </dsp:txXfrm>
    </dsp:sp>
    <dsp:sp modelId="{AAB4B54A-B649-46E7-8BA3-BA39295DE015}">
      <dsp:nvSpPr>
        <dsp:cNvPr id="0" name=""/>
        <dsp:cNvSpPr/>
      </dsp:nvSpPr>
      <dsp:spPr>
        <a:xfrm>
          <a:off x="7385120" y="896958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④プロジェクトチーム設置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7415995" y="927833"/>
        <a:ext cx="1695165" cy="992399"/>
      </dsp:txXfrm>
    </dsp:sp>
    <dsp:sp modelId="{074788D1-289B-4280-94EF-9630BCE3CA66}">
      <dsp:nvSpPr>
        <dsp:cNvPr id="0" name=""/>
        <dsp:cNvSpPr/>
      </dsp:nvSpPr>
      <dsp:spPr>
        <a:xfrm rot="9726288">
          <a:off x="6853621" y="1598851"/>
          <a:ext cx="387722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 rot="10800000">
        <a:off x="6967124" y="1668123"/>
        <a:ext cx="271405" cy="261429"/>
      </dsp:txXfrm>
    </dsp:sp>
    <dsp:sp modelId="{1B801252-CCE6-42B1-A544-B30CC6183DBD}">
      <dsp:nvSpPr>
        <dsp:cNvPr id="0" name=""/>
        <dsp:cNvSpPr/>
      </dsp:nvSpPr>
      <dsp:spPr>
        <a:xfrm>
          <a:off x="4932044" y="1689053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⑤検討会議の開催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4962919" y="1719928"/>
        <a:ext cx="1695165" cy="992399"/>
      </dsp:txXfrm>
    </dsp:sp>
    <dsp:sp modelId="{7F8465E4-CFD9-419E-9135-90595178F184}">
      <dsp:nvSpPr>
        <dsp:cNvPr id="0" name=""/>
        <dsp:cNvSpPr/>
      </dsp:nvSpPr>
      <dsp:spPr>
        <a:xfrm rot="10800000">
          <a:off x="4413521" y="1998270"/>
          <a:ext cx="366422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 rot="10800000">
        <a:off x="4523448" y="2085413"/>
        <a:ext cx="256495" cy="261429"/>
      </dsp:txXfrm>
    </dsp:sp>
    <dsp:sp modelId="{8D4B1242-8B02-43C1-A342-771CA5D4E141}">
      <dsp:nvSpPr>
        <dsp:cNvPr id="0" name=""/>
        <dsp:cNvSpPr/>
      </dsp:nvSpPr>
      <dsp:spPr>
        <a:xfrm>
          <a:off x="2483764" y="1689053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⑥プロセスの管理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2514639" y="1719928"/>
        <a:ext cx="1695165" cy="992399"/>
      </dsp:txXfrm>
    </dsp:sp>
    <dsp:sp modelId="{DBB6EF36-C3EB-42A0-9265-403A93C21256}">
      <dsp:nvSpPr>
        <dsp:cNvPr id="0" name=""/>
        <dsp:cNvSpPr/>
      </dsp:nvSpPr>
      <dsp:spPr>
        <a:xfrm rot="9560945">
          <a:off x="1925401" y="2462214"/>
          <a:ext cx="411681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 rot="10800000">
        <a:off x="2044937" y="2527579"/>
        <a:ext cx="288177" cy="261429"/>
      </dsp:txXfrm>
    </dsp:sp>
    <dsp:sp modelId="{F6E8AF83-A988-481B-82B2-D9BF5C077E71}">
      <dsp:nvSpPr>
        <dsp:cNvPr id="0" name=""/>
        <dsp:cNvSpPr/>
      </dsp:nvSpPr>
      <dsp:spPr>
        <a:xfrm>
          <a:off x="0" y="2625159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⑦提案の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作成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30875" y="2656034"/>
        <a:ext cx="1695165" cy="992399"/>
      </dsp:txXfrm>
    </dsp:sp>
    <dsp:sp modelId="{349A1086-B5D8-4236-A54A-18D49C67FF96}">
      <dsp:nvSpPr>
        <dsp:cNvPr id="0" name=""/>
        <dsp:cNvSpPr/>
      </dsp:nvSpPr>
      <dsp:spPr>
        <a:xfrm rot="1239042">
          <a:off x="1903596" y="3398315"/>
          <a:ext cx="411681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1907564" y="3463680"/>
        <a:ext cx="288177" cy="261429"/>
      </dsp:txXfrm>
    </dsp:sp>
    <dsp:sp modelId="{606DF336-DBE2-4970-99A5-6826CCC639CC}">
      <dsp:nvSpPr>
        <dsp:cNvPr id="0" name=""/>
        <dsp:cNvSpPr/>
      </dsp:nvSpPr>
      <dsp:spPr>
        <a:xfrm>
          <a:off x="2483764" y="3561254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⑧担い手の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養成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2514639" y="3592129"/>
        <a:ext cx="1695165" cy="992399"/>
      </dsp:txXfrm>
    </dsp:sp>
    <dsp:sp modelId="{AF436EB7-71F7-47A1-95CC-3738D8C869F9}">
      <dsp:nvSpPr>
        <dsp:cNvPr id="0" name=""/>
        <dsp:cNvSpPr/>
      </dsp:nvSpPr>
      <dsp:spPr>
        <a:xfrm rot="10">
          <a:off x="4392780" y="3870475"/>
          <a:ext cx="366422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4392780" y="3957618"/>
        <a:ext cx="256495" cy="261429"/>
      </dsp:txXfrm>
    </dsp:sp>
    <dsp:sp modelId="{FE42F4A7-517E-4B6F-BCC3-C3A6A51C06D3}">
      <dsp:nvSpPr>
        <dsp:cNvPr id="0" name=""/>
        <dsp:cNvSpPr/>
      </dsp:nvSpPr>
      <dsp:spPr>
        <a:xfrm>
          <a:off x="4932044" y="3561261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⑨担い手の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組織化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4962919" y="3592136"/>
        <a:ext cx="1695165" cy="992399"/>
      </dsp:txXfrm>
    </dsp:sp>
    <dsp:sp modelId="{650DB35D-A72E-473A-8CD3-8727BF07E5E8}">
      <dsp:nvSpPr>
        <dsp:cNvPr id="0" name=""/>
        <dsp:cNvSpPr/>
      </dsp:nvSpPr>
      <dsp:spPr>
        <a:xfrm>
          <a:off x="6842547" y="3870479"/>
          <a:ext cx="370005" cy="435715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/>
        </a:p>
      </dsp:txBody>
      <dsp:txXfrm>
        <a:off x="6842547" y="3957622"/>
        <a:ext cx="259004" cy="261429"/>
      </dsp:txXfrm>
    </dsp:sp>
    <dsp:sp modelId="{70DEE213-6760-47B7-A6D4-2CCF424607BB}">
      <dsp:nvSpPr>
        <dsp:cNvPr id="0" name=""/>
        <dsp:cNvSpPr/>
      </dsp:nvSpPr>
      <dsp:spPr>
        <a:xfrm>
          <a:off x="7387083" y="3561261"/>
          <a:ext cx="1756915" cy="1054149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>
              <a:solidFill>
                <a:schemeClr val="tx1"/>
              </a:solidFill>
            </a:rPr>
            <a:t>⑩財源の</a:t>
          </a:r>
          <a:br>
            <a:rPr kumimoji="1" lang="ja-JP" altLang="en-US" sz="2100" kern="1200" dirty="0" smtClean="0">
              <a:solidFill>
                <a:schemeClr val="tx1"/>
              </a:solidFill>
            </a:rPr>
          </a:br>
          <a:r>
            <a:rPr kumimoji="1" lang="ja-JP" altLang="en-US" sz="2100" kern="1200" dirty="0" smtClean="0">
              <a:solidFill>
                <a:schemeClr val="tx1"/>
              </a:solidFill>
            </a:rPr>
            <a:t>確保</a:t>
          </a:r>
          <a:endParaRPr kumimoji="1" lang="ja-JP" altLang="en-US" sz="2100" kern="1200" dirty="0">
            <a:solidFill>
              <a:schemeClr val="tx1"/>
            </a:solidFill>
          </a:endParaRPr>
        </a:p>
      </dsp:txBody>
      <dsp:txXfrm>
        <a:off x="7417958" y="3592136"/>
        <a:ext cx="1695165" cy="992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98E4-3C47-45CB-A46A-D7F5210DE65A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DF7C-6523-45CD-BB30-46F8BD592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5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1EECB-4877-43F3-B385-3C1FA77B4B87}" type="datetimeFigureOut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6230-B387-4A5D-B4C4-F9F18580A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EC41-1767-48F1-A472-1FD88075197F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A8C-989A-4D49-8129-DEC2B586D8A0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30455-0751-472A-B6B8-B6DF93F8A46B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BA61-1610-4290-B0F6-D8C6C80D4314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B638-1752-46D7-88D0-9A33DDD9A499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003C-4121-44E6-88B8-69700F903317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DADD1-A30A-42C6-B0B4-3B28CCE792E5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E2EDA-2659-4C7B-ADD1-0CA2A12F91EC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F4DD-390C-46BB-8B30-3B8FAF03458D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5B98-2B08-4D11-AE24-6321865BB05E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D5D7-2427-4BC3-90B2-FCF4E5CD7447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BDCF-B0F6-4007-89F7-364DFABB4475}" type="datetime1">
              <a:rPr kumimoji="1" lang="ja-JP" altLang="en-US" smtClean="0"/>
              <a:t>2015/7/6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95536" y="2577098"/>
            <a:ext cx="82809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48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Ⅲ</a:t>
            </a:r>
            <a:r>
              <a:rPr kumimoji="1" lang="ja-JP" altLang="en-US" sz="4800" b="1" cap="none" spc="5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．</a:t>
            </a:r>
            <a:r>
              <a:rPr lang="ja-JP" altLang="en-US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サービス開発の方法</a:t>
            </a:r>
            <a:endParaRPr lang="ja-JP" altLang="en-US" sz="4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2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指導者養成研修ディスカッション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0182" y="2681536"/>
            <a:ext cx="8106618" cy="338437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ja-JP" altLang="en-US" sz="4800" b="1" dirty="0" smtClean="0">
                <a:latin typeface="+mn-ea"/>
              </a:rPr>
              <a:t>地域で助け合いの活動を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開発していくことを想定して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演習シートに沿って</a:t>
            </a:r>
            <a:br>
              <a:rPr lang="ja-JP" altLang="en-US" sz="4800" b="1" dirty="0" smtClean="0">
                <a:latin typeface="+mn-ea"/>
              </a:rPr>
            </a:br>
            <a:r>
              <a:rPr lang="ja-JP" altLang="en-US" sz="4800" b="1" dirty="0" smtClean="0">
                <a:latin typeface="+mn-ea"/>
              </a:rPr>
              <a:t>話し合ってみましょう</a:t>
            </a:r>
            <a:endParaRPr lang="ja-JP" altLang="en-US" sz="48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3116" y="1529408"/>
            <a:ext cx="8129332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サービス開発演習シートを活用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正方形/長方形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panose="020B0604020202020204" pitchFamily="34" charset="0"/>
              <a:buChar char="◆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panose="020B0604020202020204" pitchFamily="34" charset="0"/>
              <a:buChar char="▪"/>
              <a:defRPr kumimoji="1" sz="2000">
                <a:solidFill>
                  <a:srgbClr val="8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endParaRPr lang="ja-JP" altLang="en-US" sz="3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829007"/>
              </p:ext>
            </p:extLst>
          </p:nvPr>
        </p:nvGraphicFramePr>
        <p:xfrm>
          <a:off x="0" y="1523925"/>
          <a:ext cx="9143999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３</a:t>
            </a:r>
            <a:r>
              <a:rPr lang="ja-JP" altLang="en-US" sz="4400" b="1" dirty="0" smtClean="0"/>
              <a:t>．サービス開発のプロセスと方法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689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74567" y="1678362"/>
            <a:ext cx="8136907" cy="101566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（１）地域のつながりをつくり、地域の力を高める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～サービス開発のプロセスはネットワーク構築の機会～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474567" y="3068960"/>
            <a:ext cx="8136907" cy="147732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000" b="1" dirty="0" smtClean="0"/>
              <a:t>（２）異なるニーズを結びつけて、多様な人々を</a:t>
            </a:r>
            <a:br>
              <a:rPr lang="ja-JP" altLang="en-US" sz="3000" b="1" dirty="0" smtClean="0"/>
            </a:br>
            <a:r>
              <a:rPr lang="ja-JP" altLang="en-US" sz="3000" b="1" dirty="0" smtClean="0"/>
              <a:t>　　  巻き込む</a:t>
            </a:r>
            <a:r>
              <a:rPr lang="ja-JP" altLang="en-US" sz="3000" dirty="0" smtClean="0"/>
              <a:t/>
            </a:r>
            <a:br>
              <a:rPr lang="ja-JP" altLang="en-US" sz="3000" dirty="0" smtClean="0"/>
            </a:br>
            <a:r>
              <a:rPr lang="ja-JP" altLang="en-US" sz="3000" dirty="0" smtClean="0"/>
              <a:t>　　　</a:t>
            </a:r>
            <a:r>
              <a:rPr lang="ja-JP" altLang="en-US" sz="2400" dirty="0" smtClean="0"/>
              <a:t>～高齢者の生活ニーズだけで捉えず協働を仕掛ける～</a:t>
            </a:r>
            <a:endParaRPr lang="en-US" altLang="ja-JP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４．サービス開発の留意点</a:t>
            </a:r>
            <a:endParaRPr kumimoji="1" lang="ja-JP" altLang="en-US" sz="44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474567" y="4941168"/>
            <a:ext cx="8136907" cy="9163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 algn="ctr"/>
            <a:r>
              <a:rPr lang="ja-JP" altLang="en-US" sz="3600" dirty="0" smtClean="0"/>
              <a:t>福祉のまちづくりにつなげる視点が大切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6292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コンテンツ プレースホルダ 2"/>
          <p:cNvSpPr>
            <a:spLocks noGrp="1"/>
          </p:cNvSpPr>
          <p:nvPr>
            <p:ph idx="1"/>
          </p:nvPr>
        </p:nvSpPr>
        <p:spPr>
          <a:xfrm>
            <a:off x="755650" y="1557338"/>
            <a:ext cx="7632700" cy="3024187"/>
          </a:xfrm>
          <a:solidFill>
            <a:srgbClr val="FFFF99"/>
          </a:solidFill>
          <a:ln>
            <a:solidFill>
              <a:srgbClr val="663300"/>
            </a:solidFill>
            <a:miter lim="800000"/>
            <a:headEnd/>
            <a:tailEnd/>
          </a:ln>
        </p:spPr>
        <p:txBody>
          <a:bodyPr anchor="ctr">
            <a:normAutofit fontScale="92500"/>
          </a:bodyPr>
          <a:lstStyle/>
          <a:p>
            <a:r>
              <a:rPr lang="ja-JP" altLang="en-US" sz="4000" dirty="0" smtClean="0"/>
              <a:t>地域の問題を解決する力を高める</a:t>
            </a:r>
          </a:p>
          <a:p>
            <a:r>
              <a:rPr lang="ja-JP" altLang="en-US" sz="4000" dirty="0"/>
              <a:t>相互理解を深める</a:t>
            </a:r>
          </a:p>
          <a:p>
            <a:r>
              <a:rPr lang="ja-JP" altLang="en-US" sz="4000" dirty="0" smtClean="0"/>
              <a:t>地域内の社会関係を豊かにする</a:t>
            </a:r>
          </a:p>
          <a:p>
            <a:r>
              <a:rPr lang="ja-JP" altLang="en-US" sz="4000" dirty="0" smtClean="0"/>
              <a:t>担い手の自己肯定感を高める</a:t>
            </a:r>
            <a:endParaRPr lang="ja-JP" altLang="en-US" dirty="0" smtClean="0"/>
          </a:p>
        </p:txBody>
      </p:sp>
      <p:sp>
        <p:nvSpPr>
          <p:cNvPr id="32772" name="テキスト ボックス 1"/>
          <p:cNvSpPr txBox="1">
            <a:spLocks noChangeArrowheads="1"/>
          </p:cNvSpPr>
          <p:nvPr/>
        </p:nvSpPr>
        <p:spPr bwMode="auto">
          <a:xfrm>
            <a:off x="250825" y="5154613"/>
            <a:ext cx="8642350" cy="107791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>
                <a:solidFill>
                  <a:schemeClr val="tx1"/>
                </a:solidFill>
                <a:latin typeface="Garamond" pitchFamily="18" charset="0"/>
              </a:rPr>
              <a:t>行政の補完でなく地域の社会的孤立をなくすため</a:t>
            </a:r>
            <a:br>
              <a:rPr lang="ja-JP" altLang="en-US">
                <a:solidFill>
                  <a:schemeClr val="tx1"/>
                </a:solidFill>
                <a:latin typeface="Garamond" pitchFamily="18" charset="0"/>
              </a:rPr>
            </a:br>
            <a:r>
              <a:rPr lang="ja-JP" altLang="en-US" b="1">
                <a:solidFill>
                  <a:srgbClr val="C00000"/>
                </a:solidFill>
                <a:latin typeface="Garamond" pitchFamily="18" charset="0"/>
              </a:rPr>
              <a:t>自分が支える地域は、自分を支えてくれる地域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住民に</a:t>
            </a:r>
            <a:r>
              <a:rPr lang="ja-JP" altLang="en-US" sz="4400" b="1" dirty="0" smtClean="0"/>
              <a:t>よる助け合い活動の意義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030779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03545" y="1584425"/>
            <a:ext cx="8136907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ケアマネジメントだけでは</a:t>
            </a:r>
            <a:br>
              <a:rPr lang="ja-JP" altLang="en-US" sz="4000" dirty="0" smtClean="0"/>
            </a:br>
            <a:r>
              <a:rPr lang="ja-JP" altLang="en-US" sz="4000" dirty="0" smtClean="0"/>
              <a:t>地域生活を支えることはできない</a:t>
            </a:r>
            <a:endParaRPr lang="en-US" altLang="ja-JP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503543" y="4913873"/>
            <a:ext cx="8136907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公私協働による</a:t>
            </a:r>
            <a:br>
              <a:rPr lang="ja-JP" altLang="en-US" sz="4000" dirty="0" smtClean="0"/>
            </a:br>
            <a:r>
              <a:rPr lang="ja-JP" altLang="en-US" sz="4000" dirty="0" smtClean="0"/>
              <a:t>新た</a:t>
            </a:r>
            <a:r>
              <a:rPr lang="ja-JP" altLang="en-US" sz="4000" dirty="0" smtClean="0"/>
              <a:t>なサービス開発が必要</a:t>
            </a:r>
            <a:endParaRPr lang="en-US" altLang="ja-JP" sz="4000" dirty="0"/>
          </a:p>
        </p:txBody>
      </p:sp>
      <p:sp>
        <p:nvSpPr>
          <p:cNvPr id="8" name="正方形/長方形 7"/>
          <p:cNvSpPr/>
          <p:nvPr/>
        </p:nvSpPr>
        <p:spPr>
          <a:xfrm>
            <a:off x="517566" y="3252166"/>
            <a:ext cx="8136907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制度では制度の狭間の問題は</a:t>
            </a:r>
            <a:br>
              <a:rPr lang="ja-JP" altLang="en-US" sz="4000" dirty="0" smtClean="0"/>
            </a:br>
            <a:r>
              <a:rPr lang="ja-JP" altLang="en-US" sz="4000" dirty="0" smtClean="0"/>
              <a:t>解決できない</a:t>
            </a:r>
            <a:endParaRPr lang="en-US" altLang="ja-JP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/>
              <a:t>１</a:t>
            </a:r>
            <a:r>
              <a:rPr lang="ja-JP" altLang="en-US" sz="4400" b="1" dirty="0" smtClean="0"/>
              <a:t>．サービス開発の意義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464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428626" y="5572125"/>
            <a:ext cx="8429624" cy="1077913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algn="l" eaLnBrk="0" hangingPunct="0">
              <a:buBlip>
                <a:blip r:embed="rId2"/>
              </a:buBlip>
              <a:defRPr kumimoji="1" sz="32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1pPr>
            <a:lvl2pPr marL="742950" indent="-285750" algn="l" eaLnBrk="0" hangingPunct="0">
              <a:buBlip>
                <a:blip r:embed="rId3"/>
              </a:buBlip>
              <a:defRPr kumimoji="1" sz="28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2pPr>
            <a:lvl3pPr marL="1143000" indent="-228600" algn="l" eaLnBrk="0" hangingPunct="0">
              <a:buBlip>
                <a:blip r:embed="rId4"/>
              </a:buBlip>
              <a:defRPr kumimoji="1" sz="24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3pPr>
            <a:lvl4pPr marL="1600200" indent="-228600" algn="l" eaLnBrk="0" hangingPunct="0">
              <a:buClr>
                <a:srgbClr val="FF9900"/>
              </a:buClr>
              <a:buFont typeface="Arial" charset="0"/>
              <a:buChar char="◆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4pPr>
            <a:lvl5pPr marL="2057400" indent="-228600" algn="l" eaLnBrk="0" hangingPunct="0"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Arial" charset="0"/>
              <a:buChar char="▪"/>
              <a:defRPr kumimoji="1" sz="2000">
                <a:solidFill>
                  <a:srgbClr val="8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dirty="0">
                <a:solidFill>
                  <a:schemeClr val="tx1"/>
                </a:solidFill>
              </a:rPr>
              <a:t>フォーマルの限界をインフォーマルで補うの</a:t>
            </a:r>
            <a:r>
              <a:rPr lang="ja-JP" altLang="en-US" dirty="0" smtClean="0">
                <a:solidFill>
                  <a:schemeClr val="tx1"/>
                </a:solidFill>
              </a:rPr>
              <a:t>か</a:t>
            </a:r>
            <a:r>
              <a:rPr lang="ja-JP" altLang="en-US" dirty="0">
                <a:solidFill>
                  <a:schemeClr val="tx1"/>
                </a:solidFill>
              </a:rPr>
              <a:t/>
            </a:r>
            <a:br>
              <a:rPr lang="ja-JP" altLang="en-US" dirty="0">
                <a:solidFill>
                  <a:schemeClr val="tx1"/>
                </a:solidFill>
              </a:rPr>
            </a:br>
            <a:r>
              <a:rPr lang="ja-JP" altLang="en-US" dirty="0">
                <a:solidFill>
                  <a:schemeClr val="tx1"/>
                </a:solidFill>
              </a:rPr>
              <a:t>インフォーマルの限界をフォーマルで補うの</a:t>
            </a:r>
            <a:r>
              <a:rPr lang="ja-JP" altLang="en-US" dirty="0" smtClean="0">
                <a:solidFill>
                  <a:schemeClr val="tx1"/>
                </a:solidFill>
              </a:rPr>
              <a:t>か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pSp>
        <p:nvGrpSpPr>
          <p:cNvPr id="31748" name="グループ化 14"/>
          <p:cNvGrpSpPr>
            <a:grpSpLocks/>
          </p:cNvGrpSpPr>
          <p:nvPr/>
        </p:nvGrpSpPr>
        <p:grpSpPr bwMode="auto">
          <a:xfrm>
            <a:off x="428625" y="1285875"/>
            <a:ext cx="8429625" cy="4143375"/>
            <a:chOff x="500034" y="2500306"/>
            <a:chExt cx="8429684" cy="4143404"/>
          </a:xfrm>
        </p:grpSpPr>
        <p:sp>
          <p:nvSpPr>
            <p:cNvPr id="31749" name="Text Box 2"/>
            <p:cNvSpPr txBox="1">
              <a:spLocks noChangeArrowheads="1"/>
            </p:cNvSpPr>
            <p:nvPr/>
          </p:nvSpPr>
          <p:spPr bwMode="auto">
            <a:xfrm>
              <a:off x="3428993" y="2500306"/>
              <a:ext cx="2357454" cy="1261884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 dirty="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ニーズの</a:t>
              </a:r>
              <a:b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明確化</a:t>
              </a:r>
            </a:p>
          </p:txBody>
        </p:sp>
        <p:sp>
          <p:nvSpPr>
            <p:cNvPr id="31750" name="Text Box 2"/>
            <p:cNvSpPr txBox="1">
              <a:spLocks noChangeArrowheads="1"/>
            </p:cNvSpPr>
            <p:nvPr/>
          </p:nvSpPr>
          <p:spPr bwMode="auto">
            <a:xfrm>
              <a:off x="500034" y="3929066"/>
              <a:ext cx="3857652" cy="1231106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 dirty="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既存の</a:t>
              </a:r>
              <a:b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 dirty="0">
                  <a:solidFill>
                    <a:schemeClr val="tx1"/>
                  </a:solidFill>
                  <a:latin typeface="Garamond" pitchFamily="18" charset="0"/>
                </a:rPr>
                <a:t>サポートの把握</a:t>
              </a:r>
            </a:p>
          </p:txBody>
        </p:sp>
        <p:sp>
          <p:nvSpPr>
            <p:cNvPr id="31751" name="Text Box 2"/>
            <p:cNvSpPr txBox="1">
              <a:spLocks noChangeArrowheads="1"/>
            </p:cNvSpPr>
            <p:nvPr/>
          </p:nvSpPr>
          <p:spPr bwMode="auto">
            <a:xfrm>
              <a:off x="4643438" y="3929066"/>
              <a:ext cx="4071966" cy="1231106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  <a:t>活用可能な</a:t>
              </a:r>
              <a:b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</a:br>
              <a:r>
                <a:rPr lang="ja-JP" altLang="en-US" sz="3600">
                  <a:solidFill>
                    <a:schemeClr val="tx1"/>
                  </a:solidFill>
                  <a:latin typeface="Garamond" pitchFamily="18" charset="0"/>
                </a:rPr>
                <a:t>社会資源の把握</a:t>
              </a:r>
            </a:p>
          </p:txBody>
        </p:sp>
        <p:sp>
          <p:nvSpPr>
            <p:cNvPr id="8" name="曲折矢印 7"/>
            <p:cNvSpPr/>
            <p:nvPr/>
          </p:nvSpPr>
          <p:spPr bwMode="auto">
            <a:xfrm rot="5400000">
              <a:off x="6107916" y="2607464"/>
              <a:ext cx="1071571" cy="1428760"/>
            </a:xfrm>
            <a:prstGeom prst="bentArrow">
              <a:avLst>
                <a:gd name="adj1" fmla="val 34482"/>
                <a:gd name="adj2" fmla="val 38037"/>
                <a:gd name="adj3" fmla="val 25000"/>
                <a:gd name="adj4" fmla="val 43750"/>
              </a:avLst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0" name="曲折矢印 9"/>
            <p:cNvSpPr/>
            <p:nvPr/>
          </p:nvSpPr>
          <p:spPr bwMode="auto">
            <a:xfrm rot="5400000" flipV="1">
              <a:off x="2000231" y="2571745"/>
              <a:ext cx="1071571" cy="1500199"/>
            </a:xfrm>
            <a:prstGeom prst="bentArrow">
              <a:avLst>
                <a:gd name="adj1" fmla="val 34482"/>
                <a:gd name="adj2" fmla="val 38037"/>
                <a:gd name="adj3" fmla="val 25000"/>
                <a:gd name="adj4" fmla="val 43750"/>
              </a:avLst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754" name="Text Box 2"/>
            <p:cNvSpPr txBox="1">
              <a:spLocks noChangeArrowheads="1"/>
            </p:cNvSpPr>
            <p:nvPr/>
          </p:nvSpPr>
          <p:spPr bwMode="auto">
            <a:xfrm>
              <a:off x="500034" y="5966602"/>
              <a:ext cx="8429684" cy="677108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rgbClr val="66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3800">
                  <a:solidFill>
                    <a:schemeClr val="tx1"/>
                  </a:solidFill>
                  <a:latin typeface="Garamond" pitchFamily="18" charset="0"/>
                </a:rPr>
                <a:t>  </a:t>
              </a:r>
              <a:r>
                <a:rPr lang="ja-JP" altLang="en-US" sz="3400">
                  <a:solidFill>
                    <a:schemeClr val="tx1"/>
                  </a:solidFill>
                  <a:latin typeface="Garamond" pitchFamily="18" charset="0"/>
                </a:rPr>
                <a:t>既存の社会資源活用、新たな社会資源開発</a:t>
              </a:r>
            </a:p>
          </p:txBody>
        </p:sp>
        <p:sp>
          <p:nvSpPr>
            <p:cNvPr id="31755" name="下矢印 13"/>
            <p:cNvSpPr>
              <a:spLocks noChangeArrowheads="1"/>
            </p:cNvSpPr>
            <p:nvPr/>
          </p:nvSpPr>
          <p:spPr bwMode="auto">
            <a:xfrm>
              <a:off x="4000496" y="5286388"/>
              <a:ext cx="1143008" cy="642942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marL="342900" indent="-342900" algn="l" eaLnBrk="0" hangingPunct="0">
                <a:buBlip>
                  <a:blip r:embed="rId2"/>
                </a:buBlip>
                <a:defRPr kumimoji="1" sz="32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buBlip>
                  <a:blip r:embed="rId3"/>
                </a:buBlip>
                <a:defRPr kumimoji="1" sz="28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buBlip>
                  <a:blip r:embed="rId4"/>
                </a:buBlip>
                <a:defRPr kumimoji="1" sz="24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buClr>
                  <a:srgbClr val="FF9900"/>
                </a:buClr>
                <a:buFont typeface="Arial" charset="0"/>
                <a:buChar char="◆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Arial" charset="0"/>
                <a:buChar char="▪"/>
                <a:defRPr kumimoji="1" sz="2000">
                  <a:solidFill>
                    <a:srgbClr val="800000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ja-JP" altLang="en-US" sz="3800">
                <a:solidFill>
                  <a:schemeClr val="tx1"/>
                </a:solidFill>
                <a:latin typeface="Garamond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地域の社会資源の活用と開発</a:t>
            </a:r>
          </a:p>
        </p:txBody>
      </p:sp>
    </p:spTree>
    <p:extLst>
      <p:ext uri="{BB962C8B-B14F-4D97-AF65-F5344CB8AC3E}">
        <p14:creationId xmlns:p14="http://schemas.microsoft.com/office/powerpoint/2010/main" val="224092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03545" y="1484784"/>
            <a:ext cx="8136907" cy="193899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 smtClean="0"/>
              <a:t>新たなサービスの必要性を感じた際</a:t>
            </a:r>
            <a:br>
              <a:rPr lang="ja-JP" altLang="en-US" sz="4000" dirty="0" smtClean="0"/>
            </a:br>
            <a:r>
              <a:rPr lang="ja-JP" altLang="en-US" sz="4000" dirty="0" smtClean="0"/>
              <a:t>対応策の検討から実施までを行う</a:t>
            </a:r>
            <a:br>
              <a:rPr lang="ja-JP" altLang="en-US" sz="4000" dirty="0" smtClean="0"/>
            </a:br>
            <a:r>
              <a:rPr lang="ja-JP" altLang="en-US" sz="4000" dirty="0" smtClean="0"/>
              <a:t>システムが必要</a:t>
            </a:r>
            <a:endParaRPr lang="en-US" altLang="ja-JP" sz="4000" dirty="0"/>
          </a:p>
        </p:txBody>
      </p:sp>
      <p:sp>
        <p:nvSpPr>
          <p:cNvPr id="7" name="正方形/長方形 6"/>
          <p:cNvSpPr/>
          <p:nvPr/>
        </p:nvSpPr>
        <p:spPr>
          <a:xfrm>
            <a:off x="503544" y="3652279"/>
            <a:ext cx="8136907" cy="13161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r>
              <a:rPr lang="ja-JP" altLang="en-US" sz="3600" dirty="0" smtClean="0"/>
              <a:t>（１）地域福祉計画・介護保険事業計画へ</a:t>
            </a:r>
            <a:br>
              <a:rPr lang="ja-JP" altLang="en-US" sz="3600" dirty="0" smtClean="0"/>
            </a:br>
            <a:r>
              <a:rPr lang="ja-JP" altLang="en-US" sz="3600" dirty="0" smtClean="0"/>
              <a:t>　　  の位置づけ</a:t>
            </a:r>
            <a:endParaRPr lang="en-US" altLang="ja-JP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503543" y="5204221"/>
            <a:ext cx="8136907" cy="9163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r>
              <a:rPr lang="ja-JP" altLang="en-US" sz="3600" dirty="0" smtClean="0"/>
              <a:t>（２</a:t>
            </a:r>
            <a:r>
              <a:rPr lang="ja-JP" altLang="en-US" sz="3600" dirty="0" smtClean="0"/>
              <a:t>）協議体の設置と地域</a:t>
            </a:r>
            <a:r>
              <a:rPr lang="ja-JP" altLang="en-US" sz="3600" dirty="0" smtClean="0"/>
              <a:t>ケア</a:t>
            </a:r>
            <a:r>
              <a:rPr lang="ja-JP" altLang="en-US" sz="3600" dirty="0" smtClean="0"/>
              <a:t>会議の</a:t>
            </a:r>
            <a:r>
              <a:rPr lang="ja-JP" altLang="en-US" sz="3600" dirty="0" smtClean="0"/>
              <a:t>活用</a:t>
            </a:r>
            <a:endParaRPr lang="en-US" altLang="ja-JP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２．サービス開発の仕組みづくり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352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0" y="857250"/>
          <a:ext cx="9144000" cy="6000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2874"/>
                <a:gridCol w="7301126"/>
              </a:tblGrid>
              <a:tr h="1235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個別課題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解決機能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■自立支援に資するケアマネジメントの支援</a:t>
                      </a:r>
                      <a:b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</a:rPr>
                        <a:t>■支援困難事例等に関する相談・助言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FFCCFF"/>
                    </a:solidFill>
                  </a:tcPr>
                </a:tc>
              </a:tr>
              <a:tr h="1166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ネットワーク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構築機能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■地域包括支援ネットワークの構築　■連携・協働の準備と調整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■自立支援に資するケアマネジメントの普及と関係者の共通認識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■住民との情報共有　■課題の優先度の判断　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FFFFCC"/>
                    </a:solidFill>
                  </a:tcPr>
                </a:tc>
              </a:tr>
              <a:tr h="1180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地域課題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発見機能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■潜在ニーズの顕在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■顕在ニーズ相互の関連づけ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FFCC"/>
                    </a:solidFill>
                  </a:tcPr>
                </a:tc>
              </a:tr>
              <a:tr h="1250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地域づくり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資源開発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■有効な課題解決方法の確立と普遍化</a:t>
                      </a:r>
                      <a:b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■関係機関の役割分担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■資源の調整　■新たな資源開発の検討、地域づくり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FFFF"/>
                    </a:solidFill>
                  </a:tcPr>
                </a:tc>
              </a:tr>
              <a:tr h="11668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政策形成</a:t>
                      </a:r>
                      <a:b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2400" b="1" dirty="0"/>
                    </a:p>
                  </a:txBody>
                  <a:tcPr marL="91435" marR="91435" marT="45708" marB="45708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■需要に見合ったサービスの基盤整備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■事業化、施策化</a:t>
                      </a:r>
                    </a:p>
                    <a:p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■介護保険事業計画等への位置づけ　■国・都道府県への提案</a:t>
                      </a:r>
                      <a:endParaRPr kumimoji="1" lang="ja-JP" altLang="en-US" sz="2000" dirty="0"/>
                    </a:p>
                  </a:txBody>
                  <a:tcPr marL="91435" marR="91435" marT="45708" marB="45708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0" y="642"/>
            <a:ext cx="9144000" cy="836069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２－（２）地域ケア会議：５つの機能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069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042367" y="14954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サービスを活用</a:t>
            </a:r>
            <a:r>
              <a:rPr lang="ja-JP" altLang="en-US" sz="4800" b="1" dirty="0" smtClean="0">
                <a:latin typeface="+mn-ea"/>
                <a:ea typeface="+mn-ea"/>
              </a:rPr>
              <a:t>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42367" y="25749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本人の力を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42367" y="3654425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家族の力を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42367" y="4662488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住民の力を</a:t>
            </a:r>
            <a:r>
              <a:rPr lang="ja-JP" altLang="en-US" sz="4800" b="1" dirty="0" smtClean="0">
                <a:latin typeface="+mn-ea"/>
                <a:ea typeface="+mn-ea"/>
              </a:rPr>
              <a:t>高める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2367" y="5683250"/>
            <a:ext cx="7058025" cy="831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4800" b="1" dirty="0">
                <a:latin typeface="+mn-ea"/>
                <a:ea typeface="+mn-ea"/>
              </a:rPr>
              <a:t>サービスを開発</a:t>
            </a:r>
            <a:r>
              <a:rPr lang="ja-JP" altLang="en-US" sz="4800" b="1" dirty="0" smtClean="0">
                <a:latin typeface="+mn-ea"/>
                <a:ea typeface="+mn-ea"/>
              </a:rPr>
              <a:t>する</a:t>
            </a:r>
            <a:endParaRPr lang="ja-JP" altLang="en-US" sz="4800" b="1" dirty="0"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支援の方向性をどう設定するか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6575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2420888"/>
            <a:ext cx="8064896" cy="338437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 anchor="ctr">
            <a:noAutofit/>
          </a:bodyPr>
          <a:lstStyle/>
          <a:p>
            <a:pPr>
              <a:defRPr/>
            </a:pPr>
            <a:r>
              <a:rPr lang="ja-JP" altLang="en-US" sz="3600" b="1" dirty="0">
                <a:latin typeface="+mn-ea"/>
              </a:rPr>
              <a:t>●</a:t>
            </a:r>
            <a:r>
              <a:rPr lang="ja-JP" altLang="en-US" sz="3600" b="1" dirty="0" smtClean="0">
                <a:latin typeface="+mn-ea"/>
              </a:rPr>
              <a:t>事前に社会資源把握演習シートを</a:t>
            </a:r>
            <a:br>
              <a:rPr lang="ja-JP" altLang="en-US" sz="3600" b="1" dirty="0" smtClean="0">
                <a:latin typeface="+mn-ea"/>
              </a:rPr>
            </a:br>
            <a:r>
              <a:rPr lang="ja-JP" altLang="en-US" sz="3600" b="1" dirty="0" smtClean="0">
                <a:latin typeface="+mn-ea"/>
              </a:rPr>
              <a:t>　 送付し、受講者は社会資源を調べた</a:t>
            </a:r>
          </a:p>
          <a:p>
            <a:pPr>
              <a:defRPr/>
            </a:pPr>
            <a:r>
              <a:rPr lang="ja-JP" altLang="en-US" sz="3600" b="1" dirty="0" smtClean="0">
                <a:latin typeface="+mn-ea"/>
              </a:rPr>
              <a:t>　 上で研修に参加</a:t>
            </a:r>
            <a:br>
              <a:rPr lang="ja-JP" altLang="en-US" sz="3600" b="1" dirty="0" smtClean="0">
                <a:latin typeface="+mn-ea"/>
              </a:rPr>
            </a:br>
            <a:r>
              <a:rPr lang="ja-JP" altLang="en-US" sz="3600" b="1" dirty="0" smtClean="0">
                <a:latin typeface="+mn-ea"/>
              </a:rPr>
              <a:t>●グループ討議でサービスの違いや</a:t>
            </a:r>
            <a:r>
              <a:rPr lang="en-US" altLang="ja-JP" sz="3600" b="1" dirty="0" smtClean="0">
                <a:latin typeface="+mn-ea"/>
              </a:rPr>
              <a:t/>
            </a:r>
            <a:br>
              <a:rPr lang="en-US" altLang="ja-JP" sz="3600" b="1" dirty="0" smtClean="0">
                <a:latin typeface="+mn-ea"/>
              </a:rPr>
            </a:br>
            <a:r>
              <a:rPr lang="en-US" altLang="ja-JP" sz="3600" b="1" dirty="0" smtClean="0">
                <a:latin typeface="+mn-ea"/>
              </a:rPr>
              <a:t>   </a:t>
            </a:r>
            <a:r>
              <a:rPr lang="ja-JP" altLang="en-US" sz="3600" b="1" dirty="0" smtClean="0">
                <a:latin typeface="+mn-ea"/>
              </a:rPr>
              <a:t>開発したいサービスについて話し合う</a:t>
            </a:r>
            <a:endParaRPr lang="ja-JP" altLang="en-US" sz="36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演習例①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420888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●高齢者の生活ニーズ（買い物・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通院・ゴミ出し・掃除等）が</a:t>
            </a:r>
            <a:r>
              <a:rPr lang="ja-JP" altLang="en-US" sz="4000" b="1" dirty="0" err="1" smtClean="0">
                <a:latin typeface="+mn-ea"/>
              </a:rPr>
              <a:t>含ま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err="1" smtClean="0">
                <a:latin typeface="+mn-ea"/>
              </a:rPr>
              <a:t>れた</a:t>
            </a:r>
            <a:r>
              <a:rPr lang="ja-JP" altLang="en-US" sz="4000" b="1" dirty="0" smtClean="0">
                <a:latin typeface="+mn-ea"/>
              </a:rPr>
              <a:t>簡単な個別事例を用意</a:t>
            </a:r>
            <a:endParaRPr lang="ja-JP" altLang="en-US" sz="40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31691" y="1340768"/>
            <a:ext cx="2880320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896" y="4512280"/>
            <a:ext cx="7274049" cy="193899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●生活ニーズを解決するための</a:t>
            </a:r>
            <a:br>
              <a:rPr lang="ja-JP" altLang="en-US" sz="4000" b="1" dirty="0" smtClean="0">
                <a:latin typeface="+mn-ea"/>
              </a:rPr>
            </a:br>
            <a:r>
              <a:rPr lang="ja-JP" altLang="en-US" sz="4000" b="1" dirty="0" smtClean="0">
                <a:latin typeface="+mn-ea"/>
              </a:rPr>
              <a:t>　 新たなサービス開発の企画を</a:t>
            </a:r>
            <a:r>
              <a:rPr lang="en-US" altLang="ja-JP" sz="4000" b="1" dirty="0" smtClean="0">
                <a:latin typeface="+mn-ea"/>
              </a:rPr>
              <a:t/>
            </a:r>
            <a:br>
              <a:rPr lang="en-US" altLang="ja-JP" sz="4000" b="1" dirty="0" smtClean="0">
                <a:latin typeface="+mn-ea"/>
              </a:rPr>
            </a:br>
            <a:r>
              <a:rPr lang="en-US" altLang="ja-JP" sz="4000" b="1" dirty="0" smtClean="0">
                <a:latin typeface="+mn-ea"/>
              </a:rPr>
              <a:t>   </a:t>
            </a:r>
            <a:r>
              <a:rPr lang="ja-JP" altLang="en-US" sz="4000" b="1" dirty="0" smtClean="0">
                <a:latin typeface="+mn-ea"/>
              </a:rPr>
              <a:t>話し合う</a:t>
            </a:r>
          </a:p>
        </p:txBody>
      </p:sp>
    </p:spTree>
    <p:extLst>
      <p:ext uri="{BB962C8B-B14F-4D97-AF65-F5344CB8AC3E}">
        <p14:creationId xmlns:p14="http://schemas.microsoft.com/office/powerpoint/2010/main" val="24428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49" y="-27384"/>
            <a:ext cx="9144000" cy="1196752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4400" b="1" dirty="0" smtClean="0"/>
              <a:t>サービス開発をどう教えるか</a:t>
            </a:r>
            <a:endParaRPr kumimoji="1" lang="ja-JP" altLang="en-US" sz="44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34826" y="2361074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●開発したいサービス</a:t>
            </a:r>
            <a:r>
              <a:rPr lang="ja-JP" altLang="en-US" sz="3200" b="1" dirty="0" smtClean="0">
                <a:latin typeface="+mn-ea"/>
              </a:rPr>
              <a:t>（ﾃｰﾏ・名称）</a:t>
            </a:r>
            <a:endParaRPr lang="ja-JP" altLang="en-US" sz="3200" b="1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52896" y="1340768"/>
            <a:ext cx="7255979" cy="79208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演習例②ワークシート内容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3860" y="4077072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●連携したい機関・団体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53464" y="4941168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●準備作業の期間・プロセス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53464" y="5805264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●予算・資金調達方法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34824" y="3212976"/>
            <a:ext cx="7274049" cy="70788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4000" b="1" dirty="0" smtClean="0">
                <a:latin typeface="+mn-ea"/>
              </a:rPr>
              <a:t>●</a:t>
            </a:r>
            <a:r>
              <a:rPr lang="ja-JP" altLang="en-US" sz="4000" b="1" dirty="0" smtClean="0">
                <a:latin typeface="+mn-ea"/>
              </a:rPr>
              <a:t>解決したいニーズと</a:t>
            </a:r>
            <a:r>
              <a:rPr lang="ja-JP" altLang="en-US" sz="4000" b="1" dirty="0" smtClean="0">
                <a:latin typeface="+mn-ea"/>
              </a:rPr>
              <a:t>支援目標</a:t>
            </a:r>
            <a:endParaRPr lang="ja-JP" altLang="en-US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86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3087</TotalTime>
  <Words>446</Words>
  <Application>Microsoft Office PowerPoint</Application>
  <PresentationFormat>画面に合わせる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Garamond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生活支援　中央研修  H26.9.4（木）～5（金） 品川フロントビル会議室  H26.9.6（土）～7（日） JA共済ビルカンファレンスホール</dc:title>
  <dc:creator>か_河野 順子</dc:creator>
  <cp:lastModifiedBy>菱沼幹男</cp:lastModifiedBy>
  <cp:revision>159</cp:revision>
  <cp:lastPrinted>2014-08-18T04:17:51Z</cp:lastPrinted>
  <dcterms:created xsi:type="dcterms:W3CDTF">2014-07-03T01:33:57Z</dcterms:created>
  <dcterms:modified xsi:type="dcterms:W3CDTF">2015-07-06T05:55:44Z</dcterms:modified>
</cp:coreProperties>
</file>