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88" r:id="rId3"/>
    <p:sldId id="277" r:id="rId4"/>
    <p:sldId id="28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/>
  </p:normalViewPr>
  <p:slideViewPr>
    <p:cSldViewPr snapToGrid="0">
      <p:cViewPr>
        <p:scale>
          <a:sx n="70" d="100"/>
          <a:sy n="70" d="100"/>
        </p:scale>
        <p:origin x="-101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442" y="66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DD860-BA6D-4090-B565-259D6C2E406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DC555CA-A86A-4B63-9993-5913063DE076}">
      <dgm:prSet phldrT="[テキスト]"/>
      <dgm:spPr/>
      <dgm:t>
        <a:bodyPr/>
        <a:lstStyle/>
        <a:p>
          <a:endParaRPr kumimoji="1" lang="en-US" altLang="ja-JP" dirty="0" smtClean="0"/>
        </a:p>
        <a:p>
          <a:endParaRPr kumimoji="1" lang="ja-JP" altLang="en-US" dirty="0"/>
        </a:p>
      </dgm:t>
    </dgm:pt>
    <dgm:pt modelId="{7D4FCEB1-95C3-48C5-BCB1-25DEEE84D12C}" type="sibTrans" cxnId="{584B00D7-8434-4E9E-9AB1-64A3D6BFD27E}">
      <dgm:prSet/>
      <dgm:spPr/>
      <dgm:t>
        <a:bodyPr/>
        <a:lstStyle/>
        <a:p>
          <a:endParaRPr kumimoji="1" lang="ja-JP" altLang="en-US"/>
        </a:p>
      </dgm:t>
    </dgm:pt>
    <dgm:pt modelId="{53A70850-53BF-45C9-821B-6D93C0CBF7B2}" type="parTrans" cxnId="{584B00D7-8434-4E9E-9AB1-64A3D6BFD27E}">
      <dgm:prSet/>
      <dgm:spPr/>
      <dgm:t>
        <a:bodyPr/>
        <a:lstStyle/>
        <a:p>
          <a:endParaRPr kumimoji="1" lang="ja-JP" altLang="en-US"/>
        </a:p>
      </dgm:t>
    </dgm:pt>
    <dgm:pt modelId="{D5F55CE3-7359-4E09-99AE-33D60CC46613}" type="pres">
      <dgm:prSet presAssocID="{424DD860-BA6D-4090-B565-259D6C2E4067}" presName="arrowDiagram" presStyleCnt="0">
        <dgm:presLayoutVars>
          <dgm:chMax val="5"/>
          <dgm:dir/>
          <dgm:resizeHandles val="exact"/>
        </dgm:presLayoutVars>
      </dgm:prSet>
      <dgm:spPr/>
    </dgm:pt>
    <dgm:pt modelId="{7EE4F60C-BFD0-4984-A5B6-BC6B86AB53E2}" type="pres">
      <dgm:prSet presAssocID="{424DD860-BA6D-4090-B565-259D6C2E4067}" presName="arrow" presStyleLbl="bgShp" presStyleIdx="0" presStyleCnt="1"/>
      <dgm:spPr/>
    </dgm:pt>
    <dgm:pt modelId="{D057D0B8-D965-43CF-A138-4373DAFFE5A2}" type="pres">
      <dgm:prSet presAssocID="{424DD860-BA6D-4090-B565-259D6C2E4067}" presName="arrowDiagram1" presStyleCnt="0">
        <dgm:presLayoutVars>
          <dgm:bulletEnabled val="1"/>
        </dgm:presLayoutVars>
      </dgm:prSet>
      <dgm:spPr/>
    </dgm:pt>
    <dgm:pt modelId="{6BC21689-EDED-46E5-8219-270FC30FEB95}" type="pres">
      <dgm:prSet presAssocID="{ADC555CA-A86A-4B63-9993-5913063DE076}" presName="bullet1" presStyleLbl="node1" presStyleIdx="0" presStyleCnt="1" custScaleX="305346" custScaleY="324170" custLinFactNeighborX="-71099" custLinFactNeighborY="18421"/>
      <dgm:spPr/>
      <dgm:t>
        <a:bodyPr/>
        <a:lstStyle/>
        <a:p>
          <a:endParaRPr kumimoji="1" lang="ja-JP" altLang="en-US"/>
        </a:p>
      </dgm:t>
    </dgm:pt>
    <dgm:pt modelId="{B97890C7-9014-46E0-92A3-37611656FEC1}" type="pres">
      <dgm:prSet presAssocID="{ADC555CA-A86A-4B63-9993-5913063DE076}" presName="textBox1" presStyleLbl="revTx" presStyleIdx="0" presStyleCnt="1" custScaleX="98649" custScaleY="546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3ABCDF0-829B-462C-96D1-286C7852BBDE}" type="presOf" srcId="{424DD860-BA6D-4090-B565-259D6C2E4067}" destId="{D5F55CE3-7359-4E09-99AE-33D60CC46613}" srcOrd="0" destOrd="0" presId="urn:microsoft.com/office/officeart/2005/8/layout/arrow2"/>
    <dgm:cxn modelId="{F55EB1F2-67CA-4B79-AA66-C7BCD88F2A5D}" type="presOf" srcId="{ADC555CA-A86A-4B63-9993-5913063DE076}" destId="{B97890C7-9014-46E0-92A3-37611656FEC1}" srcOrd="0" destOrd="0" presId="urn:microsoft.com/office/officeart/2005/8/layout/arrow2"/>
    <dgm:cxn modelId="{584B00D7-8434-4E9E-9AB1-64A3D6BFD27E}" srcId="{424DD860-BA6D-4090-B565-259D6C2E4067}" destId="{ADC555CA-A86A-4B63-9993-5913063DE076}" srcOrd="0" destOrd="0" parTransId="{53A70850-53BF-45C9-821B-6D93C0CBF7B2}" sibTransId="{7D4FCEB1-95C3-48C5-BCB1-25DEEE84D12C}"/>
    <dgm:cxn modelId="{EC5533E4-9E57-4AB2-ABEF-3E974C77B9B4}" type="presParOf" srcId="{D5F55CE3-7359-4E09-99AE-33D60CC46613}" destId="{7EE4F60C-BFD0-4984-A5B6-BC6B86AB53E2}" srcOrd="0" destOrd="0" presId="urn:microsoft.com/office/officeart/2005/8/layout/arrow2"/>
    <dgm:cxn modelId="{7A71566D-BA3C-497A-A54B-32C55B0D3B5F}" type="presParOf" srcId="{D5F55CE3-7359-4E09-99AE-33D60CC46613}" destId="{D057D0B8-D965-43CF-A138-4373DAFFE5A2}" srcOrd="1" destOrd="0" presId="urn:microsoft.com/office/officeart/2005/8/layout/arrow2"/>
    <dgm:cxn modelId="{6B8EB09C-4748-48B6-87DA-C9BE74125192}" type="presParOf" srcId="{D057D0B8-D965-43CF-A138-4373DAFFE5A2}" destId="{6BC21689-EDED-46E5-8219-270FC30FEB95}" srcOrd="0" destOrd="0" presId="urn:microsoft.com/office/officeart/2005/8/layout/arrow2"/>
    <dgm:cxn modelId="{D242E35D-F5CD-41C9-9160-BABE83CB2030}" type="presParOf" srcId="{D057D0B8-D965-43CF-A138-4373DAFFE5A2}" destId="{B97890C7-9014-46E0-92A3-37611656FEC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A6B9C-00A2-4FFC-AEAD-D644216A9EE1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4AF54BB-E47D-4D46-AA1D-799EC7EA0736}">
      <dgm:prSet phldrT="[テキスト]" custT="1"/>
      <dgm:spPr/>
      <dgm:t>
        <a:bodyPr/>
        <a:lstStyle/>
        <a:p>
          <a:r>
            <a:rPr kumimoji="1" lang="ja-JP" altLang="en-US" sz="1800" dirty="0" smtClean="0"/>
            <a:t>家族</a:t>
          </a:r>
          <a:endParaRPr kumimoji="1" lang="ja-JP" altLang="en-US" sz="1800" dirty="0"/>
        </a:p>
      </dgm:t>
    </dgm:pt>
    <dgm:pt modelId="{B1CA3AFE-ECC9-4C3E-8695-DFFAED4CD686}" type="parTrans" cxnId="{B3D20308-A83B-4A85-B087-4C32034BC6EB}">
      <dgm:prSet/>
      <dgm:spPr/>
      <dgm:t>
        <a:bodyPr/>
        <a:lstStyle/>
        <a:p>
          <a:endParaRPr kumimoji="1" lang="ja-JP" altLang="en-US"/>
        </a:p>
      </dgm:t>
    </dgm:pt>
    <dgm:pt modelId="{77EEB6DE-23D4-417F-B1E5-2FA1B65E5E0E}" type="sibTrans" cxnId="{B3D20308-A83B-4A85-B087-4C32034BC6EB}">
      <dgm:prSet/>
      <dgm:spPr/>
      <dgm:t>
        <a:bodyPr/>
        <a:lstStyle/>
        <a:p>
          <a:endParaRPr kumimoji="1" lang="ja-JP" altLang="en-US"/>
        </a:p>
      </dgm:t>
    </dgm:pt>
    <dgm:pt modelId="{50FA8CB6-4C89-4F43-826A-107DE285B30B}">
      <dgm:prSet phldrT="[テキスト]" custT="1"/>
      <dgm:spPr/>
      <dgm:t>
        <a:bodyPr tIns="0" anchor="ctr"/>
        <a:lstStyle/>
        <a:p>
          <a:pPr algn="ctr" eaLnBrk="0" hangingPunct="0">
            <a:lnSpc>
              <a:spcPct val="50000"/>
            </a:lnSpc>
          </a:pPr>
          <a:endParaRPr kumimoji="1" lang="en-US" altLang="ja-JP" sz="1800" b="1" dirty="0" smtClean="0">
            <a:latin typeface="+mn-ea"/>
            <a:ea typeface="+mn-ea"/>
          </a:endParaRPr>
        </a:p>
        <a:p>
          <a:pPr algn="ctr" eaLnBrk="0" hangingPunct="0">
            <a:lnSpc>
              <a:spcPct val="50000"/>
            </a:lnSpc>
          </a:pPr>
          <a:r>
            <a:rPr kumimoji="1" lang="ja-JP" altLang="en-US" sz="1800" b="1" dirty="0" smtClean="0">
              <a:latin typeface="+mn-ea"/>
              <a:ea typeface="+mn-ea"/>
            </a:rPr>
            <a:t>地域の</a:t>
          </a:r>
          <a:endParaRPr kumimoji="1" lang="en-US" altLang="ja-JP" sz="1800" b="1" dirty="0" smtClean="0">
            <a:latin typeface="+mn-ea"/>
            <a:ea typeface="+mn-ea"/>
          </a:endParaRPr>
        </a:p>
        <a:p>
          <a:pPr algn="ctr" eaLnBrk="0" hangingPunct="0">
            <a:lnSpc>
              <a:spcPct val="50000"/>
            </a:lnSpc>
          </a:pPr>
          <a:r>
            <a:rPr kumimoji="1" lang="ja-JP" altLang="en-US" sz="1800" b="1" dirty="0" smtClean="0">
              <a:latin typeface="+mn-ea"/>
              <a:ea typeface="+mn-ea"/>
            </a:rPr>
            <a:t>事業所</a:t>
          </a:r>
          <a:endParaRPr kumimoji="1" lang="en-US" altLang="ja-JP" sz="1800" b="1" dirty="0" smtClean="0">
            <a:latin typeface="+mn-ea"/>
            <a:ea typeface="+mn-ea"/>
          </a:endParaRPr>
        </a:p>
        <a:p>
          <a:pPr algn="ctr" eaLnBrk="0" hangingPunct="0">
            <a:lnSpc>
              <a:spcPct val="50000"/>
            </a:lnSpc>
          </a:pPr>
          <a:r>
            <a:rPr kumimoji="1" lang="ja-JP" altLang="en-US" sz="1800" b="1" dirty="0" smtClean="0">
              <a:latin typeface="+mn-ea"/>
              <a:ea typeface="+mn-ea"/>
            </a:rPr>
            <a:t>Ａ</a:t>
          </a:r>
          <a:endParaRPr kumimoji="1" lang="ja-JP" altLang="en-US" sz="1800" b="1" dirty="0">
            <a:latin typeface="+mn-ea"/>
            <a:ea typeface="+mn-ea"/>
          </a:endParaRPr>
        </a:p>
      </dgm:t>
    </dgm:pt>
    <dgm:pt modelId="{613EEF43-91F6-4D1D-9CFF-F334303AF623}" type="parTrans" cxnId="{3FEC65CB-2F16-45D1-BEAD-28DC2FFE1BA5}">
      <dgm:prSet/>
      <dgm:spPr/>
      <dgm:t>
        <a:bodyPr/>
        <a:lstStyle/>
        <a:p>
          <a:endParaRPr kumimoji="1" lang="ja-JP" altLang="en-US"/>
        </a:p>
      </dgm:t>
    </dgm:pt>
    <dgm:pt modelId="{8C655A10-D044-4B80-B839-F7102F1072D5}" type="sibTrans" cxnId="{3FEC65CB-2F16-45D1-BEAD-28DC2FFE1BA5}">
      <dgm:prSet/>
      <dgm:spPr/>
      <dgm:t>
        <a:bodyPr/>
        <a:lstStyle/>
        <a:p>
          <a:endParaRPr kumimoji="1" lang="ja-JP" altLang="en-US"/>
        </a:p>
      </dgm:t>
    </dgm:pt>
    <dgm:pt modelId="{AF7A525A-1613-4734-8539-65DED8FB18BA}">
      <dgm:prSet phldrT="[テキスト]" custT="1"/>
      <dgm:spPr/>
      <dgm:t>
        <a:bodyPr/>
        <a:lstStyle/>
        <a:p>
          <a:r>
            <a:rPr kumimoji="1" lang="ja-JP" altLang="en-US" sz="1800" b="1" baseline="0" dirty="0" smtClean="0"/>
            <a:t>行政</a:t>
          </a:r>
          <a:endParaRPr kumimoji="1" lang="ja-JP" altLang="en-US" sz="1800" b="1" baseline="0" dirty="0"/>
        </a:p>
      </dgm:t>
    </dgm:pt>
    <dgm:pt modelId="{ADF3FC2E-F6F2-4902-902D-3470980A1030}" type="parTrans" cxnId="{5F97C629-B57C-452A-9816-BA4A2A9E9EEC}">
      <dgm:prSet/>
      <dgm:spPr/>
      <dgm:t>
        <a:bodyPr/>
        <a:lstStyle/>
        <a:p>
          <a:endParaRPr kumimoji="1" lang="ja-JP" altLang="en-US"/>
        </a:p>
      </dgm:t>
    </dgm:pt>
    <dgm:pt modelId="{CE2CB94A-885B-4FAC-A153-24F2DA1C55A3}" type="sibTrans" cxnId="{5F97C629-B57C-452A-9816-BA4A2A9E9EEC}">
      <dgm:prSet/>
      <dgm:spPr/>
      <dgm:t>
        <a:bodyPr/>
        <a:lstStyle/>
        <a:p>
          <a:endParaRPr kumimoji="1" lang="ja-JP" altLang="en-US"/>
        </a:p>
      </dgm:t>
    </dgm:pt>
    <dgm:pt modelId="{26B20EB5-A92B-4E9C-A055-E611D3B60D1D}">
      <dgm:prSet phldrT="[テキスト]" custT="1"/>
      <dgm:spPr/>
      <dgm:t>
        <a:bodyPr/>
        <a:lstStyle/>
        <a:p>
          <a:r>
            <a:rPr kumimoji="1" lang="ja-JP" altLang="en-US" sz="1800" baseline="0" dirty="0" smtClean="0"/>
            <a:t>学校</a:t>
          </a:r>
          <a:endParaRPr kumimoji="1" lang="ja-JP" altLang="en-US" sz="1800" baseline="0" dirty="0"/>
        </a:p>
      </dgm:t>
    </dgm:pt>
    <dgm:pt modelId="{E2BA55B6-F3E7-412C-B875-293B38EBF064}" type="parTrans" cxnId="{6DD9A832-6008-44ED-9DA3-D0EBAD761831}">
      <dgm:prSet/>
      <dgm:spPr/>
      <dgm:t>
        <a:bodyPr/>
        <a:lstStyle/>
        <a:p>
          <a:endParaRPr kumimoji="1" lang="ja-JP" altLang="en-US"/>
        </a:p>
      </dgm:t>
    </dgm:pt>
    <dgm:pt modelId="{734733D0-9488-4961-8376-40314B568F01}" type="sibTrans" cxnId="{6DD9A832-6008-44ED-9DA3-D0EBAD761831}">
      <dgm:prSet/>
      <dgm:spPr/>
      <dgm:t>
        <a:bodyPr/>
        <a:lstStyle/>
        <a:p>
          <a:endParaRPr kumimoji="1" lang="ja-JP" altLang="en-US"/>
        </a:p>
      </dgm:t>
    </dgm:pt>
    <dgm:pt modelId="{68FED20E-EF68-45DD-9FE6-151F5098F205}" type="pres">
      <dgm:prSet presAssocID="{A2DA6B9C-00A2-4FFC-AEAD-D644216A9E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6F50C67-0F9D-4171-A1AB-9015DD282ED8}" type="pres">
      <dgm:prSet presAssocID="{94AF54BB-E47D-4D46-AA1D-799EC7EA0736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8B004B20-8206-45D1-9C13-9B57411B50C8}" type="pres">
      <dgm:prSet presAssocID="{613EEF43-91F6-4D1D-9CFF-F334303AF623}" presName="parTrans" presStyleLbl="bgSibTrans2D1" presStyleIdx="0" presStyleCnt="3" custScaleX="58410" custScaleY="31845" custLinFactNeighborX="12616" custLinFactNeighborY="44936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8698876D-3A47-4CA4-9D29-0D14EB86909D}" type="pres">
      <dgm:prSet presAssocID="{50FA8CB6-4C89-4F43-826A-107DE285B30B}" presName="node" presStyleLbl="node1" presStyleIdx="0" presStyleCnt="3" custScaleX="63689" custScaleY="796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kumimoji="1" lang="ja-JP" altLang="en-US"/>
        </a:p>
      </dgm:t>
    </dgm:pt>
    <dgm:pt modelId="{54140EC6-D2EA-4D8F-9FA4-0B1D28EB2C7B}" type="pres">
      <dgm:prSet presAssocID="{ADF3FC2E-F6F2-4902-902D-3470980A1030}" presName="parTrans" presStyleLbl="bgSibTrans2D1" presStyleIdx="1" presStyleCnt="3" custScaleX="58410" custScaleY="31862" custLinFactNeighborX="310" custLinFactNeighborY="67243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28ED8CDD-4855-40E5-8A25-548F47640638}" type="pres">
      <dgm:prSet presAssocID="{AF7A525A-1613-4734-8539-65DED8FB18BA}" presName="node" presStyleLbl="node1" presStyleIdx="1" presStyleCnt="3" custScaleX="63689" custScaleY="796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kumimoji="1" lang="ja-JP" altLang="en-US"/>
        </a:p>
      </dgm:t>
    </dgm:pt>
    <dgm:pt modelId="{7ECA1E89-78C3-41D5-9011-6C475B000A8E}" type="pres">
      <dgm:prSet presAssocID="{E2BA55B6-F3E7-412C-B875-293B38EBF064}" presName="parTrans" presStyleLbl="bgSibTrans2D1" presStyleIdx="2" presStyleCnt="3" custScaleX="58410" custScaleY="31845" custLinFactNeighborX="-18638" custLinFactNeighborY="39320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18269E22-B02D-4FAE-B50D-7D782685021B}" type="pres">
      <dgm:prSet presAssocID="{26B20EB5-A92B-4E9C-A055-E611D3B60D1D}" presName="node" presStyleLbl="node1" presStyleIdx="2" presStyleCnt="3" custScaleX="63689" custScaleY="796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A431FDA2-EA42-4522-81B2-47F8A626F543}" type="presOf" srcId="{AF7A525A-1613-4734-8539-65DED8FB18BA}" destId="{28ED8CDD-4855-40E5-8A25-548F47640638}" srcOrd="0" destOrd="0" presId="urn:microsoft.com/office/officeart/2005/8/layout/radial4"/>
    <dgm:cxn modelId="{5F97C629-B57C-452A-9816-BA4A2A9E9EEC}" srcId="{94AF54BB-E47D-4D46-AA1D-799EC7EA0736}" destId="{AF7A525A-1613-4734-8539-65DED8FB18BA}" srcOrd="1" destOrd="0" parTransId="{ADF3FC2E-F6F2-4902-902D-3470980A1030}" sibTransId="{CE2CB94A-885B-4FAC-A153-24F2DA1C55A3}"/>
    <dgm:cxn modelId="{6DD9A832-6008-44ED-9DA3-D0EBAD761831}" srcId="{94AF54BB-E47D-4D46-AA1D-799EC7EA0736}" destId="{26B20EB5-A92B-4E9C-A055-E611D3B60D1D}" srcOrd="2" destOrd="0" parTransId="{E2BA55B6-F3E7-412C-B875-293B38EBF064}" sibTransId="{734733D0-9488-4961-8376-40314B568F01}"/>
    <dgm:cxn modelId="{3FEC65CB-2F16-45D1-BEAD-28DC2FFE1BA5}" srcId="{94AF54BB-E47D-4D46-AA1D-799EC7EA0736}" destId="{50FA8CB6-4C89-4F43-826A-107DE285B30B}" srcOrd="0" destOrd="0" parTransId="{613EEF43-91F6-4D1D-9CFF-F334303AF623}" sibTransId="{8C655A10-D044-4B80-B839-F7102F1072D5}"/>
    <dgm:cxn modelId="{B3D20308-A83B-4A85-B087-4C32034BC6EB}" srcId="{A2DA6B9C-00A2-4FFC-AEAD-D644216A9EE1}" destId="{94AF54BB-E47D-4D46-AA1D-799EC7EA0736}" srcOrd="0" destOrd="0" parTransId="{B1CA3AFE-ECC9-4C3E-8695-DFFAED4CD686}" sibTransId="{77EEB6DE-23D4-417F-B1E5-2FA1B65E5E0E}"/>
    <dgm:cxn modelId="{83CFAAEB-FDFD-4DDA-99B8-19FAE776ED3A}" type="presOf" srcId="{613EEF43-91F6-4D1D-9CFF-F334303AF623}" destId="{8B004B20-8206-45D1-9C13-9B57411B50C8}" srcOrd="0" destOrd="0" presId="urn:microsoft.com/office/officeart/2005/8/layout/radial4"/>
    <dgm:cxn modelId="{D1E38BC9-264C-4525-83B8-383CFF007FF4}" type="presOf" srcId="{ADF3FC2E-F6F2-4902-902D-3470980A1030}" destId="{54140EC6-D2EA-4D8F-9FA4-0B1D28EB2C7B}" srcOrd="0" destOrd="0" presId="urn:microsoft.com/office/officeart/2005/8/layout/radial4"/>
    <dgm:cxn modelId="{99E40D3C-E95B-45C9-8ACB-3B8C14706A37}" type="presOf" srcId="{94AF54BB-E47D-4D46-AA1D-799EC7EA0736}" destId="{16F50C67-0F9D-4171-A1AB-9015DD282ED8}" srcOrd="0" destOrd="0" presId="urn:microsoft.com/office/officeart/2005/8/layout/radial4"/>
    <dgm:cxn modelId="{AD74172E-59D8-4FE7-AD6A-CCB3F17F96CA}" type="presOf" srcId="{50FA8CB6-4C89-4F43-826A-107DE285B30B}" destId="{8698876D-3A47-4CA4-9D29-0D14EB86909D}" srcOrd="0" destOrd="0" presId="urn:microsoft.com/office/officeart/2005/8/layout/radial4"/>
    <dgm:cxn modelId="{AA70E13B-7562-4A7E-943D-409A376C8136}" type="presOf" srcId="{26B20EB5-A92B-4E9C-A055-E611D3B60D1D}" destId="{18269E22-B02D-4FAE-B50D-7D782685021B}" srcOrd="0" destOrd="0" presId="urn:microsoft.com/office/officeart/2005/8/layout/radial4"/>
    <dgm:cxn modelId="{FACB26B6-675B-4848-9413-3D905D78DC87}" type="presOf" srcId="{A2DA6B9C-00A2-4FFC-AEAD-D644216A9EE1}" destId="{68FED20E-EF68-45DD-9FE6-151F5098F205}" srcOrd="0" destOrd="0" presId="urn:microsoft.com/office/officeart/2005/8/layout/radial4"/>
    <dgm:cxn modelId="{FC6362DB-FA06-42E6-9CD1-4E0F929B345C}" type="presOf" srcId="{E2BA55B6-F3E7-412C-B875-293B38EBF064}" destId="{7ECA1E89-78C3-41D5-9011-6C475B000A8E}" srcOrd="0" destOrd="0" presId="urn:microsoft.com/office/officeart/2005/8/layout/radial4"/>
    <dgm:cxn modelId="{3CCC5315-A9F4-4E9F-8EA1-301F96F8D9FE}" type="presParOf" srcId="{68FED20E-EF68-45DD-9FE6-151F5098F205}" destId="{16F50C67-0F9D-4171-A1AB-9015DD282ED8}" srcOrd="0" destOrd="0" presId="urn:microsoft.com/office/officeart/2005/8/layout/radial4"/>
    <dgm:cxn modelId="{C9F81F29-EE97-43EB-885C-E2C6C86CA980}" type="presParOf" srcId="{68FED20E-EF68-45DD-9FE6-151F5098F205}" destId="{8B004B20-8206-45D1-9C13-9B57411B50C8}" srcOrd="1" destOrd="0" presId="urn:microsoft.com/office/officeart/2005/8/layout/radial4"/>
    <dgm:cxn modelId="{31CB1AF2-E87C-4387-AB99-3EC6289468C2}" type="presParOf" srcId="{68FED20E-EF68-45DD-9FE6-151F5098F205}" destId="{8698876D-3A47-4CA4-9D29-0D14EB86909D}" srcOrd="2" destOrd="0" presId="urn:microsoft.com/office/officeart/2005/8/layout/radial4"/>
    <dgm:cxn modelId="{73BA43C6-25DA-4933-A96E-F3D1D7D4AB82}" type="presParOf" srcId="{68FED20E-EF68-45DD-9FE6-151F5098F205}" destId="{54140EC6-D2EA-4D8F-9FA4-0B1D28EB2C7B}" srcOrd="3" destOrd="0" presId="urn:microsoft.com/office/officeart/2005/8/layout/radial4"/>
    <dgm:cxn modelId="{788A6FDD-DCEC-40B3-A877-F1D707E9A796}" type="presParOf" srcId="{68FED20E-EF68-45DD-9FE6-151F5098F205}" destId="{28ED8CDD-4855-40E5-8A25-548F47640638}" srcOrd="4" destOrd="0" presId="urn:microsoft.com/office/officeart/2005/8/layout/radial4"/>
    <dgm:cxn modelId="{F285122C-E95F-4A31-800D-17CC754EB69B}" type="presParOf" srcId="{68FED20E-EF68-45DD-9FE6-151F5098F205}" destId="{7ECA1E89-78C3-41D5-9011-6C475B000A8E}" srcOrd="5" destOrd="0" presId="urn:microsoft.com/office/officeart/2005/8/layout/radial4"/>
    <dgm:cxn modelId="{42C98451-F8E6-42B1-9F66-F4E5549C616E}" type="presParOf" srcId="{68FED20E-EF68-45DD-9FE6-151F5098F205}" destId="{18269E22-B02D-4FAE-B50D-7D782685021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CE90C-2B3D-4FB4-BD80-2FF80EC35002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C9661E1-29FF-48B6-8A5A-FDC26577BF80}">
      <dgm:prSet/>
      <dgm:spPr/>
      <dgm:t>
        <a:bodyPr/>
        <a:lstStyle/>
        <a:p>
          <a:pPr rtl="0"/>
          <a:r>
            <a:rPr lang="ja-JP" altLang="en-US" b="1" dirty="0" smtClean="0"/>
            <a:t>行政</a:t>
          </a:r>
          <a:endParaRPr lang="ja-JP" b="1" dirty="0"/>
        </a:p>
      </dgm:t>
    </dgm:pt>
    <dgm:pt modelId="{62243429-2BE7-460F-90B6-2345C44D40C5}" type="parTrans" cxnId="{1CE7D706-6971-4D5F-8821-2D411A5141AF}">
      <dgm:prSet/>
      <dgm:spPr/>
      <dgm:t>
        <a:bodyPr/>
        <a:lstStyle/>
        <a:p>
          <a:endParaRPr kumimoji="1" lang="ja-JP" altLang="en-US"/>
        </a:p>
      </dgm:t>
    </dgm:pt>
    <dgm:pt modelId="{1B176293-BF89-4E4A-BA8A-047DD4F4FBC5}" type="sibTrans" cxnId="{1CE7D706-6971-4D5F-8821-2D411A5141AF}">
      <dgm:prSet/>
      <dgm:spPr/>
      <dgm:t>
        <a:bodyPr/>
        <a:lstStyle/>
        <a:p>
          <a:endParaRPr kumimoji="1" lang="ja-JP" altLang="en-US"/>
        </a:p>
      </dgm:t>
    </dgm:pt>
    <dgm:pt modelId="{E2CE1A2C-05F5-4FCC-80AF-CBBC92E80346}">
      <dgm:prSet/>
      <dgm:spPr/>
      <dgm:t>
        <a:bodyPr/>
        <a:lstStyle/>
        <a:p>
          <a:pPr rtl="0"/>
          <a:r>
            <a:rPr lang="ja-JP" altLang="en-US" b="1" dirty="0" smtClean="0"/>
            <a:t>児童</a:t>
          </a:r>
          <a:endParaRPr lang="en-US" altLang="ja-JP" b="1" dirty="0" smtClean="0"/>
        </a:p>
        <a:p>
          <a:pPr rtl="0"/>
          <a:r>
            <a:rPr lang="ja-JP" altLang="en-US" b="1" dirty="0" smtClean="0"/>
            <a:t>相談所</a:t>
          </a:r>
          <a:endParaRPr lang="ja-JP" b="1" dirty="0"/>
        </a:p>
      </dgm:t>
    </dgm:pt>
    <dgm:pt modelId="{DBA7E666-87B7-4FFE-94DB-4776C22FD512}" type="parTrans" cxnId="{A308F160-FE87-4F2B-912D-A2FD258C8E38}">
      <dgm:prSet/>
      <dgm:spPr/>
      <dgm:t>
        <a:bodyPr/>
        <a:lstStyle/>
        <a:p>
          <a:endParaRPr kumimoji="1" lang="ja-JP" altLang="en-US"/>
        </a:p>
      </dgm:t>
    </dgm:pt>
    <dgm:pt modelId="{62515372-B6E3-4EB0-B1A1-1A761A40EBCC}" type="sibTrans" cxnId="{A308F160-FE87-4F2B-912D-A2FD258C8E38}">
      <dgm:prSet/>
      <dgm:spPr/>
      <dgm:t>
        <a:bodyPr/>
        <a:lstStyle/>
        <a:p>
          <a:endParaRPr kumimoji="1" lang="ja-JP" altLang="en-US"/>
        </a:p>
      </dgm:t>
    </dgm:pt>
    <dgm:pt modelId="{69064138-2119-42D9-82DB-A8D377075C04}">
      <dgm:prSet/>
      <dgm:spPr/>
      <dgm:t>
        <a:bodyPr/>
        <a:lstStyle/>
        <a:p>
          <a:pPr rtl="0"/>
          <a:r>
            <a:rPr lang="ja-JP" altLang="en-US" b="1" dirty="0" smtClean="0"/>
            <a:t>地域の事業所Ａ</a:t>
          </a:r>
          <a:endParaRPr lang="ja-JP" b="1" dirty="0"/>
        </a:p>
      </dgm:t>
    </dgm:pt>
    <dgm:pt modelId="{4391C553-7EA5-406E-AD5E-5D402D2A5CD1}" type="parTrans" cxnId="{C951637B-6565-420B-BCBF-8C2839F846BC}">
      <dgm:prSet/>
      <dgm:spPr/>
      <dgm:t>
        <a:bodyPr/>
        <a:lstStyle/>
        <a:p>
          <a:endParaRPr kumimoji="1" lang="ja-JP" altLang="en-US"/>
        </a:p>
      </dgm:t>
    </dgm:pt>
    <dgm:pt modelId="{8ACA5FE4-22BA-45C1-B302-459B6AD38FB6}" type="sibTrans" cxnId="{C951637B-6565-420B-BCBF-8C2839F846BC}">
      <dgm:prSet/>
      <dgm:spPr/>
      <dgm:t>
        <a:bodyPr/>
        <a:lstStyle/>
        <a:p>
          <a:endParaRPr kumimoji="1" lang="ja-JP" altLang="en-US"/>
        </a:p>
      </dgm:t>
    </dgm:pt>
    <dgm:pt modelId="{429CE16C-1B12-47B8-956E-78C168DE5104}">
      <dgm:prSet/>
      <dgm:spPr/>
      <dgm:t>
        <a:bodyPr/>
        <a:lstStyle/>
        <a:p>
          <a:pPr rtl="0"/>
          <a:r>
            <a:rPr lang="ja-JP" altLang="en-US" b="1" dirty="0" smtClean="0"/>
            <a:t>医療</a:t>
          </a:r>
          <a:endParaRPr lang="en-US" altLang="ja-JP" b="1" dirty="0" smtClean="0"/>
        </a:p>
        <a:p>
          <a:pPr rtl="0"/>
          <a:r>
            <a:rPr lang="ja-JP" altLang="en-US" b="1" dirty="0" smtClean="0"/>
            <a:t>機関</a:t>
          </a:r>
          <a:endParaRPr lang="ja-JP" b="1" dirty="0"/>
        </a:p>
      </dgm:t>
    </dgm:pt>
    <dgm:pt modelId="{A149AFFF-43B7-4BF2-9FDF-E5AB88781281}" type="parTrans" cxnId="{F11C3ECC-0954-4111-904F-92C11335FE61}">
      <dgm:prSet/>
      <dgm:spPr/>
      <dgm:t>
        <a:bodyPr/>
        <a:lstStyle/>
        <a:p>
          <a:endParaRPr kumimoji="1" lang="ja-JP" altLang="en-US"/>
        </a:p>
      </dgm:t>
    </dgm:pt>
    <dgm:pt modelId="{8AF87A56-4FEB-4585-9E62-C78CC1EB8F2D}" type="sibTrans" cxnId="{F11C3ECC-0954-4111-904F-92C11335FE61}">
      <dgm:prSet/>
      <dgm:spPr/>
      <dgm:t>
        <a:bodyPr/>
        <a:lstStyle/>
        <a:p>
          <a:endParaRPr lang="ja-JP" altLang="en-US"/>
        </a:p>
      </dgm:t>
    </dgm:pt>
    <dgm:pt modelId="{F7447A3C-DB36-48DA-9ACA-5E80526563C8}">
      <dgm:prSet/>
      <dgm:spPr/>
      <dgm:t>
        <a:bodyPr/>
        <a:lstStyle/>
        <a:p>
          <a:pPr rtl="0"/>
          <a:r>
            <a:rPr lang="ja-JP" altLang="en-US" b="1" dirty="0" smtClean="0"/>
            <a:t>地域の事業所Ｂ</a:t>
          </a:r>
          <a:endParaRPr lang="ja-JP" b="1" dirty="0"/>
        </a:p>
      </dgm:t>
    </dgm:pt>
    <dgm:pt modelId="{61E10074-BC08-4B9E-B029-648E00A06919}" type="parTrans" cxnId="{B6813A90-709D-4B54-A020-E4BD7FFB3046}">
      <dgm:prSet/>
      <dgm:spPr/>
      <dgm:t>
        <a:bodyPr/>
        <a:lstStyle/>
        <a:p>
          <a:endParaRPr kumimoji="1" lang="ja-JP" altLang="en-US"/>
        </a:p>
      </dgm:t>
    </dgm:pt>
    <dgm:pt modelId="{E57A0F57-1F54-4A4D-8ED0-F45A0535C996}" type="sibTrans" cxnId="{B6813A90-709D-4B54-A020-E4BD7FFB3046}">
      <dgm:prSet/>
      <dgm:spPr/>
      <dgm:t>
        <a:bodyPr/>
        <a:lstStyle/>
        <a:p>
          <a:endParaRPr kumimoji="1" lang="ja-JP" altLang="en-US"/>
        </a:p>
      </dgm:t>
    </dgm:pt>
    <dgm:pt modelId="{903D8191-7D73-4861-B222-D0D912EAEC50}">
      <dgm:prSet/>
      <dgm:spPr/>
      <dgm:t>
        <a:bodyPr/>
        <a:lstStyle/>
        <a:p>
          <a:pPr rtl="0"/>
          <a:r>
            <a:rPr lang="ja-JP" altLang="en-US" b="1" dirty="0" smtClean="0"/>
            <a:t>家族</a:t>
          </a:r>
          <a:endParaRPr lang="ja-JP" b="1" dirty="0"/>
        </a:p>
      </dgm:t>
    </dgm:pt>
    <dgm:pt modelId="{97FAB521-2467-4A02-AEEA-8DF4ECAFA78C}" type="parTrans" cxnId="{36A636A9-A734-47C5-BBD8-EE610EE728F6}">
      <dgm:prSet/>
      <dgm:spPr/>
      <dgm:t>
        <a:bodyPr/>
        <a:lstStyle/>
        <a:p>
          <a:endParaRPr kumimoji="1" lang="ja-JP" altLang="en-US"/>
        </a:p>
      </dgm:t>
    </dgm:pt>
    <dgm:pt modelId="{45815814-2E80-4EF3-9FEB-38525F122182}" type="sibTrans" cxnId="{36A636A9-A734-47C5-BBD8-EE610EE728F6}">
      <dgm:prSet/>
      <dgm:spPr/>
      <dgm:t>
        <a:bodyPr/>
        <a:lstStyle/>
        <a:p>
          <a:endParaRPr kumimoji="1" lang="ja-JP" altLang="en-US"/>
        </a:p>
      </dgm:t>
    </dgm:pt>
    <dgm:pt modelId="{9C03CC34-0A06-4096-8830-CE976947C595}">
      <dgm:prSet/>
      <dgm:spPr/>
      <dgm:t>
        <a:bodyPr/>
        <a:lstStyle/>
        <a:p>
          <a:pPr rtl="0"/>
          <a:r>
            <a:rPr lang="ja-JP" altLang="en-US" b="1" dirty="0" smtClean="0"/>
            <a:t>学校</a:t>
          </a:r>
          <a:endParaRPr lang="ja-JP" b="1" dirty="0"/>
        </a:p>
      </dgm:t>
    </dgm:pt>
    <dgm:pt modelId="{BA7A1F0A-5650-4BD1-B8C0-59DE29CF0D3F}" type="parTrans" cxnId="{0A5B4D98-9266-4338-969D-5B3DF9E15D68}">
      <dgm:prSet/>
      <dgm:spPr/>
      <dgm:t>
        <a:bodyPr/>
        <a:lstStyle/>
        <a:p>
          <a:endParaRPr kumimoji="1" lang="ja-JP" altLang="en-US"/>
        </a:p>
      </dgm:t>
    </dgm:pt>
    <dgm:pt modelId="{458A2D1A-FA60-49C8-A7FF-F9BB4EF2F3B2}" type="sibTrans" cxnId="{0A5B4D98-9266-4338-969D-5B3DF9E15D68}">
      <dgm:prSet/>
      <dgm:spPr/>
      <dgm:t>
        <a:bodyPr/>
        <a:lstStyle/>
        <a:p>
          <a:endParaRPr kumimoji="1" lang="ja-JP" altLang="en-US"/>
        </a:p>
      </dgm:t>
    </dgm:pt>
    <dgm:pt modelId="{5D2F253D-55D6-48E9-9ABB-2F9156FBF902}">
      <dgm:prSet/>
      <dgm:spPr/>
      <dgm:t>
        <a:bodyPr/>
        <a:lstStyle/>
        <a:p>
          <a:pPr rtl="0"/>
          <a:r>
            <a:rPr lang="ja-JP" altLang="en-US" b="1" dirty="0" smtClean="0"/>
            <a:t>地域の事業所Ｃ</a:t>
          </a:r>
          <a:endParaRPr lang="ja-JP" b="1" dirty="0"/>
        </a:p>
      </dgm:t>
    </dgm:pt>
    <dgm:pt modelId="{0E266E61-FE5D-4D48-A172-3FDCE85B143D}" type="parTrans" cxnId="{96A30BF0-FFA1-439F-BAAA-335898202B2E}">
      <dgm:prSet/>
      <dgm:spPr/>
      <dgm:t>
        <a:bodyPr/>
        <a:lstStyle/>
        <a:p>
          <a:endParaRPr kumimoji="1" lang="ja-JP" altLang="en-US"/>
        </a:p>
      </dgm:t>
    </dgm:pt>
    <dgm:pt modelId="{14422E2B-DADC-4ADA-8798-9CA0964E27E1}" type="sibTrans" cxnId="{96A30BF0-FFA1-439F-BAAA-335898202B2E}">
      <dgm:prSet/>
      <dgm:spPr/>
      <dgm:t>
        <a:bodyPr/>
        <a:lstStyle/>
        <a:p>
          <a:endParaRPr kumimoji="1" lang="ja-JP" altLang="en-US"/>
        </a:p>
      </dgm:t>
    </dgm:pt>
    <dgm:pt modelId="{2D64737F-3D92-4105-B521-80330D67E571}" type="pres">
      <dgm:prSet presAssocID="{74FCE90C-2B3D-4FB4-BD80-2FF80EC350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132549D-BE9C-4BF2-94C9-45652836F611}" type="pres">
      <dgm:prSet presAssocID="{E2CE1A2C-05F5-4FCC-80AF-CBBC92E8034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6FD8444-AB80-4A76-BC6A-DCAA8C11A94B}" type="pres">
      <dgm:prSet presAssocID="{62515372-B6E3-4EB0-B1A1-1A761A40EBCC}" presName="sibTrans" presStyleLbl="sibTrans2D1" presStyleIdx="0" presStyleCnt="8" custScaleX="161771" custScaleY="29381" custLinFactNeighborX="12660" custLinFactNeighborY="-16613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9768A1A1-5581-4530-B068-ED74E10DDAF0}" type="pres">
      <dgm:prSet presAssocID="{62515372-B6E3-4EB0-B1A1-1A761A40EBCC}" presName="connectorText" presStyleLbl="sibTrans2D1" presStyleIdx="0" presStyleCnt="8"/>
      <dgm:spPr/>
      <dgm:t>
        <a:bodyPr/>
        <a:lstStyle/>
        <a:p>
          <a:endParaRPr kumimoji="1" lang="ja-JP" altLang="en-US"/>
        </a:p>
      </dgm:t>
    </dgm:pt>
    <dgm:pt modelId="{763E9AB8-1E57-46FA-9AF0-EEFF92B8A7A3}" type="pres">
      <dgm:prSet presAssocID="{9C03CC34-0A06-4096-8830-CE976947C59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FA3946C-9899-4B00-8BCF-391A35B79559}" type="pres">
      <dgm:prSet presAssocID="{458A2D1A-FA60-49C8-A7FF-F9BB4EF2F3B2}" presName="sibTrans" presStyleLbl="sibTrans2D1" presStyleIdx="1" presStyleCnt="8" custScaleX="161771" custScaleY="29381" custLinFactNeighborX="45329" custLinFactNeighborY="-15142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1D994A07-5505-453E-B0EF-14F2C470B852}" type="pres">
      <dgm:prSet presAssocID="{458A2D1A-FA60-49C8-A7FF-F9BB4EF2F3B2}" presName="connectorText" presStyleLbl="sibTrans2D1" presStyleIdx="1" presStyleCnt="8"/>
      <dgm:spPr/>
      <dgm:t>
        <a:bodyPr/>
        <a:lstStyle/>
        <a:p>
          <a:endParaRPr kumimoji="1" lang="ja-JP" altLang="en-US"/>
        </a:p>
      </dgm:t>
    </dgm:pt>
    <dgm:pt modelId="{354EE878-25E0-425D-8FAF-9F8A9499E6CC}" type="pres">
      <dgm:prSet presAssocID="{69064138-2119-42D9-82DB-A8D377075C0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52A3586-020D-474C-96BF-C66ADF46A4D9}" type="pres">
      <dgm:prSet presAssocID="{8ACA5FE4-22BA-45C1-B302-459B6AD38FB6}" presName="sibTrans" presStyleLbl="sibTrans2D1" presStyleIdx="2" presStyleCnt="8" custScaleX="161771" custScaleY="29381" custLinFactNeighborX="44310" custLinFactNeighborY="14940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E5F69540-05FC-4F90-AE37-F727C4C64ECF}" type="pres">
      <dgm:prSet presAssocID="{8ACA5FE4-22BA-45C1-B302-459B6AD38FB6}" presName="connectorText" presStyleLbl="sibTrans2D1" presStyleIdx="2" presStyleCnt="8"/>
      <dgm:spPr/>
      <dgm:t>
        <a:bodyPr/>
        <a:lstStyle/>
        <a:p>
          <a:endParaRPr kumimoji="1" lang="ja-JP" altLang="en-US"/>
        </a:p>
      </dgm:t>
    </dgm:pt>
    <dgm:pt modelId="{26A8AB02-61E5-474C-9249-088CD42C68D8}" type="pres">
      <dgm:prSet presAssocID="{429CE16C-1B12-47B8-956E-78C168DE510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BAF8CC8-FCC5-4C75-8DB5-FDB697114C69}" type="pres">
      <dgm:prSet presAssocID="{8AF87A56-4FEB-4585-9E62-C78CC1EB8F2D}" presName="sibTrans" presStyleLbl="sibTrans2D1" presStyleIdx="3" presStyleCnt="8" custScaleX="161771" custScaleY="29381" custLinFactNeighborX="6330" custLinFactNeighborY="9960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D8A5CF29-6C31-40D5-96CF-2953CC07DB38}" type="pres">
      <dgm:prSet presAssocID="{8AF87A56-4FEB-4585-9E62-C78CC1EB8F2D}" presName="connectorText" presStyleLbl="sibTrans2D1" presStyleIdx="3" presStyleCnt="8"/>
      <dgm:spPr/>
      <dgm:t>
        <a:bodyPr/>
        <a:lstStyle/>
        <a:p>
          <a:endParaRPr kumimoji="1" lang="ja-JP" altLang="en-US"/>
        </a:p>
      </dgm:t>
    </dgm:pt>
    <dgm:pt modelId="{3B57ED44-6050-4A6A-BD6B-07324A3CA734}" type="pres">
      <dgm:prSet presAssocID="{903D8191-7D73-4861-B222-D0D912EAEC5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9F36A26-9139-484C-8085-02FE7028DDD4}" type="pres">
      <dgm:prSet presAssocID="{45815814-2E80-4EF3-9FEB-38525F122182}" presName="sibTrans" presStyleLbl="sibTrans2D1" presStyleIdx="4" presStyleCnt="8" custScaleX="161771" custScaleY="29381" custLinFactNeighborX="-18990" custLinFactNeighborY="17430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FD3B8AC4-0012-4372-99AD-1CAD2224027A}" type="pres">
      <dgm:prSet presAssocID="{45815814-2E80-4EF3-9FEB-38525F122182}" presName="connectorText" presStyleLbl="sibTrans2D1" presStyleIdx="4" presStyleCnt="8"/>
      <dgm:spPr/>
      <dgm:t>
        <a:bodyPr/>
        <a:lstStyle/>
        <a:p>
          <a:endParaRPr kumimoji="1" lang="ja-JP" altLang="en-US"/>
        </a:p>
      </dgm:t>
    </dgm:pt>
    <dgm:pt modelId="{D388999F-25F0-4A69-959A-1225FC9E411F}" type="pres">
      <dgm:prSet presAssocID="{F7447A3C-DB36-48DA-9ACA-5E80526563C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5A1C7AC-0272-4CA2-A595-D40053B5413D}" type="pres">
      <dgm:prSet presAssocID="{E57A0F57-1F54-4A4D-8ED0-F45A0535C996}" presName="sibTrans" presStyleLbl="sibTrans2D1" presStyleIdx="5" presStyleCnt="8" custScaleX="161771" custScaleY="29381" custLinFactNeighborX="-28485" custLinFactNeighborY="4980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810ED3C5-0361-4878-A0E9-D8858FC9567C}" type="pres">
      <dgm:prSet presAssocID="{E57A0F57-1F54-4A4D-8ED0-F45A0535C996}" presName="connectorText" presStyleLbl="sibTrans2D1" presStyleIdx="5" presStyleCnt="8"/>
      <dgm:spPr/>
      <dgm:t>
        <a:bodyPr/>
        <a:lstStyle/>
        <a:p>
          <a:endParaRPr kumimoji="1" lang="ja-JP" altLang="en-US"/>
        </a:p>
      </dgm:t>
    </dgm:pt>
    <dgm:pt modelId="{18A34559-F9DA-4DCC-AFA1-D88E830011B4}" type="pres">
      <dgm:prSet presAssocID="{6C9661E1-29FF-48B6-8A5A-FDC26577BF8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3DEC3E0-B9F5-42CE-B966-1869FF3B8AEE}" type="pres">
      <dgm:prSet presAssocID="{1B176293-BF89-4E4A-BA8A-047DD4F4FBC5}" presName="sibTrans" presStyleLbl="sibTrans2D1" presStyleIdx="6" presStyleCnt="8" custScaleX="161765" custScaleY="29381" custLinFactNeighborX="-59207" custLinFactNeighborY="-21389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B1390AED-3EA7-49A4-98E5-44EC64FDA769}" type="pres">
      <dgm:prSet presAssocID="{1B176293-BF89-4E4A-BA8A-047DD4F4FBC5}" presName="connectorText" presStyleLbl="sibTrans2D1" presStyleIdx="6" presStyleCnt="8"/>
      <dgm:spPr/>
      <dgm:t>
        <a:bodyPr/>
        <a:lstStyle/>
        <a:p>
          <a:endParaRPr kumimoji="1" lang="ja-JP" altLang="en-US"/>
        </a:p>
      </dgm:t>
    </dgm:pt>
    <dgm:pt modelId="{331AF021-0E8E-4E5E-9364-948B40661A1E}" type="pres">
      <dgm:prSet presAssocID="{5D2F253D-55D6-48E9-9ABB-2F9156FBF90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1ACE94C-35DB-4F33-A28E-6C941C2D4E85}" type="pres">
      <dgm:prSet presAssocID="{14422E2B-DADC-4ADA-8798-9CA0964E27E1}" presName="sibTrans" presStyleLbl="sibTrans2D1" presStyleIdx="7" presStyleCnt="8" custScaleX="161771" custScaleY="29381" custLinFactNeighborX="-9495" custLinFactNeighborY="-18318"/>
      <dgm:spPr>
        <a:prstGeom prst="leftRightArrow">
          <a:avLst/>
        </a:prstGeom>
      </dgm:spPr>
      <dgm:t>
        <a:bodyPr/>
        <a:lstStyle/>
        <a:p>
          <a:endParaRPr kumimoji="1" lang="ja-JP" altLang="en-US"/>
        </a:p>
      </dgm:t>
    </dgm:pt>
    <dgm:pt modelId="{E77F037F-13B2-4FB7-ADB0-93C1285FD7C5}" type="pres">
      <dgm:prSet presAssocID="{14422E2B-DADC-4ADA-8798-9CA0964E27E1}" presName="connectorText" presStyleLbl="sibTrans2D1" presStyleIdx="7" presStyleCnt="8"/>
      <dgm:spPr/>
      <dgm:t>
        <a:bodyPr/>
        <a:lstStyle/>
        <a:p>
          <a:endParaRPr kumimoji="1" lang="ja-JP" altLang="en-US"/>
        </a:p>
      </dgm:t>
    </dgm:pt>
  </dgm:ptLst>
  <dgm:cxnLst>
    <dgm:cxn modelId="{AAF85B26-0F4B-45D5-B173-87386C55CDEB}" type="presOf" srcId="{E2CE1A2C-05F5-4FCC-80AF-CBBC92E80346}" destId="{7132549D-BE9C-4BF2-94C9-45652836F611}" srcOrd="0" destOrd="0" presId="urn:microsoft.com/office/officeart/2005/8/layout/cycle2"/>
    <dgm:cxn modelId="{E2F567C0-D549-4A73-996E-EEC7CB761401}" type="presOf" srcId="{62515372-B6E3-4EB0-B1A1-1A761A40EBCC}" destId="{F6FD8444-AB80-4A76-BC6A-DCAA8C11A94B}" srcOrd="0" destOrd="0" presId="urn:microsoft.com/office/officeart/2005/8/layout/cycle2"/>
    <dgm:cxn modelId="{AEAF63B6-5B2D-40A1-8B9D-881E42F736EF}" type="presOf" srcId="{903D8191-7D73-4861-B222-D0D912EAEC50}" destId="{3B57ED44-6050-4A6A-BD6B-07324A3CA734}" srcOrd="0" destOrd="0" presId="urn:microsoft.com/office/officeart/2005/8/layout/cycle2"/>
    <dgm:cxn modelId="{60A7EB5F-6226-4CDE-BA36-E7E5CE921623}" type="presOf" srcId="{62515372-B6E3-4EB0-B1A1-1A761A40EBCC}" destId="{9768A1A1-5581-4530-B068-ED74E10DDAF0}" srcOrd="1" destOrd="0" presId="urn:microsoft.com/office/officeart/2005/8/layout/cycle2"/>
    <dgm:cxn modelId="{5B110C3C-766E-41A5-A255-E9F16E486E8B}" type="presOf" srcId="{8ACA5FE4-22BA-45C1-B302-459B6AD38FB6}" destId="{452A3586-020D-474C-96BF-C66ADF46A4D9}" srcOrd="0" destOrd="0" presId="urn:microsoft.com/office/officeart/2005/8/layout/cycle2"/>
    <dgm:cxn modelId="{72779FC2-DCD1-4FEA-B8E2-E73494152BC8}" type="presOf" srcId="{45815814-2E80-4EF3-9FEB-38525F122182}" destId="{99F36A26-9139-484C-8085-02FE7028DDD4}" srcOrd="0" destOrd="0" presId="urn:microsoft.com/office/officeart/2005/8/layout/cycle2"/>
    <dgm:cxn modelId="{36A636A9-A734-47C5-BBD8-EE610EE728F6}" srcId="{74FCE90C-2B3D-4FB4-BD80-2FF80EC35002}" destId="{903D8191-7D73-4861-B222-D0D912EAEC50}" srcOrd="4" destOrd="0" parTransId="{97FAB521-2467-4A02-AEEA-8DF4ECAFA78C}" sibTransId="{45815814-2E80-4EF3-9FEB-38525F122182}"/>
    <dgm:cxn modelId="{59378E55-585A-465D-BEE7-CFC9AC0EC6B8}" type="presOf" srcId="{1B176293-BF89-4E4A-BA8A-047DD4F4FBC5}" destId="{B1390AED-3EA7-49A4-98E5-44EC64FDA769}" srcOrd="1" destOrd="0" presId="urn:microsoft.com/office/officeart/2005/8/layout/cycle2"/>
    <dgm:cxn modelId="{7B879420-E3BE-45D9-A5EF-799315AAC0C3}" type="presOf" srcId="{9C03CC34-0A06-4096-8830-CE976947C595}" destId="{763E9AB8-1E57-46FA-9AF0-EEFF92B8A7A3}" srcOrd="0" destOrd="0" presId="urn:microsoft.com/office/officeart/2005/8/layout/cycle2"/>
    <dgm:cxn modelId="{4C582CC9-6B3A-46AB-8A5B-3C1964453753}" type="presOf" srcId="{1B176293-BF89-4E4A-BA8A-047DD4F4FBC5}" destId="{A3DEC3E0-B9F5-42CE-B966-1869FF3B8AEE}" srcOrd="0" destOrd="0" presId="urn:microsoft.com/office/officeart/2005/8/layout/cycle2"/>
    <dgm:cxn modelId="{B6813A90-709D-4B54-A020-E4BD7FFB3046}" srcId="{74FCE90C-2B3D-4FB4-BD80-2FF80EC35002}" destId="{F7447A3C-DB36-48DA-9ACA-5E80526563C8}" srcOrd="5" destOrd="0" parTransId="{61E10074-BC08-4B9E-B029-648E00A06919}" sibTransId="{E57A0F57-1F54-4A4D-8ED0-F45A0535C996}"/>
    <dgm:cxn modelId="{7A35DAA8-0C03-4131-94E9-23C09725DB17}" type="presOf" srcId="{458A2D1A-FA60-49C8-A7FF-F9BB4EF2F3B2}" destId="{1D994A07-5505-453E-B0EF-14F2C470B852}" srcOrd="1" destOrd="0" presId="urn:microsoft.com/office/officeart/2005/8/layout/cycle2"/>
    <dgm:cxn modelId="{C951637B-6565-420B-BCBF-8C2839F846BC}" srcId="{74FCE90C-2B3D-4FB4-BD80-2FF80EC35002}" destId="{69064138-2119-42D9-82DB-A8D377075C04}" srcOrd="2" destOrd="0" parTransId="{4391C553-7EA5-406E-AD5E-5D402D2A5CD1}" sibTransId="{8ACA5FE4-22BA-45C1-B302-459B6AD38FB6}"/>
    <dgm:cxn modelId="{35C735B6-DC49-477E-94D5-3BDBA03E0EAD}" type="presOf" srcId="{6C9661E1-29FF-48B6-8A5A-FDC26577BF80}" destId="{18A34559-F9DA-4DCC-AFA1-D88E830011B4}" srcOrd="0" destOrd="0" presId="urn:microsoft.com/office/officeart/2005/8/layout/cycle2"/>
    <dgm:cxn modelId="{91E5BD7F-0F41-456F-9291-E483A6DA4700}" type="presOf" srcId="{8AF87A56-4FEB-4585-9E62-C78CC1EB8F2D}" destId="{6BAF8CC8-FCC5-4C75-8DB5-FDB697114C69}" srcOrd="0" destOrd="0" presId="urn:microsoft.com/office/officeart/2005/8/layout/cycle2"/>
    <dgm:cxn modelId="{13FAD24F-768D-4887-8182-108952835797}" type="presOf" srcId="{458A2D1A-FA60-49C8-A7FF-F9BB4EF2F3B2}" destId="{AFA3946C-9899-4B00-8BCF-391A35B79559}" srcOrd="0" destOrd="0" presId="urn:microsoft.com/office/officeart/2005/8/layout/cycle2"/>
    <dgm:cxn modelId="{96A30BF0-FFA1-439F-BAAA-335898202B2E}" srcId="{74FCE90C-2B3D-4FB4-BD80-2FF80EC35002}" destId="{5D2F253D-55D6-48E9-9ABB-2F9156FBF902}" srcOrd="7" destOrd="0" parTransId="{0E266E61-FE5D-4D48-A172-3FDCE85B143D}" sibTransId="{14422E2B-DADC-4ADA-8798-9CA0964E27E1}"/>
    <dgm:cxn modelId="{F11C3ECC-0954-4111-904F-92C11335FE61}" srcId="{74FCE90C-2B3D-4FB4-BD80-2FF80EC35002}" destId="{429CE16C-1B12-47B8-956E-78C168DE5104}" srcOrd="3" destOrd="0" parTransId="{A149AFFF-43B7-4BF2-9FDF-E5AB88781281}" sibTransId="{8AF87A56-4FEB-4585-9E62-C78CC1EB8F2D}"/>
    <dgm:cxn modelId="{E3F19692-E070-4928-B88F-165C1091F538}" type="presOf" srcId="{74FCE90C-2B3D-4FB4-BD80-2FF80EC35002}" destId="{2D64737F-3D92-4105-B521-80330D67E571}" srcOrd="0" destOrd="0" presId="urn:microsoft.com/office/officeart/2005/8/layout/cycle2"/>
    <dgm:cxn modelId="{590D75F3-D0EF-4291-A9EB-9F89F1ABB208}" type="presOf" srcId="{45815814-2E80-4EF3-9FEB-38525F122182}" destId="{FD3B8AC4-0012-4372-99AD-1CAD2224027A}" srcOrd="1" destOrd="0" presId="urn:microsoft.com/office/officeart/2005/8/layout/cycle2"/>
    <dgm:cxn modelId="{9BCA3756-C221-47A0-A171-5808E276CD60}" type="presOf" srcId="{E57A0F57-1F54-4A4D-8ED0-F45A0535C996}" destId="{55A1C7AC-0272-4CA2-A595-D40053B5413D}" srcOrd="0" destOrd="0" presId="urn:microsoft.com/office/officeart/2005/8/layout/cycle2"/>
    <dgm:cxn modelId="{0AE857D8-8F94-4B28-8EAE-F1DAFF1F8A4D}" type="presOf" srcId="{8AF87A56-4FEB-4585-9E62-C78CC1EB8F2D}" destId="{D8A5CF29-6C31-40D5-96CF-2953CC07DB38}" srcOrd="1" destOrd="0" presId="urn:microsoft.com/office/officeart/2005/8/layout/cycle2"/>
    <dgm:cxn modelId="{6D185864-8FA4-4D46-A5B2-130A2E9F73D7}" type="presOf" srcId="{E57A0F57-1F54-4A4D-8ED0-F45A0535C996}" destId="{810ED3C5-0361-4878-A0E9-D8858FC9567C}" srcOrd="1" destOrd="0" presId="urn:microsoft.com/office/officeart/2005/8/layout/cycle2"/>
    <dgm:cxn modelId="{BB3276AC-87DD-4B13-8390-41B63FEFE14C}" type="presOf" srcId="{5D2F253D-55D6-48E9-9ABB-2F9156FBF902}" destId="{331AF021-0E8E-4E5E-9364-948B40661A1E}" srcOrd="0" destOrd="0" presId="urn:microsoft.com/office/officeart/2005/8/layout/cycle2"/>
    <dgm:cxn modelId="{7679E0B9-10DA-40D6-B609-D354D578ADE7}" type="presOf" srcId="{14422E2B-DADC-4ADA-8798-9CA0964E27E1}" destId="{C1ACE94C-35DB-4F33-A28E-6C941C2D4E85}" srcOrd="0" destOrd="0" presId="urn:microsoft.com/office/officeart/2005/8/layout/cycle2"/>
    <dgm:cxn modelId="{0A5B4D98-9266-4338-969D-5B3DF9E15D68}" srcId="{74FCE90C-2B3D-4FB4-BD80-2FF80EC35002}" destId="{9C03CC34-0A06-4096-8830-CE976947C595}" srcOrd="1" destOrd="0" parTransId="{BA7A1F0A-5650-4BD1-B8C0-59DE29CF0D3F}" sibTransId="{458A2D1A-FA60-49C8-A7FF-F9BB4EF2F3B2}"/>
    <dgm:cxn modelId="{17C720E5-6446-4FAC-B925-748DA92F8DD6}" type="presOf" srcId="{429CE16C-1B12-47B8-956E-78C168DE5104}" destId="{26A8AB02-61E5-474C-9249-088CD42C68D8}" srcOrd="0" destOrd="0" presId="urn:microsoft.com/office/officeart/2005/8/layout/cycle2"/>
    <dgm:cxn modelId="{A308F160-FE87-4F2B-912D-A2FD258C8E38}" srcId="{74FCE90C-2B3D-4FB4-BD80-2FF80EC35002}" destId="{E2CE1A2C-05F5-4FCC-80AF-CBBC92E80346}" srcOrd="0" destOrd="0" parTransId="{DBA7E666-87B7-4FFE-94DB-4776C22FD512}" sibTransId="{62515372-B6E3-4EB0-B1A1-1A761A40EBCC}"/>
    <dgm:cxn modelId="{7FB2EC73-2DAF-476E-A2EB-8E612949C856}" type="presOf" srcId="{8ACA5FE4-22BA-45C1-B302-459B6AD38FB6}" destId="{E5F69540-05FC-4F90-AE37-F727C4C64ECF}" srcOrd="1" destOrd="0" presId="urn:microsoft.com/office/officeart/2005/8/layout/cycle2"/>
    <dgm:cxn modelId="{E2DD2EDB-381D-4D8C-A192-8A8D70152E3C}" type="presOf" srcId="{14422E2B-DADC-4ADA-8798-9CA0964E27E1}" destId="{E77F037F-13B2-4FB7-ADB0-93C1285FD7C5}" srcOrd="1" destOrd="0" presId="urn:microsoft.com/office/officeart/2005/8/layout/cycle2"/>
    <dgm:cxn modelId="{0D97754A-C3F3-406C-904B-181B9CAA525F}" type="presOf" srcId="{F7447A3C-DB36-48DA-9ACA-5E80526563C8}" destId="{D388999F-25F0-4A69-959A-1225FC9E411F}" srcOrd="0" destOrd="0" presId="urn:microsoft.com/office/officeart/2005/8/layout/cycle2"/>
    <dgm:cxn modelId="{1CE7D706-6971-4D5F-8821-2D411A5141AF}" srcId="{74FCE90C-2B3D-4FB4-BD80-2FF80EC35002}" destId="{6C9661E1-29FF-48B6-8A5A-FDC26577BF80}" srcOrd="6" destOrd="0" parTransId="{62243429-2BE7-460F-90B6-2345C44D40C5}" sibTransId="{1B176293-BF89-4E4A-BA8A-047DD4F4FBC5}"/>
    <dgm:cxn modelId="{C5D5E443-AB4A-4A12-A928-BD0C336A1895}" type="presOf" srcId="{69064138-2119-42D9-82DB-A8D377075C04}" destId="{354EE878-25E0-425D-8FAF-9F8A9499E6CC}" srcOrd="0" destOrd="0" presId="urn:microsoft.com/office/officeart/2005/8/layout/cycle2"/>
    <dgm:cxn modelId="{079E01F2-AA5D-4AA0-A1DE-74465FD2C57B}" type="presParOf" srcId="{2D64737F-3D92-4105-B521-80330D67E571}" destId="{7132549D-BE9C-4BF2-94C9-45652836F611}" srcOrd="0" destOrd="0" presId="urn:microsoft.com/office/officeart/2005/8/layout/cycle2"/>
    <dgm:cxn modelId="{6DC19778-1AB6-4411-92DC-858B93F6C2A7}" type="presParOf" srcId="{2D64737F-3D92-4105-B521-80330D67E571}" destId="{F6FD8444-AB80-4A76-BC6A-DCAA8C11A94B}" srcOrd="1" destOrd="0" presId="urn:microsoft.com/office/officeart/2005/8/layout/cycle2"/>
    <dgm:cxn modelId="{7E89A7CC-759B-4473-B325-54192D2B56DD}" type="presParOf" srcId="{F6FD8444-AB80-4A76-BC6A-DCAA8C11A94B}" destId="{9768A1A1-5581-4530-B068-ED74E10DDAF0}" srcOrd="0" destOrd="0" presId="urn:microsoft.com/office/officeart/2005/8/layout/cycle2"/>
    <dgm:cxn modelId="{48D1681E-9195-4F0E-AF69-B1843F96EE9D}" type="presParOf" srcId="{2D64737F-3D92-4105-B521-80330D67E571}" destId="{763E9AB8-1E57-46FA-9AF0-EEFF92B8A7A3}" srcOrd="2" destOrd="0" presId="urn:microsoft.com/office/officeart/2005/8/layout/cycle2"/>
    <dgm:cxn modelId="{7E8CE9B3-519F-4433-A643-7618176FD21C}" type="presParOf" srcId="{2D64737F-3D92-4105-B521-80330D67E571}" destId="{AFA3946C-9899-4B00-8BCF-391A35B79559}" srcOrd="3" destOrd="0" presId="urn:microsoft.com/office/officeart/2005/8/layout/cycle2"/>
    <dgm:cxn modelId="{B267AAF3-A9F4-422E-B7AA-EAEB9A9F3883}" type="presParOf" srcId="{AFA3946C-9899-4B00-8BCF-391A35B79559}" destId="{1D994A07-5505-453E-B0EF-14F2C470B852}" srcOrd="0" destOrd="0" presId="urn:microsoft.com/office/officeart/2005/8/layout/cycle2"/>
    <dgm:cxn modelId="{F12FEFF4-DCD3-44D6-AEC2-854189995F74}" type="presParOf" srcId="{2D64737F-3D92-4105-B521-80330D67E571}" destId="{354EE878-25E0-425D-8FAF-9F8A9499E6CC}" srcOrd="4" destOrd="0" presId="urn:microsoft.com/office/officeart/2005/8/layout/cycle2"/>
    <dgm:cxn modelId="{C92F142D-646E-43E5-B37A-3D87479B6F19}" type="presParOf" srcId="{2D64737F-3D92-4105-B521-80330D67E571}" destId="{452A3586-020D-474C-96BF-C66ADF46A4D9}" srcOrd="5" destOrd="0" presId="urn:microsoft.com/office/officeart/2005/8/layout/cycle2"/>
    <dgm:cxn modelId="{1CA8A438-9BD6-4990-8921-E3245C2AA65D}" type="presParOf" srcId="{452A3586-020D-474C-96BF-C66ADF46A4D9}" destId="{E5F69540-05FC-4F90-AE37-F727C4C64ECF}" srcOrd="0" destOrd="0" presId="urn:microsoft.com/office/officeart/2005/8/layout/cycle2"/>
    <dgm:cxn modelId="{9A27CA00-E5B4-40C5-9FFE-4FD83A275250}" type="presParOf" srcId="{2D64737F-3D92-4105-B521-80330D67E571}" destId="{26A8AB02-61E5-474C-9249-088CD42C68D8}" srcOrd="6" destOrd="0" presId="urn:microsoft.com/office/officeart/2005/8/layout/cycle2"/>
    <dgm:cxn modelId="{1C5F83EA-ED63-4BFD-93F8-F24400AB6649}" type="presParOf" srcId="{2D64737F-3D92-4105-B521-80330D67E571}" destId="{6BAF8CC8-FCC5-4C75-8DB5-FDB697114C69}" srcOrd="7" destOrd="0" presId="urn:microsoft.com/office/officeart/2005/8/layout/cycle2"/>
    <dgm:cxn modelId="{5105270E-5277-4D4A-9E1D-88CDA1202439}" type="presParOf" srcId="{6BAF8CC8-FCC5-4C75-8DB5-FDB697114C69}" destId="{D8A5CF29-6C31-40D5-96CF-2953CC07DB38}" srcOrd="0" destOrd="0" presId="urn:microsoft.com/office/officeart/2005/8/layout/cycle2"/>
    <dgm:cxn modelId="{355B6B1E-559F-4C37-AB12-FF0300DB8EA3}" type="presParOf" srcId="{2D64737F-3D92-4105-B521-80330D67E571}" destId="{3B57ED44-6050-4A6A-BD6B-07324A3CA734}" srcOrd="8" destOrd="0" presId="urn:microsoft.com/office/officeart/2005/8/layout/cycle2"/>
    <dgm:cxn modelId="{FCAC3B8D-8B9B-4B66-A9D5-B8BB3AEF1BF8}" type="presParOf" srcId="{2D64737F-3D92-4105-B521-80330D67E571}" destId="{99F36A26-9139-484C-8085-02FE7028DDD4}" srcOrd="9" destOrd="0" presId="urn:microsoft.com/office/officeart/2005/8/layout/cycle2"/>
    <dgm:cxn modelId="{49356EAD-A184-4DFB-A6FE-97BE330E4382}" type="presParOf" srcId="{99F36A26-9139-484C-8085-02FE7028DDD4}" destId="{FD3B8AC4-0012-4372-99AD-1CAD2224027A}" srcOrd="0" destOrd="0" presId="urn:microsoft.com/office/officeart/2005/8/layout/cycle2"/>
    <dgm:cxn modelId="{C3DE9435-DB33-447D-8E5E-5F0C68D759A9}" type="presParOf" srcId="{2D64737F-3D92-4105-B521-80330D67E571}" destId="{D388999F-25F0-4A69-959A-1225FC9E411F}" srcOrd="10" destOrd="0" presId="urn:microsoft.com/office/officeart/2005/8/layout/cycle2"/>
    <dgm:cxn modelId="{4E03E8CF-69E2-4C40-9714-0366565E25C9}" type="presParOf" srcId="{2D64737F-3D92-4105-B521-80330D67E571}" destId="{55A1C7AC-0272-4CA2-A595-D40053B5413D}" srcOrd="11" destOrd="0" presId="urn:microsoft.com/office/officeart/2005/8/layout/cycle2"/>
    <dgm:cxn modelId="{D0E28EB4-3541-44EC-8522-DA830C61689F}" type="presParOf" srcId="{55A1C7AC-0272-4CA2-A595-D40053B5413D}" destId="{810ED3C5-0361-4878-A0E9-D8858FC9567C}" srcOrd="0" destOrd="0" presId="urn:microsoft.com/office/officeart/2005/8/layout/cycle2"/>
    <dgm:cxn modelId="{5407778B-33F2-422F-A064-F554EE7D3844}" type="presParOf" srcId="{2D64737F-3D92-4105-B521-80330D67E571}" destId="{18A34559-F9DA-4DCC-AFA1-D88E830011B4}" srcOrd="12" destOrd="0" presId="urn:microsoft.com/office/officeart/2005/8/layout/cycle2"/>
    <dgm:cxn modelId="{F6059775-EB36-4084-966C-6E0DC160FBDE}" type="presParOf" srcId="{2D64737F-3D92-4105-B521-80330D67E571}" destId="{A3DEC3E0-B9F5-42CE-B966-1869FF3B8AEE}" srcOrd="13" destOrd="0" presId="urn:microsoft.com/office/officeart/2005/8/layout/cycle2"/>
    <dgm:cxn modelId="{94CA716C-FE5D-482D-98C0-56FE95F3406B}" type="presParOf" srcId="{A3DEC3E0-B9F5-42CE-B966-1869FF3B8AEE}" destId="{B1390AED-3EA7-49A4-98E5-44EC64FDA769}" srcOrd="0" destOrd="0" presId="urn:microsoft.com/office/officeart/2005/8/layout/cycle2"/>
    <dgm:cxn modelId="{3F882AD0-4F85-4374-B547-35E74D98EB5B}" type="presParOf" srcId="{2D64737F-3D92-4105-B521-80330D67E571}" destId="{331AF021-0E8E-4E5E-9364-948B40661A1E}" srcOrd="14" destOrd="0" presId="urn:microsoft.com/office/officeart/2005/8/layout/cycle2"/>
    <dgm:cxn modelId="{1A3E37E3-214F-4088-A809-5A7CF2BE0E99}" type="presParOf" srcId="{2D64737F-3D92-4105-B521-80330D67E571}" destId="{C1ACE94C-35DB-4F33-A28E-6C941C2D4E85}" srcOrd="15" destOrd="0" presId="urn:microsoft.com/office/officeart/2005/8/layout/cycle2"/>
    <dgm:cxn modelId="{3A8904E9-D2DC-4F4A-B1D0-C7F535EBDFE2}" type="presParOf" srcId="{C1ACE94C-35DB-4F33-A28E-6C941C2D4E85}" destId="{E77F037F-13B2-4FB7-ADB0-93C1285FD7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C3F21-777E-4E60-A211-90E80AB902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kumimoji="1" lang="ja-JP" altLang="en-US"/>
        </a:p>
      </dgm:t>
    </dgm:pt>
    <dgm:pt modelId="{B10EC856-259E-4D6A-92B6-C6D49B7BF4BB}">
      <dgm:prSet phldrT="[テキスト]" phldr="1"/>
      <dgm:spPr/>
      <dgm:t>
        <a:bodyPr/>
        <a:lstStyle/>
        <a:p>
          <a:endParaRPr kumimoji="1" lang="ja-JP" altLang="en-US" baseline="0">
            <a:solidFill>
              <a:schemeClr val="accent1"/>
            </a:solidFill>
          </a:endParaRPr>
        </a:p>
      </dgm:t>
    </dgm:pt>
    <dgm:pt modelId="{D6DC4D92-D453-4AF2-99FF-14E82688D6FC}" type="parTrans" cxnId="{45C08D4A-5174-40DB-8E04-8D103F0BC246}">
      <dgm:prSet/>
      <dgm:spPr/>
      <dgm:t>
        <a:bodyPr/>
        <a:lstStyle/>
        <a:p>
          <a:endParaRPr kumimoji="1" lang="ja-JP" altLang="en-US"/>
        </a:p>
      </dgm:t>
    </dgm:pt>
    <dgm:pt modelId="{D9A4B8EC-D448-43F7-B594-D70A4936E153}" type="sibTrans" cxnId="{45C08D4A-5174-40DB-8E04-8D103F0BC246}">
      <dgm:prSet/>
      <dgm:spPr/>
      <dgm:t>
        <a:bodyPr/>
        <a:lstStyle/>
        <a:p>
          <a:endParaRPr kumimoji="1" lang="ja-JP" altLang="en-US"/>
        </a:p>
      </dgm:t>
    </dgm:pt>
    <dgm:pt modelId="{6CFADA44-BF46-435F-8237-9FD1BD1AECA1}">
      <dgm:prSet phldrT="[テキスト]" phldr="1"/>
      <dgm:spPr/>
      <dgm:t>
        <a:bodyPr/>
        <a:lstStyle/>
        <a:p>
          <a:endParaRPr kumimoji="1" lang="ja-JP" altLang="en-US" baseline="0">
            <a:solidFill>
              <a:schemeClr val="accent1"/>
            </a:solidFill>
          </a:endParaRPr>
        </a:p>
      </dgm:t>
    </dgm:pt>
    <dgm:pt modelId="{BEDE54C2-4491-4E73-A516-2183DD4CA40B}" type="parTrans" cxnId="{8B02B2DE-9C73-4B38-A7F3-28CA50847856}">
      <dgm:prSet/>
      <dgm:spPr/>
      <dgm:t>
        <a:bodyPr/>
        <a:lstStyle/>
        <a:p>
          <a:endParaRPr kumimoji="1" lang="ja-JP" altLang="en-US"/>
        </a:p>
      </dgm:t>
    </dgm:pt>
    <dgm:pt modelId="{9A42D775-A499-48B2-9502-D0B66B1EC68E}" type="sibTrans" cxnId="{8B02B2DE-9C73-4B38-A7F3-28CA50847856}">
      <dgm:prSet/>
      <dgm:spPr/>
      <dgm:t>
        <a:bodyPr/>
        <a:lstStyle/>
        <a:p>
          <a:endParaRPr kumimoji="1" lang="ja-JP" altLang="en-US"/>
        </a:p>
      </dgm:t>
    </dgm:pt>
    <dgm:pt modelId="{34A9859E-7617-417F-A719-E30EBAEBF3F2}">
      <dgm:prSet phldrT="[テキスト]" phldr="1"/>
      <dgm:spPr/>
      <dgm:t>
        <a:bodyPr/>
        <a:lstStyle/>
        <a:p>
          <a:endParaRPr kumimoji="1" lang="ja-JP" altLang="en-US" baseline="0" dirty="0">
            <a:solidFill>
              <a:schemeClr val="accent1"/>
            </a:solidFill>
          </a:endParaRPr>
        </a:p>
      </dgm:t>
    </dgm:pt>
    <dgm:pt modelId="{CA5FD3DB-D20C-4348-92B6-3615B3964D40}" type="parTrans" cxnId="{9AC92670-5775-4FA6-8D81-89996C3A8E31}">
      <dgm:prSet/>
      <dgm:spPr/>
      <dgm:t>
        <a:bodyPr/>
        <a:lstStyle/>
        <a:p>
          <a:endParaRPr kumimoji="1" lang="ja-JP" altLang="en-US"/>
        </a:p>
      </dgm:t>
    </dgm:pt>
    <dgm:pt modelId="{369F5F53-6B25-408C-96BE-E86F562D478E}" type="sibTrans" cxnId="{9AC92670-5775-4FA6-8D81-89996C3A8E31}">
      <dgm:prSet/>
      <dgm:spPr/>
      <dgm:t>
        <a:bodyPr/>
        <a:lstStyle/>
        <a:p>
          <a:endParaRPr kumimoji="1" lang="ja-JP" altLang="en-US"/>
        </a:p>
      </dgm:t>
    </dgm:pt>
    <dgm:pt modelId="{51C3C0DC-3E56-4883-B4FE-FC943F89017C}">
      <dgm:prSet phldrT="[テキスト]" phldr="1"/>
      <dgm:spPr/>
      <dgm:t>
        <a:bodyPr/>
        <a:lstStyle/>
        <a:p>
          <a:endParaRPr kumimoji="1" lang="ja-JP" altLang="en-US" baseline="0" dirty="0">
            <a:solidFill>
              <a:schemeClr val="accent1"/>
            </a:solidFill>
          </a:endParaRPr>
        </a:p>
      </dgm:t>
    </dgm:pt>
    <dgm:pt modelId="{A5AC3863-0432-4C8A-A806-C1848D622CF1}" type="parTrans" cxnId="{680B1E25-8E78-45E4-96BC-C8C3D5A02F48}">
      <dgm:prSet/>
      <dgm:spPr/>
      <dgm:t>
        <a:bodyPr/>
        <a:lstStyle/>
        <a:p>
          <a:endParaRPr kumimoji="1" lang="ja-JP" altLang="en-US"/>
        </a:p>
      </dgm:t>
    </dgm:pt>
    <dgm:pt modelId="{4E2E13B7-EC4A-41CD-A3A6-BD68827C18FD}" type="sibTrans" cxnId="{680B1E25-8E78-45E4-96BC-C8C3D5A02F48}">
      <dgm:prSet/>
      <dgm:spPr/>
      <dgm:t>
        <a:bodyPr/>
        <a:lstStyle/>
        <a:p>
          <a:endParaRPr kumimoji="1" lang="ja-JP" altLang="en-US"/>
        </a:p>
      </dgm:t>
    </dgm:pt>
    <dgm:pt modelId="{D23B7E62-9363-433C-AAB8-26146C883959}">
      <dgm:prSet phldrT="[テキスト]" phldr="1"/>
      <dgm:spPr/>
      <dgm:t>
        <a:bodyPr/>
        <a:lstStyle/>
        <a:p>
          <a:endParaRPr kumimoji="1" lang="ja-JP" altLang="en-US" baseline="0" dirty="0">
            <a:solidFill>
              <a:schemeClr val="accent1"/>
            </a:solidFill>
          </a:endParaRPr>
        </a:p>
      </dgm:t>
    </dgm:pt>
    <dgm:pt modelId="{B0ABEC05-CC15-4184-9297-F9813F7EF4C2}" type="sibTrans" cxnId="{D3BB05F2-CCE9-465E-BF1E-B12C8145D2D5}">
      <dgm:prSet/>
      <dgm:spPr/>
      <dgm:t>
        <a:bodyPr/>
        <a:lstStyle/>
        <a:p>
          <a:endParaRPr kumimoji="1" lang="ja-JP" altLang="en-US"/>
        </a:p>
      </dgm:t>
    </dgm:pt>
    <dgm:pt modelId="{DA553C17-BEEA-44CD-BA6F-5E05343C7D10}" type="parTrans" cxnId="{D3BB05F2-CCE9-465E-BF1E-B12C8145D2D5}">
      <dgm:prSet/>
      <dgm:spPr/>
      <dgm:t>
        <a:bodyPr/>
        <a:lstStyle/>
        <a:p>
          <a:endParaRPr kumimoji="1" lang="ja-JP" altLang="en-US"/>
        </a:p>
      </dgm:t>
    </dgm:pt>
    <dgm:pt modelId="{3AEBA738-7564-4C38-8B32-1D69BC566F3D}" type="pres">
      <dgm:prSet presAssocID="{64BC3F21-777E-4E60-A211-90E80AB902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83DA005-A4A4-4395-9731-9E5C079F24F1}" type="pres">
      <dgm:prSet presAssocID="{B10EC856-259E-4D6A-92B6-C6D49B7BF4BB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D924A32B-B74C-4FF9-8013-13DC49B44DB9}" type="pres">
      <dgm:prSet presAssocID="{6CFADA44-BF46-435F-8237-9FD1BD1AEC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6F2ED7-6228-4A7A-B2D5-B21B24DDBC34}" type="pres">
      <dgm:prSet presAssocID="{6CFADA44-BF46-435F-8237-9FD1BD1AECA1}" presName="dummy" presStyleCnt="0"/>
      <dgm:spPr/>
    </dgm:pt>
    <dgm:pt modelId="{F186B8DB-D67C-4536-9D0D-9522ACC59010}" type="pres">
      <dgm:prSet presAssocID="{9A42D775-A499-48B2-9502-D0B66B1EC68E}" presName="sibTrans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4C278666-04F4-4BB7-B5A3-7B877FA673EA}" type="pres">
      <dgm:prSet presAssocID="{D23B7E62-9363-433C-AAB8-26146C8839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F06DA5B-2D64-43A4-8C93-88259FCBC3B3}" type="pres">
      <dgm:prSet presAssocID="{D23B7E62-9363-433C-AAB8-26146C883959}" presName="dummy" presStyleCnt="0"/>
      <dgm:spPr/>
    </dgm:pt>
    <dgm:pt modelId="{017CFB8B-137F-4F26-918D-4E29BDA90FBA}" type="pres">
      <dgm:prSet presAssocID="{B0ABEC05-CC15-4184-9297-F9813F7EF4C2}" presName="sibTrans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552AFDEC-08E5-4504-B717-A71002AC96AB}" type="pres">
      <dgm:prSet presAssocID="{34A9859E-7617-417F-A719-E30EBAEBF3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DC779DF-435C-4E20-8FAE-02BE1A11BFF8}" type="pres">
      <dgm:prSet presAssocID="{34A9859E-7617-417F-A719-E30EBAEBF3F2}" presName="dummy" presStyleCnt="0"/>
      <dgm:spPr/>
    </dgm:pt>
    <dgm:pt modelId="{E1A9296A-F6C9-4DE8-8DD0-9A28A4C97F88}" type="pres">
      <dgm:prSet presAssocID="{369F5F53-6B25-408C-96BE-E86F562D478E}" presName="sibTrans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0AEEC844-D93A-41AA-B9F7-9986EA65C51C}" type="pres">
      <dgm:prSet presAssocID="{51C3C0DC-3E56-4883-B4FE-FC943F8901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3E2B6F-4D24-4610-9605-9477B4758880}" type="pres">
      <dgm:prSet presAssocID="{51C3C0DC-3E56-4883-B4FE-FC943F89017C}" presName="dummy" presStyleCnt="0"/>
      <dgm:spPr/>
    </dgm:pt>
    <dgm:pt modelId="{8007D699-B620-4EC0-9A2B-A0508F23219A}" type="pres">
      <dgm:prSet presAssocID="{4E2E13B7-EC4A-41CD-A3A6-BD68827C18FD}" presName="sibTrans" presStyleLbl="sibTrans2D1" presStyleIdx="3" presStyleCnt="4"/>
      <dgm:spPr/>
      <dgm:t>
        <a:bodyPr/>
        <a:lstStyle/>
        <a:p>
          <a:endParaRPr kumimoji="1" lang="ja-JP" altLang="en-US"/>
        </a:p>
      </dgm:t>
    </dgm:pt>
  </dgm:ptLst>
  <dgm:cxnLst>
    <dgm:cxn modelId="{EBC6A7B0-E401-4B53-A396-A07C5E7EEA90}" type="presOf" srcId="{369F5F53-6B25-408C-96BE-E86F562D478E}" destId="{E1A9296A-F6C9-4DE8-8DD0-9A28A4C97F88}" srcOrd="0" destOrd="0" presId="urn:microsoft.com/office/officeart/2005/8/layout/radial6"/>
    <dgm:cxn modelId="{680B1E25-8E78-45E4-96BC-C8C3D5A02F48}" srcId="{B10EC856-259E-4D6A-92B6-C6D49B7BF4BB}" destId="{51C3C0DC-3E56-4883-B4FE-FC943F89017C}" srcOrd="3" destOrd="0" parTransId="{A5AC3863-0432-4C8A-A806-C1848D622CF1}" sibTransId="{4E2E13B7-EC4A-41CD-A3A6-BD68827C18FD}"/>
    <dgm:cxn modelId="{45C08D4A-5174-40DB-8E04-8D103F0BC246}" srcId="{64BC3F21-777E-4E60-A211-90E80AB9021F}" destId="{B10EC856-259E-4D6A-92B6-C6D49B7BF4BB}" srcOrd="0" destOrd="0" parTransId="{D6DC4D92-D453-4AF2-99FF-14E82688D6FC}" sibTransId="{D9A4B8EC-D448-43F7-B594-D70A4936E153}"/>
    <dgm:cxn modelId="{8B02B2DE-9C73-4B38-A7F3-28CA50847856}" srcId="{B10EC856-259E-4D6A-92B6-C6D49B7BF4BB}" destId="{6CFADA44-BF46-435F-8237-9FD1BD1AECA1}" srcOrd="0" destOrd="0" parTransId="{BEDE54C2-4491-4E73-A516-2183DD4CA40B}" sibTransId="{9A42D775-A499-48B2-9502-D0B66B1EC68E}"/>
    <dgm:cxn modelId="{4DA95DE0-E2B0-4545-9FF1-5C08EEB161E9}" type="presOf" srcId="{D23B7E62-9363-433C-AAB8-26146C883959}" destId="{4C278666-04F4-4BB7-B5A3-7B877FA673EA}" srcOrd="0" destOrd="0" presId="urn:microsoft.com/office/officeart/2005/8/layout/radial6"/>
    <dgm:cxn modelId="{4FCB72C0-7791-4D7A-AC75-61BC1643DEFD}" type="presOf" srcId="{64BC3F21-777E-4E60-A211-90E80AB9021F}" destId="{3AEBA738-7564-4C38-8B32-1D69BC566F3D}" srcOrd="0" destOrd="0" presId="urn:microsoft.com/office/officeart/2005/8/layout/radial6"/>
    <dgm:cxn modelId="{FE88002E-F31A-489C-B6F7-226366595735}" type="presOf" srcId="{9A42D775-A499-48B2-9502-D0B66B1EC68E}" destId="{F186B8DB-D67C-4536-9D0D-9522ACC59010}" srcOrd="0" destOrd="0" presId="urn:microsoft.com/office/officeart/2005/8/layout/radial6"/>
    <dgm:cxn modelId="{7C155746-4602-4A46-9F74-CB0F85BE8D12}" type="presOf" srcId="{51C3C0DC-3E56-4883-B4FE-FC943F89017C}" destId="{0AEEC844-D93A-41AA-B9F7-9986EA65C51C}" srcOrd="0" destOrd="0" presId="urn:microsoft.com/office/officeart/2005/8/layout/radial6"/>
    <dgm:cxn modelId="{93EAD85D-4A1B-4C23-A971-C554EE6B79DB}" type="presOf" srcId="{B0ABEC05-CC15-4184-9297-F9813F7EF4C2}" destId="{017CFB8B-137F-4F26-918D-4E29BDA90FBA}" srcOrd="0" destOrd="0" presId="urn:microsoft.com/office/officeart/2005/8/layout/radial6"/>
    <dgm:cxn modelId="{D3BB05F2-CCE9-465E-BF1E-B12C8145D2D5}" srcId="{B10EC856-259E-4D6A-92B6-C6D49B7BF4BB}" destId="{D23B7E62-9363-433C-AAB8-26146C883959}" srcOrd="1" destOrd="0" parTransId="{DA553C17-BEEA-44CD-BA6F-5E05343C7D10}" sibTransId="{B0ABEC05-CC15-4184-9297-F9813F7EF4C2}"/>
    <dgm:cxn modelId="{6F2C746C-E2CB-411B-B496-3106528B4EE4}" type="presOf" srcId="{B10EC856-259E-4D6A-92B6-C6D49B7BF4BB}" destId="{683DA005-A4A4-4395-9731-9E5C079F24F1}" srcOrd="0" destOrd="0" presId="urn:microsoft.com/office/officeart/2005/8/layout/radial6"/>
    <dgm:cxn modelId="{3AAC4AFD-542E-42CB-8B28-7F54E3A3C275}" type="presOf" srcId="{6CFADA44-BF46-435F-8237-9FD1BD1AECA1}" destId="{D924A32B-B74C-4FF9-8013-13DC49B44DB9}" srcOrd="0" destOrd="0" presId="urn:microsoft.com/office/officeart/2005/8/layout/radial6"/>
    <dgm:cxn modelId="{6B49BDEF-B9E6-4B2F-8B07-00F8F7D4A269}" type="presOf" srcId="{4E2E13B7-EC4A-41CD-A3A6-BD68827C18FD}" destId="{8007D699-B620-4EC0-9A2B-A0508F23219A}" srcOrd="0" destOrd="0" presId="urn:microsoft.com/office/officeart/2005/8/layout/radial6"/>
    <dgm:cxn modelId="{58BB4429-4939-4037-AF13-8030A9A69B28}" type="presOf" srcId="{34A9859E-7617-417F-A719-E30EBAEBF3F2}" destId="{552AFDEC-08E5-4504-B717-A71002AC96AB}" srcOrd="0" destOrd="0" presId="urn:microsoft.com/office/officeart/2005/8/layout/radial6"/>
    <dgm:cxn modelId="{9AC92670-5775-4FA6-8D81-89996C3A8E31}" srcId="{B10EC856-259E-4D6A-92B6-C6D49B7BF4BB}" destId="{34A9859E-7617-417F-A719-E30EBAEBF3F2}" srcOrd="2" destOrd="0" parTransId="{CA5FD3DB-D20C-4348-92B6-3615B3964D40}" sibTransId="{369F5F53-6B25-408C-96BE-E86F562D478E}"/>
    <dgm:cxn modelId="{381AFCBB-7689-4F35-A744-908FE09B6BCB}" type="presParOf" srcId="{3AEBA738-7564-4C38-8B32-1D69BC566F3D}" destId="{683DA005-A4A4-4395-9731-9E5C079F24F1}" srcOrd="0" destOrd="0" presId="urn:microsoft.com/office/officeart/2005/8/layout/radial6"/>
    <dgm:cxn modelId="{B38390DF-1254-4867-BB81-A71673BC729F}" type="presParOf" srcId="{3AEBA738-7564-4C38-8B32-1D69BC566F3D}" destId="{D924A32B-B74C-4FF9-8013-13DC49B44DB9}" srcOrd="1" destOrd="0" presId="urn:microsoft.com/office/officeart/2005/8/layout/radial6"/>
    <dgm:cxn modelId="{EC29D3E7-AC48-435D-BAB5-22A5B1BBF305}" type="presParOf" srcId="{3AEBA738-7564-4C38-8B32-1D69BC566F3D}" destId="{EF6F2ED7-6228-4A7A-B2D5-B21B24DDBC34}" srcOrd="2" destOrd="0" presId="urn:microsoft.com/office/officeart/2005/8/layout/radial6"/>
    <dgm:cxn modelId="{7F181A8D-8370-4670-AC08-3E766B440F41}" type="presParOf" srcId="{3AEBA738-7564-4C38-8B32-1D69BC566F3D}" destId="{F186B8DB-D67C-4536-9D0D-9522ACC59010}" srcOrd="3" destOrd="0" presId="urn:microsoft.com/office/officeart/2005/8/layout/radial6"/>
    <dgm:cxn modelId="{03FCC1DD-5A2C-4D77-A15C-DC0656B72341}" type="presParOf" srcId="{3AEBA738-7564-4C38-8B32-1D69BC566F3D}" destId="{4C278666-04F4-4BB7-B5A3-7B877FA673EA}" srcOrd="4" destOrd="0" presId="urn:microsoft.com/office/officeart/2005/8/layout/radial6"/>
    <dgm:cxn modelId="{0ACAA6F5-CA32-4AAA-9B7A-8552D82349B5}" type="presParOf" srcId="{3AEBA738-7564-4C38-8B32-1D69BC566F3D}" destId="{FF06DA5B-2D64-43A4-8C93-88259FCBC3B3}" srcOrd="5" destOrd="0" presId="urn:microsoft.com/office/officeart/2005/8/layout/radial6"/>
    <dgm:cxn modelId="{63D7A3C6-C949-4E17-9395-ECFC4F870F5D}" type="presParOf" srcId="{3AEBA738-7564-4C38-8B32-1D69BC566F3D}" destId="{017CFB8B-137F-4F26-918D-4E29BDA90FBA}" srcOrd="6" destOrd="0" presId="urn:microsoft.com/office/officeart/2005/8/layout/radial6"/>
    <dgm:cxn modelId="{84BD4F09-D2DF-4DC0-8065-4773582DF310}" type="presParOf" srcId="{3AEBA738-7564-4C38-8B32-1D69BC566F3D}" destId="{552AFDEC-08E5-4504-B717-A71002AC96AB}" srcOrd="7" destOrd="0" presId="urn:microsoft.com/office/officeart/2005/8/layout/radial6"/>
    <dgm:cxn modelId="{2F5089BB-0880-4477-A9AF-70019D518AA3}" type="presParOf" srcId="{3AEBA738-7564-4C38-8B32-1D69BC566F3D}" destId="{7DC779DF-435C-4E20-8FAE-02BE1A11BFF8}" srcOrd="8" destOrd="0" presId="urn:microsoft.com/office/officeart/2005/8/layout/radial6"/>
    <dgm:cxn modelId="{13B8B19A-5615-48D2-BBA2-3077578A2256}" type="presParOf" srcId="{3AEBA738-7564-4C38-8B32-1D69BC566F3D}" destId="{E1A9296A-F6C9-4DE8-8DD0-9A28A4C97F88}" srcOrd="9" destOrd="0" presId="urn:microsoft.com/office/officeart/2005/8/layout/radial6"/>
    <dgm:cxn modelId="{D32340F4-BC8A-458E-B609-40C1348A175E}" type="presParOf" srcId="{3AEBA738-7564-4C38-8B32-1D69BC566F3D}" destId="{0AEEC844-D93A-41AA-B9F7-9986EA65C51C}" srcOrd="10" destOrd="0" presId="urn:microsoft.com/office/officeart/2005/8/layout/radial6"/>
    <dgm:cxn modelId="{AA005BBB-710D-4AD5-BCF8-ACA3767800BA}" type="presParOf" srcId="{3AEBA738-7564-4C38-8B32-1D69BC566F3D}" destId="{413E2B6F-4D24-4610-9605-9477B4758880}" srcOrd="11" destOrd="0" presId="urn:microsoft.com/office/officeart/2005/8/layout/radial6"/>
    <dgm:cxn modelId="{A6AC3B73-B9E3-4060-B3C4-CD59EE8A1D0B}" type="presParOf" srcId="{3AEBA738-7564-4C38-8B32-1D69BC566F3D}" destId="{8007D699-B620-4EC0-9A2B-A0508F23219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4F60C-BFD0-4984-A5B6-BC6B86AB53E2}">
      <dsp:nvSpPr>
        <dsp:cNvPr id="0" name=""/>
        <dsp:cNvSpPr/>
      </dsp:nvSpPr>
      <dsp:spPr>
        <a:xfrm>
          <a:off x="0" y="781121"/>
          <a:ext cx="6660074" cy="416254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21689-EDED-46E5-8219-270FC30FEB95}">
      <dsp:nvSpPr>
        <dsp:cNvPr id="0" name=""/>
        <dsp:cNvSpPr/>
      </dsp:nvSpPr>
      <dsp:spPr>
        <a:xfrm>
          <a:off x="4225209" y="1163666"/>
          <a:ext cx="1504883" cy="1597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890C7-9014-46E0-92A3-37611656FEC1}">
      <dsp:nvSpPr>
        <dsp:cNvPr id="0" name=""/>
        <dsp:cNvSpPr/>
      </dsp:nvSpPr>
      <dsp:spPr>
        <a:xfrm>
          <a:off x="2682025" y="2568567"/>
          <a:ext cx="2628038" cy="1678241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149" bIns="0" numCol="1" spcCol="1270" anchor="t" anchorCtr="0">
          <a:noAutofit/>
        </a:bodyPr>
        <a:lstStyle/>
        <a:p>
          <a:pPr lvl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500" kern="1200" dirty="0" smtClean="0"/>
        </a:p>
        <a:p>
          <a:pPr lvl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4500" kern="1200" dirty="0"/>
        </a:p>
      </dsp:txBody>
      <dsp:txXfrm>
        <a:off x="2763950" y="2650492"/>
        <a:ext cx="2464188" cy="1514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50C67-0F9D-4171-A1AB-9015DD282ED8}">
      <dsp:nvSpPr>
        <dsp:cNvPr id="0" name=""/>
        <dsp:cNvSpPr/>
      </dsp:nvSpPr>
      <dsp:spPr>
        <a:xfrm>
          <a:off x="2155507" y="2208455"/>
          <a:ext cx="1784985" cy="17849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家族</a:t>
          </a:r>
          <a:endParaRPr kumimoji="1" lang="ja-JP" altLang="en-US" sz="1800" kern="1200" dirty="0"/>
        </a:p>
      </dsp:txBody>
      <dsp:txXfrm>
        <a:off x="2416912" y="2469860"/>
        <a:ext cx="1262175" cy="1262175"/>
      </dsp:txXfrm>
    </dsp:sp>
    <dsp:sp modelId="{8B004B20-8206-45D1-9C13-9B57411B50C8}">
      <dsp:nvSpPr>
        <dsp:cNvPr id="0" name=""/>
        <dsp:cNvSpPr/>
      </dsp:nvSpPr>
      <dsp:spPr>
        <a:xfrm rot="12900000">
          <a:off x="1375960" y="2253169"/>
          <a:ext cx="881999" cy="1620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98876D-3A47-4CA4-9D29-0D14EB86909D}">
      <dsp:nvSpPr>
        <dsp:cNvPr id="0" name=""/>
        <dsp:cNvSpPr/>
      </dsp:nvSpPr>
      <dsp:spPr>
        <a:xfrm>
          <a:off x="467992" y="1132521"/>
          <a:ext cx="1079997" cy="1079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34290" bIns="34290" numCol="1" spcCol="1270" anchor="ctr" anchorCtr="0">
          <a:noAutofit/>
        </a:bodyPr>
        <a:lstStyle/>
        <a:p>
          <a:pPr lvl="0" algn="ctr" defTabSz="800100" eaLnBrk="0" hangingPunct="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800" b="1" kern="1200" dirty="0" smtClean="0">
            <a:latin typeface="+mn-ea"/>
            <a:ea typeface="+mn-ea"/>
          </a:endParaRPr>
        </a:p>
        <a:p>
          <a:pPr lvl="0" algn="ctr" defTabSz="800100" eaLnBrk="0" hangingPunct="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latin typeface="+mn-ea"/>
              <a:ea typeface="+mn-ea"/>
            </a:rPr>
            <a:t>地域の</a:t>
          </a:r>
          <a:endParaRPr kumimoji="1" lang="en-US" altLang="ja-JP" sz="1800" b="1" kern="1200" dirty="0" smtClean="0">
            <a:latin typeface="+mn-ea"/>
            <a:ea typeface="+mn-ea"/>
          </a:endParaRPr>
        </a:p>
        <a:p>
          <a:pPr lvl="0" algn="ctr" defTabSz="800100" eaLnBrk="0" hangingPunct="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latin typeface="+mn-ea"/>
              <a:ea typeface="+mn-ea"/>
            </a:rPr>
            <a:t>事業所</a:t>
          </a:r>
          <a:endParaRPr kumimoji="1" lang="en-US" altLang="ja-JP" sz="1800" b="1" kern="1200" dirty="0" smtClean="0">
            <a:latin typeface="+mn-ea"/>
            <a:ea typeface="+mn-ea"/>
          </a:endParaRPr>
        </a:p>
        <a:p>
          <a:pPr lvl="0" algn="ctr" defTabSz="800100" eaLnBrk="0" hangingPunct="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latin typeface="+mn-ea"/>
              <a:ea typeface="+mn-ea"/>
            </a:rPr>
            <a:t>Ａ</a:t>
          </a:r>
          <a:endParaRPr kumimoji="1" lang="ja-JP" altLang="en-US" sz="1800" b="1" kern="1200" dirty="0">
            <a:latin typeface="+mn-ea"/>
            <a:ea typeface="+mn-ea"/>
          </a:endParaRPr>
        </a:p>
      </dsp:txBody>
      <dsp:txXfrm>
        <a:off x="626154" y="1290682"/>
        <a:ext cx="763673" cy="763671"/>
      </dsp:txXfrm>
    </dsp:sp>
    <dsp:sp modelId="{54140EC6-D2EA-4D8F-9FA4-0B1D28EB2C7B}">
      <dsp:nvSpPr>
        <dsp:cNvPr id="0" name=""/>
        <dsp:cNvSpPr/>
      </dsp:nvSpPr>
      <dsp:spPr>
        <a:xfrm rot="16200000">
          <a:off x="2611681" y="1626598"/>
          <a:ext cx="881999" cy="1620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ED8CDD-4855-40E5-8A25-548F47640638}">
      <dsp:nvSpPr>
        <dsp:cNvPr id="0" name=""/>
        <dsp:cNvSpPr/>
      </dsp:nvSpPr>
      <dsp:spPr>
        <a:xfrm>
          <a:off x="2508001" y="70559"/>
          <a:ext cx="1079997" cy="1079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baseline="0" dirty="0" smtClean="0"/>
            <a:t>行政</a:t>
          </a:r>
          <a:endParaRPr kumimoji="1" lang="ja-JP" altLang="en-US" sz="1800" b="1" kern="1200" baseline="0" dirty="0"/>
        </a:p>
      </dsp:txBody>
      <dsp:txXfrm>
        <a:off x="2666163" y="228720"/>
        <a:ext cx="763673" cy="763671"/>
      </dsp:txXfrm>
    </dsp:sp>
    <dsp:sp modelId="{7ECA1E89-78C3-41D5-9011-6C475B000A8E}">
      <dsp:nvSpPr>
        <dsp:cNvPr id="0" name=""/>
        <dsp:cNvSpPr/>
      </dsp:nvSpPr>
      <dsp:spPr>
        <a:xfrm rot="19500000">
          <a:off x="3747107" y="2224600"/>
          <a:ext cx="881999" cy="1620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69E22-B02D-4FAE-B50D-7D782685021B}">
      <dsp:nvSpPr>
        <dsp:cNvPr id="0" name=""/>
        <dsp:cNvSpPr/>
      </dsp:nvSpPr>
      <dsp:spPr>
        <a:xfrm>
          <a:off x="4548010" y="1132521"/>
          <a:ext cx="1079997" cy="1079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baseline="0" dirty="0" smtClean="0"/>
            <a:t>学校</a:t>
          </a:r>
          <a:endParaRPr kumimoji="1" lang="ja-JP" altLang="en-US" sz="1800" kern="1200" baseline="0" dirty="0"/>
        </a:p>
      </dsp:txBody>
      <dsp:txXfrm>
        <a:off x="4706172" y="1290682"/>
        <a:ext cx="763673" cy="763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2549D-BE9C-4BF2-94C9-45652836F611}">
      <dsp:nvSpPr>
        <dsp:cNvPr id="0" name=""/>
        <dsp:cNvSpPr/>
      </dsp:nvSpPr>
      <dsp:spPr>
        <a:xfrm>
          <a:off x="2223281" y="472"/>
          <a:ext cx="1133437" cy="1133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児童</a:t>
          </a:r>
          <a:endParaRPr lang="en-US" altLang="ja-JP" sz="1700" b="1" kern="1200" dirty="0" smtClean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相談所</a:t>
          </a:r>
          <a:endParaRPr lang="ja-JP" sz="1700" b="1" kern="1200" dirty="0"/>
        </a:p>
      </dsp:txBody>
      <dsp:txXfrm>
        <a:off x="2389269" y="166460"/>
        <a:ext cx="801461" cy="801461"/>
      </dsp:txXfrm>
    </dsp:sp>
    <dsp:sp modelId="{F6FD8444-AB80-4A76-BC6A-DCAA8C11A94B}">
      <dsp:nvSpPr>
        <dsp:cNvPr id="0" name=""/>
        <dsp:cNvSpPr/>
      </dsp:nvSpPr>
      <dsp:spPr>
        <a:xfrm rot="1350000">
          <a:off x="3362689" y="769708"/>
          <a:ext cx="486846" cy="11239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3363972" y="785734"/>
        <a:ext cx="453128" cy="67436"/>
      </dsp:txXfrm>
    </dsp:sp>
    <dsp:sp modelId="{763E9AB8-1E57-46FA-9AF0-EEFF92B8A7A3}">
      <dsp:nvSpPr>
        <dsp:cNvPr id="0" name=""/>
        <dsp:cNvSpPr/>
      </dsp:nvSpPr>
      <dsp:spPr>
        <a:xfrm>
          <a:off x="3795044" y="651518"/>
          <a:ext cx="1133437" cy="1133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学校</a:t>
          </a:r>
          <a:endParaRPr lang="ja-JP" sz="1700" b="1" kern="1200" dirty="0"/>
        </a:p>
      </dsp:txBody>
      <dsp:txXfrm>
        <a:off x="3961032" y="817506"/>
        <a:ext cx="801461" cy="801461"/>
      </dsp:txXfrm>
    </dsp:sp>
    <dsp:sp modelId="{AFA3946C-9899-4B00-8BCF-391A35B79559}">
      <dsp:nvSpPr>
        <dsp:cNvPr id="0" name=""/>
        <dsp:cNvSpPr/>
      </dsp:nvSpPr>
      <dsp:spPr>
        <a:xfrm rot="4050000">
          <a:off x="4577019" y="1882129"/>
          <a:ext cx="486846" cy="11239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587426" y="1889031"/>
        <a:ext cx="453128" cy="67436"/>
      </dsp:txXfrm>
    </dsp:sp>
    <dsp:sp modelId="{354EE878-25E0-425D-8FAF-9F8A9499E6CC}">
      <dsp:nvSpPr>
        <dsp:cNvPr id="0" name=""/>
        <dsp:cNvSpPr/>
      </dsp:nvSpPr>
      <dsp:spPr>
        <a:xfrm>
          <a:off x="4446089" y="2223281"/>
          <a:ext cx="1133437" cy="1133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地域の事業所Ａ</a:t>
          </a:r>
          <a:endParaRPr lang="ja-JP" sz="1700" b="1" kern="1200" dirty="0"/>
        </a:p>
      </dsp:txBody>
      <dsp:txXfrm>
        <a:off x="4612077" y="2389269"/>
        <a:ext cx="801461" cy="801461"/>
      </dsp:txXfrm>
    </dsp:sp>
    <dsp:sp modelId="{452A3586-020D-474C-96BF-C66ADF46A4D9}">
      <dsp:nvSpPr>
        <dsp:cNvPr id="0" name=""/>
        <dsp:cNvSpPr/>
      </dsp:nvSpPr>
      <dsp:spPr>
        <a:xfrm rot="6750000">
          <a:off x="4580471" y="3568966"/>
          <a:ext cx="486846" cy="11239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4603782" y="3575868"/>
        <a:ext cx="453128" cy="67436"/>
      </dsp:txXfrm>
    </dsp:sp>
    <dsp:sp modelId="{26A8AB02-61E5-474C-9249-088CD42C68D8}">
      <dsp:nvSpPr>
        <dsp:cNvPr id="0" name=""/>
        <dsp:cNvSpPr/>
      </dsp:nvSpPr>
      <dsp:spPr>
        <a:xfrm>
          <a:off x="3795044" y="3795044"/>
          <a:ext cx="1133437" cy="1133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医療</a:t>
          </a:r>
          <a:endParaRPr lang="en-US" altLang="ja-JP" sz="1700" b="1" kern="1200" dirty="0" smtClean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機関</a:t>
          </a:r>
          <a:endParaRPr lang="ja-JP" sz="1700" b="1" kern="1200" dirty="0"/>
        </a:p>
      </dsp:txBody>
      <dsp:txXfrm>
        <a:off x="3961032" y="3961032"/>
        <a:ext cx="801461" cy="801461"/>
      </dsp:txXfrm>
    </dsp:sp>
    <dsp:sp modelId="{6BAF8CC8-FCC5-4C75-8DB5-FDB697114C69}">
      <dsp:nvSpPr>
        <dsp:cNvPr id="0" name=""/>
        <dsp:cNvSpPr/>
      </dsp:nvSpPr>
      <dsp:spPr>
        <a:xfrm rot="9450000">
          <a:off x="3359377" y="4665930"/>
          <a:ext cx="486846" cy="11239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ja-JP" altLang="en-US" sz="500" kern="1200"/>
        </a:p>
      </dsp:txBody>
      <dsp:txXfrm rot="10800000">
        <a:off x="3391812" y="4681956"/>
        <a:ext cx="453128" cy="67436"/>
      </dsp:txXfrm>
    </dsp:sp>
    <dsp:sp modelId="{3B57ED44-6050-4A6A-BD6B-07324A3CA734}">
      <dsp:nvSpPr>
        <dsp:cNvPr id="0" name=""/>
        <dsp:cNvSpPr/>
      </dsp:nvSpPr>
      <dsp:spPr>
        <a:xfrm>
          <a:off x="2223281" y="4446089"/>
          <a:ext cx="1133437" cy="1133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家族</a:t>
          </a:r>
          <a:endParaRPr lang="ja-JP" sz="1700" b="1" kern="1200" dirty="0"/>
        </a:p>
      </dsp:txBody>
      <dsp:txXfrm>
        <a:off x="2389269" y="4612077"/>
        <a:ext cx="801461" cy="801461"/>
      </dsp:txXfrm>
    </dsp:sp>
    <dsp:sp modelId="{99F36A26-9139-484C-8085-02FE7028DDD4}">
      <dsp:nvSpPr>
        <dsp:cNvPr id="0" name=""/>
        <dsp:cNvSpPr/>
      </dsp:nvSpPr>
      <dsp:spPr>
        <a:xfrm rot="12150000">
          <a:off x="1711414" y="4701024"/>
          <a:ext cx="486846" cy="11239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1743849" y="4729954"/>
        <a:ext cx="453128" cy="67436"/>
      </dsp:txXfrm>
    </dsp:sp>
    <dsp:sp modelId="{D388999F-25F0-4A69-959A-1225FC9E411F}">
      <dsp:nvSpPr>
        <dsp:cNvPr id="0" name=""/>
        <dsp:cNvSpPr/>
      </dsp:nvSpPr>
      <dsp:spPr>
        <a:xfrm>
          <a:off x="651518" y="3795044"/>
          <a:ext cx="1133437" cy="1133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地域の事業所Ｂ</a:t>
          </a:r>
          <a:endParaRPr lang="ja-JP" sz="1700" b="1" kern="1200" dirty="0"/>
        </a:p>
      </dsp:txBody>
      <dsp:txXfrm>
        <a:off x="817506" y="3961032"/>
        <a:ext cx="801461" cy="801461"/>
      </dsp:txXfrm>
    </dsp:sp>
    <dsp:sp modelId="{55A1C7AC-0272-4CA2-A595-D40053B5413D}">
      <dsp:nvSpPr>
        <dsp:cNvPr id="0" name=""/>
        <dsp:cNvSpPr/>
      </dsp:nvSpPr>
      <dsp:spPr>
        <a:xfrm rot="14850000">
          <a:off x="566825" y="3546604"/>
          <a:ext cx="486846" cy="11239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590136" y="3584658"/>
        <a:ext cx="453128" cy="67436"/>
      </dsp:txXfrm>
    </dsp:sp>
    <dsp:sp modelId="{18A34559-F9DA-4DCC-AFA1-D88E830011B4}">
      <dsp:nvSpPr>
        <dsp:cNvPr id="0" name=""/>
        <dsp:cNvSpPr/>
      </dsp:nvSpPr>
      <dsp:spPr>
        <a:xfrm>
          <a:off x="472" y="2223281"/>
          <a:ext cx="1133437" cy="1133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行政</a:t>
          </a:r>
          <a:endParaRPr lang="ja-JP" sz="1700" b="1" kern="1200" dirty="0"/>
        </a:p>
      </dsp:txBody>
      <dsp:txXfrm>
        <a:off x="166460" y="2389269"/>
        <a:ext cx="801461" cy="801461"/>
      </dsp:txXfrm>
    </dsp:sp>
    <dsp:sp modelId="{A3DEC3E0-B9F5-42CE-B966-1869FF3B8AEE}">
      <dsp:nvSpPr>
        <dsp:cNvPr id="0" name=""/>
        <dsp:cNvSpPr/>
      </dsp:nvSpPr>
      <dsp:spPr>
        <a:xfrm rot="17550000">
          <a:off x="467858" y="1873970"/>
          <a:ext cx="486828" cy="11239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78265" y="1912024"/>
        <a:ext cx="453110" cy="67436"/>
      </dsp:txXfrm>
    </dsp:sp>
    <dsp:sp modelId="{331AF021-0E8E-4E5E-9364-948B40661A1E}">
      <dsp:nvSpPr>
        <dsp:cNvPr id="0" name=""/>
        <dsp:cNvSpPr/>
      </dsp:nvSpPr>
      <dsp:spPr>
        <a:xfrm>
          <a:off x="651518" y="651518"/>
          <a:ext cx="1133437" cy="1133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 smtClean="0"/>
            <a:t>地域の事業所Ｃ</a:t>
          </a:r>
          <a:endParaRPr lang="ja-JP" sz="1700" b="1" kern="1200" dirty="0"/>
        </a:p>
      </dsp:txBody>
      <dsp:txXfrm>
        <a:off x="817506" y="817506"/>
        <a:ext cx="801461" cy="801461"/>
      </dsp:txXfrm>
    </dsp:sp>
    <dsp:sp modelId="{C1ACE94C-35DB-4F33-A28E-6C941C2D4E85}">
      <dsp:nvSpPr>
        <dsp:cNvPr id="0" name=""/>
        <dsp:cNvSpPr/>
      </dsp:nvSpPr>
      <dsp:spPr>
        <a:xfrm rot="20250000">
          <a:off x="1724251" y="769704"/>
          <a:ext cx="486846" cy="11239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1725534" y="798634"/>
        <a:ext cx="453128" cy="67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7D699-B620-4EC0-9A2B-A0508F23219A}">
      <dsp:nvSpPr>
        <dsp:cNvPr id="0" name=""/>
        <dsp:cNvSpPr/>
      </dsp:nvSpPr>
      <dsp:spPr>
        <a:xfrm>
          <a:off x="1474411" y="502389"/>
          <a:ext cx="3360392" cy="3360392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9296A-F6C9-4DE8-8DD0-9A28A4C97F88}">
      <dsp:nvSpPr>
        <dsp:cNvPr id="0" name=""/>
        <dsp:cNvSpPr/>
      </dsp:nvSpPr>
      <dsp:spPr>
        <a:xfrm>
          <a:off x="1474411" y="502389"/>
          <a:ext cx="3360392" cy="3360392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CFB8B-137F-4F26-918D-4E29BDA90FBA}">
      <dsp:nvSpPr>
        <dsp:cNvPr id="0" name=""/>
        <dsp:cNvSpPr/>
      </dsp:nvSpPr>
      <dsp:spPr>
        <a:xfrm>
          <a:off x="1474411" y="502389"/>
          <a:ext cx="3360392" cy="3360392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6B8DB-D67C-4536-9D0D-9522ACC59010}">
      <dsp:nvSpPr>
        <dsp:cNvPr id="0" name=""/>
        <dsp:cNvSpPr/>
      </dsp:nvSpPr>
      <dsp:spPr>
        <a:xfrm>
          <a:off x="1474411" y="502389"/>
          <a:ext cx="3360392" cy="3360392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DA005-A4A4-4395-9731-9E5C079F24F1}">
      <dsp:nvSpPr>
        <dsp:cNvPr id="0" name=""/>
        <dsp:cNvSpPr/>
      </dsp:nvSpPr>
      <dsp:spPr>
        <a:xfrm>
          <a:off x="2381358" y="1409336"/>
          <a:ext cx="1546497" cy="1546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 baseline="0">
            <a:solidFill>
              <a:schemeClr val="accent1"/>
            </a:solidFill>
          </a:endParaRPr>
        </a:p>
      </dsp:txBody>
      <dsp:txXfrm>
        <a:off x="2607837" y="1635815"/>
        <a:ext cx="1093539" cy="1093539"/>
      </dsp:txXfrm>
    </dsp:sp>
    <dsp:sp modelId="{D924A32B-B74C-4FF9-8013-13DC49B44DB9}">
      <dsp:nvSpPr>
        <dsp:cNvPr id="0" name=""/>
        <dsp:cNvSpPr/>
      </dsp:nvSpPr>
      <dsp:spPr>
        <a:xfrm>
          <a:off x="2613333" y="86"/>
          <a:ext cx="1082547" cy="1082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 baseline="0">
            <a:solidFill>
              <a:schemeClr val="accent1"/>
            </a:solidFill>
          </a:endParaRPr>
        </a:p>
      </dsp:txBody>
      <dsp:txXfrm>
        <a:off x="2771868" y="158621"/>
        <a:ext cx="765477" cy="765477"/>
      </dsp:txXfrm>
    </dsp:sp>
    <dsp:sp modelId="{4C278666-04F4-4BB7-B5A3-7B877FA673EA}">
      <dsp:nvSpPr>
        <dsp:cNvPr id="0" name=""/>
        <dsp:cNvSpPr/>
      </dsp:nvSpPr>
      <dsp:spPr>
        <a:xfrm>
          <a:off x="4254558" y="1641311"/>
          <a:ext cx="1082547" cy="1082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 baseline="0" dirty="0">
            <a:solidFill>
              <a:schemeClr val="accent1"/>
            </a:solidFill>
          </a:endParaRPr>
        </a:p>
      </dsp:txBody>
      <dsp:txXfrm>
        <a:off x="4413093" y="1799846"/>
        <a:ext cx="765477" cy="765477"/>
      </dsp:txXfrm>
    </dsp:sp>
    <dsp:sp modelId="{552AFDEC-08E5-4504-B717-A71002AC96AB}">
      <dsp:nvSpPr>
        <dsp:cNvPr id="0" name=""/>
        <dsp:cNvSpPr/>
      </dsp:nvSpPr>
      <dsp:spPr>
        <a:xfrm>
          <a:off x="2613333" y="3282536"/>
          <a:ext cx="1082547" cy="1082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 baseline="0" dirty="0">
            <a:solidFill>
              <a:schemeClr val="accent1"/>
            </a:solidFill>
          </a:endParaRPr>
        </a:p>
      </dsp:txBody>
      <dsp:txXfrm>
        <a:off x="2771868" y="3441071"/>
        <a:ext cx="765477" cy="765477"/>
      </dsp:txXfrm>
    </dsp:sp>
    <dsp:sp modelId="{0AEEC844-D93A-41AA-B9F7-9986EA65C51C}">
      <dsp:nvSpPr>
        <dsp:cNvPr id="0" name=""/>
        <dsp:cNvSpPr/>
      </dsp:nvSpPr>
      <dsp:spPr>
        <a:xfrm>
          <a:off x="972108" y="1641311"/>
          <a:ext cx="1082547" cy="1082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 baseline="0" dirty="0">
            <a:solidFill>
              <a:schemeClr val="accent1"/>
            </a:solidFill>
          </a:endParaRPr>
        </a:p>
      </dsp:txBody>
      <dsp:txXfrm>
        <a:off x="1130643" y="1799846"/>
        <a:ext cx="765477" cy="765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375" cy="4973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1"/>
            <a:ext cx="2950374" cy="4973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E60A83BD-4C9D-4A51-A5C0-9887A7BC2BC0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E6EACA62-29B8-40D6-B272-5BF9E57420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077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08D45316-3B81-46B5-B12F-5813DD5D53CC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4D689C19-57CC-4A61-85DF-83D47798CF4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69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007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46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11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kumimoji="0"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16328E-6D65-4AC6-AED3-A57AB5A8C1C2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E2959-4469-48E6-BA76-FB55B6F6B932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728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E1D0-5355-41B5-B98E-D73C9CE5E466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1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2758A-97DF-4B8C-86C5-D2B9CA8214C6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81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6AB-BBE1-4417-B921-BC6F0C486974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41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05E7C-A9A5-4D6A-8F31-360AAF54F5A8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405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EB814-199D-4ECB-A84C-1F4E4EF7FD05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19500-454F-40F8-8A5C-6C3E6BAC6501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5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18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61A651-D6BB-46B0-A50C-5F78583329A8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山形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49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81E98-12D4-4D4B-A93A-05903818980B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52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C8A52-8AAF-4982-B6CC-776C64B016BB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4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17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15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32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83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33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409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40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5FAAA-2E50-4A6B-9E4C-EBE08EA0CC83}" type="datetimeFigureOut">
              <a:rPr kumimoji="1" lang="ja-JP" altLang="en-US" smtClean="0"/>
              <a:pPr/>
              <a:t>2016/5/9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C721-2E35-4942-95D1-000BFDAB183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77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D6384-06A6-4BDD-8CDC-F375C988D69E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0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1.png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3817" y="3284987"/>
            <a:ext cx="11261969" cy="16628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2400" dirty="0" smtClean="0"/>
              <a:t>重症心身障害児者等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支援者育成研修テキスト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4400" dirty="0" smtClean="0"/>
              <a:t>５　ライフステージに</a:t>
            </a:r>
            <a:r>
              <a:rPr lang="ja-JP" altLang="en-US" sz="4400" smtClean="0"/>
              <a:t>おける支援①</a:t>
            </a:r>
            <a:r>
              <a:rPr lang="ja-JP" altLang="en-US" sz="4400" dirty="0" smtClean="0"/>
              <a:t>　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/>
              <a:t>　</a:t>
            </a:r>
            <a:r>
              <a:rPr lang="ja-JP" altLang="en-US" sz="4400" dirty="0" smtClean="0"/>
              <a:t>　　　　　　　　　　　　　　　　　　　　　</a:t>
            </a:r>
            <a:r>
              <a:rPr lang="ja-JP" altLang="en-US" sz="4400" dirty="0"/>
              <a:t>　</a:t>
            </a:r>
            <a:r>
              <a:rPr lang="ja-JP" altLang="en-US" sz="4400" dirty="0" smtClean="0"/>
              <a:t>　　　　　　　　　　　　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　　　　　　　　　　　　　　　　各ライフステージにおける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　　　　　　　　　　　　　　　　　相談支援に必要な視点　　　　　　　　　　　　　　　　　　</a:t>
            </a:r>
            <a:endParaRPr kumimoji="1" lang="ja-JP" altLang="en-US" sz="53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3D7A-13B8-45DE-9B11-587D56CF72E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3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ドーナツ 7"/>
          <p:cNvSpPr/>
          <p:nvPr/>
        </p:nvSpPr>
        <p:spPr>
          <a:xfrm>
            <a:off x="3455768" y="1242048"/>
            <a:ext cx="5256583" cy="5112568"/>
          </a:xfrm>
          <a:prstGeom prst="donut">
            <a:avLst>
              <a:gd name="adj" fmla="val 14818"/>
            </a:avLst>
          </a:prstGeom>
          <a:solidFill>
            <a:srgbClr val="E0E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graphicFrame>
        <p:nvGraphicFramePr>
          <p:cNvPr id="18" name="図表 17"/>
          <p:cNvGraphicFramePr/>
          <p:nvPr>
            <p:extLst/>
          </p:nvPr>
        </p:nvGraphicFramePr>
        <p:xfrm>
          <a:off x="3297550" y="1008332"/>
          <a:ext cx="5580000" cy="55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070828" y="329450"/>
            <a:ext cx="605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本人を中心とした輪型の支援チーム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08660" y="1226796"/>
            <a:ext cx="1134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情報共有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86705" y="1675096"/>
            <a:ext cx="1578036" cy="369332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ニーズの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29" y="2963586"/>
            <a:ext cx="1187059" cy="135277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783708" y="4316360"/>
            <a:ext cx="75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本人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100687" y="2190914"/>
            <a:ext cx="1" cy="648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084057" y="4685692"/>
            <a:ext cx="1" cy="648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5400000">
            <a:off x="5032321" y="3500767"/>
            <a:ext cx="1" cy="648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2700000">
            <a:off x="5261425" y="4361691"/>
            <a:ext cx="1" cy="648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5400000">
            <a:off x="7434187" y="3626733"/>
            <a:ext cx="1" cy="648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2700000">
            <a:off x="6906691" y="2639586"/>
            <a:ext cx="1" cy="648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8100000">
            <a:off x="5264697" y="2592425"/>
            <a:ext cx="1" cy="648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8100000">
            <a:off x="6998249" y="4334930"/>
            <a:ext cx="1" cy="648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8468388" y="2190914"/>
            <a:ext cx="662158" cy="36617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96" y="1411462"/>
            <a:ext cx="805558" cy="1084406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8613563" y="2495216"/>
            <a:ext cx="1649025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相談支援専門員</a:t>
            </a:r>
          </a:p>
        </p:txBody>
      </p:sp>
      <p:sp>
        <p:nvSpPr>
          <p:cNvPr id="46" name="円/楕円 4"/>
          <p:cNvSpPr/>
          <p:nvPr/>
        </p:nvSpPr>
        <p:spPr>
          <a:xfrm>
            <a:off x="9251871" y="3261424"/>
            <a:ext cx="636396" cy="63639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700" b="1" dirty="0">
                <a:solidFill>
                  <a:schemeClr val="bg1"/>
                </a:solidFill>
              </a:rPr>
              <a:t>調整</a:t>
            </a:r>
            <a:endParaRPr lang="en-US" altLang="ja-JP" sz="1700" b="1" dirty="0">
              <a:solidFill>
                <a:schemeClr val="bg1"/>
              </a:solidFill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700" b="1" dirty="0">
                <a:solidFill>
                  <a:prstClr val="white"/>
                </a:solidFill>
              </a:rPr>
              <a:t>機関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9023664" y="2859542"/>
            <a:ext cx="953929" cy="954000"/>
            <a:chOff x="4446089" y="2223281"/>
            <a:chExt cx="1133437" cy="1133437"/>
          </a:xfrm>
          <a:scene3d>
            <a:camera prst="orthographicFront"/>
            <a:lightRig rig="flat" dir="t"/>
          </a:scene3d>
        </p:grpSpPr>
        <p:sp>
          <p:nvSpPr>
            <p:cNvPr id="25" name="円/楕円 24"/>
            <p:cNvSpPr/>
            <p:nvPr/>
          </p:nvSpPr>
          <p:spPr>
            <a:xfrm>
              <a:off x="4446089" y="2223281"/>
              <a:ext cx="1133437" cy="113343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円/楕円 4"/>
            <p:cNvSpPr/>
            <p:nvPr/>
          </p:nvSpPr>
          <p:spPr>
            <a:xfrm>
              <a:off x="4612077" y="2389269"/>
              <a:ext cx="801461" cy="8014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1700" b="1" dirty="0" smtClean="0">
                  <a:solidFill>
                    <a:schemeClr val="bg1"/>
                  </a:solidFill>
                </a:rPr>
                <a:t>調整</a:t>
              </a:r>
              <a:endParaRPr lang="en-US" altLang="ja-JP" sz="1700" b="1" dirty="0" smtClean="0">
                <a:solidFill>
                  <a:schemeClr val="bg1"/>
                </a:solidFill>
              </a:endParaRPr>
            </a:p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1700" b="1" kern="1200" dirty="0">
                  <a:solidFill>
                    <a:schemeClr val="bg1"/>
                  </a:solidFill>
                </a:rPr>
                <a:t>機関</a:t>
              </a:r>
              <a:endParaRPr lang="ja-JP" altLang="en-US" sz="1700" b="1" kern="1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5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55665" y="214994"/>
            <a:ext cx="11023200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３）ライフステージを見通した一貫した「縦と横」の「継続的・総合的な繋ぎ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　　の支援」　　　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911805" y="906978"/>
            <a:ext cx="9448800" cy="5840499"/>
            <a:chOff x="1795690" y="847169"/>
            <a:chExt cx="9448800" cy="584049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17236" y="847169"/>
              <a:ext cx="2491140" cy="5832568"/>
              <a:chOff x="971600" y="512676"/>
              <a:chExt cx="2291916" cy="5832568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971600" y="512676"/>
                <a:ext cx="2291916" cy="5786524"/>
              </a:xfrm>
              <a:prstGeom prst="rect">
                <a:avLst/>
              </a:prstGeom>
              <a:noFill/>
            </p:spPr>
          </p:sp>
          <p:sp>
            <p:nvSpPr>
              <p:cNvPr id="8" name="フリーフォーム 7"/>
              <p:cNvSpPr/>
              <p:nvPr/>
            </p:nvSpPr>
            <p:spPr>
              <a:xfrm>
                <a:off x="971600" y="584684"/>
                <a:ext cx="2291916" cy="1080000"/>
              </a:xfrm>
              <a:custGeom>
                <a:avLst/>
                <a:gdLst>
                  <a:gd name="connsiteX0" fmla="*/ 0 w 2291916"/>
                  <a:gd name="connsiteY0" fmla="*/ 81810 h 818100"/>
                  <a:gd name="connsiteX1" fmla="*/ 81810 w 2291916"/>
                  <a:gd name="connsiteY1" fmla="*/ 0 h 818100"/>
                  <a:gd name="connsiteX2" fmla="*/ 2210106 w 2291916"/>
                  <a:gd name="connsiteY2" fmla="*/ 0 h 818100"/>
                  <a:gd name="connsiteX3" fmla="*/ 2291916 w 2291916"/>
                  <a:gd name="connsiteY3" fmla="*/ 81810 h 818100"/>
                  <a:gd name="connsiteX4" fmla="*/ 2291916 w 2291916"/>
                  <a:gd name="connsiteY4" fmla="*/ 736290 h 818100"/>
                  <a:gd name="connsiteX5" fmla="*/ 2210106 w 2291916"/>
                  <a:gd name="connsiteY5" fmla="*/ 818100 h 818100"/>
                  <a:gd name="connsiteX6" fmla="*/ 81810 w 2291916"/>
                  <a:gd name="connsiteY6" fmla="*/ 818100 h 818100"/>
                  <a:gd name="connsiteX7" fmla="*/ 0 w 2291916"/>
                  <a:gd name="connsiteY7" fmla="*/ 736290 h 818100"/>
                  <a:gd name="connsiteX8" fmla="*/ 0 w 2291916"/>
                  <a:gd name="connsiteY8" fmla="*/ 81810 h 81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1916" h="818100">
                    <a:moveTo>
                      <a:pt x="0" y="81810"/>
                    </a:moveTo>
                    <a:cubicBezTo>
                      <a:pt x="0" y="36628"/>
                      <a:pt x="36628" y="0"/>
                      <a:pt x="81810" y="0"/>
                    </a:cubicBezTo>
                    <a:lnTo>
                      <a:pt x="2210106" y="0"/>
                    </a:lnTo>
                    <a:cubicBezTo>
                      <a:pt x="2255288" y="0"/>
                      <a:pt x="2291916" y="36628"/>
                      <a:pt x="2291916" y="81810"/>
                    </a:cubicBezTo>
                    <a:lnTo>
                      <a:pt x="2291916" y="736290"/>
                    </a:lnTo>
                    <a:cubicBezTo>
                      <a:pt x="2291916" y="781472"/>
                      <a:pt x="2255288" y="818100"/>
                      <a:pt x="2210106" y="818100"/>
                    </a:cubicBezTo>
                    <a:lnTo>
                      <a:pt x="81810" y="818100"/>
                    </a:lnTo>
                    <a:cubicBezTo>
                      <a:pt x="36628" y="818100"/>
                      <a:pt x="0" y="781472"/>
                      <a:pt x="0" y="736290"/>
                    </a:cubicBezTo>
                    <a:lnTo>
                      <a:pt x="0" y="8181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601617" tIns="76200" rIns="76201" bIns="76200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卒業後</a:t>
                </a:r>
              </a:p>
            </p:txBody>
          </p:sp>
          <p:sp>
            <p:nvSpPr>
              <p:cNvPr id="9" name="角丸四角形 8"/>
              <p:cNvSpPr/>
              <p:nvPr/>
            </p:nvSpPr>
            <p:spPr>
              <a:xfrm>
                <a:off x="1043608" y="872716"/>
                <a:ext cx="539998" cy="540000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tint val="5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0" name="フリーフォーム 9"/>
              <p:cNvSpPr/>
              <p:nvPr/>
            </p:nvSpPr>
            <p:spPr>
              <a:xfrm>
                <a:off x="971600" y="1664804"/>
                <a:ext cx="2291916" cy="720000"/>
              </a:xfrm>
              <a:custGeom>
                <a:avLst/>
                <a:gdLst>
                  <a:gd name="connsiteX0" fmla="*/ 0 w 2291916"/>
                  <a:gd name="connsiteY0" fmla="*/ 79525 h 795249"/>
                  <a:gd name="connsiteX1" fmla="*/ 79525 w 2291916"/>
                  <a:gd name="connsiteY1" fmla="*/ 0 h 795249"/>
                  <a:gd name="connsiteX2" fmla="*/ 2212391 w 2291916"/>
                  <a:gd name="connsiteY2" fmla="*/ 0 h 795249"/>
                  <a:gd name="connsiteX3" fmla="*/ 2291916 w 2291916"/>
                  <a:gd name="connsiteY3" fmla="*/ 79525 h 795249"/>
                  <a:gd name="connsiteX4" fmla="*/ 2291916 w 2291916"/>
                  <a:gd name="connsiteY4" fmla="*/ 715724 h 795249"/>
                  <a:gd name="connsiteX5" fmla="*/ 2212391 w 2291916"/>
                  <a:gd name="connsiteY5" fmla="*/ 795249 h 795249"/>
                  <a:gd name="connsiteX6" fmla="*/ 79525 w 2291916"/>
                  <a:gd name="connsiteY6" fmla="*/ 795249 h 795249"/>
                  <a:gd name="connsiteX7" fmla="*/ 0 w 2291916"/>
                  <a:gd name="connsiteY7" fmla="*/ 715724 h 795249"/>
                  <a:gd name="connsiteX8" fmla="*/ 0 w 2291916"/>
                  <a:gd name="connsiteY8" fmla="*/ 79525 h 7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1916" h="795249">
                    <a:moveTo>
                      <a:pt x="0" y="79525"/>
                    </a:moveTo>
                    <a:cubicBezTo>
                      <a:pt x="0" y="35605"/>
                      <a:pt x="35605" y="0"/>
                      <a:pt x="79525" y="0"/>
                    </a:cubicBezTo>
                    <a:lnTo>
                      <a:pt x="2212391" y="0"/>
                    </a:lnTo>
                    <a:cubicBezTo>
                      <a:pt x="2256311" y="0"/>
                      <a:pt x="2291916" y="35605"/>
                      <a:pt x="2291916" y="79525"/>
                    </a:cubicBezTo>
                    <a:lnTo>
                      <a:pt x="2291916" y="715724"/>
                    </a:lnTo>
                    <a:cubicBezTo>
                      <a:pt x="2291916" y="759644"/>
                      <a:pt x="2256311" y="795249"/>
                      <a:pt x="2212391" y="795249"/>
                    </a:cubicBezTo>
                    <a:lnTo>
                      <a:pt x="79525" y="795249"/>
                    </a:lnTo>
                    <a:cubicBezTo>
                      <a:pt x="35605" y="795249"/>
                      <a:pt x="0" y="759644"/>
                      <a:pt x="0" y="715724"/>
                    </a:cubicBezTo>
                    <a:lnTo>
                      <a:pt x="0" y="79525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601617" tIns="76200" rIns="76201" bIns="76200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高校生</a:t>
                </a:r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1043608" y="1772816"/>
                <a:ext cx="539998" cy="540000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tint val="5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2" name="フリーフォーム 11"/>
              <p:cNvSpPr/>
              <p:nvPr/>
            </p:nvSpPr>
            <p:spPr>
              <a:xfrm>
                <a:off x="971600" y="2384884"/>
                <a:ext cx="2291916" cy="720000"/>
              </a:xfrm>
              <a:custGeom>
                <a:avLst/>
                <a:gdLst>
                  <a:gd name="connsiteX0" fmla="*/ 0 w 2291916"/>
                  <a:gd name="connsiteY0" fmla="*/ 87690 h 876896"/>
                  <a:gd name="connsiteX1" fmla="*/ 87690 w 2291916"/>
                  <a:gd name="connsiteY1" fmla="*/ 0 h 876896"/>
                  <a:gd name="connsiteX2" fmla="*/ 2204226 w 2291916"/>
                  <a:gd name="connsiteY2" fmla="*/ 0 h 876896"/>
                  <a:gd name="connsiteX3" fmla="*/ 2291916 w 2291916"/>
                  <a:gd name="connsiteY3" fmla="*/ 87690 h 876896"/>
                  <a:gd name="connsiteX4" fmla="*/ 2291916 w 2291916"/>
                  <a:gd name="connsiteY4" fmla="*/ 789206 h 876896"/>
                  <a:gd name="connsiteX5" fmla="*/ 2204226 w 2291916"/>
                  <a:gd name="connsiteY5" fmla="*/ 876896 h 876896"/>
                  <a:gd name="connsiteX6" fmla="*/ 87690 w 2291916"/>
                  <a:gd name="connsiteY6" fmla="*/ 876896 h 876896"/>
                  <a:gd name="connsiteX7" fmla="*/ 0 w 2291916"/>
                  <a:gd name="connsiteY7" fmla="*/ 789206 h 876896"/>
                  <a:gd name="connsiteX8" fmla="*/ 0 w 2291916"/>
                  <a:gd name="connsiteY8" fmla="*/ 87690 h 87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1916" h="876896">
                    <a:moveTo>
                      <a:pt x="0" y="87690"/>
                    </a:moveTo>
                    <a:cubicBezTo>
                      <a:pt x="0" y="39260"/>
                      <a:pt x="39260" y="0"/>
                      <a:pt x="87690" y="0"/>
                    </a:cubicBezTo>
                    <a:lnTo>
                      <a:pt x="2204226" y="0"/>
                    </a:lnTo>
                    <a:cubicBezTo>
                      <a:pt x="2252656" y="0"/>
                      <a:pt x="2291916" y="39260"/>
                      <a:pt x="2291916" y="87690"/>
                    </a:cubicBezTo>
                    <a:lnTo>
                      <a:pt x="2291916" y="789206"/>
                    </a:lnTo>
                    <a:cubicBezTo>
                      <a:pt x="2291916" y="837636"/>
                      <a:pt x="2252656" y="876896"/>
                      <a:pt x="2204226" y="876896"/>
                    </a:cubicBezTo>
                    <a:lnTo>
                      <a:pt x="87690" y="876896"/>
                    </a:lnTo>
                    <a:cubicBezTo>
                      <a:pt x="39260" y="876896"/>
                      <a:pt x="0" y="837636"/>
                      <a:pt x="0" y="789206"/>
                    </a:cubicBezTo>
                    <a:lnTo>
                      <a:pt x="0" y="8769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601617" tIns="76200" rIns="76201" bIns="76200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中学生</a:t>
                </a:r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1043608" y="2456892"/>
                <a:ext cx="539998" cy="540000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tint val="5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4" name="フリーフォーム 13"/>
              <p:cNvSpPr/>
              <p:nvPr/>
            </p:nvSpPr>
            <p:spPr>
              <a:xfrm>
                <a:off x="971600" y="3104964"/>
                <a:ext cx="2291916" cy="1260000"/>
              </a:xfrm>
              <a:custGeom>
                <a:avLst/>
                <a:gdLst>
                  <a:gd name="connsiteX0" fmla="*/ 0 w 2291916"/>
                  <a:gd name="connsiteY0" fmla="*/ 111788 h 1117882"/>
                  <a:gd name="connsiteX1" fmla="*/ 111788 w 2291916"/>
                  <a:gd name="connsiteY1" fmla="*/ 0 h 1117882"/>
                  <a:gd name="connsiteX2" fmla="*/ 2180128 w 2291916"/>
                  <a:gd name="connsiteY2" fmla="*/ 0 h 1117882"/>
                  <a:gd name="connsiteX3" fmla="*/ 2291916 w 2291916"/>
                  <a:gd name="connsiteY3" fmla="*/ 111788 h 1117882"/>
                  <a:gd name="connsiteX4" fmla="*/ 2291916 w 2291916"/>
                  <a:gd name="connsiteY4" fmla="*/ 1006094 h 1117882"/>
                  <a:gd name="connsiteX5" fmla="*/ 2180128 w 2291916"/>
                  <a:gd name="connsiteY5" fmla="*/ 1117882 h 1117882"/>
                  <a:gd name="connsiteX6" fmla="*/ 111788 w 2291916"/>
                  <a:gd name="connsiteY6" fmla="*/ 1117882 h 1117882"/>
                  <a:gd name="connsiteX7" fmla="*/ 0 w 2291916"/>
                  <a:gd name="connsiteY7" fmla="*/ 1006094 h 1117882"/>
                  <a:gd name="connsiteX8" fmla="*/ 0 w 2291916"/>
                  <a:gd name="connsiteY8" fmla="*/ 111788 h 1117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1916" h="1117882">
                    <a:moveTo>
                      <a:pt x="0" y="111788"/>
                    </a:moveTo>
                    <a:cubicBezTo>
                      <a:pt x="0" y="50049"/>
                      <a:pt x="50049" y="0"/>
                      <a:pt x="111788" y="0"/>
                    </a:cubicBezTo>
                    <a:lnTo>
                      <a:pt x="2180128" y="0"/>
                    </a:lnTo>
                    <a:cubicBezTo>
                      <a:pt x="2241867" y="0"/>
                      <a:pt x="2291916" y="50049"/>
                      <a:pt x="2291916" y="111788"/>
                    </a:cubicBezTo>
                    <a:lnTo>
                      <a:pt x="2291916" y="1006094"/>
                    </a:lnTo>
                    <a:cubicBezTo>
                      <a:pt x="2291916" y="1067833"/>
                      <a:pt x="2241867" y="1117882"/>
                      <a:pt x="2180128" y="1117882"/>
                    </a:cubicBezTo>
                    <a:lnTo>
                      <a:pt x="111788" y="1117882"/>
                    </a:lnTo>
                    <a:cubicBezTo>
                      <a:pt x="50049" y="1117882"/>
                      <a:pt x="0" y="1067833"/>
                      <a:pt x="0" y="1006094"/>
                    </a:cubicBezTo>
                    <a:lnTo>
                      <a:pt x="0" y="11178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601617" tIns="76200" rIns="76201" bIns="76200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小学生</a:t>
                </a:r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>
                <a:off x="1079612" y="3465004"/>
                <a:ext cx="539998" cy="540000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tint val="5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6" name="フリーフォーム 15"/>
              <p:cNvSpPr/>
              <p:nvPr/>
            </p:nvSpPr>
            <p:spPr>
              <a:xfrm>
                <a:off x="971600" y="4365104"/>
                <a:ext cx="2291916" cy="1260000"/>
              </a:xfrm>
              <a:custGeom>
                <a:avLst/>
                <a:gdLst>
                  <a:gd name="connsiteX0" fmla="*/ 0 w 2291916"/>
                  <a:gd name="connsiteY0" fmla="*/ 131879 h 1318790"/>
                  <a:gd name="connsiteX1" fmla="*/ 131879 w 2291916"/>
                  <a:gd name="connsiteY1" fmla="*/ 0 h 1318790"/>
                  <a:gd name="connsiteX2" fmla="*/ 2160037 w 2291916"/>
                  <a:gd name="connsiteY2" fmla="*/ 0 h 1318790"/>
                  <a:gd name="connsiteX3" fmla="*/ 2291916 w 2291916"/>
                  <a:gd name="connsiteY3" fmla="*/ 131879 h 1318790"/>
                  <a:gd name="connsiteX4" fmla="*/ 2291916 w 2291916"/>
                  <a:gd name="connsiteY4" fmla="*/ 1186911 h 1318790"/>
                  <a:gd name="connsiteX5" fmla="*/ 2160037 w 2291916"/>
                  <a:gd name="connsiteY5" fmla="*/ 1318790 h 1318790"/>
                  <a:gd name="connsiteX6" fmla="*/ 131879 w 2291916"/>
                  <a:gd name="connsiteY6" fmla="*/ 1318790 h 1318790"/>
                  <a:gd name="connsiteX7" fmla="*/ 0 w 2291916"/>
                  <a:gd name="connsiteY7" fmla="*/ 1186911 h 1318790"/>
                  <a:gd name="connsiteX8" fmla="*/ 0 w 2291916"/>
                  <a:gd name="connsiteY8" fmla="*/ 131879 h 131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1916" h="1318790">
                    <a:moveTo>
                      <a:pt x="0" y="131879"/>
                    </a:moveTo>
                    <a:cubicBezTo>
                      <a:pt x="0" y="59044"/>
                      <a:pt x="59044" y="0"/>
                      <a:pt x="131879" y="0"/>
                    </a:cubicBezTo>
                    <a:lnTo>
                      <a:pt x="2160037" y="0"/>
                    </a:lnTo>
                    <a:cubicBezTo>
                      <a:pt x="2232872" y="0"/>
                      <a:pt x="2291916" y="59044"/>
                      <a:pt x="2291916" y="131879"/>
                    </a:cubicBezTo>
                    <a:lnTo>
                      <a:pt x="2291916" y="1186911"/>
                    </a:lnTo>
                    <a:cubicBezTo>
                      <a:pt x="2291916" y="1259746"/>
                      <a:pt x="2232872" y="1318790"/>
                      <a:pt x="2160037" y="1318790"/>
                    </a:cubicBezTo>
                    <a:lnTo>
                      <a:pt x="131879" y="1318790"/>
                    </a:lnTo>
                    <a:cubicBezTo>
                      <a:pt x="59044" y="1318790"/>
                      <a:pt x="0" y="1259746"/>
                      <a:pt x="0" y="1186911"/>
                    </a:cubicBezTo>
                    <a:lnTo>
                      <a:pt x="0" y="131879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601617" tIns="76200" rIns="76201" bIns="76200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幼児期</a:t>
                </a:r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1079612" y="4689140"/>
                <a:ext cx="540000" cy="540000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tint val="5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8" name="フリーフォーム 17"/>
              <p:cNvSpPr/>
              <p:nvPr/>
            </p:nvSpPr>
            <p:spPr>
              <a:xfrm>
                <a:off x="971600" y="5625244"/>
                <a:ext cx="2291916" cy="720000"/>
              </a:xfrm>
              <a:custGeom>
                <a:avLst/>
                <a:gdLst>
                  <a:gd name="connsiteX0" fmla="*/ 0 w 2291916"/>
                  <a:gd name="connsiteY0" fmla="*/ 52313 h 523132"/>
                  <a:gd name="connsiteX1" fmla="*/ 52313 w 2291916"/>
                  <a:gd name="connsiteY1" fmla="*/ 0 h 523132"/>
                  <a:gd name="connsiteX2" fmla="*/ 2239603 w 2291916"/>
                  <a:gd name="connsiteY2" fmla="*/ 0 h 523132"/>
                  <a:gd name="connsiteX3" fmla="*/ 2291916 w 2291916"/>
                  <a:gd name="connsiteY3" fmla="*/ 52313 h 523132"/>
                  <a:gd name="connsiteX4" fmla="*/ 2291916 w 2291916"/>
                  <a:gd name="connsiteY4" fmla="*/ 470819 h 523132"/>
                  <a:gd name="connsiteX5" fmla="*/ 2239603 w 2291916"/>
                  <a:gd name="connsiteY5" fmla="*/ 523132 h 523132"/>
                  <a:gd name="connsiteX6" fmla="*/ 52313 w 2291916"/>
                  <a:gd name="connsiteY6" fmla="*/ 523132 h 523132"/>
                  <a:gd name="connsiteX7" fmla="*/ 0 w 2291916"/>
                  <a:gd name="connsiteY7" fmla="*/ 470819 h 523132"/>
                  <a:gd name="connsiteX8" fmla="*/ 0 w 2291916"/>
                  <a:gd name="connsiteY8" fmla="*/ 52313 h 52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1916" h="523132">
                    <a:moveTo>
                      <a:pt x="0" y="52313"/>
                    </a:moveTo>
                    <a:cubicBezTo>
                      <a:pt x="0" y="23421"/>
                      <a:pt x="23421" y="0"/>
                      <a:pt x="52313" y="0"/>
                    </a:cubicBezTo>
                    <a:lnTo>
                      <a:pt x="2239603" y="0"/>
                    </a:lnTo>
                    <a:cubicBezTo>
                      <a:pt x="2268495" y="0"/>
                      <a:pt x="2291916" y="23421"/>
                      <a:pt x="2291916" y="52313"/>
                    </a:cubicBezTo>
                    <a:lnTo>
                      <a:pt x="2291916" y="470819"/>
                    </a:lnTo>
                    <a:cubicBezTo>
                      <a:pt x="2291916" y="499711"/>
                      <a:pt x="2268495" y="523132"/>
                      <a:pt x="2239603" y="523132"/>
                    </a:cubicBezTo>
                    <a:lnTo>
                      <a:pt x="52313" y="523132"/>
                    </a:lnTo>
                    <a:cubicBezTo>
                      <a:pt x="23421" y="523132"/>
                      <a:pt x="0" y="499711"/>
                      <a:pt x="0" y="470819"/>
                    </a:cubicBezTo>
                    <a:lnTo>
                      <a:pt x="0" y="52313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601617" tIns="76200" rIns="76201" bIns="76200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乳児期</a:t>
                </a:r>
              </a:p>
            </p:txBody>
          </p:sp>
          <p:sp>
            <p:nvSpPr>
              <p:cNvPr id="19" name="角丸四角形 18"/>
              <p:cNvSpPr/>
              <p:nvPr/>
            </p:nvSpPr>
            <p:spPr>
              <a:xfrm>
                <a:off x="1079612" y="5733256"/>
                <a:ext cx="539998" cy="540000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tint val="5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</p:grp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17"/>
            <a:stretch/>
          </p:blipFill>
          <p:spPr>
            <a:xfrm>
              <a:off x="3023257" y="5088212"/>
              <a:ext cx="430470" cy="421450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198" y="6120707"/>
              <a:ext cx="469604" cy="454787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17"/>
            <a:stretch/>
          </p:blipFill>
          <p:spPr>
            <a:xfrm>
              <a:off x="2924284" y="3864076"/>
              <a:ext cx="508737" cy="443914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8" b="16729"/>
            <a:stretch/>
          </p:blipFill>
          <p:spPr>
            <a:xfrm>
              <a:off x="2903578" y="2800910"/>
              <a:ext cx="508737" cy="515395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032"/>
            <a:stretch/>
          </p:blipFill>
          <p:spPr>
            <a:xfrm>
              <a:off x="2905856" y="2179317"/>
              <a:ext cx="606720" cy="432048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2" r="6692" b="9538"/>
            <a:stretch/>
          </p:blipFill>
          <p:spPr>
            <a:xfrm>
              <a:off x="2913931" y="1228640"/>
              <a:ext cx="508737" cy="510917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1795690" y="5757847"/>
              <a:ext cx="75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102828" y="5878043"/>
              <a:ext cx="610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３歳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020004" y="2572868"/>
              <a:ext cx="745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１５歳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009652" y="3296768"/>
              <a:ext cx="786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１２歳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102828" y="4611218"/>
              <a:ext cx="610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６歳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999298" y="1820393"/>
              <a:ext cx="797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１８歳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532079" y="4638557"/>
              <a:ext cx="5708963" cy="66501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5529488" y="5336293"/>
              <a:ext cx="5708963" cy="66501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531943" y="6031740"/>
              <a:ext cx="5708963" cy="64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531943" y="1706938"/>
              <a:ext cx="5708963" cy="289546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532310" y="944773"/>
              <a:ext cx="5709590" cy="720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563271" y="1020912"/>
              <a:ext cx="2181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prstClr val="black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○就労支援</a:t>
              </a:r>
              <a:endParaRPr lang="en-US" altLang="ja-JP" sz="1400" dirty="0" smtClean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sz="1400" dirty="0" smtClean="0">
                  <a:solidFill>
                    <a:prstClr val="black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○生活支援・余暇支援</a:t>
              </a:r>
              <a:endParaRPr lang="ja-JP" altLang="en-US" sz="1400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560312" y="2861587"/>
              <a:ext cx="1574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 smtClean="0">
                  <a:solidFill>
                    <a:prstClr val="black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○教育相談</a:t>
              </a:r>
              <a:endParaRPr lang="ja-JP" altLang="en-US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555338" y="4793430"/>
              <a:ext cx="1579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 smtClean="0">
                  <a:solidFill>
                    <a:prstClr val="black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○就学相談</a:t>
              </a:r>
              <a:endParaRPr lang="ja-JP" altLang="en-US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578194" y="5383609"/>
              <a:ext cx="1804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prstClr val="black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○幼稚園・保育園</a:t>
              </a:r>
              <a:endParaRPr lang="en-US" altLang="ja-JP" sz="1400" dirty="0" smtClean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sz="1400" dirty="0" smtClean="0">
                  <a:solidFill>
                    <a:prstClr val="black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○療育支援</a:t>
              </a:r>
              <a:endParaRPr lang="ja-JP" altLang="en-US" sz="1400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568244" y="6124209"/>
              <a:ext cx="2373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prstClr val="black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○乳児健診及びフォロー</a:t>
              </a:r>
              <a:endParaRPr lang="en-US" altLang="ja-JP" sz="1400" dirty="0" smtClean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sz="1400" dirty="0" smtClean="0">
                  <a:solidFill>
                    <a:prstClr val="black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○心理相談</a:t>
              </a:r>
              <a:endParaRPr lang="ja-JP" altLang="en-US" sz="1400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8625191" y="1001243"/>
              <a:ext cx="2608945" cy="628649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ｺﾞｼｯｸM" panose="020B0609000000000000" pitchFamily="49" charset="-128"/>
                  <a:ea typeface="HGｺﾞｼｯｸM" panose="020B0609000000000000" pitchFamily="49" charset="-128"/>
                  <a:cs typeface="+mn-cs"/>
                </a:rPr>
                <a:t>教育・福祉・労働</a:t>
              </a: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8708015" y="2515718"/>
              <a:ext cx="2526122" cy="962025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ｺﾞｼｯｸM" panose="020B0609000000000000" pitchFamily="49" charset="-128"/>
                  <a:ea typeface="HGｺﾞｼｯｸM" panose="020B0609000000000000" pitchFamily="49" charset="-128"/>
                  <a:cs typeface="+mn-cs"/>
                </a:rPr>
                <a:t>教育・福祉・保健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8614838" y="5354169"/>
              <a:ext cx="2608944" cy="609599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3600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ｺﾞｼｯｸM" panose="020B0609000000000000" pitchFamily="49" charset="-128"/>
                  <a:ea typeface="HGｺﾞｼｯｸM" panose="020B0609000000000000" pitchFamily="49" charset="-128"/>
                  <a:cs typeface="+mn-cs"/>
                </a:rPr>
                <a:t>保健・福祉・保育・医療</a:t>
              </a: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8612250" y="4663607"/>
              <a:ext cx="2608944" cy="609599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3600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ｺﾞｼｯｸM" panose="020B0609000000000000" pitchFamily="49" charset="-128"/>
                  <a:ea typeface="HGｺﾞｼｯｸM" panose="020B0609000000000000" pitchFamily="49" charset="-128"/>
                  <a:cs typeface="+mn-cs"/>
                </a:rPr>
                <a:t>保健・福祉・保育・教育</a:t>
              </a: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8609662" y="6054256"/>
              <a:ext cx="2608944" cy="609599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3600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ｺﾞｼｯｸM" panose="020B0609000000000000" pitchFamily="49" charset="-128"/>
                  <a:ea typeface="HGｺﾞｼｯｸM" panose="020B0609000000000000" pitchFamily="49" charset="-128"/>
                  <a:cs typeface="+mn-cs"/>
                </a:rPr>
                <a:t>保健・福祉・医療</a:t>
              </a:r>
            </a:p>
          </p:txBody>
        </p:sp>
        <p:sp>
          <p:nvSpPr>
            <p:cNvPr id="47" name="上下矢印 46"/>
            <p:cNvSpPr/>
            <p:nvPr/>
          </p:nvSpPr>
          <p:spPr>
            <a:xfrm>
              <a:off x="7848718" y="951237"/>
              <a:ext cx="782586" cy="5736431"/>
            </a:xfrm>
            <a:prstGeom prst="upDown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8" name="左右矢印 47"/>
            <p:cNvSpPr/>
            <p:nvPr/>
          </p:nvSpPr>
          <p:spPr>
            <a:xfrm>
              <a:off x="5534834" y="3601567"/>
              <a:ext cx="5709656" cy="720000"/>
            </a:xfrm>
            <a:prstGeom prst="leftRight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055778" y="3792068"/>
              <a:ext cx="352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の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009178" y="2392938"/>
              <a:ext cx="461665" cy="1418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タ　　テ</a:t>
              </a: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8005816" y="4460631"/>
              <a:ext cx="461665" cy="933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連　　携</a:t>
              </a: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668504" y="3779139"/>
              <a:ext cx="983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ヨ　　コ</a:t>
              </a: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8708015" y="3780256"/>
              <a:ext cx="1666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連　　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76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528641502"/>
              </p:ext>
            </p:extLst>
          </p:nvPr>
        </p:nvGraphicFramePr>
        <p:xfrm>
          <a:off x="3019842" y="2373085"/>
          <a:ext cx="6309215" cy="436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43543" y="158932"/>
            <a:ext cx="110232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４）スピード感を持った対応の必要性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５）家族支援（両親・きょうだいなど）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６）社会資源の開拓、開発に向けて（フォーマル・インフォーマル）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７）評価の大切さ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17" y="3908709"/>
            <a:ext cx="1395063" cy="12939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46"/>
          <a:stretch/>
        </p:blipFill>
        <p:spPr>
          <a:xfrm>
            <a:off x="7176963" y="4033154"/>
            <a:ext cx="1183444" cy="104503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90" y="2419458"/>
            <a:ext cx="917510" cy="9175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72" y="4073974"/>
            <a:ext cx="963389" cy="9633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9"/>
          <a:stretch/>
        </p:blipFill>
        <p:spPr>
          <a:xfrm>
            <a:off x="5640172" y="5697415"/>
            <a:ext cx="1029942" cy="10408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5" r="54317" b="34067"/>
          <a:stretch/>
        </p:blipFill>
        <p:spPr>
          <a:xfrm>
            <a:off x="6872627" y="3009377"/>
            <a:ext cx="659054" cy="7584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4" t="7887" r="254" b="35519"/>
          <a:stretch/>
        </p:blipFill>
        <p:spPr>
          <a:xfrm>
            <a:off x="7407548" y="3102470"/>
            <a:ext cx="571680" cy="6653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5" r="31983" b="56349"/>
          <a:stretch/>
        </p:blipFill>
        <p:spPr>
          <a:xfrm>
            <a:off x="4781763" y="5391569"/>
            <a:ext cx="416395" cy="6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012" y="368490"/>
            <a:ext cx="11232107" cy="1269241"/>
          </a:xfrm>
        </p:spPr>
        <p:txBody>
          <a:bodyPr/>
          <a:lstStyle/>
          <a:p>
            <a:r>
              <a:rPr lang="ja-JP" altLang="en-US" dirty="0" smtClean="0"/>
              <a:t>ライフステージにおける支援の要点を理解する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9433" y="1610436"/>
            <a:ext cx="11191164" cy="4312691"/>
          </a:xfrm>
        </p:spPr>
        <p:txBody>
          <a:bodyPr/>
          <a:lstStyle/>
          <a:p>
            <a:pPr marL="0" indent="0">
              <a:buNone/>
            </a:pPr>
            <a:endParaRPr lang="ja-JP" altLang="en-US" sz="4000" dirty="0" smtClean="0"/>
          </a:p>
          <a:p>
            <a:pPr marL="0" indent="0">
              <a:buNone/>
            </a:pPr>
            <a:r>
              <a:rPr lang="ja-JP" altLang="en-US" sz="4000" dirty="0" smtClean="0"/>
              <a:t>●ライフステージ分類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①</a:t>
            </a:r>
            <a:r>
              <a:rPr lang="ja-JP" altLang="en-US" sz="4000" dirty="0"/>
              <a:t>在宅移行期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ja-JP" sz="4000" dirty="0" smtClean="0"/>
              <a:t>②</a:t>
            </a:r>
            <a:r>
              <a:rPr lang="ja-JP" altLang="en-US" sz="4000" dirty="0" smtClean="0"/>
              <a:t>幼児期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ja-JP" sz="4000" dirty="0" smtClean="0"/>
              <a:t>③</a:t>
            </a:r>
            <a:r>
              <a:rPr lang="ja-JP" altLang="en-US" sz="4000" dirty="0" smtClean="0"/>
              <a:t>学童期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ja-JP" sz="4000" dirty="0" smtClean="0"/>
              <a:t>④</a:t>
            </a:r>
            <a:r>
              <a:rPr lang="ja-JP" altLang="en-US" sz="4000" dirty="0" smtClean="0"/>
              <a:t>成人期</a:t>
            </a:r>
            <a:endParaRPr lang="ja-JP" altLang="en-US" sz="4000" dirty="0"/>
          </a:p>
          <a:p>
            <a:endParaRPr kumimoji="1" lang="ja-JP" altLang="en-US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126080374"/>
              </p:ext>
            </p:extLst>
          </p:nvPr>
        </p:nvGraphicFramePr>
        <p:xfrm>
          <a:off x="5375992" y="908972"/>
          <a:ext cx="6660074" cy="572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円/楕円 6"/>
          <p:cNvSpPr/>
          <p:nvPr/>
        </p:nvSpPr>
        <p:spPr>
          <a:xfrm>
            <a:off x="5412325" y="4693919"/>
            <a:ext cx="900000" cy="900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円/楕円 7"/>
          <p:cNvSpPr/>
          <p:nvPr/>
        </p:nvSpPr>
        <p:spPr>
          <a:xfrm>
            <a:off x="6459450" y="3765281"/>
            <a:ext cx="1080000" cy="1080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25" y="4741427"/>
            <a:ext cx="730523" cy="804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29" y="3826967"/>
            <a:ext cx="839441" cy="95662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22" y="2181417"/>
            <a:ext cx="1043596" cy="1373152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7935937" y="2706630"/>
            <a:ext cx="1259998" cy="125999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図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66" y="2769670"/>
            <a:ext cx="868510" cy="11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2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92598"/>
            <a:ext cx="12377195" cy="99542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ライフステージでのおおよその支援の要点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122767" y="706057"/>
          <a:ext cx="11961287" cy="5806441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269335"/>
                <a:gridCol w="2515180"/>
                <a:gridCol w="2392257"/>
                <a:gridCol w="2129971"/>
                <a:gridCol w="2654544"/>
              </a:tblGrid>
              <a:tr h="396378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発達段階</a:t>
                      </a:r>
                      <a:endParaRPr kumimoji="1" lang="ja-JP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在宅移行期、幼児期</a:t>
                      </a:r>
                      <a:endParaRPr kumimoji="1" lang="ja-JP" altLang="en-US" dirty="0"/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学童期　</a:t>
                      </a:r>
                      <a:endParaRPr kumimoji="1" lang="ja-JP" altLang="en-US" dirty="0"/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青年期</a:t>
                      </a:r>
                      <a:endParaRPr kumimoji="1" lang="ja-JP" altLang="en-US" dirty="0"/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成年移行期（成人期）</a:t>
                      </a:r>
                      <a:endParaRPr kumimoji="1" lang="ja-JP" altLang="en-US" dirty="0"/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1561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考えられる状態</a:t>
                      </a:r>
                      <a:endParaRPr kumimoji="1" lang="ja-JP" altLang="en-US" b="1" dirty="0"/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状態不安定</a:t>
                      </a:r>
                      <a:endParaRPr kumimoji="1" lang="ja-JP" altLang="en-US" b="1" dirty="0"/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安定</a:t>
                      </a:r>
                      <a:endParaRPr kumimoji="1" lang="ja-JP" altLang="en-US" b="1" dirty="0"/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安定</a:t>
                      </a:r>
                      <a:endParaRPr kumimoji="1" lang="ja-JP" altLang="en-US" b="1" dirty="0"/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身体機能・構造の変化による状態不安定の可能性</a:t>
                      </a:r>
                      <a:endParaRPr kumimoji="1" lang="ja-JP" altLang="en-US" b="1" dirty="0"/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4305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医療</a:t>
                      </a:r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本人の状態の安定・成長発達・家族支援・多職種の支援</a:t>
                      </a:r>
                      <a:endParaRPr kumimoji="1" lang="ja-JP" altLang="en-US" b="1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b="1" dirty="0" smtClean="0"/>
                    </a:p>
                    <a:p>
                      <a:r>
                        <a:rPr kumimoji="1" lang="ja-JP" altLang="en-US" b="1" dirty="0" smtClean="0">
                          <a:solidFill>
                            <a:srgbClr val="C00000"/>
                          </a:solidFill>
                        </a:rPr>
                        <a:t>成長による身体的変化への対応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6378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福祉</a:t>
                      </a:r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生活・家族支援</a:t>
                      </a:r>
                      <a:endParaRPr kumimoji="1" lang="ja-JP" altLang="en-US" b="1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7885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教育・療育</a:t>
                      </a:r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身体機能・構造</a:t>
                      </a:r>
                      <a:endParaRPr kumimoji="1" lang="en-US" altLang="ja-JP" b="1" dirty="0" smtClean="0"/>
                    </a:p>
                    <a:p>
                      <a:r>
                        <a:rPr kumimoji="1" lang="ja-JP" altLang="en-US" b="1" dirty="0" smtClean="0"/>
                        <a:t>知的活動の発達を促進するための療育</a:t>
                      </a:r>
                      <a:endParaRPr kumimoji="1" lang="en-US" altLang="ja-JP" b="1" dirty="0" smtClean="0"/>
                    </a:p>
                    <a:p>
                      <a:r>
                        <a:rPr kumimoji="1" lang="ja-JP" altLang="en-US" b="1" dirty="0" smtClean="0"/>
                        <a:t>・３</a:t>
                      </a:r>
                      <a:r>
                        <a:rPr kumimoji="1" lang="en-US" altLang="ja-JP" b="1" dirty="0" smtClean="0"/>
                        <a:t>,</a:t>
                      </a:r>
                      <a:r>
                        <a:rPr kumimoji="1" lang="ja-JP" altLang="en-US" b="1" dirty="0" smtClean="0"/>
                        <a:t>４歳からの就学に向けた相談支援</a:t>
                      </a:r>
                      <a:endParaRPr kumimoji="1" lang="ja-JP" altLang="en-US" b="1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就学</a:t>
                      </a:r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就学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>
                          <a:solidFill>
                            <a:srgbClr val="C00000"/>
                          </a:solidFill>
                        </a:rPr>
                        <a:t>高校卒業後を見越した関わりの開始</a:t>
                      </a:r>
                      <a:endParaRPr kumimoji="1" lang="ja-JP" alt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社会での新たな居場所の確保</a:t>
                      </a:r>
                      <a:endParaRPr kumimoji="1" lang="en-US" altLang="ja-JP" b="1" dirty="0" smtClean="0"/>
                    </a:p>
                    <a:p>
                      <a:r>
                        <a:rPr kumimoji="1" lang="ja-JP" altLang="en-US" b="1" dirty="0" smtClean="0"/>
                        <a:t>社会とのつながりの再構築</a:t>
                      </a:r>
                      <a:endParaRPr kumimoji="1" lang="ja-JP" altLang="en-US" b="1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7737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相談支援専門員訪問看護師</a:t>
                      </a:r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ライフイベントに伴う本人・家族の意思決定支援</a:t>
                      </a:r>
                      <a:endParaRPr kumimoji="1" lang="ja-JP" altLang="en-US" b="1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4799636" y="5903090"/>
            <a:ext cx="7238035" cy="41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799636" y="3172191"/>
            <a:ext cx="7238035" cy="41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14175" y="2047741"/>
            <a:ext cx="7023496" cy="3279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prstClr val="black"/>
                </a:solidFill>
              </a:rPr>
              <a:t>年齢・状態に応じた支援の継続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線吹き出し 1 (枠付き) 2"/>
          <p:cNvSpPr/>
          <p:nvPr/>
        </p:nvSpPr>
        <p:spPr>
          <a:xfrm>
            <a:off x="4799637" y="5048520"/>
            <a:ext cx="7349543" cy="489397"/>
          </a:xfrm>
          <a:prstGeom prst="borderCallout1">
            <a:avLst>
              <a:gd name="adj1" fmla="val 63487"/>
              <a:gd name="adj2" fmla="val -1324"/>
              <a:gd name="adj3" fmla="val 107237"/>
              <a:gd name="adj4" fmla="val -22912"/>
            </a:avLst>
          </a:prstGeom>
          <a:solidFill>
            <a:srgbClr val="FF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prstClr val="black"/>
                </a:solidFill>
              </a:rPr>
              <a:t>身体機能と構造の維持・改善を目的としたリハビリテーション</a:t>
            </a:r>
            <a:endParaRPr kumimoji="1"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06792"/>
            <a:ext cx="10515600" cy="987157"/>
          </a:xfrm>
        </p:spPr>
        <p:txBody>
          <a:bodyPr/>
          <a:lstStyle/>
          <a:p>
            <a:r>
              <a:rPr lang="ja-JP" altLang="en-US" dirty="0" smtClean="0">
                <a:latin typeface="Calibri Light" panose="020F0302020204030204" pitchFamily="34" charset="0"/>
              </a:rPr>
              <a:t>①</a:t>
            </a:r>
            <a:r>
              <a:rPr lang="ja-JP" altLang="en-US" dirty="0" smtClean="0"/>
              <a:t>在宅移行期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1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/>
              <a:t>１）本人・保護者との信頼関係の構築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 smtClean="0"/>
              <a:t>２）多機関</a:t>
            </a:r>
            <a:r>
              <a:rPr lang="ja-JP" altLang="en-US" sz="4000" dirty="0"/>
              <a:t>に</a:t>
            </a:r>
            <a:r>
              <a:rPr lang="ja-JP" altLang="en-US" sz="4000" dirty="0" smtClean="0"/>
              <a:t>渡る支援者と顔の見える関係構築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⇒支援チーム作り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 smtClean="0"/>
              <a:t>３）在宅への安心感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４）状況把握（モニタリング）の重要性</a:t>
            </a:r>
            <a:endParaRPr lang="ja-JP" altLang="en-US" sz="40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190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772733"/>
            <a:ext cx="10515600" cy="1017432"/>
          </a:xfrm>
        </p:spPr>
        <p:txBody>
          <a:bodyPr/>
          <a:lstStyle/>
          <a:p>
            <a:r>
              <a:rPr lang="ja-JP" altLang="en-US" dirty="0" smtClean="0"/>
              <a:t>②幼児期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160476"/>
            <a:ext cx="10515600" cy="349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１</a:t>
            </a:r>
            <a:r>
              <a:rPr lang="en-US" altLang="ja-JP" sz="4000" dirty="0"/>
              <a:t>)</a:t>
            </a:r>
            <a:r>
              <a:rPr lang="ja-JP" altLang="en-US" sz="4000" dirty="0"/>
              <a:t>次子出産・育児問題関連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 smtClean="0"/>
              <a:t>２）母の就労・社会参加関連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３）療育機関、地域の幼稚園・保育園利用開始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 smtClean="0"/>
              <a:t>４）就学に向けて（</a:t>
            </a:r>
            <a:r>
              <a:rPr lang="ja-JP" altLang="en-US" sz="4000" smtClean="0"/>
              <a:t>学校選択、通学籍ｏｒ訪問籍）</a:t>
            </a:r>
            <a:endParaRPr lang="en-US" altLang="ja-JP" sz="4000" dirty="0" smtClean="0"/>
          </a:p>
          <a:p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6730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71188"/>
            <a:ext cx="10515600" cy="819730"/>
          </a:xfrm>
        </p:spPr>
        <p:txBody>
          <a:bodyPr/>
          <a:lstStyle/>
          <a:p>
            <a:r>
              <a:rPr lang="ja-JP" altLang="en-US" dirty="0" smtClean="0"/>
              <a:t>③学童期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１）生活時間の大きなウェイトを占める学校（特別支援学校等）や放課後等</a:t>
            </a:r>
            <a:r>
              <a:rPr lang="ja-JP" altLang="en-US" dirty="0" smtClean="0"/>
              <a:t>デイサービスなどと</a:t>
            </a:r>
            <a:r>
              <a:rPr lang="ja-JP" altLang="en-US" dirty="0"/>
              <a:t>の連携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２）学校問題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通学＜保護者付添＞・訪問教育・通学手段・副籍等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３）きょうだい支援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４）５年後、１０年後先の姿を思い描き（疾患、障害特性から予後等を踏まえ）、そこに向けてのイメージ作り、必要な支援。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中長期的なマネージメント。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055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④成人期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１）生活介護事業所等との連携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２）サービス利用への抵抗感がある本人および保護者へのアプローチ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３）加齢による変化に伴うサービス利用変更や新規サービス利用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４）介護者（家族）の高齢化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５）成年後見制度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６）親亡き後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12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0699" y="163246"/>
            <a:ext cx="10984606" cy="832610"/>
          </a:xfrm>
        </p:spPr>
        <p:txBody>
          <a:bodyPr/>
          <a:lstStyle/>
          <a:p>
            <a:r>
              <a:rPr lang="ja-JP" altLang="en-US" dirty="0" smtClean="0"/>
              <a:t>　　全ライフステージに共通して必要な視点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2695" y="995856"/>
            <a:ext cx="11024314" cy="9635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>
                <a:latin typeface="+mn-ea"/>
              </a:rPr>
              <a:t>１）いかに本人および家族に寄り添っていけるか。　　　　　　　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２）本人中心の支援計画（利用者および家族のエンパワ</a:t>
            </a:r>
            <a:r>
              <a:rPr lang="ja-JP" altLang="en-US" dirty="0">
                <a:latin typeface="+mn-ea"/>
              </a:rPr>
              <a:t>メント</a:t>
            </a:r>
            <a:r>
              <a:rPr lang="ja-JP" altLang="en-US" dirty="0" smtClean="0">
                <a:latin typeface="+mn-ea"/>
              </a:rPr>
              <a:t>、アドボカシー）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1755" y="2161309"/>
            <a:ext cx="7196624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51" y="1798381"/>
            <a:ext cx="646380" cy="136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7" y="852671"/>
            <a:ext cx="648000" cy="822857"/>
          </a:xfrm>
          <a:prstGeom prst="rect">
            <a:avLst/>
          </a:prstGeom>
        </p:spPr>
      </p:pic>
      <p:pic>
        <p:nvPicPr>
          <p:cNvPr id="4" name="図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865727"/>
            <a:ext cx="648000" cy="1030389"/>
          </a:xfrm>
          <a:prstGeom prst="rect">
            <a:avLst/>
          </a:prstGeom>
        </p:spPr>
      </p:pic>
      <p:graphicFrame>
        <p:nvGraphicFramePr>
          <p:cNvPr id="2" name="図表 1"/>
          <p:cNvGraphicFramePr/>
          <p:nvPr>
            <p:extLst/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066141" y="213577"/>
            <a:ext cx="605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家族が要の扇型の支援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b="28000"/>
          <a:stretch/>
        </p:blipFill>
        <p:spPr>
          <a:xfrm>
            <a:off x="5363073" y="4638676"/>
            <a:ext cx="1287833" cy="9810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44" y="5177421"/>
            <a:ext cx="776288" cy="88465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317531" y="5692747"/>
            <a:ext cx="70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本人</a:t>
            </a:r>
          </a:p>
        </p:txBody>
      </p:sp>
    </p:spTree>
    <p:extLst>
      <p:ext uri="{BB962C8B-B14F-4D97-AF65-F5344CB8AC3E}">
        <p14:creationId xmlns:p14="http://schemas.microsoft.com/office/powerpoint/2010/main" val="13034314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ＭＳ 明朝" panose="02020609040205080304" pitchFamily="17" charset="-128"/>
            <a:ea typeface="ＭＳ 明朝" panose="02020609040205080304" pitchFamily="1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ビジネス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502</Words>
  <Application>Microsoft Office PowerPoint</Application>
  <PresentationFormat>ユーザー設定</PresentationFormat>
  <Paragraphs>131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Office テーマ</vt:lpstr>
      <vt:lpstr>ビジネス</vt:lpstr>
      <vt:lpstr>重症心身障害児者等 支援者育成研修テキスト  ５　ライフステージにおける支援①　 　　　　　　　　　　　　　　　　　　　　　　　　　　　　　　　　　　　 　　　　　　　　　　　　　　　　各ライフステージにおける 　　　　　　　　　　　　　　　　　相談支援に必要な視点　　　　　　　　　　　　　　　　　　</vt:lpstr>
      <vt:lpstr>ライフステージにおける支援の要点を理解する</vt:lpstr>
      <vt:lpstr>ライフステージでのおおよその支援の要点</vt:lpstr>
      <vt:lpstr>①在宅移行期</vt:lpstr>
      <vt:lpstr>②幼児期</vt:lpstr>
      <vt:lpstr>③学童期</vt:lpstr>
      <vt:lpstr>④成人期</vt:lpstr>
      <vt:lpstr>　　全ライフステージに共通して必要な視点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演習</dc:title>
  <dc:creator>mamorukai-cwmobile</dc:creator>
  <cp:lastModifiedBy>厚生労働省ネットワークシステム</cp:lastModifiedBy>
  <cp:revision>111</cp:revision>
  <cp:lastPrinted>2016-02-25T04:48:15Z</cp:lastPrinted>
  <dcterms:created xsi:type="dcterms:W3CDTF">2016-02-02T02:47:34Z</dcterms:created>
  <dcterms:modified xsi:type="dcterms:W3CDTF">2016-05-09T04:42:22Z</dcterms:modified>
</cp:coreProperties>
</file>