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7" r:id="rId1"/>
    <p:sldMasterId id="2147484009" r:id="rId2"/>
    <p:sldMasterId id="2147484022" r:id="rId3"/>
    <p:sldMasterId id="2147484114" r:id="rId4"/>
    <p:sldMasterId id="2147484252" r:id="rId5"/>
    <p:sldMasterId id="2147484264" r:id="rId6"/>
  </p:sldMasterIdLst>
  <p:notesMasterIdLst>
    <p:notesMasterId r:id="rId16"/>
  </p:notesMasterIdLst>
  <p:handoutMasterIdLst>
    <p:handoutMasterId r:id="rId17"/>
  </p:handoutMasterIdLst>
  <p:sldIdLst>
    <p:sldId id="683" r:id="rId7"/>
    <p:sldId id="542" r:id="rId8"/>
    <p:sldId id="680" r:id="rId9"/>
    <p:sldId id="553" r:id="rId10"/>
    <p:sldId id="554" r:id="rId11"/>
    <p:sldId id="629" r:id="rId12"/>
    <p:sldId id="555" r:id="rId13"/>
    <p:sldId id="681" r:id="rId14"/>
    <p:sldId id="682" r:id="rId15"/>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917" autoAdjust="0"/>
    <p:restoredTop sz="94660"/>
  </p:normalViewPr>
  <p:slideViewPr>
    <p:cSldViewPr>
      <p:cViewPr>
        <p:scale>
          <a:sx n="50" d="100"/>
          <a:sy n="50" d="100"/>
        </p:scale>
        <p:origin x="-1722" y="-47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135" cy="496253"/>
          </a:xfrm>
          <a:prstGeom prst="rect">
            <a:avLst/>
          </a:prstGeom>
        </p:spPr>
        <p:txBody>
          <a:bodyPr vert="horz" lIns="91321" tIns="45661" rIns="91321" bIns="4566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955" y="0"/>
            <a:ext cx="2946135" cy="496253"/>
          </a:xfrm>
          <a:prstGeom prst="rect">
            <a:avLst/>
          </a:prstGeom>
        </p:spPr>
        <p:txBody>
          <a:bodyPr vert="horz" lIns="91321" tIns="45661" rIns="91321" bIns="45661" rtlCol="0"/>
          <a:lstStyle>
            <a:lvl1pPr algn="r">
              <a:defRPr sz="1200"/>
            </a:lvl1pPr>
          </a:lstStyle>
          <a:p>
            <a:fld id="{6E47F440-CA85-419B-8061-FF68BB85442D}" type="datetimeFigureOut">
              <a:rPr kumimoji="1" lang="ja-JP" altLang="en-US" smtClean="0"/>
              <a:t>2016/5/9</a:t>
            </a:fld>
            <a:endParaRPr kumimoji="1" lang="ja-JP" altLang="en-US"/>
          </a:p>
        </p:txBody>
      </p:sp>
      <p:sp>
        <p:nvSpPr>
          <p:cNvPr id="4" name="フッター プレースホルダー 3"/>
          <p:cNvSpPr>
            <a:spLocks noGrp="1"/>
          </p:cNvSpPr>
          <p:nvPr>
            <p:ph type="ftr" sz="quarter" idx="2"/>
          </p:nvPr>
        </p:nvSpPr>
        <p:spPr>
          <a:xfrm>
            <a:off x="0" y="9428800"/>
            <a:ext cx="2946135" cy="496252"/>
          </a:xfrm>
          <a:prstGeom prst="rect">
            <a:avLst/>
          </a:prstGeom>
        </p:spPr>
        <p:txBody>
          <a:bodyPr vert="horz" lIns="91321" tIns="45661" rIns="91321" bIns="4566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955" y="9428800"/>
            <a:ext cx="2946135" cy="496252"/>
          </a:xfrm>
          <a:prstGeom prst="rect">
            <a:avLst/>
          </a:prstGeom>
        </p:spPr>
        <p:txBody>
          <a:bodyPr vert="horz" lIns="91321" tIns="45661" rIns="91321" bIns="45661" rtlCol="0" anchor="b"/>
          <a:lstStyle>
            <a:lvl1pPr algn="r">
              <a:defRPr sz="1200"/>
            </a:lvl1pPr>
          </a:lstStyle>
          <a:p>
            <a:fld id="{52939BE0-8EEA-4194-B07D-6B563A13ACB7}" type="slidenum">
              <a:rPr kumimoji="1" lang="ja-JP" altLang="en-US" smtClean="0"/>
              <a:t>‹#›</a:t>
            </a:fld>
            <a:endParaRPr kumimoji="1" lang="ja-JP" altLang="en-US"/>
          </a:p>
        </p:txBody>
      </p:sp>
    </p:spTree>
    <p:extLst>
      <p:ext uri="{BB962C8B-B14F-4D97-AF65-F5344CB8AC3E}">
        <p14:creationId xmlns:p14="http://schemas.microsoft.com/office/powerpoint/2010/main" val="4612414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6135" cy="496253"/>
          </a:xfrm>
          <a:prstGeom prst="rect">
            <a:avLst/>
          </a:prstGeom>
        </p:spPr>
        <p:txBody>
          <a:bodyPr vert="horz" lIns="91321" tIns="45661" rIns="91321" bIns="45661" rtlCol="0"/>
          <a:lstStyle>
            <a:lvl1pPr algn="l">
              <a:defRPr sz="1200"/>
            </a:lvl1pPr>
          </a:lstStyle>
          <a:p>
            <a:endParaRPr kumimoji="1" lang="ja-JP" altLang="en-US"/>
          </a:p>
        </p:txBody>
      </p:sp>
      <p:sp>
        <p:nvSpPr>
          <p:cNvPr id="3" name="日付プレースホルダ 2"/>
          <p:cNvSpPr>
            <a:spLocks noGrp="1"/>
          </p:cNvSpPr>
          <p:nvPr>
            <p:ph type="dt" idx="1"/>
          </p:nvPr>
        </p:nvSpPr>
        <p:spPr>
          <a:xfrm>
            <a:off x="3849955" y="0"/>
            <a:ext cx="2946135" cy="496253"/>
          </a:xfrm>
          <a:prstGeom prst="rect">
            <a:avLst/>
          </a:prstGeom>
        </p:spPr>
        <p:txBody>
          <a:bodyPr vert="horz" lIns="91321" tIns="45661" rIns="91321" bIns="45661" rtlCol="0"/>
          <a:lstStyle>
            <a:lvl1pPr algn="r">
              <a:defRPr sz="1200"/>
            </a:lvl1pPr>
          </a:lstStyle>
          <a:p>
            <a:fld id="{F52455DC-05F8-48F3-8172-6C294A567ED1}" type="datetimeFigureOut">
              <a:rPr kumimoji="1" lang="ja-JP" altLang="en-US" smtClean="0"/>
              <a:pPr/>
              <a:t>2016/5/9</a:t>
            </a:fld>
            <a:endParaRPr kumimoji="1" lang="ja-JP" altLang="en-US"/>
          </a:p>
        </p:txBody>
      </p:sp>
      <p:sp>
        <p:nvSpPr>
          <p:cNvPr id="4" name="スライド イメージ プレースホルダ 3"/>
          <p:cNvSpPr>
            <a:spLocks noGrp="1" noRot="1" noChangeAspect="1"/>
          </p:cNvSpPr>
          <p:nvPr>
            <p:ph type="sldImg" idx="2"/>
          </p:nvPr>
        </p:nvSpPr>
        <p:spPr>
          <a:xfrm>
            <a:off x="919163" y="744538"/>
            <a:ext cx="4960937" cy="3721100"/>
          </a:xfrm>
          <a:prstGeom prst="rect">
            <a:avLst/>
          </a:prstGeom>
          <a:noFill/>
          <a:ln w="12700">
            <a:solidFill>
              <a:prstClr val="black"/>
            </a:solidFill>
          </a:ln>
        </p:spPr>
        <p:txBody>
          <a:bodyPr vert="horz" lIns="91321" tIns="45661" rIns="91321" bIns="45661" rtlCol="0" anchor="ctr"/>
          <a:lstStyle/>
          <a:p>
            <a:endParaRPr lang="ja-JP" altLang="en-US"/>
          </a:p>
        </p:txBody>
      </p:sp>
      <p:sp>
        <p:nvSpPr>
          <p:cNvPr id="5" name="ノート プレースホルダ 4"/>
          <p:cNvSpPr>
            <a:spLocks noGrp="1"/>
          </p:cNvSpPr>
          <p:nvPr>
            <p:ph type="body" sz="quarter" idx="3"/>
          </p:nvPr>
        </p:nvSpPr>
        <p:spPr>
          <a:xfrm>
            <a:off x="680244" y="4715192"/>
            <a:ext cx="5437188" cy="4466274"/>
          </a:xfrm>
          <a:prstGeom prst="rect">
            <a:avLst/>
          </a:prstGeom>
        </p:spPr>
        <p:txBody>
          <a:bodyPr vert="horz" lIns="91321" tIns="45661" rIns="91321" bIns="45661"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28800"/>
            <a:ext cx="2946135" cy="496252"/>
          </a:xfrm>
          <a:prstGeom prst="rect">
            <a:avLst/>
          </a:prstGeom>
        </p:spPr>
        <p:txBody>
          <a:bodyPr vert="horz" lIns="91321" tIns="45661" rIns="91321" bIns="45661"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49955" y="9428800"/>
            <a:ext cx="2946135" cy="496252"/>
          </a:xfrm>
          <a:prstGeom prst="rect">
            <a:avLst/>
          </a:prstGeom>
        </p:spPr>
        <p:txBody>
          <a:bodyPr vert="horz" lIns="91321" tIns="45661" rIns="91321" bIns="45661" rtlCol="0" anchor="b"/>
          <a:lstStyle>
            <a:lvl1pPr algn="r">
              <a:defRPr sz="1200"/>
            </a:lvl1pPr>
          </a:lstStyle>
          <a:p>
            <a:fld id="{7615A0A0-F5C0-4738-81A8-7EA9743571AF}" type="slidenum">
              <a:rPr kumimoji="1" lang="ja-JP" altLang="en-US" smtClean="0"/>
              <a:pPr/>
              <a:t>‹#›</a:t>
            </a:fld>
            <a:endParaRPr kumimoji="1" lang="ja-JP" altLang="en-US"/>
          </a:p>
        </p:txBody>
      </p:sp>
    </p:spTree>
    <p:extLst>
      <p:ext uri="{BB962C8B-B14F-4D97-AF65-F5344CB8AC3E}">
        <p14:creationId xmlns:p14="http://schemas.microsoft.com/office/powerpoint/2010/main" val="29762557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スライド イメージ プレースホルダ 1"/>
          <p:cNvSpPr>
            <a:spLocks noGrp="1" noRot="1" noChangeAspect="1" noTextEdit="1"/>
          </p:cNvSpPr>
          <p:nvPr>
            <p:ph type="sldImg"/>
          </p:nvPr>
        </p:nvSpPr>
        <p:spPr>
          <a:xfrm>
            <a:off x="919163" y="744538"/>
            <a:ext cx="4960937" cy="3721100"/>
          </a:xfrm>
          <a:ln/>
        </p:spPr>
      </p:sp>
      <p:sp>
        <p:nvSpPr>
          <p:cNvPr id="14541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
        <p:nvSpPr>
          <p:cNvPr id="14541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84" indent="-285379">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514" indent="-228303">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120" indent="-228303">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725" indent="-228303">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331" indent="-22830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937" indent="-22830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542" indent="-22830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1148" indent="-22830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321D3360-72C5-4227-B51E-4D1763D7588A}" type="slidenum">
              <a:rPr lang="en-US" altLang="ja-JP">
                <a:solidFill>
                  <a:srgbClr val="000000"/>
                </a:solidFill>
                <a:ea typeface="ＭＳ Ｐゴシック" panose="020B0600070205080204" pitchFamily="50" charset="-128"/>
              </a:rPr>
              <a:pPr>
                <a:spcBef>
                  <a:spcPct val="0"/>
                </a:spcBef>
              </a:pPr>
              <a:t>2</a:t>
            </a:fld>
            <a:endParaRPr lang="en-US" altLang="ja-JP">
              <a:solidFill>
                <a:srgbClr val="000000"/>
              </a:solidFill>
              <a:ea typeface="ＭＳ Ｐゴシック" panose="020B0600070205080204" pitchFamily="50" charset="-128"/>
            </a:endParaRPr>
          </a:p>
        </p:txBody>
      </p:sp>
    </p:spTree>
    <p:extLst>
      <p:ext uri="{BB962C8B-B14F-4D97-AF65-F5344CB8AC3E}">
        <p14:creationId xmlns:p14="http://schemas.microsoft.com/office/powerpoint/2010/main" val="3720265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83"/>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C84B25F-FF65-443E-9D0B-401D7E2B3EB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13419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C7371B4-5DB8-43CF-B6B1-7200E0CA4AA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26184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777"/>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777"/>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28F49D5-616E-44E7-92E9-57395AB42A4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701065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2" y="213064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2"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a:lvl1pPr>
          </a:lstStyle>
          <a:p>
            <a:pPr>
              <a:defRPr/>
            </a:pPr>
            <a:fld id="{A3A171D1-E783-4459-97BC-C6AE88860B63}" type="slidenum">
              <a:rPr lang="en-US" altLang="ja-JP"/>
              <a:pPr>
                <a:defRPr/>
              </a:pPr>
              <a:t>‹#›</a:t>
            </a:fld>
            <a:endParaRPr lang="en-US" altLang="ja-JP"/>
          </a:p>
        </p:txBody>
      </p:sp>
    </p:spTree>
    <p:extLst>
      <p:ext uri="{BB962C8B-B14F-4D97-AF65-F5344CB8AC3E}">
        <p14:creationId xmlns:p14="http://schemas.microsoft.com/office/powerpoint/2010/main" val="1170321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a:lvl1pPr>
          </a:lstStyle>
          <a:p>
            <a:pPr>
              <a:defRPr/>
            </a:pPr>
            <a:fld id="{74B89395-9481-4627-9A81-F08C6B19C6C8}" type="slidenum">
              <a:rPr lang="en-US" altLang="ja-JP"/>
              <a:pPr>
                <a:defRPr/>
              </a:pPr>
              <a:t>‹#›</a:t>
            </a:fld>
            <a:endParaRPr lang="en-US" altLang="ja-JP"/>
          </a:p>
        </p:txBody>
      </p:sp>
    </p:spTree>
    <p:extLst>
      <p:ext uri="{BB962C8B-B14F-4D97-AF65-F5344CB8AC3E}">
        <p14:creationId xmlns:p14="http://schemas.microsoft.com/office/powerpoint/2010/main" val="41077422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12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a:lvl1pPr>
          </a:lstStyle>
          <a:p>
            <a:pPr>
              <a:defRPr/>
            </a:pPr>
            <a:fld id="{9E08D0E0-1CA6-40AF-B4FE-9F7B170665B9}" type="slidenum">
              <a:rPr lang="en-US" altLang="ja-JP"/>
              <a:pPr>
                <a:defRPr/>
              </a:pPr>
              <a:t>‹#›</a:t>
            </a:fld>
            <a:endParaRPr lang="en-US" altLang="ja-JP"/>
          </a:p>
        </p:txBody>
      </p:sp>
    </p:spTree>
    <p:extLst>
      <p:ext uri="{BB962C8B-B14F-4D97-AF65-F5344CB8AC3E}">
        <p14:creationId xmlns:p14="http://schemas.microsoft.com/office/powerpoint/2010/main" val="7538397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eaLnBrk="0" hangingPunct="0">
              <a:defRPr/>
            </a:lvl1pPr>
          </a:lstStyle>
          <a:p>
            <a:pPr>
              <a:defRPr/>
            </a:pPr>
            <a:fld id="{E15CEA1D-0611-4F7E-B7CB-A34EBAC75768}" type="slidenum">
              <a:rPr lang="en-US" altLang="ja-JP"/>
              <a:pPr>
                <a:defRPr/>
              </a:pPr>
              <a:t>‹#›</a:t>
            </a:fld>
            <a:endParaRPr lang="en-US" altLang="ja-JP"/>
          </a:p>
        </p:txBody>
      </p:sp>
    </p:spTree>
    <p:extLst>
      <p:ext uri="{BB962C8B-B14F-4D97-AF65-F5344CB8AC3E}">
        <p14:creationId xmlns:p14="http://schemas.microsoft.com/office/powerpoint/2010/main" val="24315437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7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7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8"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eaLnBrk="0" hangingPunct="0">
              <a:defRPr/>
            </a:lvl1pPr>
          </a:lstStyle>
          <a:p>
            <a:pPr>
              <a:defRPr/>
            </a:pPr>
            <a:fld id="{BFBFC74A-E171-43C5-94E2-9FCD9CC171CE}" type="slidenum">
              <a:rPr lang="en-US" altLang="ja-JP"/>
              <a:pPr>
                <a:defRPr/>
              </a:pPr>
              <a:t>‹#›</a:t>
            </a:fld>
            <a:endParaRPr lang="en-US" altLang="ja-JP"/>
          </a:p>
        </p:txBody>
      </p:sp>
    </p:spTree>
    <p:extLst>
      <p:ext uri="{BB962C8B-B14F-4D97-AF65-F5344CB8AC3E}">
        <p14:creationId xmlns:p14="http://schemas.microsoft.com/office/powerpoint/2010/main" val="836463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eaLnBrk="0" hangingPunct="0">
              <a:defRPr/>
            </a:lvl1pPr>
          </a:lstStyle>
          <a:p>
            <a:pPr>
              <a:defRPr/>
            </a:pPr>
            <a:fld id="{76477357-0E8A-4D95-BE30-AB11C29229F1}" type="slidenum">
              <a:rPr lang="en-US" altLang="ja-JP"/>
              <a:pPr>
                <a:defRPr/>
              </a:pPr>
              <a:t>‹#›</a:t>
            </a:fld>
            <a:endParaRPr lang="en-US" altLang="ja-JP"/>
          </a:p>
        </p:txBody>
      </p:sp>
    </p:spTree>
    <p:extLst>
      <p:ext uri="{BB962C8B-B14F-4D97-AF65-F5344CB8AC3E}">
        <p14:creationId xmlns:p14="http://schemas.microsoft.com/office/powerpoint/2010/main" val="10601506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3"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eaLnBrk="0" hangingPunct="0">
              <a:defRPr/>
            </a:lvl1pPr>
          </a:lstStyle>
          <a:p>
            <a:pPr>
              <a:defRPr/>
            </a:pPr>
            <a:fld id="{72C13AD9-D76C-447A-B7C4-9DA221669B21}" type="slidenum">
              <a:rPr lang="en-US" altLang="ja-JP"/>
              <a:pPr>
                <a:defRPr/>
              </a:pPr>
              <a:t>‹#›</a:t>
            </a:fld>
            <a:endParaRPr lang="en-US" altLang="ja-JP"/>
          </a:p>
        </p:txBody>
      </p:sp>
    </p:spTree>
    <p:extLst>
      <p:ext uri="{BB962C8B-B14F-4D97-AF65-F5344CB8AC3E}">
        <p14:creationId xmlns:p14="http://schemas.microsoft.com/office/powerpoint/2010/main" val="3903804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3" y="27321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8"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eaLnBrk="0" hangingPunct="0">
              <a:defRPr/>
            </a:lvl1pPr>
          </a:lstStyle>
          <a:p>
            <a:pPr>
              <a:defRPr/>
            </a:pPr>
            <a:fld id="{39E658B0-6FA8-4A45-8FE5-EBAF3DA0E59E}" type="slidenum">
              <a:rPr lang="en-US" altLang="ja-JP"/>
              <a:pPr>
                <a:defRPr/>
              </a:pPr>
              <a:t>‹#›</a:t>
            </a:fld>
            <a:endParaRPr lang="en-US" altLang="ja-JP"/>
          </a:p>
        </p:txBody>
      </p:sp>
    </p:spTree>
    <p:extLst>
      <p:ext uri="{BB962C8B-B14F-4D97-AF65-F5344CB8AC3E}">
        <p14:creationId xmlns:p14="http://schemas.microsoft.com/office/powerpoint/2010/main" val="3871748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05773DC-FE95-42F9-842B-A5A17D58426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274590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eaLnBrk="0" hangingPunct="0">
              <a:defRPr/>
            </a:lvl1pPr>
          </a:lstStyle>
          <a:p>
            <a:pPr>
              <a:defRPr/>
            </a:pPr>
            <a:fld id="{D05CAF68-8A83-419C-A44D-281062F9196E}" type="slidenum">
              <a:rPr lang="en-US" altLang="ja-JP"/>
              <a:pPr>
                <a:defRPr/>
              </a:pPr>
              <a:t>‹#›</a:t>
            </a:fld>
            <a:endParaRPr lang="en-US" altLang="ja-JP"/>
          </a:p>
        </p:txBody>
      </p:sp>
    </p:spTree>
    <p:extLst>
      <p:ext uri="{BB962C8B-B14F-4D97-AF65-F5344CB8AC3E}">
        <p14:creationId xmlns:p14="http://schemas.microsoft.com/office/powerpoint/2010/main" val="28940735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a:lvl1pPr>
          </a:lstStyle>
          <a:p>
            <a:pPr>
              <a:defRPr/>
            </a:pPr>
            <a:fld id="{AD11009A-92F0-462A-82D7-13B49A281008}" type="slidenum">
              <a:rPr lang="en-US" altLang="ja-JP"/>
              <a:pPr>
                <a:defRPr/>
              </a:pPr>
              <a:t>‹#›</a:t>
            </a:fld>
            <a:endParaRPr lang="en-US" altLang="ja-JP"/>
          </a:p>
        </p:txBody>
      </p:sp>
    </p:spTree>
    <p:extLst>
      <p:ext uri="{BB962C8B-B14F-4D97-AF65-F5344CB8AC3E}">
        <p14:creationId xmlns:p14="http://schemas.microsoft.com/office/powerpoint/2010/main" val="34441726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a:lvl1pPr>
          </a:lstStyle>
          <a:p>
            <a:pPr>
              <a:defRPr/>
            </a:pPr>
            <a:fld id="{B5941ACA-6392-491F-8C51-C34A5DA802C5}" type="slidenum">
              <a:rPr lang="en-US" altLang="ja-JP"/>
              <a:pPr>
                <a:defRPr/>
              </a:pPr>
              <a:t>‹#›</a:t>
            </a:fld>
            <a:endParaRPr lang="en-US" altLang="ja-JP"/>
          </a:p>
        </p:txBody>
      </p:sp>
    </p:spTree>
    <p:extLst>
      <p:ext uri="{BB962C8B-B14F-4D97-AF65-F5344CB8AC3E}">
        <p14:creationId xmlns:p14="http://schemas.microsoft.com/office/powerpoint/2010/main" val="29928800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2" y="609600"/>
            <a:ext cx="7772400" cy="1144588"/>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685802" y="1981200"/>
            <a:ext cx="7772400" cy="4114800"/>
          </a:xfrm>
        </p:spPr>
        <p:txBody>
          <a:bodyPr/>
          <a:lstStyle/>
          <a:p>
            <a:pPr lvl="0"/>
            <a:endParaRPr lang="ja-JP" altLang="en-US" noProof="0" smtClean="0"/>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a:lvl1pPr>
          </a:lstStyle>
          <a:p>
            <a:pPr>
              <a:defRPr/>
            </a:pPr>
            <a:fld id="{672501D0-571D-431A-94E6-4657AB5F9512}" type="slidenum">
              <a:rPr lang="en-US" altLang="ja-JP"/>
              <a:pPr>
                <a:defRPr/>
              </a:pPr>
              <a:t>‹#›</a:t>
            </a:fld>
            <a:endParaRPr lang="en-US" altLang="ja-JP"/>
          </a:p>
        </p:txBody>
      </p:sp>
    </p:spTree>
    <p:extLst>
      <p:ext uri="{BB962C8B-B14F-4D97-AF65-F5344CB8AC3E}">
        <p14:creationId xmlns:p14="http://schemas.microsoft.com/office/powerpoint/2010/main" val="9644380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699"/>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p:txBody>
          <a:bodyPr/>
          <a:lstStyle>
            <a:lvl1pP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panose="020B0604020202020204" pitchFamily="34" charset="0"/>
              </a:defRPr>
            </a:lvl1pPr>
          </a:lstStyle>
          <a:p>
            <a:pPr>
              <a:defRPr/>
            </a:pPr>
            <a:fld id="{5C3C4245-0E59-4FC0-A646-C0C0EC6CD1DA}" type="slidenum">
              <a:rPr lang="en-US" altLang="ja-JP"/>
              <a:pPr>
                <a:defRPr/>
              </a:pPr>
              <a:t>‹#›</a:t>
            </a:fld>
            <a:endParaRPr lang="en-US" altLang="ja-JP"/>
          </a:p>
        </p:txBody>
      </p:sp>
    </p:spTree>
    <p:extLst>
      <p:ext uri="{BB962C8B-B14F-4D97-AF65-F5344CB8AC3E}">
        <p14:creationId xmlns:p14="http://schemas.microsoft.com/office/powerpoint/2010/main" val="34935555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panose="020B0604020202020204" pitchFamily="34" charset="0"/>
              </a:defRPr>
            </a:lvl1pPr>
          </a:lstStyle>
          <a:p>
            <a:pPr>
              <a:defRPr/>
            </a:pPr>
            <a:fld id="{898A305A-EA5A-4A4D-BFF2-64C13A6B19AF}" type="slidenum">
              <a:rPr lang="en-US" altLang="ja-JP"/>
              <a:pPr>
                <a:defRPr/>
              </a:pPr>
              <a:t>‹#›</a:t>
            </a:fld>
            <a:endParaRPr lang="en-US" altLang="ja-JP"/>
          </a:p>
        </p:txBody>
      </p:sp>
    </p:spTree>
    <p:extLst>
      <p:ext uri="{BB962C8B-B14F-4D97-AF65-F5344CB8AC3E}">
        <p14:creationId xmlns:p14="http://schemas.microsoft.com/office/powerpoint/2010/main" val="40224670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174"/>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p:txBody>
          <a:bodyPr/>
          <a:lstStyle>
            <a:lvl1pP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panose="020B0604020202020204" pitchFamily="34" charset="0"/>
              </a:defRPr>
            </a:lvl1pPr>
          </a:lstStyle>
          <a:p>
            <a:pPr>
              <a:defRPr/>
            </a:pPr>
            <a:fld id="{81A6163E-3B86-4AB2-9F53-95B648147BFB}" type="slidenum">
              <a:rPr lang="en-US" altLang="ja-JP"/>
              <a:pPr>
                <a:defRPr/>
              </a:pPr>
              <a:t>‹#›</a:t>
            </a:fld>
            <a:endParaRPr lang="en-US" altLang="ja-JP"/>
          </a:p>
        </p:txBody>
      </p:sp>
    </p:spTree>
    <p:extLst>
      <p:ext uri="{BB962C8B-B14F-4D97-AF65-F5344CB8AC3E}">
        <p14:creationId xmlns:p14="http://schemas.microsoft.com/office/powerpoint/2010/main" val="41581879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panose="020B0604020202020204" pitchFamily="34" charset="0"/>
              </a:defRPr>
            </a:lvl1pPr>
          </a:lstStyle>
          <a:p>
            <a:pPr>
              <a:defRPr/>
            </a:pPr>
            <a:fld id="{4A60B653-DD15-4E32-861E-75EA0DBFD690}" type="slidenum">
              <a:rPr lang="en-US" altLang="ja-JP"/>
              <a:pPr>
                <a:defRPr/>
              </a:pPr>
              <a:t>‹#›</a:t>
            </a:fld>
            <a:endParaRPr lang="en-US" altLang="ja-JP"/>
          </a:p>
        </p:txBody>
      </p:sp>
    </p:spTree>
    <p:extLst>
      <p:ext uri="{BB962C8B-B14F-4D97-AF65-F5344CB8AC3E}">
        <p14:creationId xmlns:p14="http://schemas.microsoft.com/office/powerpoint/2010/main" val="34109764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7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7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a:defRPr>
                <a:latin typeface="Arial" charset="0"/>
              </a:defRPr>
            </a:lvl1pPr>
          </a:lstStyle>
          <a:p>
            <a:pPr>
              <a:defRPr/>
            </a:pPr>
            <a:endParaRPr lang="en-US" altLang="ja-JP"/>
          </a:p>
        </p:txBody>
      </p:sp>
      <p:sp>
        <p:nvSpPr>
          <p:cNvPr id="8"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a:latin typeface="Arial" panose="020B0604020202020204" pitchFamily="34" charset="0"/>
              </a:defRPr>
            </a:lvl1pPr>
          </a:lstStyle>
          <a:p>
            <a:pPr>
              <a:defRPr/>
            </a:pPr>
            <a:fld id="{70184790-63BA-477F-B346-22E05A84A3E0}" type="slidenum">
              <a:rPr lang="en-US" altLang="ja-JP"/>
              <a:pPr>
                <a:defRPr/>
              </a:pPr>
              <a:t>‹#›</a:t>
            </a:fld>
            <a:endParaRPr lang="en-US" altLang="ja-JP"/>
          </a:p>
        </p:txBody>
      </p:sp>
    </p:spTree>
    <p:extLst>
      <p:ext uri="{BB962C8B-B14F-4D97-AF65-F5344CB8AC3E}">
        <p14:creationId xmlns:p14="http://schemas.microsoft.com/office/powerpoint/2010/main" val="91271672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a:defRPr>
                <a:latin typeface="Arial"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atin typeface="Arial" panose="020B0604020202020204" pitchFamily="34" charset="0"/>
              </a:defRPr>
            </a:lvl1pPr>
          </a:lstStyle>
          <a:p>
            <a:pPr>
              <a:defRPr/>
            </a:pPr>
            <a:fld id="{642D11BB-6E71-4243-9440-046F930CB1EB}" type="slidenum">
              <a:rPr lang="en-US" altLang="ja-JP"/>
              <a:pPr>
                <a:defRPr/>
              </a:pPr>
              <a:t>‹#›</a:t>
            </a:fld>
            <a:endParaRPr lang="en-US" altLang="ja-JP"/>
          </a:p>
        </p:txBody>
      </p:sp>
    </p:spTree>
    <p:extLst>
      <p:ext uri="{BB962C8B-B14F-4D97-AF65-F5344CB8AC3E}">
        <p14:creationId xmlns:p14="http://schemas.microsoft.com/office/powerpoint/2010/main" val="3607904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58"/>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1554A34-893A-4EDF-B465-AFFD49D5D57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42368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atin typeface="Arial" charset="0"/>
              </a:defRPr>
            </a:lvl1pPr>
          </a:lstStyle>
          <a:p>
            <a:pPr>
              <a:defRPr/>
            </a:pPr>
            <a:endParaRPr lang="en-US" altLang="ja-JP"/>
          </a:p>
        </p:txBody>
      </p:sp>
      <p:sp>
        <p:nvSpPr>
          <p:cNvPr id="3"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a:latin typeface="Arial" panose="020B0604020202020204" pitchFamily="34" charset="0"/>
              </a:defRPr>
            </a:lvl1pPr>
          </a:lstStyle>
          <a:p>
            <a:pPr>
              <a:defRPr/>
            </a:pPr>
            <a:fld id="{4C82C19B-BFA7-4CB6-A738-D36AB51B447E}" type="slidenum">
              <a:rPr lang="en-US" altLang="ja-JP"/>
              <a:pPr>
                <a:defRPr/>
              </a:pPr>
              <a:t>‹#›</a:t>
            </a:fld>
            <a:endParaRPr lang="en-US" altLang="ja-JP"/>
          </a:p>
        </p:txBody>
      </p:sp>
    </p:spTree>
    <p:extLst>
      <p:ext uri="{BB962C8B-B14F-4D97-AF65-F5344CB8AC3E}">
        <p14:creationId xmlns:p14="http://schemas.microsoft.com/office/powerpoint/2010/main" val="3054291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3" y="27328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8"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panose="020B0604020202020204" pitchFamily="34" charset="0"/>
              </a:defRPr>
            </a:lvl1pPr>
          </a:lstStyle>
          <a:p>
            <a:pPr>
              <a:defRPr/>
            </a:pPr>
            <a:fld id="{BFBDB743-4D15-4D24-9A5D-C1E28BCCDDE9}" type="slidenum">
              <a:rPr lang="en-US" altLang="ja-JP"/>
              <a:pPr>
                <a:defRPr/>
              </a:pPr>
              <a:t>‹#›</a:t>
            </a:fld>
            <a:endParaRPr lang="en-US" altLang="ja-JP"/>
          </a:p>
        </p:txBody>
      </p:sp>
    </p:spTree>
    <p:extLst>
      <p:ext uri="{BB962C8B-B14F-4D97-AF65-F5344CB8AC3E}">
        <p14:creationId xmlns:p14="http://schemas.microsoft.com/office/powerpoint/2010/main" val="37662833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panose="020B0604020202020204" pitchFamily="34" charset="0"/>
              </a:defRPr>
            </a:lvl1pPr>
          </a:lstStyle>
          <a:p>
            <a:pPr>
              <a:defRPr/>
            </a:pPr>
            <a:fld id="{9E4221C2-6CCE-4D91-B243-C42D0F3F2679}" type="slidenum">
              <a:rPr lang="en-US" altLang="ja-JP"/>
              <a:pPr>
                <a:defRPr/>
              </a:pPr>
              <a:t>‹#›</a:t>
            </a:fld>
            <a:endParaRPr lang="en-US" altLang="ja-JP"/>
          </a:p>
        </p:txBody>
      </p:sp>
    </p:spTree>
    <p:extLst>
      <p:ext uri="{BB962C8B-B14F-4D97-AF65-F5344CB8AC3E}">
        <p14:creationId xmlns:p14="http://schemas.microsoft.com/office/powerpoint/2010/main" val="247929764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panose="020B0604020202020204" pitchFamily="34" charset="0"/>
              </a:defRPr>
            </a:lvl1pPr>
          </a:lstStyle>
          <a:p>
            <a:pPr>
              <a:defRPr/>
            </a:pPr>
            <a:fld id="{D4F7E34E-5347-40CE-AEC1-FCDFC86C453A}" type="slidenum">
              <a:rPr lang="en-US" altLang="ja-JP"/>
              <a:pPr>
                <a:defRPr/>
              </a:pPr>
              <a:t>‹#›</a:t>
            </a:fld>
            <a:endParaRPr lang="en-US" altLang="ja-JP"/>
          </a:p>
        </p:txBody>
      </p:sp>
    </p:spTree>
    <p:extLst>
      <p:ext uri="{BB962C8B-B14F-4D97-AF65-F5344CB8AC3E}">
        <p14:creationId xmlns:p14="http://schemas.microsoft.com/office/powerpoint/2010/main" val="282660529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panose="020B0604020202020204" pitchFamily="34" charset="0"/>
              </a:defRPr>
            </a:lvl1pPr>
          </a:lstStyle>
          <a:p>
            <a:pPr>
              <a:defRPr/>
            </a:pPr>
            <a:fld id="{CE7AEF05-DC29-499C-848B-ADC700AA9BCD}" type="slidenum">
              <a:rPr lang="en-US" altLang="ja-JP"/>
              <a:pPr>
                <a:defRPr/>
              </a:pPr>
              <a:t>‹#›</a:t>
            </a:fld>
            <a:endParaRPr lang="en-US" altLang="ja-JP"/>
          </a:p>
        </p:txBody>
      </p:sp>
    </p:spTree>
    <p:extLst>
      <p:ext uri="{BB962C8B-B14F-4D97-AF65-F5344CB8AC3E}">
        <p14:creationId xmlns:p14="http://schemas.microsoft.com/office/powerpoint/2010/main" val="21149856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685802" y="609600"/>
            <a:ext cx="7772400" cy="5486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a:latin typeface="Arial"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atin typeface="Arial" panose="020B0604020202020204" pitchFamily="34" charset="0"/>
              </a:defRPr>
            </a:lvl1pPr>
          </a:lstStyle>
          <a:p>
            <a:pPr>
              <a:defRPr/>
            </a:pPr>
            <a:fld id="{99CD635C-DC22-4B66-93B2-3250A3D7890C}" type="slidenum">
              <a:rPr lang="en-US" altLang="ja-JP"/>
              <a:pPr>
                <a:defRPr/>
              </a:pPr>
              <a:t>‹#›</a:t>
            </a:fld>
            <a:endParaRPr lang="en-US" altLang="ja-JP"/>
          </a:p>
        </p:txBody>
      </p:sp>
    </p:spTree>
    <p:extLst>
      <p:ext uri="{BB962C8B-B14F-4D97-AF65-F5344CB8AC3E}">
        <p14:creationId xmlns:p14="http://schemas.microsoft.com/office/powerpoint/2010/main" val="6927246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2" y="2131091"/>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2"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a:lvl1pPr>
          </a:lstStyle>
          <a:p>
            <a:pPr>
              <a:defRPr/>
            </a:pPr>
            <a:fld id="{5EBFC0F6-222E-4C9B-BEFE-A5519EC8A257}" type="slidenum">
              <a:rPr lang="en-US" altLang="ja-JP"/>
              <a:pPr>
                <a:defRPr/>
              </a:pPr>
              <a:t>‹#›</a:t>
            </a:fld>
            <a:endParaRPr lang="en-US" altLang="ja-JP"/>
          </a:p>
        </p:txBody>
      </p:sp>
    </p:spTree>
    <p:extLst>
      <p:ext uri="{BB962C8B-B14F-4D97-AF65-F5344CB8AC3E}">
        <p14:creationId xmlns:p14="http://schemas.microsoft.com/office/powerpoint/2010/main" val="139123804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a:lvl1pPr>
          </a:lstStyle>
          <a:p>
            <a:pPr>
              <a:defRPr/>
            </a:pPr>
            <a:fld id="{D20E12F2-458F-4618-B156-5686F8DDFD42}" type="slidenum">
              <a:rPr lang="en-US" altLang="ja-JP"/>
              <a:pPr>
                <a:defRPr/>
              </a:pPr>
              <a:t>‹#›</a:t>
            </a:fld>
            <a:endParaRPr lang="en-US" altLang="ja-JP"/>
          </a:p>
        </p:txBody>
      </p:sp>
    </p:spTree>
    <p:extLst>
      <p:ext uri="{BB962C8B-B14F-4D97-AF65-F5344CB8AC3E}">
        <p14:creationId xmlns:p14="http://schemas.microsoft.com/office/powerpoint/2010/main" val="257653406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566"/>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a:lvl1pPr>
          </a:lstStyle>
          <a:p>
            <a:pPr>
              <a:defRPr/>
            </a:pPr>
            <a:fld id="{CEA0DA6E-E89D-4DE4-9A20-016191D09B77}" type="slidenum">
              <a:rPr lang="en-US" altLang="ja-JP"/>
              <a:pPr>
                <a:defRPr/>
              </a:pPr>
              <a:t>‹#›</a:t>
            </a:fld>
            <a:endParaRPr lang="en-US" altLang="ja-JP"/>
          </a:p>
        </p:txBody>
      </p:sp>
    </p:spTree>
    <p:extLst>
      <p:ext uri="{BB962C8B-B14F-4D97-AF65-F5344CB8AC3E}">
        <p14:creationId xmlns:p14="http://schemas.microsoft.com/office/powerpoint/2010/main" val="353712953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eaLnBrk="0" hangingPunct="0">
              <a:defRPr/>
            </a:lvl1pPr>
          </a:lstStyle>
          <a:p>
            <a:pPr>
              <a:defRPr/>
            </a:pPr>
            <a:fld id="{EE6C9972-6E34-4664-B988-B7FA38E7A6FE}" type="slidenum">
              <a:rPr lang="en-US" altLang="ja-JP"/>
              <a:pPr>
                <a:defRPr/>
              </a:pPr>
              <a:t>‹#›</a:t>
            </a:fld>
            <a:endParaRPr lang="en-US" altLang="ja-JP"/>
          </a:p>
        </p:txBody>
      </p:sp>
    </p:spTree>
    <p:extLst>
      <p:ext uri="{BB962C8B-B14F-4D97-AF65-F5344CB8AC3E}">
        <p14:creationId xmlns:p14="http://schemas.microsoft.com/office/powerpoint/2010/main" val="3851205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AFCE62D-96EA-4D44-A869-A05AA83CF1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3636775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7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7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8"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eaLnBrk="0" hangingPunct="0">
              <a:defRPr/>
            </a:lvl1pPr>
          </a:lstStyle>
          <a:p>
            <a:pPr>
              <a:defRPr/>
            </a:pPr>
            <a:fld id="{8B94882C-7363-4511-A85E-5DED05F72A1E}" type="slidenum">
              <a:rPr lang="en-US" altLang="ja-JP"/>
              <a:pPr>
                <a:defRPr/>
              </a:pPr>
              <a:t>‹#›</a:t>
            </a:fld>
            <a:endParaRPr lang="en-US" altLang="ja-JP"/>
          </a:p>
        </p:txBody>
      </p:sp>
    </p:spTree>
    <p:extLst>
      <p:ext uri="{BB962C8B-B14F-4D97-AF65-F5344CB8AC3E}">
        <p14:creationId xmlns:p14="http://schemas.microsoft.com/office/powerpoint/2010/main" val="108938213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eaLnBrk="0" hangingPunct="0">
              <a:defRPr/>
            </a:lvl1pPr>
          </a:lstStyle>
          <a:p>
            <a:pPr>
              <a:defRPr/>
            </a:pPr>
            <a:fld id="{7577EBEC-4197-49A7-B614-157E433625DB}" type="slidenum">
              <a:rPr lang="en-US" altLang="ja-JP"/>
              <a:pPr>
                <a:defRPr/>
              </a:pPr>
              <a:t>‹#›</a:t>
            </a:fld>
            <a:endParaRPr lang="en-US" altLang="ja-JP"/>
          </a:p>
        </p:txBody>
      </p:sp>
    </p:spTree>
    <p:extLst>
      <p:ext uri="{BB962C8B-B14F-4D97-AF65-F5344CB8AC3E}">
        <p14:creationId xmlns:p14="http://schemas.microsoft.com/office/powerpoint/2010/main" val="49229405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3"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eaLnBrk="0" hangingPunct="0">
              <a:defRPr/>
            </a:lvl1pPr>
          </a:lstStyle>
          <a:p>
            <a:pPr>
              <a:defRPr/>
            </a:pPr>
            <a:fld id="{1C4F20CD-1336-46B9-A2E7-21C0C5A28D72}" type="slidenum">
              <a:rPr lang="en-US" altLang="ja-JP"/>
              <a:pPr>
                <a:defRPr/>
              </a:pPr>
              <a:t>‹#›</a:t>
            </a:fld>
            <a:endParaRPr lang="en-US" altLang="ja-JP"/>
          </a:p>
        </p:txBody>
      </p:sp>
    </p:spTree>
    <p:extLst>
      <p:ext uri="{BB962C8B-B14F-4D97-AF65-F5344CB8AC3E}">
        <p14:creationId xmlns:p14="http://schemas.microsoft.com/office/powerpoint/2010/main" val="144003209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3" y="273225"/>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8"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eaLnBrk="0" hangingPunct="0">
              <a:defRPr/>
            </a:lvl1pPr>
          </a:lstStyle>
          <a:p>
            <a:pPr>
              <a:defRPr/>
            </a:pPr>
            <a:fld id="{1B262F01-9F6B-4C39-AADE-C2FB34C82192}" type="slidenum">
              <a:rPr lang="en-US" altLang="ja-JP"/>
              <a:pPr>
                <a:defRPr/>
              </a:pPr>
              <a:t>‹#›</a:t>
            </a:fld>
            <a:endParaRPr lang="en-US" altLang="ja-JP"/>
          </a:p>
        </p:txBody>
      </p:sp>
    </p:spTree>
    <p:extLst>
      <p:ext uri="{BB962C8B-B14F-4D97-AF65-F5344CB8AC3E}">
        <p14:creationId xmlns:p14="http://schemas.microsoft.com/office/powerpoint/2010/main" val="409474931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eaLnBrk="0" hangingPunct="0">
              <a:defRPr/>
            </a:lvl1pPr>
          </a:lstStyle>
          <a:p>
            <a:pPr>
              <a:defRPr/>
            </a:pPr>
            <a:fld id="{26758176-806E-448F-89E0-231F2E699A18}" type="slidenum">
              <a:rPr lang="en-US" altLang="ja-JP"/>
              <a:pPr>
                <a:defRPr/>
              </a:pPr>
              <a:t>‹#›</a:t>
            </a:fld>
            <a:endParaRPr lang="en-US" altLang="ja-JP"/>
          </a:p>
        </p:txBody>
      </p:sp>
    </p:spTree>
    <p:extLst>
      <p:ext uri="{BB962C8B-B14F-4D97-AF65-F5344CB8AC3E}">
        <p14:creationId xmlns:p14="http://schemas.microsoft.com/office/powerpoint/2010/main" val="304027113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a:lvl1pPr>
          </a:lstStyle>
          <a:p>
            <a:pPr>
              <a:defRPr/>
            </a:pPr>
            <a:fld id="{38902128-7B58-4CEE-9D1B-68A5AB6D515D}" type="slidenum">
              <a:rPr lang="en-US" altLang="ja-JP"/>
              <a:pPr>
                <a:defRPr/>
              </a:pPr>
              <a:t>‹#›</a:t>
            </a:fld>
            <a:endParaRPr lang="en-US" altLang="ja-JP"/>
          </a:p>
        </p:txBody>
      </p:sp>
    </p:spTree>
    <p:extLst>
      <p:ext uri="{BB962C8B-B14F-4D97-AF65-F5344CB8AC3E}">
        <p14:creationId xmlns:p14="http://schemas.microsoft.com/office/powerpoint/2010/main" val="177670507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a:lvl1pPr>
          </a:lstStyle>
          <a:p>
            <a:pPr>
              <a:defRPr/>
            </a:pPr>
            <a:fld id="{954461C5-D9A2-4487-9071-37EE8A8F0C7A}" type="slidenum">
              <a:rPr lang="en-US" altLang="ja-JP"/>
              <a:pPr>
                <a:defRPr/>
              </a:pPr>
              <a:t>‹#›</a:t>
            </a:fld>
            <a:endParaRPr lang="en-US" altLang="ja-JP"/>
          </a:p>
        </p:txBody>
      </p:sp>
    </p:spTree>
    <p:extLst>
      <p:ext uri="{BB962C8B-B14F-4D97-AF65-F5344CB8AC3E}">
        <p14:creationId xmlns:p14="http://schemas.microsoft.com/office/powerpoint/2010/main" val="251037140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2" y="609600"/>
            <a:ext cx="7772400" cy="1144588"/>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685802" y="1981200"/>
            <a:ext cx="7772400" cy="4114800"/>
          </a:xfrm>
        </p:spPr>
        <p:txBody>
          <a:bodyPr/>
          <a:lstStyle/>
          <a:p>
            <a:pPr lvl="0"/>
            <a:endParaRPr lang="ja-JP" altLang="en-US" noProof="0" smtClean="0"/>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a:lvl1pPr>
          </a:lstStyle>
          <a:p>
            <a:pPr>
              <a:defRPr/>
            </a:pPr>
            <a:fld id="{973CF71A-6AD4-49D5-8170-694CC0955FB4}" type="slidenum">
              <a:rPr lang="en-US" altLang="ja-JP"/>
              <a:pPr>
                <a:defRPr/>
              </a:pPr>
              <a:t>‹#›</a:t>
            </a:fld>
            <a:endParaRPr lang="en-US" altLang="ja-JP"/>
          </a:p>
        </p:txBody>
      </p:sp>
    </p:spTree>
    <p:extLst>
      <p:ext uri="{BB962C8B-B14F-4D97-AF65-F5344CB8AC3E}">
        <p14:creationId xmlns:p14="http://schemas.microsoft.com/office/powerpoint/2010/main" val="355514608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79"/>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4099E5A3-A32E-418F-A30F-00FB872CB12C}" type="slidenum">
              <a:rPr lang="ja-JP" altLang="en-US"/>
              <a:pPr>
                <a:defRPr/>
              </a:pPr>
              <a:t>‹#›</a:t>
            </a:fld>
            <a:endParaRPr lang="ja-JP" altLang="en-US"/>
          </a:p>
        </p:txBody>
      </p:sp>
    </p:spTree>
    <p:extLst>
      <p:ext uri="{BB962C8B-B14F-4D97-AF65-F5344CB8AC3E}">
        <p14:creationId xmlns:p14="http://schemas.microsoft.com/office/powerpoint/2010/main" val="327785706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48A6EB0F-E5FE-4269-869F-8D55F93AA1E7}" type="slidenum">
              <a:rPr lang="ja-JP" altLang="en-US"/>
              <a:pPr>
                <a:defRPr/>
              </a:pPr>
              <a:t>‹#›</a:t>
            </a:fld>
            <a:endParaRPr lang="ja-JP" altLang="en-US"/>
          </a:p>
        </p:txBody>
      </p:sp>
    </p:spTree>
    <p:extLst>
      <p:ext uri="{BB962C8B-B14F-4D97-AF65-F5344CB8AC3E}">
        <p14:creationId xmlns:p14="http://schemas.microsoft.com/office/powerpoint/2010/main" val="3351759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7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7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98D912E-856E-4E41-A79F-33C67D86BBB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2274068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54"/>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586EA513-73FD-405F-823B-8D4A59B60BED}" type="slidenum">
              <a:rPr lang="ja-JP" altLang="en-US"/>
              <a:pPr>
                <a:defRPr/>
              </a:pPr>
              <a:t>‹#›</a:t>
            </a:fld>
            <a:endParaRPr lang="ja-JP" altLang="en-US"/>
          </a:p>
        </p:txBody>
      </p:sp>
    </p:spTree>
    <p:extLst>
      <p:ext uri="{BB962C8B-B14F-4D97-AF65-F5344CB8AC3E}">
        <p14:creationId xmlns:p14="http://schemas.microsoft.com/office/powerpoint/2010/main" val="131049105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CF591490-5062-46A2-89DD-9EAA920DB3FA}" type="slidenum">
              <a:rPr lang="ja-JP" altLang="en-US"/>
              <a:pPr>
                <a:defRPr/>
              </a:pPr>
              <a:t>‹#›</a:t>
            </a:fld>
            <a:endParaRPr lang="ja-JP" altLang="en-US"/>
          </a:p>
        </p:txBody>
      </p:sp>
    </p:spTree>
    <p:extLst>
      <p:ext uri="{BB962C8B-B14F-4D97-AF65-F5344CB8AC3E}">
        <p14:creationId xmlns:p14="http://schemas.microsoft.com/office/powerpoint/2010/main" val="192736466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8" name="フッター プレースホルダー 7"/>
          <p:cNvSpPr>
            <a:spLocks noGrp="1"/>
          </p:cNvSpPr>
          <p:nvPr>
            <p:ph type="ftr" sz="quarter" idx="11"/>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9" name="スライド番号プレースホルダー 8"/>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ADD4DFB7-0C0E-4FD2-A39B-1EC152F9CC2B}" type="slidenum">
              <a:rPr lang="ja-JP" altLang="en-US"/>
              <a:pPr>
                <a:defRPr/>
              </a:pPr>
              <a:t>‹#›</a:t>
            </a:fld>
            <a:endParaRPr lang="ja-JP" altLang="en-US"/>
          </a:p>
        </p:txBody>
      </p:sp>
    </p:spTree>
    <p:extLst>
      <p:ext uri="{BB962C8B-B14F-4D97-AF65-F5344CB8AC3E}">
        <p14:creationId xmlns:p14="http://schemas.microsoft.com/office/powerpoint/2010/main" val="369314666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4" name="フッター プレースホルダー 3"/>
          <p:cNvSpPr>
            <a:spLocks noGrp="1"/>
          </p:cNvSpPr>
          <p:nvPr>
            <p:ph type="ftr" sz="quarter" idx="11"/>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5E94CECC-DF96-4CBE-8972-3E84D4BE3C83}" type="slidenum">
              <a:rPr lang="ja-JP" altLang="en-US"/>
              <a:pPr>
                <a:defRPr/>
              </a:pPr>
              <a:t>‹#›</a:t>
            </a:fld>
            <a:endParaRPr lang="ja-JP" altLang="en-US"/>
          </a:p>
        </p:txBody>
      </p:sp>
    </p:spTree>
    <p:extLst>
      <p:ext uri="{BB962C8B-B14F-4D97-AF65-F5344CB8AC3E}">
        <p14:creationId xmlns:p14="http://schemas.microsoft.com/office/powerpoint/2010/main" val="260264216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3" name="フッター プレースホルダー 2"/>
          <p:cNvSpPr>
            <a:spLocks noGrp="1"/>
          </p:cNvSpPr>
          <p:nvPr>
            <p:ph type="ftr" sz="quarter" idx="11"/>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4" name="スライド番号プレースホルダー 3"/>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6C5BAC64-88F1-48DD-AE0E-5A7248C1C748}" type="slidenum">
              <a:rPr lang="ja-JP" altLang="en-US"/>
              <a:pPr>
                <a:defRPr/>
              </a:pPr>
              <a:t>‹#›</a:t>
            </a:fld>
            <a:endParaRPr lang="ja-JP" altLang="en-US"/>
          </a:p>
        </p:txBody>
      </p:sp>
    </p:spTree>
    <p:extLst>
      <p:ext uri="{BB962C8B-B14F-4D97-AF65-F5344CB8AC3E}">
        <p14:creationId xmlns:p14="http://schemas.microsoft.com/office/powerpoint/2010/main" val="239806835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1" y="27308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799327BA-B419-461C-B3DF-38A0EF899D11}" type="slidenum">
              <a:rPr lang="ja-JP" altLang="en-US"/>
              <a:pPr>
                <a:defRPr/>
              </a:pPr>
              <a:t>‹#›</a:t>
            </a:fld>
            <a:endParaRPr lang="ja-JP" altLang="en-US"/>
          </a:p>
        </p:txBody>
      </p:sp>
    </p:spTree>
    <p:extLst>
      <p:ext uri="{BB962C8B-B14F-4D97-AF65-F5344CB8AC3E}">
        <p14:creationId xmlns:p14="http://schemas.microsoft.com/office/powerpoint/2010/main" val="67023772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49092A76-9D92-4347-8D39-E8316DEDDB37}" type="slidenum">
              <a:rPr lang="ja-JP" altLang="en-US"/>
              <a:pPr>
                <a:defRPr/>
              </a:pPr>
              <a:t>‹#›</a:t>
            </a:fld>
            <a:endParaRPr lang="ja-JP" altLang="en-US"/>
          </a:p>
        </p:txBody>
      </p:sp>
    </p:spTree>
    <p:extLst>
      <p:ext uri="{BB962C8B-B14F-4D97-AF65-F5344CB8AC3E}">
        <p14:creationId xmlns:p14="http://schemas.microsoft.com/office/powerpoint/2010/main" val="252142582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0CC500F0-42D6-4952-8842-0D3AA4C09185}" type="slidenum">
              <a:rPr lang="ja-JP" altLang="en-US"/>
              <a:pPr>
                <a:defRPr/>
              </a:pPr>
              <a:t>‹#›</a:t>
            </a:fld>
            <a:endParaRPr lang="ja-JP" altLang="en-US"/>
          </a:p>
        </p:txBody>
      </p:sp>
    </p:spTree>
    <p:extLst>
      <p:ext uri="{BB962C8B-B14F-4D97-AF65-F5344CB8AC3E}">
        <p14:creationId xmlns:p14="http://schemas.microsoft.com/office/powerpoint/2010/main" val="350890007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69"/>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69"/>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eaLnBrk="0" fontAlgn="base" hangingPunct="0">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D743ED6C-2E36-496E-8BBE-FBD9E7722812}" type="slidenum">
              <a:rPr lang="ja-JP" altLang="en-US"/>
              <a:pPr>
                <a:defRPr/>
              </a:pPr>
              <a:t>‹#›</a:t>
            </a:fld>
            <a:endParaRPr lang="ja-JP" altLang="en-US"/>
          </a:p>
        </p:txBody>
      </p:sp>
    </p:spTree>
    <p:extLst>
      <p:ext uri="{BB962C8B-B14F-4D97-AF65-F5344CB8AC3E}">
        <p14:creationId xmlns:p14="http://schemas.microsoft.com/office/powerpoint/2010/main" val="394321773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solidFill>
                <a:prstClr val="white"/>
              </a:solidFill>
            </a:endParaRPr>
          </a:p>
        </p:txBody>
      </p:sp>
      <p:sp>
        <p:nvSpPr>
          <p:cNvPr id="9" name="タイトル 8"/>
          <p:cNvSpPr>
            <a:spLocks noGrp="1"/>
          </p:cNvSpPr>
          <p:nvPr>
            <p:ph type="ctrTitle"/>
          </p:nvPr>
        </p:nvSpPr>
        <p:spPr>
          <a:xfrm>
            <a:off x="685800" y="1752607"/>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grpSp>
        <p:nvGrpSpPr>
          <p:cNvPr id="2" name="グループ化 1"/>
          <p:cNvGrpSpPr/>
          <p:nvPr/>
        </p:nvGrpSpPr>
        <p:grpSpPr>
          <a:xfrm>
            <a:off x="-3764"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ー 29"/>
          <p:cNvSpPr>
            <a:spLocks noGrp="1"/>
          </p:cNvSpPr>
          <p:nvPr>
            <p:ph type="dt" sz="half" idx="10"/>
          </p:nvPr>
        </p:nvSpPr>
        <p:spPr/>
        <p:txBody>
          <a:bodyPr/>
          <a:lstStyle>
            <a:lvl1pPr>
              <a:defRPr>
                <a:solidFill>
                  <a:srgbClr val="FFFFFF"/>
                </a:solidFill>
              </a:defRPr>
            </a:lvl1pPr>
            <a:extLst/>
          </a:lstStyle>
          <a:p>
            <a:endParaRPr lang="en-US" altLang="ja-JP">
              <a:solidFill>
                <a:srgbClr val="000000"/>
              </a:solidFill>
            </a:endParaRPr>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endParaRPr lang="en-US" altLang="ja-JP">
              <a:solidFill>
                <a:srgbClr val="000000"/>
              </a:solidFill>
            </a:endParaRPr>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3916328E-6D65-4AC6-AED3-A57AB5A8C1C2}"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36805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BD1A946-C5CE-48B0-A422-AE78F5257FE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2945092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13DE2959-4469-48E6-BA76-FB55B6F6B932}" type="slidenum">
              <a:rPr lang="en-US" altLang="ja-JP" smtClean="0">
                <a:solidFill>
                  <a:srgbClr val="000000"/>
                </a:solidFill>
              </a:rPr>
              <a:pPr/>
              <a:t>‹#›</a:t>
            </a:fld>
            <a:endParaRPr lang="en-US" altLang="ja-JP">
              <a:solidFill>
                <a:srgbClr val="000000"/>
              </a:solidFill>
            </a:endParaRPr>
          </a:p>
        </p:txBody>
      </p:sp>
      <p:sp>
        <p:nvSpPr>
          <p:cNvPr id="7" name="タイトル 6"/>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257536749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0A7CE1D0-5355-41B5-B98E-D73C9CE5E466}" type="slidenum">
              <a:rPr lang="en-US" altLang="ja-JP" smtClean="0">
                <a:solidFill>
                  <a:srgbClr val="000000"/>
                </a:solidFill>
              </a:rPr>
              <a:pPr/>
              <a:t>‹#›</a:t>
            </a:fld>
            <a:endParaRPr lang="en-US" altLang="ja-JP">
              <a:solidFill>
                <a:srgbClr val="000000"/>
              </a:solidFill>
            </a:endParaRPr>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Tree>
    <p:extLst>
      <p:ext uri="{BB962C8B-B14F-4D97-AF65-F5344CB8AC3E}">
        <p14:creationId xmlns:p14="http://schemas.microsoft.com/office/powerpoint/2010/main" val="1489942005"/>
      </p:ext>
    </p:extLst>
  </p:cSld>
  <p:clrMapOvr>
    <a:overrideClrMapping bg1="dk1" tx1="lt1" bg2="dk2" tx2="lt2" accent1="accent1" accent2="accent2" accent3="accent3" accent4="accent4" accent5="accent5" accent6="accent6" hlink="hlink" folHlink="folHlink"/>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457200" y="1481334"/>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481334"/>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extLst/>
          </a:lstStyle>
          <a:p>
            <a:fld id="{3CE2758A-97DF-4B8C-86C5-D2B9CA8214C6}" type="slidenum">
              <a:rPr lang="en-US" altLang="ja-JP" smtClean="0">
                <a:solidFill>
                  <a:srgbClr val="000000"/>
                </a:solidFill>
              </a:rPr>
              <a:pPr/>
              <a:t>‹#›</a:t>
            </a:fld>
            <a:endParaRPr lang="en-US" altLang="ja-JP">
              <a:solidFill>
                <a:srgbClr val="000000"/>
              </a:solidFill>
            </a:endParaRPr>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1165890120"/>
      </p:ext>
    </p:extLst>
  </p:cSld>
  <p:clrMapOvr>
    <a:overrideClrMapping bg1="dk1" tx1="lt1" bg2="dk2" tx2="lt2" accent1="accent1" accent2="accent2" accent3="accent3" accent4="accent4" accent5="accent5" accent6="accent6" hlink="hlink" folHlink="folHlink"/>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5029"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1444300"/>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45028" y="1444300"/>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extLst/>
          </a:lstStyle>
          <a:p>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extLst/>
          </a:lstStyle>
          <a:p>
            <a:fld id="{713C96AB-BBE1-4417-B921-BC6F0C486974}"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87698590"/>
      </p:ext>
    </p:extLst>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extLst/>
          </a:lstStyle>
          <a:p>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extLst/>
          </a:lstStyle>
          <a:p>
            <a:fld id="{E1505E7C-A9A5-4D6A-8F31-360AAF54F5A8}" type="slidenum">
              <a:rPr lang="en-US" altLang="ja-JP" smtClean="0">
                <a:solidFill>
                  <a:srgbClr val="000000"/>
                </a:solidFill>
              </a:rPr>
              <a:pPr/>
              <a:t>‹#›</a:t>
            </a:fld>
            <a:endParaRPr lang="en-US" altLang="ja-JP">
              <a:solidFill>
                <a:srgbClr val="000000"/>
              </a:solidFill>
            </a:endParaRPr>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2690840740"/>
      </p:ext>
    </p:extLst>
  </p:cSld>
  <p:clrMapOvr>
    <a:overrideClrMapping bg1="dk1" tx1="lt1" bg2="dk2" tx2="lt2" accent1="accent1" accent2="accent2" accent3="accent3" accent4="accent4" accent5="accent5" accent6="accent6" hlink="hlink" folHlink="folHlink"/>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extLst/>
          </a:lstStyle>
          <a:p>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extLst/>
          </a:lstStyle>
          <a:p>
            <a:fld id="{ECAEB814-199D-4ECB-A84C-1F4E4EF7FD05}"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9795935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6727032" y="6407944"/>
            <a:ext cx="1920240" cy="365760"/>
          </a:xfrm>
        </p:spPr>
        <p:txBody>
          <a:bodyPr/>
          <a:lstStyle>
            <a:extLst/>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extLst/>
          </a:lstStyle>
          <a:p>
            <a:fld id="{20919500-454F-40F8-8A5C-6C3E6BAC6501}"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75672686"/>
      </p:ext>
    </p:extLst>
  </p:cSld>
  <p:clrMapOvr>
    <a:overrideClrMapping bg1="lt1" tx1="dk1" bg2="lt2" tx2="dk2" accent1="accent1" accent2="accent2" accent3="accent3" accent4="accent4" accent5="accent5" accent6="accent6" hlink="hlink" folHlink="folHlink"/>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endParaRPr lang="en-US" altLang="ja-JP">
              <a:solidFill>
                <a:srgbClr val="000000"/>
              </a:solidFill>
            </a:endParaRPr>
          </a:p>
        </p:txBody>
      </p:sp>
      <p:sp>
        <p:nvSpPr>
          <p:cNvPr id="6" name="フッター プレースホルダー 5"/>
          <p:cNvSpPr>
            <a:spLocks noGrp="1"/>
          </p:cNvSpPr>
          <p:nvPr>
            <p:ph type="ftr" sz="quarter" idx="11"/>
          </p:nvPr>
        </p:nvSpPr>
        <p:spPr>
          <a:xfrm>
            <a:off x="4380075" y="6407950"/>
            <a:ext cx="2350681" cy="365125"/>
          </a:xfrm>
        </p:spPr>
        <p:txBody>
          <a:bodyPr/>
          <a:lstStyle>
            <a:lvl1pPr>
              <a:defRPr>
                <a:solidFill>
                  <a:schemeClr val="tx1"/>
                </a:solidFill>
              </a:defRPr>
            </a:lvl1pPr>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0561A651-D6BB-46B0-A50C-5F78583329A8}" type="slidenum">
              <a:rPr lang="en-US" altLang="ja-JP" smtClean="0">
                <a:solidFill>
                  <a:srgbClr val="000000"/>
                </a:solidFill>
              </a:rPr>
              <a:pPr/>
              <a:t>‹#›</a:t>
            </a:fld>
            <a:endParaRPr lang="en-US" altLang="ja-JP">
              <a:solidFill>
                <a:srgbClr val="000000"/>
              </a:solidFill>
            </a:endParaRPr>
          </a:p>
        </p:txBody>
      </p:sp>
      <p:sp>
        <p:nvSpPr>
          <p:cNvPr id="2" name="タイトル 1"/>
          <p:cNvSpPr>
            <a:spLocks noGrp="1"/>
          </p:cNvSpPr>
          <p:nvPr>
            <p:ph type="title"/>
          </p:nvPr>
        </p:nvSpPr>
        <p:spPr>
          <a:xfrm>
            <a:off x="228601"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white"/>
              </a:solidFill>
              <a:ea typeface="ＭＳ Ｐゴシック" charset="-128"/>
            </a:endParaRPr>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white"/>
              </a:solidFill>
              <a:ea typeface="ＭＳ Ｐゴシック" charset="-128"/>
            </a:endParaRPr>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1" name="直線コネクタ 10"/>
          <p:cNvCxnSpPr/>
          <p:nvPr/>
        </p:nvCxnSpPr>
        <p:spPr>
          <a:xfrm>
            <a:off x="-9237" y="5787744"/>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Tree>
    <p:extLst>
      <p:ext uri="{BB962C8B-B14F-4D97-AF65-F5344CB8AC3E}">
        <p14:creationId xmlns:p14="http://schemas.microsoft.com/office/powerpoint/2010/main" val="2569312466"/>
      </p:ext>
    </p:extLst>
  </p:cSld>
  <p:clrMapOvr>
    <a:overrideClrMapping bg1="dk1" tx1="lt1" bg2="dk2" tx2="lt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481333"/>
            <a:ext cx="8229600" cy="43860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B7781E98-12D4-4D4B-A93A-05903818980B}"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58654266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6"/>
            <a:ext cx="1777470" cy="5592761"/>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116C8A52-8AAF-4982-B6CC-776C64B016BB}"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51303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BC660753-9C9B-4E4F-80FB-D12DF683505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09604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3" y="27319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8"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9B26D2A-6331-4382-840C-81A949551B5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12484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380B13E-1033-4657-9F23-A3EAD2AC553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46987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heme" Target="../theme/theme5.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6.xml"/><Relationship Id="rId13" Type="http://schemas.openxmlformats.org/officeDocument/2006/relationships/image" Target="../media/image1.jpeg"/><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theme" Target="../theme/theme6.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092950" y="662463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ea typeface="ＭＳ Ｐゴシック" pitchFamily="50" charset="-128"/>
              </a:defRPr>
            </a:lvl1pPr>
          </a:lstStyle>
          <a:p>
            <a:pPr fontAlgn="base">
              <a:spcBef>
                <a:spcPct val="0"/>
              </a:spcBef>
              <a:spcAft>
                <a:spcPct val="0"/>
              </a:spcAft>
              <a:defRPr/>
            </a:pPr>
            <a:fld id="{DA08C737-E94F-492C-80A8-90D87E15054C}"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3617346759"/>
      </p:ext>
    </p:extLst>
  </p:cSld>
  <p:clrMap bg1="lt1" tx1="dk1" bg2="lt2" tx2="dk2" accent1="accent1" accent2="accent2" accent3="accent3" accent4="accent4" accent5="accent5" accent6="accent6" hlink="hlink" folHlink="folHlink"/>
  <p:sldLayoutIdLst>
    <p:sldLayoutId id="2147483958" r:id="rId1"/>
    <p:sldLayoutId id="2147483959" r:id="rId2"/>
    <p:sldLayoutId id="2147483960" r:id="rId3"/>
    <p:sldLayoutId id="2147483961" r:id="rId4"/>
    <p:sldLayoutId id="2147483962" r:id="rId5"/>
    <p:sldLayoutId id="2147483963" r:id="rId6"/>
    <p:sldLayoutId id="2147483964" r:id="rId7"/>
    <p:sldLayoutId id="2147483965" r:id="rId8"/>
    <p:sldLayoutId id="2147483966" r:id="rId9"/>
    <p:sldLayoutId id="2147483967" r:id="rId10"/>
    <p:sldLayoutId id="2147483968"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09600"/>
            <a:ext cx="77724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ja-JP" altLang="en-US" smtClean="0"/>
              <a:t>マスタ タイトルの書式設定</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87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eaLnBrk="1" hangingPunct="1">
              <a:defRPr sz="1500">
                <a:solidFill>
                  <a:srgbClr val="000000"/>
                </a:solidFill>
                <a:latin typeface="Times New Roman" charset="0"/>
                <a:ea typeface="ＭＳ Ｐゴシック" pitchFamily="50" charset="-128"/>
              </a:defRPr>
            </a:lvl1pPr>
          </a:lstStyle>
          <a:p>
            <a:pPr fontAlgn="base">
              <a:spcBef>
                <a:spcPct val="0"/>
              </a:spcBef>
              <a:spcAft>
                <a:spcPct val="0"/>
              </a:spcAft>
              <a:defRPr/>
            </a:pPr>
            <a:endParaRPr lang="en-US" altLang="ja-JP"/>
          </a:p>
        </p:txBody>
      </p:sp>
      <p:sp>
        <p:nvSpPr>
          <p:cNvPr id="1029" name="Rectangle 5"/>
          <p:cNvSpPr>
            <a:spLocks noGrp="1" noChangeArrowheads="1"/>
          </p:cNvSpPr>
          <p:nvPr>
            <p:ph type="ftr" sz="quarter" idx="3"/>
          </p:nvPr>
        </p:nvSpPr>
        <p:spPr bwMode="auto">
          <a:xfrm>
            <a:off x="3124200" y="6248400"/>
            <a:ext cx="2895600" cy="4587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ctr" eaLnBrk="1" hangingPunct="1">
              <a:defRPr sz="1500">
                <a:solidFill>
                  <a:srgbClr val="000000"/>
                </a:solidFill>
                <a:latin typeface="Times New Roman" charset="0"/>
                <a:ea typeface="ＭＳ Ｐゴシック" pitchFamily="50" charset="-128"/>
              </a:defRPr>
            </a:lvl1pPr>
          </a:lstStyle>
          <a:p>
            <a:pPr fontAlgn="base">
              <a:spcBef>
                <a:spcPct val="0"/>
              </a:spcBef>
              <a:spcAft>
                <a:spcPct val="0"/>
              </a:spcAft>
              <a:defRPr/>
            </a:pPr>
            <a:endParaRPr lang="en-US" altLang="ja-JP"/>
          </a:p>
        </p:txBody>
      </p:sp>
      <p:sp>
        <p:nvSpPr>
          <p:cNvPr id="1030" name="Rectangle 6"/>
          <p:cNvSpPr>
            <a:spLocks noGrp="1" noChangeArrowheads="1"/>
          </p:cNvSpPr>
          <p:nvPr>
            <p:ph type="sldNum" sz="quarter" idx="4"/>
          </p:nvPr>
        </p:nvSpPr>
        <p:spPr bwMode="auto">
          <a:xfrm>
            <a:off x="7162800" y="6453344"/>
            <a:ext cx="1905000" cy="314325"/>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eaLnBrk="1" hangingPunct="1">
              <a:defRPr sz="1500">
                <a:solidFill>
                  <a:srgbClr val="000000"/>
                </a:solidFill>
                <a:latin typeface="ＭＳ Ｐゴシック" panose="020B0600070205080204" pitchFamily="50" charset="-128"/>
              </a:defRPr>
            </a:lvl1pPr>
          </a:lstStyle>
          <a:p>
            <a:pPr fontAlgn="base">
              <a:spcBef>
                <a:spcPct val="0"/>
              </a:spcBef>
              <a:spcAft>
                <a:spcPct val="0"/>
              </a:spcAft>
              <a:defRPr/>
            </a:pPr>
            <a:fld id="{970DCBA4-EE51-467A-BE82-AF1198869296}" type="slidenum">
              <a:rPr lang="en-US" altLang="ja-JP"/>
              <a:pPr fontAlgn="base">
                <a:spcBef>
                  <a:spcPct val="0"/>
                </a:spcBef>
                <a:spcAft>
                  <a:spcPct val="0"/>
                </a:spcAft>
                <a:defRPr/>
              </a:pPr>
              <a:t>‹#›</a:t>
            </a:fld>
            <a:endParaRPr lang="en-US" altLang="ja-JP"/>
          </a:p>
        </p:txBody>
      </p:sp>
    </p:spTree>
    <p:extLst>
      <p:ext uri="{BB962C8B-B14F-4D97-AF65-F5344CB8AC3E}">
        <p14:creationId xmlns:p14="http://schemas.microsoft.com/office/powerpoint/2010/main" val="2774911689"/>
      </p:ext>
    </p:extLst>
  </p:cSld>
  <p:clrMap bg1="lt1" tx1="dk1" bg2="lt2" tx2="dk2" accent1="accent1" accent2="accent2" accent3="accent3" accent4="accent4" accent5="accent5" accent6="accent6" hlink="hlink" folHlink="folHlink"/>
  <p:sldLayoutIdLst>
    <p:sldLayoutId id="2147484010" r:id="rId1"/>
    <p:sldLayoutId id="2147484011" r:id="rId2"/>
    <p:sldLayoutId id="2147484012" r:id="rId3"/>
    <p:sldLayoutId id="2147484013" r:id="rId4"/>
    <p:sldLayoutId id="2147484014" r:id="rId5"/>
    <p:sldLayoutId id="2147484015" r:id="rId6"/>
    <p:sldLayoutId id="2147484016" r:id="rId7"/>
    <p:sldLayoutId id="2147484017" r:id="rId8"/>
    <p:sldLayoutId id="2147484018" r:id="rId9"/>
    <p:sldLayoutId id="2147484019" r:id="rId10"/>
    <p:sldLayoutId id="2147484020" r:id="rId11"/>
    <p:sldLayoutId id="2147484021" r:id="rId12"/>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7338"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30188" algn="l" rtl="0" eaLnBrk="0" fontAlgn="base" hangingPunct="0">
        <a:spcBef>
          <a:spcPct val="20000"/>
        </a:spcBef>
        <a:spcAft>
          <a:spcPct val="0"/>
        </a:spcAft>
        <a:buChar char="»"/>
        <a:defRPr kumimoji="1" sz="2000">
          <a:solidFill>
            <a:schemeClr val="tx1"/>
          </a:solidFill>
          <a:latin typeface="+mn-lt"/>
          <a:ea typeface="+mn-ea"/>
        </a:defRPr>
      </a:lvl5pPr>
      <a:lvl6pPr marL="2514600" indent="-230188" algn="l" rtl="0" fontAlgn="base">
        <a:spcBef>
          <a:spcPct val="20000"/>
        </a:spcBef>
        <a:spcAft>
          <a:spcPct val="0"/>
        </a:spcAft>
        <a:buChar char="»"/>
        <a:defRPr kumimoji="1" sz="2000">
          <a:solidFill>
            <a:schemeClr val="tx1"/>
          </a:solidFill>
          <a:latin typeface="+mn-lt"/>
          <a:ea typeface="+mn-ea"/>
        </a:defRPr>
      </a:lvl6pPr>
      <a:lvl7pPr marL="2971800" indent="-230188" algn="l" rtl="0" fontAlgn="base">
        <a:spcBef>
          <a:spcPct val="20000"/>
        </a:spcBef>
        <a:spcAft>
          <a:spcPct val="0"/>
        </a:spcAft>
        <a:buChar char="»"/>
        <a:defRPr kumimoji="1" sz="2000">
          <a:solidFill>
            <a:schemeClr val="tx1"/>
          </a:solidFill>
          <a:latin typeface="+mn-lt"/>
          <a:ea typeface="+mn-ea"/>
        </a:defRPr>
      </a:lvl7pPr>
      <a:lvl8pPr marL="3429000" indent="-230188" algn="l" rtl="0" fontAlgn="base">
        <a:spcBef>
          <a:spcPct val="20000"/>
        </a:spcBef>
        <a:spcAft>
          <a:spcPct val="0"/>
        </a:spcAft>
        <a:buChar char="»"/>
        <a:defRPr kumimoji="1" sz="2000">
          <a:solidFill>
            <a:schemeClr val="tx1"/>
          </a:solidFill>
          <a:latin typeface="+mn-lt"/>
          <a:ea typeface="+mn-ea"/>
        </a:defRPr>
      </a:lvl8pPr>
      <a:lvl9pPr marL="3886200" indent="-230188"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099"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Times New Roman" pitchFamily="18" charset="0"/>
                <a:ea typeface="ＭＳ Ｐゴシック" pitchFamily="50" charset="-128"/>
              </a:defRPr>
            </a:lvl1pPr>
          </a:lstStyle>
          <a:p>
            <a:pPr fontAlgn="base">
              <a:spcBef>
                <a:spcPct val="0"/>
              </a:spcBef>
              <a:spcAft>
                <a:spcPct val="0"/>
              </a:spcAft>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Times New Roman" pitchFamily="18" charset="0"/>
                <a:ea typeface="ＭＳ Ｐゴシック" pitchFamily="50" charset="-128"/>
              </a:defRPr>
            </a:lvl1pPr>
          </a:lstStyle>
          <a:p>
            <a:pPr fontAlgn="base">
              <a:spcBef>
                <a:spcPct val="0"/>
              </a:spcBef>
              <a:spcAft>
                <a:spcPct val="0"/>
              </a:spcAft>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anose="02020603050405020304" pitchFamily="18" charset="0"/>
              </a:defRPr>
            </a:lvl1pPr>
          </a:lstStyle>
          <a:p>
            <a:pPr fontAlgn="base">
              <a:spcBef>
                <a:spcPct val="0"/>
              </a:spcBef>
              <a:spcAft>
                <a:spcPct val="0"/>
              </a:spcAft>
              <a:defRPr/>
            </a:pPr>
            <a:fld id="{DE3ABCB7-A61B-42FD-AAFE-2B4999781DA6}" type="slidenum">
              <a:rPr lang="en-US" altLang="ja-JP"/>
              <a:pPr fontAlgn="base">
                <a:spcBef>
                  <a:spcPct val="0"/>
                </a:spcBef>
                <a:spcAft>
                  <a:spcPct val="0"/>
                </a:spcAft>
                <a:defRPr/>
              </a:pPr>
              <a:t>‹#›</a:t>
            </a:fld>
            <a:endParaRPr lang="en-US" altLang="ja-JP"/>
          </a:p>
        </p:txBody>
      </p:sp>
    </p:spTree>
    <p:extLst>
      <p:ext uri="{BB962C8B-B14F-4D97-AF65-F5344CB8AC3E}">
        <p14:creationId xmlns:p14="http://schemas.microsoft.com/office/powerpoint/2010/main" val="3296518080"/>
      </p:ext>
    </p:extLst>
  </p:cSld>
  <p:clrMap bg1="lt1" tx1="dk1" bg2="lt2" tx2="dk2" accent1="accent1" accent2="accent2" accent3="accent3" accent4="accent4" accent5="accent5" accent6="accent6" hlink="hlink" folHlink="folHlink"/>
  <p:sldLayoutIdLst>
    <p:sldLayoutId id="2147484023" r:id="rId1"/>
    <p:sldLayoutId id="2147484024" r:id="rId2"/>
    <p:sldLayoutId id="2147484025" r:id="rId3"/>
    <p:sldLayoutId id="2147484026" r:id="rId4"/>
    <p:sldLayoutId id="2147484027" r:id="rId5"/>
    <p:sldLayoutId id="2147484028" r:id="rId6"/>
    <p:sldLayoutId id="2147484029" r:id="rId7"/>
    <p:sldLayoutId id="2147484030" r:id="rId8"/>
    <p:sldLayoutId id="2147484031" r:id="rId9"/>
    <p:sldLayoutId id="2147484032" r:id="rId10"/>
    <p:sldLayoutId id="2147484033" r:id="rId11"/>
    <p:sldLayoutId id="2147484034"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685800" y="609600"/>
            <a:ext cx="77724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ja-JP" altLang="en-US" smtClean="0"/>
              <a:t>マスタ タイトルの書式設定</a:t>
            </a:r>
          </a:p>
        </p:txBody>
      </p:sp>
      <p:sp>
        <p:nvSpPr>
          <p:cNvPr id="20483"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87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eaLnBrk="1" hangingPunct="1">
              <a:defRPr sz="1500">
                <a:solidFill>
                  <a:srgbClr val="000000"/>
                </a:solidFill>
                <a:latin typeface="Times New Roman" charset="0"/>
                <a:ea typeface="ＭＳ Ｐゴシック" pitchFamily="50" charset="-128"/>
              </a:defRPr>
            </a:lvl1pPr>
          </a:lstStyle>
          <a:p>
            <a:pPr fontAlgn="base">
              <a:spcBef>
                <a:spcPct val="0"/>
              </a:spcBef>
              <a:spcAft>
                <a:spcPct val="0"/>
              </a:spcAft>
              <a:defRPr/>
            </a:pPr>
            <a:endParaRPr lang="en-US" altLang="ja-JP"/>
          </a:p>
        </p:txBody>
      </p:sp>
      <p:sp>
        <p:nvSpPr>
          <p:cNvPr id="1029" name="Rectangle 5"/>
          <p:cNvSpPr>
            <a:spLocks noGrp="1" noChangeArrowheads="1"/>
          </p:cNvSpPr>
          <p:nvPr>
            <p:ph type="ftr" sz="quarter" idx="3"/>
          </p:nvPr>
        </p:nvSpPr>
        <p:spPr bwMode="auto">
          <a:xfrm>
            <a:off x="3124200" y="6248400"/>
            <a:ext cx="2895600" cy="4587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ctr" eaLnBrk="1" hangingPunct="1">
              <a:defRPr sz="1500">
                <a:solidFill>
                  <a:srgbClr val="000000"/>
                </a:solidFill>
                <a:latin typeface="Times New Roman" charset="0"/>
                <a:ea typeface="ＭＳ Ｐゴシック" pitchFamily="50" charset="-128"/>
              </a:defRPr>
            </a:lvl1pPr>
          </a:lstStyle>
          <a:p>
            <a:pPr fontAlgn="base">
              <a:spcBef>
                <a:spcPct val="0"/>
              </a:spcBef>
              <a:spcAft>
                <a:spcPct val="0"/>
              </a:spcAft>
              <a:defRPr/>
            </a:pPr>
            <a:endParaRPr lang="en-US" altLang="ja-JP"/>
          </a:p>
        </p:txBody>
      </p:sp>
      <p:sp>
        <p:nvSpPr>
          <p:cNvPr id="1030" name="Rectangle 6"/>
          <p:cNvSpPr>
            <a:spLocks noGrp="1" noChangeArrowheads="1"/>
          </p:cNvSpPr>
          <p:nvPr>
            <p:ph type="sldNum" sz="quarter" idx="4"/>
          </p:nvPr>
        </p:nvSpPr>
        <p:spPr bwMode="auto">
          <a:xfrm>
            <a:off x="7162800" y="6453575"/>
            <a:ext cx="1905000" cy="314325"/>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eaLnBrk="1" hangingPunct="1">
              <a:defRPr sz="1500">
                <a:solidFill>
                  <a:srgbClr val="000000"/>
                </a:solidFill>
                <a:latin typeface="ＭＳ Ｐゴシック" pitchFamily="50" charset="-128"/>
              </a:defRPr>
            </a:lvl1pPr>
          </a:lstStyle>
          <a:p>
            <a:pPr fontAlgn="base">
              <a:spcBef>
                <a:spcPct val="0"/>
              </a:spcBef>
              <a:spcAft>
                <a:spcPct val="0"/>
              </a:spcAft>
              <a:defRPr/>
            </a:pPr>
            <a:fld id="{B896269D-2AF2-49DC-B9AA-CF894A5ABB3C}" type="slidenum">
              <a:rPr lang="en-US" altLang="ja-JP"/>
              <a:pPr fontAlgn="base">
                <a:spcBef>
                  <a:spcPct val="0"/>
                </a:spcBef>
                <a:spcAft>
                  <a:spcPct val="0"/>
                </a:spcAft>
                <a:defRPr/>
              </a:pPr>
              <a:t>‹#›</a:t>
            </a:fld>
            <a:endParaRPr lang="en-US" altLang="ja-JP"/>
          </a:p>
        </p:txBody>
      </p:sp>
    </p:spTree>
    <p:extLst>
      <p:ext uri="{BB962C8B-B14F-4D97-AF65-F5344CB8AC3E}">
        <p14:creationId xmlns:p14="http://schemas.microsoft.com/office/powerpoint/2010/main" val="4016176233"/>
      </p:ext>
    </p:extLst>
  </p:cSld>
  <p:clrMap bg1="lt1" tx1="dk1" bg2="lt2" tx2="dk2" accent1="accent1" accent2="accent2" accent3="accent3" accent4="accent4" accent5="accent5" accent6="accent6" hlink="hlink" folHlink="folHlink"/>
  <p:sldLayoutIdLst>
    <p:sldLayoutId id="2147484115" r:id="rId1"/>
    <p:sldLayoutId id="2147484116" r:id="rId2"/>
    <p:sldLayoutId id="2147484117" r:id="rId3"/>
    <p:sldLayoutId id="2147484118" r:id="rId4"/>
    <p:sldLayoutId id="2147484119" r:id="rId5"/>
    <p:sldLayoutId id="2147484120" r:id="rId6"/>
    <p:sldLayoutId id="2147484121" r:id="rId7"/>
    <p:sldLayoutId id="2147484122" r:id="rId8"/>
    <p:sldLayoutId id="2147484123" r:id="rId9"/>
    <p:sldLayoutId id="2147484124" r:id="rId10"/>
    <p:sldLayoutId id="2147484125" r:id="rId11"/>
    <p:sldLayoutId id="2147484126" r:id="rId12"/>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7338"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30188" algn="l" rtl="0" eaLnBrk="0" fontAlgn="base" hangingPunct="0">
        <a:spcBef>
          <a:spcPct val="20000"/>
        </a:spcBef>
        <a:spcAft>
          <a:spcPct val="0"/>
        </a:spcAft>
        <a:buChar char="»"/>
        <a:defRPr kumimoji="1" sz="2000">
          <a:solidFill>
            <a:schemeClr val="tx1"/>
          </a:solidFill>
          <a:latin typeface="+mn-lt"/>
          <a:ea typeface="+mn-ea"/>
        </a:defRPr>
      </a:lvl5pPr>
      <a:lvl6pPr marL="2514600" indent="-230188" algn="l" rtl="0" fontAlgn="base">
        <a:spcBef>
          <a:spcPct val="20000"/>
        </a:spcBef>
        <a:spcAft>
          <a:spcPct val="0"/>
        </a:spcAft>
        <a:buChar char="»"/>
        <a:defRPr kumimoji="1" sz="2000">
          <a:solidFill>
            <a:schemeClr val="tx1"/>
          </a:solidFill>
          <a:latin typeface="+mn-lt"/>
          <a:ea typeface="+mn-ea"/>
        </a:defRPr>
      </a:lvl6pPr>
      <a:lvl7pPr marL="2971800" indent="-230188" algn="l" rtl="0" fontAlgn="base">
        <a:spcBef>
          <a:spcPct val="20000"/>
        </a:spcBef>
        <a:spcAft>
          <a:spcPct val="0"/>
        </a:spcAft>
        <a:buChar char="»"/>
        <a:defRPr kumimoji="1" sz="2000">
          <a:solidFill>
            <a:schemeClr val="tx1"/>
          </a:solidFill>
          <a:latin typeface="+mn-lt"/>
          <a:ea typeface="+mn-ea"/>
        </a:defRPr>
      </a:lvl7pPr>
      <a:lvl8pPr marL="3429000" indent="-230188" algn="l" rtl="0" fontAlgn="base">
        <a:spcBef>
          <a:spcPct val="20000"/>
        </a:spcBef>
        <a:spcAft>
          <a:spcPct val="0"/>
        </a:spcAft>
        <a:buChar char="»"/>
        <a:defRPr kumimoji="1" sz="2000">
          <a:solidFill>
            <a:schemeClr val="tx1"/>
          </a:solidFill>
          <a:latin typeface="+mn-lt"/>
          <a:ea typeface="+mn-ea"/>
        </a:defRPr>
      </a:lvl8pPr>
      <a:lvl9pPr marL="3886200" indent="-230188"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5123" name="テキスト プレースホルダー 2"/>
          <p:cNvSpPr>
            <a:spLocks noGrp="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9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5" name="フッター プレースホルダー 4"/>
          <p:cNvSpPr>
            <a:spLocks noGrp="1"/>
          </p:cNvSpPr>
          <p:nvPr>
            <p:ph type="ftr" sz="quarter" idx="3"/>
          </p:nvPr>
        </p:nvSpPr>
        <p:spPr>
          <a:xfrm>
            <a:off x="3124200" y="635639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9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fontAlgn="base">
              <a:spcBef>
                <a:spcPct val="0"/>
              </a:spcBef>
              <a:spcAft>
                <a:spcPct val="0"/>
              </a:spcAft>
              <a:defRPr/>
            </a:pPr>
            <a:fld id="{D81E8933-CE78-4F44-9D8A-14459D2DA630}" type="slidenum">
              <a:rPr lang="ja-JP" altLang="en-US"/>
              <a:pPr fontAlgn="base">
                <a:spcBef>
                  <a:spcPct val="0"/>
                </a:spcBef>
                <a:spcAft>
                  <a:spcPct val="0"/>
                </a:spcAft>
                <a:defRPr/>
              </a:pPr>
              <a:t>‹#›</a:t>
            </a:fld>
            <a:endParaRPr lang="ja-JP" altLang="en-US"/>
          </a:p>
        </p:txBody>
      </p:sp>
    </p:spTree>
    <p:extLst>
      <p:ext uri="{BB962C8B-B14F-4D97-AF65-F5344CB8AC3E}">
        <p14:creationId xmlns:p14="http://schemas.microsoft.com/office/powerpoint/2010/main" val="3321455082"/>
      </p:ext>
    </p:extLst>
  </p:cSld>
  <p:clrMap bg1="lt1" tx1="dk1" bg2="lt2" tx2="dk2" accent1="accent1" accent2="accent2" accent3="accent3" accent4="accent4" accent5="accent5" accent6="accent6" hlink="hlink" folHlink="folHlink"/>
  <p:sldLayoutIdLst>
    <p:sldLayoutId id="2147484253" r:id="rId1"/>
    <p:sldLayoutId id="2147484254" r:id="rId2"/>
    <p:sldLayoutId id="2147484255" r:id="rId3"/>
    <p:sldLayoutId id="2147484256" r:id="rId4"/>
    <p:sldLayoutId id="2147484257" r:id="rId5"/>
    <p:sldLayoutId id="2147484258" r:id="rId6"/>
    <p:sldLayoutId id="2147484259" r:id="rId7"/>
    <p:sldLayoutId id="2147484260" r:id="rId8"/>
    <p:sldLayoutId id="2147484261" r:id="rId9"/>
    <p:sldLayoutId id="2147484262" r:id="rId10"/>
    <p:sldLayoutId id="2147484263"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5" name="直線コネクタ 14"/>
          <p:cNvCxnSpPr/>
          <p:nvPr/>
        </p:nvCxnSpPr>
        <p:spPr>
          <a:xfrm>
            <a:off x="-9237" y="5787744"/>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457200" y="1481334"/>
            <a:ext cx="8229600" cy="4525963"/>
          </a:xfrm>
          <a:prstGeom prst="rect">
            <a:avLst/>
          </a:prstGeom>
        </p:spPr>
        <p:txBody>
          <a:bodyPr vert="horz">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ー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fontAlgn="base">
              <a:spcBef>
                <a:spcPct val="0"/>
              </a:spcBef>
              <a:spcAft>
                <a:spcPct val="0"/>
              </a:spcAft>
            </a:pPr>
            <a:endParaRPr lang="en-US" altLang="ja-JP">
              <a:solidFill>
                <a:srgbClr val="000000"/>
              </a:solidFill>
            </a:endParaRPr>
          </a:p>
        </p:txBody>
      </p:sp>
      <p:sp>
        <p:nvSpPr>
          <p:cNvPr id="22" name="フッター プレースホルダー 21"/>
          <p:cNvSpPr>
            <a:spLocks noGrp="1"/>
          </p:cNvSpPr>
          <p:nvPr>
            <p:ph type="ftr" sz="quarter" idx="3"/>
          </p:nvPr>
        </p:nvSpPr>
        <p:spPr>
          <a:xfrm>
            <a:off x="4380075" y="6407950"/>
            <a:ext cx="2350681" cy="365125"/>
          </a:xfrm>
          <a:prstGeom prst="rect">
            <a:avLst/>
          </a:prstGeom>
        </p:spPr>
        <p:txBody>
          <a:bodyPr vert="horz" anchor="b"/>
          <a:lstStyle>
            <a:lvl1pPr algn="r" eaLnBrk="1" latinLnBrk="0" hangingPunct="1">
              <a:defRPr kumimoji="0" sz="1000">
                <a:solidFill>
                  <a:schemeClr val="tx1"/>
                </a:solidFill>
              </a:defRPr>
            </a:lvl1pPr>
            <a:extLst/>
          </a:lstStyle>
          <a:p>
            <a:pPr fontAlgn="base">
              <a:spcBef>
                <a:spcPct val="0"/>
              </a:spcBef>
              <a:spcAft>
                <a:spcPct val="0"/>
              </a:spcAft>
            </a:pPr>
            <a:endParaRPr lang="en-US" altLang="ja-JP">
              <a:solidFill>
                <a:srgbClr val="000000"/>
              </a:solidFill>
            </a:endParaRPr>
          </a:p>
        </p:txBody>
      </p:sp>
      <p:sp>
        <p:nvSpPr>
          <p:cNvPr id="18" name="スライド番号プレースホルダー 17"/>
          <p:cNvSpPr>
            <a:spLocks noGrp="1"/>
          </p:cNvSpPr>
          <p:nvPr>
            <p:ph type="sldNum" sz="quarter" idx="4"/>
          </p:nvPr>
        </p:nvSpPr>
        <p:spPr>
          <a:xfrm>
            <a:off x="8647272" y="6407950"/>
            <a:ext cx="365760" cy="365125"/>
          </a:xfrm>
          <a:prstGeom prst="rect">
            <a:avLst/>
          </a:prstGeom>
        </p:spPr>
        <p:txBody>
          <a:bodyPr vert="horz" anchor="b"/>
          <a:lstStyle>
            <a:lvl1pPr algn="r" eaLnBrk="1" latinLnBrk="0" hangingPunct="1">
              <a:defRPr kumimoji="0" sz="1000" b="0">
                <a:solidFill>
                  <a:schemeClr val="tx1"/>
                </a:solidFill>
              </a:defRPr>
            </a:lvl1pPr>
            <a:extLst/>
          </a:lstStyle>
          <a:p>
            <a:pPr fontAlgn="base">
              <a:spcBef>
                <a:spcPct val="0"/>
              </a:spcBef>
              <a:spcAft>
                <a:spcPct val="0"/>
              </a:spcAft>
            </a:pPr>
            <a:fld id="{789D6384-06A6-4BDD-8CDC-F375C988D69E}" type="slidenum">
              <a:rPr lang="en-US" altLang="ja-JP" smtClean="0">
                <a:solidFill>
                  <a:srgbClr val="000000"/>
                </a:solidFill>
              </a:rPr>
              <a:pPr fontAlgn="base">
                <a:spcBef>
                  <a:spcPct val="0"/>
                </a:spcBef>
                <a:spcAft>
                  <a:spcPct val="0"/>
                </a:spcAft>
              </a:pPr>
              <a:t>‹#›</a:t>
            </a:fld>
            <a:endParaRPr lang="en-US" altLang="ja-JP">
              <a:solidFill>
                <a:srgbClr val="000000"/>
              </a:solidFill>
            </a:endParaRPr>
          </a:p>
        </p:txBody>
      </p:sp>
    </p:spTree>
    <p:extLst>
      <p:ext uri="{BB962C8B-B14F-4D97-AF65-F5344CB8AC3E}">
        <p14:creationId xmlns:p14="http://schemas.microsoft.com/office/powerpoint/2010/main" val="331443527"/>
      </p:ext>
    </p:extLst>
  </p:cSld>
  <p:clrMap bg1="lt1" tx1="dk1" bg2="lt2" tx2="dk2" accent1="accent1" accent2="accent2" accent3="accent3" accent4="accent4" accent5="accent5" accent6="accent6" hlink="hlink" folHlink="folHlink"/>
  <p:sldLayoutIdLst>
    <p:sldLayoutId id="2147484265" r:id="rId1"/>
    <p:sldLayoutId id="2147484266" r:id="rId2"/>
    <p:sldLayoutId id="2147484267" r:id="rId3"/>
    <p:sldLayoutId id="2147484268" r:id="rId4"/>
    <p:sldLayoutId id="2147484269" r:id="rId5"/>
    <p:sldLayoutId id="2147484270" r:id="rId6"/>
    <p:sldLayoutId id="2147484271" r:id="rId7"/>
    <p:sldLayoutId id="2147484272" r:id="rId8"/>
    <p:sldLayoutId id="2147484273" r:id="rId9"/>
    <p:sldLayoutId id="2147484274" r:id="rId10"/>
    <p:sldLayoutId id="2147484275"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3861048"/>
            <a:ext cx="8446477" cy="1662825"/>
          </a:xfrm>
        </p:spPr>
        <p:txBody>
          <a:bodyPr>
            <a:normAutofit fontScale="90000"/>
          </a:bodyPr>
          <a:lstStyle/>
          <a:p>
            <a:pPr algn="l"/>
            <a:r>
              <a:rPr lang="ja-JP" altLang="en-US" sz="2400" dirty="0" smtClean="0"/>
              <a:t>重症心身障害児者等</a:t>
            </a:r>
            <a:r>
              <a:rPr lang="en-US" altLang="ja-JP" sz="2400" dirty="0" smtClean="0"/>
              <a:t/>
            </a:r>
            <a:br>
              <a:rPr lang="en-US" altLang="ja-JP" sz="2400" dirty="0" smtClean="0"/>
            </a:br>
            <a:r>
              <a:rPr lang="ja-JP" altLang="en-US" sz="2400" dirty="0" smtClean="0"/>
              <a:t>コーディネーター育成研修</a:t>
            </a:r>
            <a:r>
              <a:rPr lang="en-US" altLang="ja-JP" sz="4400" dirty="0" smtClean="0"/>
              <a:t/>
            </a:r>
            <a:br>
              <a:rPr lang="en-US" altLang="ja-JP" sz="4400" dirty="0" smtClean="0"/>
            </a:br>
            <a:r>
              <a:rPr lang="en-US" altLang="ja-JP" sz="4400" dirty="0"/>
              <a:t/>
            </a:r>
            <a:br>
              <a:rPr lang="en-US" altLang="ja-JP" sz="4400" dirty="0"/>
            </a:br>
            <a:r>
              <a:rPr lang="en-US" altLang="ja-JP" sz="4400" dirty="0" smtClean="0"/>
              <a:t/>
            </a:r>
            <a:br>
              <a:rPr lang="en-US" altLang="ja-JP" sz="4400" dirty="0" smtClean="0"/>
            </a:br>
            <a:r>
              <a:rPr lang="en-US" altLang="ja-JP" sz="4400" dirty="0"/>
              <a:t/>
            </a:r>
            <a:br>
              <a:rPr lang="en-US" altLang="ja-JP" sz="4400" dirty="0"/>
            </a:br>
            <a:r>
              <a:rPr lang="ja-JP" altLang="en-US" sz="4400" dirty="0" smtClean="0"/>
              <a:t>２　計画作成①</a:t>
            </a:r>
            <a:r>
              <a:rPr lang="en-US" altLang="ja-JP" sz="4400" dirty="0" smtClean="0"/>
              <a:t/>
            </a:r>
            <a:br>
              <a:rPr lang="en-US" altLang="ja-JP" sz="4400" dirty="0" smtClean="0"/>
            </a:br>
            <a:r>
              <a:rPr lang="ja-JP" altLang="en-US" sz="4400" dirty="0" smtClean="0"/>
              <a:t>　　　　　　　　　</a:t>
            </a:r>
            <a:r>
              <a:rPr lang="ja-JP" altLang="en-US" sz="4400" dirty="0" smtClean="0"/>
              <a:t>重症</a:t>
            </a:r>
            <a:r>
              <a:rPr lang="ja-JP" altLang="en-US" sz="4400" dirty="0"/>
              <a:t>心身</a:t>
            </a:r>
            <a:r>
              <a:rPr lang="ja-JP" altLang="en-US" sz="4400" dirty="0" smtClean="0"/>
              <a:t>障害児者等の</a:t>
            </a:r>
            <a:r>
              <a:rPr lang="en-US" altLang="ja-JP" sz="4400" dirty="0" smtClean="0"/>
              <a:t/>
            </a:r>
            <a:br>
              <a:rPr lang="en-US" altLang="ja-JP" sz="4400" dirty="0" smtClean="0"/>
            </a:br>
            <a:r>
              <a:rPr lang="ja-JP" altLang="en-US" sz="4400" dirty="0" smtClean="0"/>
              <a:t>　　　　　　　　　　　　　　　意思決定支援</a:t>
            </a:r>
            <a:r>
              <a:rPr lang="ja-JP" altLang="en-US" sz="4400" dirty="0"/>
              <a:t>　</a:t>
            </a:r>
            <a:r>
              <a:rPr lang="ja-JP" altLang="en-US" sz="4400" dirty="0" smtClean="0"/>
              <a:t>　　　　　　　　　　　　　　　　　　　　　</a:t>
            </a:r>
            <a:r>
              <a:rPr lang="ja-JP" altLang="en-US" sz="4400" dirty="0"/>
              <a:t>　</a:t>
            </a:r>
            <a:r>
              <a:rPr lang="ja-JP" altLang="en-US" sz="4400" dirty="0" smtClean="0"/>
              <a:t>　　　　　　　　　　　　</a:t>
            </a:r>
            <a:r>
              <a:rPr lang="en-US" altLang="ja-JP" sz="4400" dirty="0" smtClean="0"/>
              <a:t/>
            </a:r>
            <a:br>
              <a:rPr lang="en-US" altLang="ja-JP" sz="4400" dirty="0" smtClean="0"/>
            </a:br>
            <a:r>
              <a:rPr lang="ja-JP" altLang="en-US" sz="4400" dirty="0" smtClean="0"/>
              <a:t>　　　　　　　　　　　　　　　　　　　　</a:t>
            </a:r>
            <a:endParaRPr kumimoji="1" lang="ja-JP" altLang="en-US" sz="5300" dirty="0"/>
          </a:p>
        </p:txBody>
      </p:sp>
      <p:sp>
        <p:nvSpPr>
          <p:cNvPr id="5" name="スライド番号プレースホルダー 4"/>
          <p:cNvSpPr>
            <a:spLocks noGrp="1"/>
          </p:cNvSpPr>
          <p:nvPr>
            <p:ph type="sldNum" sz="quarter" idx="12"/>
          </p:nvPr>
        </p:nvSpPr>
        <p:spPr/>
        <p:txBody>
          <a:bodyPr/>
          <a:lstStyle/>
          <a:p>
            <a:fld id="{667E3D7A-13B8-45DE-9B11-587D56CF72EE}" type="slidenum">
              <a:rPr kumimoji="1" lang="ja-JP" altLang="en-US" smtClean="0"/>
              <a:pPr/>
              <a:t>1</a:t>
            </a:fld>
            <a:endParaRPr kumimoji="1" lang="ja-JP" altLang="en-US"/>
          </a:p>
        </p:txBody>
      </p:sp>
    </p:spTree>
    <p:extLst>
      <p:ext uri="{BB962C8B-B14F-4D97-AF65-F5344CB8AC3E}">
        <p14:creationId xmlns:p14="http://schemas.microsoft.com/office/powerpoint/2010/main" val="360066026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テキスト ボックス 5"/>
          <p:cNvSpPr>
            <a:spLocks noChangeArrowheads="1"/>
          </p:cNvSpPr>
          <p:nvPr/>
        </p:nvSpPr>
        <p:spPr bwMode="auto">
          <a:xfrm>
            <a:off x="-14281" y="-28575"/>
            <a:ext cx="9144001" cy="793750"/>
          </a:xfrm>
          <a:prstGeom prst="bevel">
            <a:avLst>
              <a:gd name="adj" fmla="val 125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defTabSz="866775">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866775">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866775">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866775">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866775">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86677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86677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86677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86677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2800">
                <a:solidFill>
                  <a:srgbClr val="17375E"/>
                </a:solidFill>
                <a:latin typeface="HGｺﾞｼｯｸM" panose="020B0609000000000000" pitchFamily="49" charset="-128"/>
                <a:ea typeface="ＤＨＰ特太ゴシック体" pitchFamily="2" charset="-128"/>
              </a:rPr>
              <a:t>障害者総合支援法とその他所要の整備</a:t>
            </a:r>
          </a:p>
        </p:txBody>
      </p:sp>
      <p:sp>
        <p:nvSpPr>
          <p:cNvPr id="3" name="テキスト ボックス 2"/>
          <p:cNvSpPr txBox="1"/>
          <p:nvPr/>
        </p:nvSpPr>
        <p:spPr>
          <a:xfrm>
            <a:off x="198484" y="1617757"/>
            <a:ext cx="8759825" cy="1508105"/>
          </a:xfrm>
          <a:prstGeom prst="rect">
            <a:avLst/>
          </a:prstGeom>
          <a:noFill/>
          <a:ln w="19050">
            <a:solidFill>
              <a:schemeClr val="accent1">
                <a:lumMod val="50000"/>
              </a:schemeClr>
            </a:solidFill>
          </a:ln>
        </p:spPr>
        <p:txBody>
          <a:bodyPr>
            <a:spAutoFit/>
          </a:bodyPr>
          <a:lstStyle/>
          <a:p>
            <a:pPr>
              <a:defRPr/>
            </a:pPr>
            <a:endParaRPr lang="en-US" altLang="ja-JP" sz="800" dirty="0">
              <a:solidFill>
                <a:prstClr val="black"/>
              </a:solidFill>
              <a:latin typeface="ＭＳ Ｐ明朝" pitchFamily="18" charset="-128"/>
              <a:ea typeface="ＭＳ Ｐ明朝" pitchFamily="18" charset="-128"/>
            </a:endParaRPr>
          </a:p>
          <a:p>
            <a:pPr>
              <a:defRPr/>
            </a:pPr>
            <a:r>
              <a:rPr lang="ja-JP" altLang="en-US" sz="1400" dirty="0">
                <a:solidFill>
                  <a:prstClr val="black"/>
                </a:solidFill>
                <a:latin typeface="ＭＳ Ｐ明朝" pitchFamily="18" charset="-128"/>
                <a:ea typeface="ＭＳ Ｐ明朝" pitchFamily="18" charset="-128"/>
              </a:rPr>
              <a:t>　○指定障害福祉サービス事業者、指定障害者支援施設等の設置者等は、障害者の意思決定の支援に配慮するとともに、常にその立場に立って支援を行うよう努めなければならないものとする。</a:t>
            </a:r>
            <a:endParaRPr lang="en-US" altLang="ja-JP" sz="1400" dirty="0">
              <a:solidFill>
                <a:prstClr val="black"/>
              </a:solidFill>
              <a:latin typeface="ＭＳ Ｐ明朝" pitchFamily="18" charset="-128"/>
              <a:ea typeface="ＭＳ Ｐ明朝" pitchFamily="18" charset="-128"/>
            </a:endParaRPr>
          </a:p>
          <a:p>
            <a:pPr>
              <a:defRPr/>
            </a:pPr>
            <a:r>
              <a:rPr lang="ja-JP" altLang="en-US" sz="1400" dirty="0">
                <a:solidFill>
                  <a:prstClr val="black"/>
                </a:solidFill>
                <a:latin typeface="ＭＳ Ｐ明朝" pitchFamily="18" charset="-128"/>
                <a:ea typeface="ＭＳ Ｐ明朝" pitchFamily="18" charset="-128"/>
              </a:rPr>
              <a:t>　○指定障害児通所支援事業者、指定障害児入所施設等の設置者等は、障害児及びその保護者の意思をできる限り尊重するとともに、常にその立場に立って支援を行うよう努めなければならないものとする。</a:t>
            </a:r>
            <a:endParaRPr lang="en-US" altLang="ja-JP" sz="1400" dirty="0">
              <a:solidFill>
                <a:prstClr val="black"/>
              </a:solidFill>
              <a:latin typeface="ＭＳ Ｐ明朝" pitchFamily="18" charset="-128"/>
              <a:ea typeface="ＭＳ Ｐ明朝" pitchFamily="18" charset="-128"/>
            </a:endParaRPr>
          </a:p>
          <a:p>
            <a:pPr>
              <a:defRPr/>
            </a:pPr>
            <a:r>
              <a:rPr lang="ja-JP" altLang="en-US" sz="1400" dirty="0">
                <a:solidFill>
                  <a:prstClr val="black"/>
                </a:solidFill>
                <a:latin typeface="ＭＳ Ｐ明朝" pitchFamily="18" charset="-128"/>
                <a:ea typeface="ＭＳ Ｐ明朝" pitchFamily="18" charset="-128"/>
              </a:rPr>
              <a:t>　○　市町村は、知的障害者の意思決定の支援に配慮しつつ、知的障害者の支援体制の整備に努めなければならないものとする。（知的障害者福祉法）</a:t>
            </a:r>
            <a:endParaRPr lang="en-US" altLang="ja-JP" sz="1400" dirty="0">
              <a:solidFill>
                <a:prstClr val="black"/>
              </a:solidFill>
              <a:latin typeface="ＭＳ Ｐ明朝" pitchFamily="18" charset="-128"/>
              <a:ea typeface="ＭＳ Ｐ明朝" pitchFamily="18" charset="-128"/>
            </a:endParaRPr>
          </a:p>
        </p:txBody>
      </p:sp>
      <p:sp>
        <p:nvSpPr>
          <p:cNvPr id="144388" name="正方形/長方形 7"/>
          <p:cNvSpPr>
            <a:spLocks noChangeArrowheads="1"/>
          </p:cNvSpPr>
          <p:nvPr/>
        </p:nvSpPr>
        <p:spPr bwMode="auto">
          <a:xfrm>
            <a:off x="185767" y="1520825"/>
            <a:ext cx="8778875" cy="241300"/>
          </a:xfrm>
          <a:prstGeom prst="rect">
            <a:avLst/>
          </a:prstGeom>
          <a:solidFill>
            <a:srgbClr val="0070C0"/>
          </a:solidFill>
          <a:ln>
            <a:noFill/>
          </a:ln>
          <a:extLst>
            <a:ext uri="{91240B29-F687-4F45-9708-019B960494DF}">
              <a14:hiddenLine xmlns:a14="http://schemas.microsoft.com/office/drawing/2010/main" w="9525" algn="ctr">
                <a:solidFill>
                  <a:srgbClr val="000000"/>
                </a:solidFill>
                <a:round/>
                <a:headEnd/>
                <a:tailEnd/>
              </a14:hiddenLine>
            </a:ext>
          </a:extLst>
        </p:spPr>
        <p:txBody>
          <a:bodyPr lIns="36804" tIns="0" rIns="36804" bIns="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600" b="1">
                <a:solidFill>
                  <a:srgbClr val="FFFFFF"/>
                </a:solidFill>
                <a:latin typeface="Arial" panose="020B0604020202020204" pitchFamily="34" charset="0"/>
              </a:rPr>
              <a:t>障害者及び障害児に対する意思決定支援　（ 障害者総合支援法、児童福祉法、知的障害者福祉法）</a:t>
            </a:r>
          </a:p>
        </p:txBody>
      </p:sp>
      <p:sp>
        <p:nvSpPr>
          <p:cNvPr id="12" name="角丸四角形 11"/>
          <p:cNvSpPr/>
          <p:nvPr/>
        </p:nvSpPr>
        <p:spPr>
          <a:xfrm>
            <a:off x="82628" y="692150"/>
            <a:ext cx="8969375" cy="649288"/>
          </a:xfrm>
          <a:prstGeom prst="roundRect">
            <a:avLst/>
          </a:prstGeom>
          <a:solidFill>
            <a:schemeClr val="bg1"/>
          </a:solidFill>
          <a:ln w="31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indent="165100">
              <a:defRPr/>
            </a:pPr>
            <a:r>
              <a:rPr lang="ja-JP" altLang="en-US" dirty="0">
                <a:solidFill>
                  <a:srgbClr val="1F497D">
                    <a:lumMod val="75000"/>
                  </a:srgbClr>
                </a:solidFill>
                <a:latin typeface="HGPｺﾞｼｯｸM" pitchFamily="50" charset="-128"/>
                <a:ea typeface="HGPｺﾞｼｯｸM" pitchFamily="50" charset="-128"/>
              </a:rPr>
              <a:t>○ 障害者総合支援法、児童福祉法、身体障害者福祉法、知的障害者福祉法について、</a:t>
            </a:r>
            <a:r>
              <a:rPr lang="en-US" altLang="ja-JP" dirty="0">
                <a:solidFill>
                  <a:srgbClr val="1F497D">
                    <a:lumMod val="75000"/>
                  </a:srgbClr>
                </a:solidFill>
                <a:latin typeface="HGPｺﾞｼｯｸM" pitchFamily="50" charset="-128"/>
                <a:ea typeface="HGPｺﾞｼｯｸM" pitchFamily="50" charset="-128"/>
              </a:rPr>
              <a:t/>
            </a:r>
            <a:br>
              <a:rPr lang="en-US" altLang="ja-JP" dirty="0">
                <a:solidFill>
                  <a:srgbClr val="1F497D">
                    <a:lumMod val="75000"/>
                  </a:srgbClr>
                </a:solidFill>
                <a:latin typeface="HGPｺﾞｼｯｸM" pitchFamily="50" charset="-128"/>
                <a:ea typeface="HGPｺﾞｼｯｸM" pitchFamily="50" charset="-128"/>
              </a:rPr>
            </a:br>
            <a:r>
              <a:rPr lang="ja-JP" altLang="en-US" dirty="0">
                <a:solidFill>
                  <a:srgbClr val="1F497D">
                    <a:lumMod val="75000"/>
                  </a:srgbClr>
                </a:solidFill>
                <a:latin typeface="HGPｺﾞｼｯｸM" pitchFamily="50" charset="-128"/>
                <a:ea typeface="HGPｺﾞｼｯｸM" pitchFamily="50" charset="-128"/>
              </a:rPr>
              <a:t>　　 その他所要の整備を行う。　　  　　　　　　　　　　　　　             </a:t>
            </a:r>
            <a:r>
              <a:rPr lang="en-US" altLang="ja-JP" dirty="0">
                <a:solidFill>
                  <a:srgbClr val="1F497D">
                    <a:lumMod val="75000"/>
                  </a:srgbClr>
                </a:solidFill>
                <a:latin typeface="HGPｺﾞｼｯｸM" pitchFamily="50" charset="-128"/>
                <a:ea typeface="HGPｺﾞｼｯｸM" pitchFamily="50" charset="-128"/>
              </a:rPr>
              <a:t>【</a:t>
            </a:r>
            <a:r>
              <a:rPr lang="ja-JP" altLang="en-US" dirty="0">
                <a:solidFill>
                  <a:srgbClr val="1F497D">
                    <a:lumMod val="75000"/>
                  </a:srgbClr>
                </a:solidFill>
                <a:latin typeface="HGPｺﾞｼｯｸM" pitchFamily="50" charset="-128"/>
                <a:ea typeface="HGPｺﾞｼｯｸM" pitchFamily="50" charset="-128"/>
              </a:rPr>
              <a:t>平成</a:t>
            </a:r>
            <a:r>
              <a:rPr lang="en-US" altLang="ja-JP" dirty="0">
                <a:solidFill>
                  <a:srgbClr val="1F497D">
                    <a:lumMod val="75000"/>
                  </a:srgbClr>
                </a:solidFill>
                <a:latin typeface="HGPｺﾞｼｯｸM" pitchFamily="50" charset="-128"/>
                <a:ea typeface="HGPｺﾞｼｯｸM" pitchFamily="50" charset="-128"/>
              </a:rPr>
              <a:t>25</a:t>
            </a:r>
            <a:r>
              <a:rPr lang="ja-JP" altLang="en-US" dirty="0">
                <a:solidFill>
                  <a:srgbClr val="1F497D">
                    <a:lumMod val="75000"/>
                  </a:srgbClr>
                </a:solidFill>
                <a:latin typeface="HGPｺﾞｼｯｸM" pitchFamily="50" charset="-128"/>
                <a:ea typeface="HGPｺﾞｼｯｸM" pitchFamily="50" charset="-128"/>
              </a:rPr>
              <a:t>年４月１日施行</a:t>
            </a:r>
            <a:r>
              <a:rPr lang="en-US" altLang="ja-JP" dirty="0">
                <a:solidFill>
                  <a:srgbClr val="1F497D">
                    <a:lumMod val="75000"/>
                  </a:srgbClr>
                </a:solidFill>
                <a:latin typeface="HGPｺﾞｼｯｸM" pitchFamily="50" charset="-128"/>
                <a:ea typeface="HGPｺﾞｼｯｸM" pitchFamily="50" charset="-128"/>
              </a:rPr>
              <a:t>】</a:t>
            </a:r>
            <a:endParaRPr lang="ja-JP" altLang="en-US" dirty="0">
              <a:solidFill>
                <a:srgbClr val="1F497D">
                  <a:lumMod val="75000"/>
                </a:srgbClr>
              </a:solidFill>
              <a:latin typeface="HGPｺﾞｼｯｸM" pitchFamily="50" charset="-128"/>
              <a:ea typeface="HGPｺﾞｼｯｸM" pitchFamily="50" charset="-128"/>
            </a:endParaRPr>
          </a:p>
        </p:txBody>
      </p:sp>
      <p:sp>
        <p:nvSpPr>
          <p:cNvPr id="13" name="スライド番号プレースホルダ 12"/>
          <p:cNvSpPr>
            <a:spLocks noGrp="1"/>
          </p:cNvSpPr>
          <p:nvPr>
            <p:ph type="sldNum" sz="quarter" idx="12"/>
          </p:nvPr>
        </p:nvSpPr>
        <p:spPr/>
        <p:txBody>
          <a:bodyPr/>
          <a:lstStyle/>
          <a:p>
            <a:pPr>
              <a:defRPr/>
            </a:pPr>
            <a:fld id="{20A08487-E7DB-4C3E-A127-1D2BE6B4A333}" type="slidenum">
              <a:rPr lang="en-US" altLang="ja-JP" smtClean="0">
                <a:solidFill>
                  <a:prstClr val="black"/>
                </a:solidFill>
              </a:rPr>
              <a:pPr>
                <a:defRPr/>
              </a:pPr>
              <a:t>2</a:t>
            </a:fld>
            <a:endParaRPr lang="en-US" altLang="ja-JP">
              <a:solidFill>
                <a:prstClr val="black"/>
              </a:solidFill>
            </a:endParaRPr>
          </a:p>
        </p:txBody>
      </p:sp>
      <p:sp>
        <p:nvSpPr>
          <p:cNvPr id="15" name="テキスト ボックス 14"/>
          <p:cNvSpPr txBox="1"/>
          <p:nvPr/>
        </p:nvSpPr>
        <p:spPr>
          <a:xfrm>
            <a:off x="198482" y="3346450"/>
            <a:ext cx="8766175" cy="1138238"/>
          </a:xfrm>
          <a:prstGeom prst="rect">
            <a:avLst/>
          </a:prstGeom>
          <a:noFill/>
          <a:ln w="19050">
            <a:solidFill>
              <a:schemeClr val="accent1">
                <a:lumMod val="50000"/>
              </a:schemeClr>
            </a:solidFill>
          </a:ln>
        </p:spPr>
        <p:txBody>
          <a:bodyPr>
            <a:spAutoFit/>
          </a:bodyPr>
          <a:lstStyle/>
          <a:p>
            <a:pPr>
              <a:defRPr/>
            </a:pPr>
            <a:r>
              <a:rPr lang="ja-JP" altLang="en-US" sz="800" dirty="0">
                <a:solidFill>
                  <a:prstClr val="black"/>
                </a:solidFill>
                <a:latin typeface="ＭＳ Ｐ明朝" pitchFamily="18" charset="-128"/>
                <a:ea typeface="ＭＳ Ｐ明朝" pitchFamily="18" charset="-128"/>
              </a:rPr>
              <a:t>　</a:t>
            </a:r>
            <a:endParaRPr lang="en-US" altLang="ja-JP" sz="800" dirty="0">
              <a:solidFill>
                <a:prstClr val="black"/>
              </a:solidFill>
              <a:latin typeface="ＭＳ Ｐ明朝" pitchFamily="18" charset="-128"/>
              <a:ea typeface="ＭＳ Ｐ明朝" pitchFamily="18" charset="-128"/>
            </a:endParaRPr>
          </a:p>
          <a:p>
            <a:pPr>
              <a:lnSpc>
                <a:spcPts val="1800"/>
              </a:lnSpc>
              <a:defRPr/>
            </a:pPr>
            <a:r>
              <a:rPr lang="en-US" altLang="ja-JP" sz="1400" dirty="0">
                <a:solidFill>
                  <a:prstClr val="black"/>
                </a:solidFill>
                <a:latin typeface="ＭＳ Ｐ明朝" pitchFamily="18" charset="-128"/>
                <a:ea typeface="ＭＳ Ｐ明朝" pitchFamily="18" charset="-128"/>
              </a:rPr>
              <a:t>  </a:t>
            </a:r>
            <a:r>
              <a:rPr lang="ja-JP" altLang="en-US" sz="1400" dirty="0">
                <a:solidFill>
                  <a:prstClr val="black"/>
                </a:solidFill>
                <a:latin typeface="ＭＳ Ｐ明朝" pitchFamily="18" charset="-128"/>
                <a:ea typeface="ＭＳ Ｐ明朝" pitchFamily="18" charset="-128"/>
              </a:rPr>
              <a:t>○基幹相談支援センターの設置者は、指定障害福祉サービス事業者等、医療機関、民生委員、身体・知的障害者相談員、意思疎通支援を行う者を養成し、又派遣する事業の関係者等との連携に努めなければならないものとする。</a:t>
            </a:r>
            <a:endParaRPr lang="en-US" altLang="ja-JP" sz="1400" dirty="0">
              <a:solidFill>
                <a:prstClr val="black"/>
              </a:solidFill>
              <a:latin typeface="ＭＳ Ｐ明朝" pitchFamily="18" charset="-128"/>
              <a:ea typeface="ＭＳ Ｐ明朝" pitchFamily="18" charset="-128"/>
            </a:endParaRPr>
          </a:p>
          <a:p>
            <a:pPr>
              <a:lnSpc>
                <a:spcPts val="1800"/>
              </a:lnSpc>
              <a:defRPr/>
            </a:pPr>
            <a:r>
              <a:rPr lang="ja-JP" altLang="en-US" sz="1400" dirty="0">
                <a:solidFill>
                  <a:prstClr val="black"/>
                </a:solidFill>
                <a:latin typeface="ＭＳ Ｐ明朝" pitchFamily="18" charset="-128"/>
                <a:ea typeface="ＭＳ Ｐ明朝" pitchFamily="18" charset="-128"/>
              </a:rPr>
              <a:t>　○身体障害者・知的障害者相談員は、身体・知的障害者が障害福祉サービス事業等のサービスを円滑に利用できるように配慮し、障害福祉サービス事業者等との連携を保って業務を行うよう努めなければならないものとする。</a:t>
            </a:r>
            <a:endParaRPr lang="en-US" altLang="ja-JP" sz="1400" dirty="0">
              <a:solidFill>
                <a:prstClr val="black"/>
              </a:solidFill>
              <a:latin typeface="ＭＳ Ｐ明朝" pitchFamily="18" charset="-128"/>
              <a:ea typeface="ＭＳ Ｐ明朝" pitchFamily="18" charset="-128"/>
            </a:endParaRPr>
          </a:p>
        </p:txBody>
      </p:sp>
      <p:sp>
        <p:nvSpPr>
          <p:cNvPr id="144392" name="正方形/長方形 13"/>
          <p:cNvSpPr>
            <a:spLocks noChangeArrowheads="1"/>
          </p:cNvSpPr>
          <p:nvPr/>
        </p:nvSpPr>
        <p:spPr bwMode="auto">
          <a:xfrm>
            <a:off x="185816" y="3249613"/>
            <a:ext cx="8131175" cy="241300"/>
          </a:xfrm>
          <a:prstGeom prst="rect">
            <a:avLst/>
          </a:prstGeom>
          <a:solidFill>
            <a:srgbClr val="0070C0"/>
          </a:solidFill>
          <a:ln>
            <a:noFill/>
          </a:ln>
          <a:extLst>
            <a:ext uri="{91240B29-F687-4F45-9708-019B960494DF}">
              <a14:hiddenLine xmlns:a14="http://schemas.microsoft.com/office/drawing/2010/main" w="9525" algn="ctr">
                <a:solidFill>
                  <a:srgbClr val="000000"/>
                </a:solidFill>
                <a:round/>
                <a:headEnd/>
                <a:tailEnd/>
              </a14:hiddenLine>
            </a:ext>
          </a:extLst>
        </p:spPr>
        <p:txBody>
          <a:bodyPr lIns="36804" tIns="7359" rIns="36804" bIns="7359"/>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600" b="1">
                <a:solidFill>
                  <a:srgbClr val="FFFFFF"/>
                </a:solidFill>
                <a:latin typeface="Arial" panose="020B0604020202020204" pitchFamily="34" charset="0"/>
              </a:rPr>
              <a:t>相談支援の連携体制の整備　（障害者総合支援法、身体障害者福祉法、知的障害者福祉法）</a:t>
            </a:r>
          </a:p>
        </p:txBody>
      </p:sp>
      <p:sp>
        <p:nvSpPr>
          <p:cNvPr id="21" name="テキスト ボックス 20"/>
          <p:cNvSpPr txBox="1"/>
          <p:nvPr/>
        </p:nvSpPr>
        <p:spPr>
          <a:xfrm>
            <a:off x="179391" y="5876948"/>
            <a:ext cx="8691562" cy="841256"/>
          </a:xfrm>
          <a:prstGeom prst="rect">
            <a:avLst/>
          </a:prstGeom>
          <a:noFill/>
          <a:ln w="19050">
            <a:solidFill>
              <a:schemeClr val="accent1">
                <a:lumMod val="50000"/>
              </a:schemeClr>
            </a:solidFill>
          </a:ln>
        </p:spPr>
        <p:txBody>
          <a:bodyPr>
            <a:spAutoFit/>
          </a:bodyPr>
          <a:lstStyle/>
          <a:p>
            <a:pPr>
              <a:lnSpc>
                <a:spcPts val="800"/>
              </a:lnSpc>
              <a:defRPr/>
            </a:pPr>
            <a:endParaRPr lang="en-US" altLang="ja-JP" sz="800" dirty="0">
              <a:solidFill>
                <a:prstClr val="black"/>
              </a:solidFill>
              <a:latin typeface="ＭＳ Ｐ明朝" pitchFamily="18" charset="-128"/>
              <a:ea typeface="ＭＳ Ｐ明朝" pitchFamily="18" charset="-128"/>
            </a:endParaRPr>
          </a:p>
          <a:p>
            <a:pPr>
              <a:defRPr/>
            </a:pPr>
            <a:r>
              <a:rPr lang="ja-JP" altLang="en-US" sz="1400" dirty="0">
                <a:solidFill>
                  <a:prstClr val="black"/>
                </a:solidFill>
                <a:latin typeface="ＭＳ Ｐ明朝" pitchFamily="18" charset="-128"/>
                <a:ea typeface="ＭＳ Ｐ明朝" pitchFamily="18" charset="-128"/>
              </a:rPr>
              <a:t>　○介護人材が安心して事業所で支援に従事できるよう、最低賃金法などの労働法規に違反して罰金刑を受けた事業者は、指定障害福祉サービス事業者、指定障害者支援施設、指定障害児通所支援事業者及び指定障害児入所施設等の指定を受けられないこととする。</a:t>
            </a:r>
            <a:endParaRPr lang="en-US" altLang="ja-JP" sz="1400" dirty="0">
              <a:solidFill>
                <a:prstClr val="black"/>
              </a:solidFill>
              <a:latin typeface="ＭＳ Ｐ明朝" pitchFamily="18" charset="-128"/>
              <a:ea typeface="ＭＳ Ｐ明朝" pitchFamily="18" charset="-128"/>
            </a:endParaRPr>
          </a:p>
        </p:txBody>
      </p:sp>
      <p:sp>
        <p:nvSpPr>
          <p:cNvPr id="144394" name="正方形/長方形 21"/>
          <p:cNvSpPr>
            <a:spLocks noChangeArrowheads="1"/>
          </p:cNvSpPr>
          <p:nvPr/>
        </p:nvSpPr>
        <p:spPr bwMode="auto">
          <a:xfrm>
            <a:off x="179466" y="5805644"/>
            <a:ext cx="7272337" cy="244475"/>
          </a:xfrm>
          <a:prstGeom prst="rect">
            <a:avLst/>
          </a:prstGeom>
          <a:solidFill>
            <a:srgbClr val="0070C0"/>
          </a:solidFill>
          <a:ln>
            <a:noFill/>
          </a:ln>
          <a:extLst>
            <a:ext uri="{91240B29-F687-4F45-9708-019B960494DF}">
              <a14:hiddenLine xmlns:a14="http://schemas.microsoft.com/office/drawing/2010/main" w="9525" algn="ctr">
                <a:solidFill>
                  <a:srgbClr val="000000"/>
                </a:solidFill>
                <a:round/>
                <a:headEnd/>
                <a:tailEnd/>
              </a14:hiddenLine>
            </a:ext>
          </a:extLst>
        </p:spPr>
        <p:txBody>
          <a:bodyPr lIns="36804" tIns="7359" rIns="36804" bIns="7359"/>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600" b="1">
                <a:solidFill>
                  <a:srgbClr val="FFFFFF"/>
                </a:solidFill>
                <a:latin typeface="Arial" panose="020B0604020202020204" pitchFamily="34" charset="0"/>
              </a:rPr>
              <a:t>指定障害福祉サービス事業者等の欠格要件（障害者総合支援法、児童福祉法）</a:t>
            </a:r>
          </a:p>
        </p:txBody>
      </p:sp>
      <p:sp>
        <p:nvSpPr>
          <p:cNvPr id="24" name="テキスト ボックス 23"/>
          <p:cNvSpPr txBox="1"/>
          <p:nvPr/>
        </p:nvSpPr>
        <p:spPr>
          <a:xfrm>
            <a:off x="179389" y="4581681"/>
            <a:ext cx="8761412" cy="1108075"/>
          </a:xfrm>
          <a:prstGeom prst="rect">
            <a:avLst/>
          </a:prstGeom>
          <a:noFill/>
          <a:ln w="19050">
            <a:solidFill>
              <a:schemeClr val="accent1">
                <a:lumMod val="50000"/>
              </a:schemeClr>
            </a:solidFill>
          </a:ln>
        </p:spPr>
        <p:txBody>
          <a:bodyPr>
            <a:spAutoFit/>
          </a:bodyPr>
          <a:lstStyle/>
          <a:p>
            <a:pPr>
              <a:defRPr/>
            </a:pPr>
            <a:endParaRPr lang="en-US" altLang="ja-JP" sz="800" dirty="0">
              <a:solidFill>
                <a:prstClr val="black"/>
              </a:solidFill>
              <a:latin typeface="ＭＳ Ｐ明朝" pitchFamily="18" charset="-128"/>
              <a:ea typeface="ＭＳ Ｐ明朝" pitchFamily="18" charset="-128"/>
            </a:endParaRPr>
          </a:p>
          <a:p>
            <a:pPr>
              <a:defRPr/>
            </a:pPr>
            <a:r>
              <a:rPr lang="ja-JP" altLang="en-US" sz="1400" dirty="0">
                <a:solidFill>
                  <a:prstClr val="black"/>
                </a:solidFill>
                <a:latin typeface="ＭＳ Ｐ明朝" pitchFamily="18" charset="-128"/>
                <a:ea typeface="ＭＳ Ｐ明朝" pitchFamily="18" charset="-128"/>
              </a:rPr>
              <a:t>　</a:t>
            </a:r>
            <a:endParaRPr lang="en-US" altLang="ja-JP" sz="1400" dirty="0">
              <a:solidFill>
                <a:prstClr val="black"/>
              </a:solidFill>
              <a:latin typeface="ＭＳ Ｐ明朝" pitchFamily="18" charset="-128"/>
              <a:ea typeface="ＭＳ Ｐ明朝" pitchFamily="18" charset="-128"/>
            </a:endParaRPr>
          </a:p>
          <a:p>
            <a:pPr>
              <a:defRPr/>
            </a:pPr>
            <a:r>
              <a:rPr lang="ja-JP" altLang="en-US" sz="1400" dirty="0">
                <a:solidFill>
                  <a:prstClr val="black"/>
                </a:solidFill>
                <a:latin typeface="ＭＳ Ｐ明朝" pitchFamily="18" charset="-128"/>
                <a:ea typeface="ＭＳ Ｐ明朝" pitchFamily="18" charset="-128"/>
              </a:rPr>
              <a:t>○市町村・都道府県は、後見、保佐及び補助の業務を適正に行うことができる人材の活用を図るため、後見等の業務を適正に行うことができる者を家庭裁判所に推薦すること等に努めなければならないものとする。</a:t>
            </a:r>
            <a:endParaRPr lang="en-US" altLang="ja-JP" sz="1400" dirty="0">
              <a:solidFill>
                <a:prstClr val="black"/>
              </a:solidFill>
              <a:latin typeface="ＭＳ Ｐ明朝" pitchFamily="18" charset="-128"/>
              <a:ea typeface="ＭＳ Ｐ明朝" pitchFamily="18" charset="-128"/>
            </a:endParaRPr>
          </a:p>
          <a:p>
            <a:pPr>
              <a:defRPr/>
            </a:pPr>
            <a:r>
              <a:rPr lang="ja-JP" altLang="en-US" sz="1600" dirty="0">
                <a:solidFill>
                  <a:prstClr val="black"/>
                </a:solidFill>
                <a:latin typeface="ＭＳ Ｐ明朝" pitchFamily="18" charset="-128"/>
                <a:ea typeface="ＭＳ Ｐ明朝" pitchFamily="18" charset="-128"/>
              </a:rPr>
              <a:t>　</a:t>
            </a:r>
            <a:r>
              <a:rPr lang="ja-JP" altLang="en-US" sz="1200" dirty="0">
                <a:solidFill>
                  <a:prstClr val="black"/>
                </a:solidFill>
                <a:latin typeface="ＭＳ Ｐ明朝" pitchFamily="18" charset="-128"/>
                <a:ea typeface="ＭＳ Ｐ明朝" pitchFamily="18" charset="-128"/>
              </a:rPr>
              <a:t>　（参考：市町村が実施する地域生活支援事業の必須事業として、市民後見人等の人材の育成・活用を図るための研修を追加。）</a:t>
            </a:r>
            <a:endParaRPr lang="en-US" altLang="ja-JP" sz="1200" dirty="0">
              <a:solidFill>
                <a:prstClr val="black"/>
              </a:solidFill>
              <a:latin typeface="ＭＳ Ｐ明朝" pitchFamily="18" charset="-128"/>
              <a:ea typeface="ＭＳ Ｐ明朝" pitchFamily="18" charset="-128"/>
            </a:endParaRPr>
          </a:p>
        </p:txBody>
      </p:sp>
      <p:sp>
        <p:nvSpPr>
          <p:cNvPr id="144396" name="正方形/長方形 22"/>
          <p:cNvSpPr>
            <a:spLocks noChangeArrowheads="1"/>
          </p:cNvSpPr>
          <p:nvPr/>
        </p:nvSpPr>
        <p:spPr bwMode="auto">
          <a:xfrm>
            <a:off x="179388" y="4581525"/>
            <a:ext cx="4392612" cy="241300"/>
          </a:xfrm>
          <a:prstGeom prst="rect">
            <a:avLst/>
          </a:prstGeom>
          <a:solidFill>
            <a:srgbClr val="0070C0"/>
          </a:solidFill>
          <a:ln>
            <a:noFill/>
          </a:ln>
          <a:extLst>
            <a:ext uri="{91240B29-F687-4F45-9708-019B960494DF}">
              <a14:hiddenLine xmlns:a14="http://schemas.microsoft.com/office/drawing/2010/main" w="9525" algn="ctr">
                <a:solidFill>
                  <a:srgbClr val="000000"/>
                </a:solidFill>
                <a:round/>
                <a:headEnd/>
                <a:tailEnd/>
              </a14:hiddenLine>
            </a:ext>
          </a:extLst>
        </p:spPr>
        <p:txBody>
          <a:bodyPr lIns="36804" tIns="7359" rIns="36804" bIns="7359"/>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600" b="1">
                <a:solidFill>
                  <a:srgbClr val="FFFFFF"/>
                </a:solidFill>
                <a:latin typeface="Arial" panose="020B0604020202020204" pitchFamily="34" charset="0"/>
              </a:rPr>
              <a:t>後見等に係る体制の整備　（知的障害者福祉法）</a:t>
            </a:r>
          </a:p>
        </p:txBody>
      </p:sp>
    </p:spTree>
    <p:extLst>
      <p:ext uri="{BB962C8B-B14F-4D97-AF65-F5344CB8AC3E}">
        <p14:creationId xmlns:p14="http://schemas.microsoft.com/office/powerpoint/2010/main" val="20636943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p:cNvSpPr/>
          <p:nvPr/>
        </p:nvSpPr>
        <p:spPr>
          <a:xfrm>
            <a:off x="684744" y="116632"/>
            <a:ext cx="7703680" cy="667690"/>
          </a:xfrm>
          <a:prstGeom prst="rect">
            <a:avLst/>
          </a:prstGeom>
          <a:solidFill>
            <a:srgbClr val="FFC000"/>
          </a:solidFill>
          <a:ln/>
          <a:effectLst>
            <a:outerShdw blurRad="50800" dist="38100" dir="2700000" algn="t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anchor="ctr"/>
          <a:lstStyle/>
          <a:p>
            <a:pPr algn="ctr">
              <a:defRPr/>
            </a:pPr>
            <a:r>
              <a:rPr lang="ja-JP" altLang="en-US" sz="2800" b="1" dirty="0">
                <a:solidFill>
                  <a:prstClr val="black">
                    <a:lumMod val="65000"/>
                    <a:lumOff val="35000"/>
                  </a:prstClr>
                </a:solidFill>
              </a:rPr>
              <a:t>「意思決定支援ガイドライン」の概要</a:t>
            </a:r>
            <a:endParaRPr lang="en-US" altLang="ja-JP" sz="2800" b="1" dirty="0">
              <a:solidFill>
                <a:prstClr val="black">
                  <a:lumMod val="65000"/>
                  <a:lumOff val="35000"/>
                </a:prstClr>
              </a:solidFill>
            </a:endParaRPr>
          </a:p>
        </p:txBody>
      </p:sp>
      <p:sp>
        <p:nvSpPr>
          <p:cNvPr id="2" name="正方形/長方形 1"/>
          <p:cNvSpPr/>
          <p:nvPr/>
        </p:nvSpPr>
        <p:spPr>
          <a:xfrm>
            <a:off x="292100" y="908050"/>
            <a:ext cx="8658225" cy="2160588"/>
          </a:xfrm>
          <a:prstGeom prst="rect">
            <a:avLst/>
          </a:prstGeom>
          <a:solidFill>
            <a:schemeClr val="bg1">
              <a:lumMod val="95000"/>
            </a:schemeClr>
          </a:solidFill>
          <a:ln>
            <a:solidFill>
              <a:schemeClr val="tx2"/>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ja-JP" altLang="en-US">
              <a:solidFill>
                <a:prstClr val="black"/>
              </a:solidFill>
            </a:endParaRPr>
          </a:p>
        </p:txBody>
      </p:sp>
      <p:sp>
        <p:nvSpPr>
          <p:cNvPr id="3" name="正方形/長方形 2"/>
          <p:cNvSpPr/>
          <p:nvPr/>
        </p:nvSpPr>
        <p:spPr>
          <a:xfrm>
            <a:off x="393445" y="1206341"/>
            <a:ext cx="456442" cy="1430571"/>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a:defRPr/>
            </a:pPr>
            <a:r>
              <a:rPr lang="ja-JP" altLang="en-US" b="1" dirty="0">
                <a:solidFill>
                  <a:prstClr val="white"/>
                </a:solidFill>
              </a:rPr>
              <a:t>総論</a:t>
            </a:r>
          </a:p>
        </p:txBody>
      </p:sp>
      <p:sp>
        <p:nvSpPr>
          <p:cNvPr id="5" name="角丸四角形 4"/>
          <p:cNvSpPr/>
          <p:nvPr/>
        </p:nvSpPr>
        <p:spPr>
          <a:xfrm>
            <a:off x="173043" y="3203575"/>
            <a:ext cx="8896350" cy="3467100"/>
          </a:xfrm>
          <a:prstGeom prst="roundRect">
            <a:avLst>
              <a:gd name="adj" fmla="val 3451"/>
            </a:avLst>
          </a:prstGeom>
          <a:ln>
            <a:solidFill>
              <a:schemeClr val="tx2"/>
            </a:solidFill>
          </a:ln>
        </p:spPr>
        <p:style>
          <a:lnRef idx="1">
            <a:schemeClr val="accent5"/>
          </a:lnRef>
          <a:fillRef idx="2">
            <a:schemeClr val="accent5"/>
          </a:fillRef>
          <a:effectRef idx="1">
            <a:schemeClr val="accent5"/>
          </a:effectRef>
          <a:fontRef idx="minor">
            <a:schemeClr val="dk1"/>
          </a:fontRef>
        </p:style>
        <p:txBody>
          <a:bodyPr anchor="ctr"/>
          <a:lstStyle/>
          <a:p>
            <a:pPr algn="ctr">
              <a:defRPr/>
            </a:pPr>
            <a:endParaRPr lang="ja-JP" altLang="en-US">
              <a:solidFill>
                <a:prstClr val="black"/>
              </a:solidFill>
              <a:effectLst>
                <a:outerShdw blurRad="50800" dist="38100" dir="2700000" algn="tl" rotWithShape="0">
                  <a:prstClr val="black">
                    <a:alpha val="40000"/>
                  </a:prstClr>
                </a:outerShdw>
              </a:effectLst>
            </a:endParaRPr>
          </a:p>
        </p:txBody>
      </p:sp>
      <p:sp>
        <p:nvSpPr>
          <p:cNvPr id="299018" name="テキスト ボックス 9"/>
          <p:cNvSpPr txBox="1">
            <a:spLocks noChangeArrowheads="1"/>
          </p:cNvSpPr>
          <p:nvPr/>
        </p:nvSpPr>
        <p:spPr bwMode="auto">
          <a:xfrm>
            <a:off x="990600" y="1068389"/>
            <a:ext cx="7743825" cy="1800225"/>
          </a:xfrm>
          <a:prstGeom prst="rect">
            <a:avLst/>
          </a:prstGeom>
          <a:noFill/>
          <a:ln w="12700">
            <a:solidFill>
              <a:schemeClr val="tx2"/>
            </a:solidFill>
            <a:prstDash val="lg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buFontTx/>
              <a:buNone/>
            </a:pPr>
            <a:r>
              <a:rPr lang="ja-JP" altLang="en-US" sz="1600" smtClean="0">
                <a:solidFill>
                  <a:srgbClr val="000000"/>
                </a:solidFill>
                <a:latin typeface="Meiryo UI" panose="020B0604030504040204" pitchFamily="50" charset="-128"/>
                <a:ea typeface="Meiryo UI" panose="020B0604030504040204" pitchFamily="50" charset="-128"/>
              </a:rPr>
              <a:t>◆</a:t>
            </a:r>
            <a:r>
              <a:rPr lang="ja-JP" altLang="en-US" sz="1600" u="sng" smtClean="0">
                <a:solidFill>
                  <a:srgbClr val="000000"/>
                </a:solidFill>
                <a:latin typeface="Meiryo UI" panose="020B0604030504040204" pitchFamily="50" charset="-128"/>
                <a:ea typeface="Meiryo UI" panose="020B0604030504040204" pitchFamily="50" charset="-128"/>
              </a:rPr>
              <a:t>　</a:t>
            </a:r>
            <a:r>
              <a:rPr lang="ja-JP" altLang="en-US" sz="1600" b="1" u="sng" smtClean="0">
                <a:solidFill>
                  <a:srgbClr val="000000"/>
                </a:solidFill>
                <a:latin typeface="Meiryo UI" panose="020B0604030504040204" pitchFamily="50" charset="-128"/>
                <a:ea typeface="Meiryo UI" panose="020B0604030504040204" pitchFamily="50" charset="-128"/>
              </a:rPr>
              <a:t>意思決定支援の定義</a:t>
            </a:r>
            <a:endParaRPr lang="en-US" altLang="ja-JP" sz="1600" b="1" u="sng" smtClean="0">
              <a:solidFill>
                <a:srgbClr val="000000"/>
              </a:solidFill>
              <a:latin typeface="Meiryo UI" panose="020B0604030504040204" pitchFamily="50" charset="-128"/>
              <a:ea typeface="Meiryo UI" panose="020B0604030504040204" pitchFamily="50" charset="-128"/>
            </a:endParaRPr>
          </a:p>
          <a:p>
            <a:pPr fontAlgn="base">
              <a:spcBef>
                <a:spcPct val="0"/>
              </a:spcBef>
              <a:spcAft>
                <a:spcPct val="0"/>
              </a:spcAft>
              <a:buFontTx/>
              <a:buNone/>
            </a:pPr>
            <a:r>
              <a:rPr lang="ja-JP" altLang="en-US" sz="1600" smtClean="0">
                <a:solidFill>
                  <a:srgbClr val="000000"/>
                </a:solidFill>
                <a:latin typeface="Meiryo UI" panose="020B0604030504040204" pitchFamily="50" charset="-128"/>
                <a:ea typeface="Meiryo UI" panose="020B0604030504040204" pitchFamily="50" charset="-128"/>
              </a:rPr>
              <a:t>◆</a:t>
            </a:r>
            <a:r>
              <a:rPr lang="ja-JP" altLang="en-US" sz="1600" b="1" u="sng" smtClean="0">
                <a:solidFill>
                  <a:srgbClr val="000000"/>
                </a:solidFill>
                <a:latin typeface="Meiryo UI" panose="020B0604030504040204" pitchFamily="50" charset="-128"/>
                <a:ea typeface="Meiryo UI" panose="020B0604030504040204" pitchFamily="50" charset="-128"/>
              </a:rPr>
              <a:t>　意思決定支援を構成する要素</a:t>
            </a:r>
            <a:endParaRPr lang="en-US" altLang="ja-JP" sz="1600" b="1" u="sng" smtClean="0">
              <a:solidFill>
                <a:srgbClr val="000000"/>
              </a:solidFill>
              <a:latin typeface="Meiryo UI" panose="020B0604030504040204" pitchFamily="50" charset="-128"/>
              <a:ea typeface="Meiryo UI" panose="020B0604030504040204" pitchFamily="50" charset="-128"/>
            </a:endParaRPr>
          </a:p>
          <a:p>
            <a:pPr fontAlgn="base">
              <a:spcBef>
                <a:spcPct val="0"/>
              </a:spcBef>
              <a:spcAft>
                <a:spcPts val="600"/>
              </a:spcAft>
              <a:buFontTx/>
              <a:buNone/>
            </a:pPr>
            <a:r>
              <a:rPr lang="ja-JP" altLang="en-US" sz="1600" smtClean="0">
                <a:solidFill>
                  <a:srgbClr val="000000"/>
                </a:solidFill>
                <a:latin typeface="Meiryo UI" panose="020B0604030504040204" pitchFamily="50" charset="-128"/>
                <a:ea typeface="Meiryo UI" panose="020B0604030504040204" pitchFamily="50" charset="-128"/>
              </a:rPr>
              <a:t>　　　　</a:t>
            </a:r>
            <a:r>
              <a:rPr lang="ja-JP" altLang="en-US" sz="1200" smtClean="0">
                <a:solidFill>
                  <a:srgbClr val="000000"/>
                </a:solidFill>
                <a:latin typeface="Meiryo UI" panose="020B0604030504040204" pitchFamily="50" charset="-128"/>
                <a:ea typeface="Meiryo UI" panose="020B0604030504040204" pitchFamily="50" charset="-128"/>
              </a:rPr>
              <a:t>障害者の態様／意思決定の内容（領域）／人的・物的環境等</a:t>
            </a:r>
            <a:endParaRPr lang="en-US" altLang="ja-JP" sz="1200" smtClean="0">
              <a:solidFill>
                <a:srgbClr val="000000"/>
              </a:solidFill>
              <a:latin typeface="Meiryo UI" panose="020B0604030504040204" pitchFamily="50" charset="-128"/>
              <a:ea typeface="Meiryo UI" panose="020B0604030504040204" pitchFamily="50" charset="-128"/>
            </a:endParaRPr>
          </a:p>
          <a:p>
            <a:pPr fontAlgn="base">
              <a:spcBef>
                <a:spcPct val="0"/>
              </a:spcBef>
              <a:spcAft>
                <a:spcPts val="600"/>
              </a:spcAft>
              <a:buFontTx/>
              <a:buNone/>
            </a:pPr>
            <a:r>
              <a:rPr lang="ja-JP" altLang="en-US" sz="1600" smtClean="0">
                <a:solidFill>
                  <a:srgbClr val="000000"/>
                </a:solidFill>
                <a:latin typeface="Meiryo UI" panose="020B0604030504040204" pitchFamily="50" charset="-128"/>
                <a:ea typeface="Meiryo UI" panose="020B0604030504040204" pitchFamily="50" charset="-128"/>
              </a:rPr>
              <a:t>◆</a:t>
            </a:r>
            <a:r>
              <a:rPr lang="ja-JP" altLang="en-US" sz="1600" b="1" u="sng" smtClean="0">
                <a:solidFill>
                  <a:srgbClr val="000000"/>
                </a:solidFill>
                <a:latin typeface="Meiryo UI" panose="020B0604030504040204" pitchFamily="50" charset="-128"/>
                <a:ea typeface="Meiryo UI" panose="020B0604030504040204" pitchFamily="50" charset="-128"/>
              </a:rPr>
              <a:t>　意思決定支援の基本的原則</a:t>
            </a:r>
            <a:endParaRPr lang="en-US" altLang="ja-JP" sz="1600" b="1" u="sng" smtClean="0">
              <a:solidFill>
                <a:srgbClr val="000000"/>
              </a:solidFill>
              <a:latin typeface="Meiryo UI" panose="020B0604030504040204" pitchFamily="50" charset="-128"/>
              <a:ea typeface="Meiryo UI" panose="020B0604030504040204" pitchFamily="50" charset="-128"/>
            </a:endParaRPr>
          </a:p>
          <a:p>
            <a:pPr fontAlgn="base">
              <a:spcBef>
                <a:spcPct val="0"/>
              </a:spcBef>
              <a:spcAft>
                <a:spcPts val="600"/>
              </a:spcAft>
              <a:buFontTx/>
              <a:buNone/>
            </a:pPr>
            <a:r>
              <a:rPr lang="ja-JP" altLang="en-US" sz="1600" smtClean="0">
                <a:solidFill>
                  <a:srgbClr val="000000"/>
                </a:solidFill>
                <a:latin typeface="Meiryo UI" panose="020B0604030504040204" pitchFamily="50" charset="-128"/>
                <a:ea typeface="Meiryo UI" panose="020B0604030504040204" pitchFamily="50" charset="-128"/>
              </a:rPr>
              <a:t>◆</a:t>
            </a:r>
            <a:r>
              <a:rPr lang="ja-JP" altLang="en-US" sz="1600" b="1" u="sng" smtClean="0">
                <a:solidFill>
                  <a:srgbClr val="000000"/>
                </a:solidFill>
                <a:latin typeface="Meiryo UI" panose="020B0604030504040204" pitchFamily="50" charset="-128"/>
                <a:ea typeface="Meiryo UI" panose="020B0604030504040204" pitchFamily="50" charset="-128"/>
              </a:rPr>
              <a:t>　意思決定支援における合理的配慮</a:t>
            </a:r>
            <a:endParaRPr lang="en-US" altLang="ja-JP" sz="1600" b="1" u="sng" smtClean="0">
              <a:solidFill>
                <a:srgbClr val="000000"/>
              </a:solidFill>
              <a:latin typeface="Meiryo UI" panose="020B0604030504040204" pitchFamily="50" charset="-128"/>
              <a:ea typeface="Meiryo UI" panose="020B0604030504040204" pitchFamily="50" charset="-128"/>
            </a:endParaRPr>
          </a:p>
          <a:p>
            <a:pPr fontAlgn="base">
              <a:spcBef>
                <a:spcPct val="0"/>
              </a:spcBef>
              <a:spcAft>
                <a:spcPts val="600"/>
              </a:spcAft>
              <a:buFontTx/>
              <a:buNone/>
            </a:pPr>
            <a:r>
              <a:rPr lang="ja-JP" altLang="en-US" sz="1600" smtClean="0">
                <a:solidFill>
                  <a:srgbClr val="000000"/>
                </a:solidFill>
                <a:latin typeface="Meiryo UI" panose="020B0604030504040204" pitchFamily="50" charset="-128"/>
                <a:ea typeface="Meiryo UI" panose="020B0604030504040204" pitchFamily="50" charset="-128"/>
              </a:rPr>
              <a:t>◆</a:t>
            </a:r>
            <a:r>
              <a:rPr lang="ja-JP" altLang="en-US" sz="1600" b="1" u="sng" smtClean="0">
                <a:solidFill>
                  <a:srgbClr val="000000"/>
                </a:solidFill>
                <a:latin typeface="Meiryo UI" panose="020B0604030504040204" pitchFamily="50" charset="-128"/>
                <a:ea typeface="Meiryo UI" panose="020B0604030504040204" pitchFamily="50" charset="-128"/>
              </a:rPr>
              <a:t>　意思決定支援における留意点</a:t>
            </a:r>
            <a:endParaRPr lang="en-US" altLang="ja-JP" sz="1600" b="1" u="sng" smtClean="0">
              <a:solidFill>
                <a:srgbClr val="000000"/>
              </a:solidFill>
              <a:latin typeface="Meiryo UI" panose="020B0604030504040204" pitchFamily="50" charset="-128"/>
              <a:ea typeface="Meiryo UI" panose="020B0604030504040204" pitchFamily="50" charset="-128"/>
            </a:endParaRPr>
          </a:p>
        </p:txBody>
      </p:sp>
      <p:sp>
        <p:nvSpPr>
          <p:cNvPr id="299019" name="テキスト ボックス 11"/>
          <p:cNvSpPr txBox="1">
            <a:spLocks noChangeArrowheads="1"/>
          </p:cNvSpPr>
          <p:nvPr/>
        </p:nvSpPr>
        <p:spPr bwMode="auto">
          <a:xfrm>
            <a:off x="1058863" y="3644900"/>
            <a:ext cx="7675562" cy="2400300"/>
          </a:xfrm>
          <a:prstGeom prst="rect">
            <a:avLst/>
          </a:prstGeom>
          <a:noFill/>
          <a:ln w="28575">
            <a:solidFill>
              <a:schemeClr val="tx2"/>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ts val="600"/>
              </a:spcAft>
              <a:buFontTx/>
              <a:buNone/>
            </a:pPr>
            <a:r>
              <a:rPr lang="ja-JP" altLang="en-US" sz="1600" smtClean="0">
                <a:solidFill>
                  <a:srgbClr val="000000"/>
                </a:solidFill>
                <a:latin typeface="Meiryo UI" panose="020B0604030504040204" pitchFamily="50" charset="-128"/>
                <a:ea typeface="Meiryo UI" panose="020B0604030504040204" pitchFamily="50" charset="-128"/>
              </a:rPr>
              <a:t>◆</a:t>
            </a:r>
            <a:r>
              <a:rPr lang="ja-JP" altLang="en-US" sz="1600" u="sng" smtClean="0">
                <a:solidFill>
                  <a:srgbClr val="000000"/>
                </a:solidFill>
                <a:latin typeface="Meiryo UI" panose="020B0604030504040204" pitchFamily="50" charset="-128"/>
                <a:ea typeface="Meiryo UI" panose="020B0604030504040204" pitchFamily="50" charset="-128"/>
              </a:rPr>
              <a:t>　</a:t>
            </a:r>
            <a:r>
              <a:rPr lang="ja-JP" altLang="en-US" sz="1600" b="1" u="sng" smtClean="0">
                <a:solidFill>
                  <a:srgbClr val="000000"/>
                </a:solidFill>
                <a:latin typeface="Meiryo UI" panose="020B0604030504040204" pitchFamily="50" charset="-128"/>
                <a:ea typeface="Meiryo UI" panose="020B0604030504040204" pitchFamily="50" charset="-128"/>
              </a:rPr>
              <a:t>障害福祉サービス事業所等における意思決定支援</a:t>
            </a:r>
            <a:endParaRPr lang="en-US" altLang="ja-JP" sz="1600" b="1" u="sng" smtClean="0">
              <a:solidFill>
                <a:srgbClr val="000000"/>
              </a:solidFill>
              <a:latin typeface="Meiryo UI" panose="020B0604030504040204" pitchFamily="50" charset="-128"/>
              <a:ea typeface="Meiryo UI" panose="020B0604030504040204" pitchFamily="50" charset="-128"/>
            </a:endParaRPr>
          </a:p>
          <a:p>
            <a:pPr fontAlgn="base">
              <a:spcBef>
                <a:spcPct val="0"/>
              </a:spcBef>
              <a:spcAft>
                <a:spcPts val="600"/>
              </a:spcAft>
              <a:buFontTx/>
              <a:buNone/>
            </a:pPr>
            <a:r>
              <a:rPr lang="ja-JP" altLang="en-US" sz="1600" smtClean="0">
                <a:solidFill>
                  <a:srgbClr val="000000"/>
                </a:solidFill>
                <a:latin typeface="Meiryo UI" panose="020B0604030504040204" pitchFamily="50" charset="-128"/>
                <a:ea typeface="Meiryo UI" panose="020B0604030504040204" pitchFamily="50" charset="-128"/>
              </a:rPr>
              <a:t>◆</a:t>
            </a:r>
            <a:r>
              <a:rPr lang="ja-JP" altLang="en-US" sz="1600" u="sng" smtClean="0">
                <a:solidFill>
                  <a:srgbClr val="000000"/>
                </a:solidFill>
                <a:latin typeface="Meiryo UI" panose="020B0604030504040204" pitchFamily="50" charset="-128"/>
                <a:ea typeface="Meiryo UI" panose="020B0604030504040204" pitchFamily="50" charset="-128"/>
              </a:rPr>
              <a:t>　</a:t>
            </a:r>
            <a:r>
              <a:rPr lang="ja-JP" altLang="en-US" sz="1600" b="1" u="sng" smtClean="0">
                <a:solidFill>
                  <a:srgbClr val="000000"/>
                </a:solidFill>
                <a:latin typeface="Meiryo UI" panose="020B0604030504040204" pitchFamily="50" charset="-128"/>
                <a:ea typeface="Meiryo UI" panose="020B0604030504040204" pitchFamily="50" charset="-128"/>
              </a:rPr>
              <a:t>意思決定支援の仕組みの構築</a:t>
            </a:r>
            <a:endParaRPr lang="en-US" altLang="ja-JP" sz="1600" b="1" u="sng" smtClean="0">
              <a:solidFill>
                <a:srgbClr val="000000"/>
              </a:solidFill>
              <a:latin typeface="Meiryo UI" panose="020B0604030504040204" pitchFamily="50" charset="-128"/>
              <a:ea typeface="Meiryo UI" panose="020B0604030504040204" pitchFamily="50" charset="-128"/>
            </a:endParaRPr>
          </a:p>
          <a:p>
            <a:pPr algn="ctr" fontAlgn="base">
              <a:spcBef>
                <a:spcPct val="0"/>
              </a:spcBef>
              <a:spcAft>
                <a:spcPct val="0"/>
              </a:spcAft>
              <a:buFontTx/>
              <a:buNone/>
            </a:pPr>
            <a:r>
              <a:rPr lang="ja-JP" altLang="en-US" sz="1400" smtClean="0">
                <a:solidFill>
                  <a:srgbClr val="000000"/>
                </a:solidFill>
                <a:latin typeface="Meiryo UI" panose="020B0604030504040204" pitchFamily="50" charset="-128"/>
                <a:ea typeface="Meiryo UI" panose="020B0604030504040204" pitchFamily="50" charset="-128"/>
              </a:rPr>
              <a:t>意思決定支援責任者の配置／意思決定支援会議の開催／意思決定支援会議の開催</a:t>
            </a:r>
            <a:endParaRPr lang="en-US" altLang="ja-JP" sz="1400" smtClean="0">
              <a:solidFill>
                <a:srgbClr val="000000"/>
              </a:solidFill>
              <a:latin typeface="Meiryo UI" panose="020B0604030504040204" pitchFamily="50" charset="-128"/>
              <a:ea typeface="Meiryo UI" panose="020B0604030504040204" pitchFamily="50" charset="-128"/>
            </a:endParaRPr>
          </a:p>
          <a:p>
            <a:pPr fontAlgn="base">
              <a:spcBef>
                <a:spcPts val="1200"/>
              </a:spcBef>
              <a:spcAft>
                <a:spcPct val="0"/>
              </a:spcAft>
              <a:buFontTx/>
              <a:buNone/>
            </a:pPr>
            <a:r>
              <a:rPr lang="ja-JP" altLang="en-US" sz="1600" smtClean="0">
                <a:solidFill>
                  <a:srgbClr val="000000"/>
                </a:solidFill>
                <a:latin typeface="Meiryo UI" panose="020B0604030504040204" pitchFamily="50" charset="-128"/>
                <a:ea typeface="Meiryo UI" panose="020B0604030504040204" pitchFamily="50" charset="-128"/>
              </a:rPr>
              <a:t>◆</a:t>
            </a:r>
            <a:r>
              <a:rPr lang="ja-JP" altLang="en-US" sz="1600" b="1" u="sng" smtClean="0">
                <a:solidFill>
                  <a:srgbClr val="000000"/>
                </a:solidFill>
                <a:latin typeface="Meiryo UI" panose="020B0604030504040204" pitchFamily="50" charset="-128"/>
                <a:ea typeface="Meiryo UI" panose="020B0604030504040204" pitchFamily="50" charset="-128"/>
              </a:rPr>
              <a:t>　意思決定支援における連携等</a:t>
            </a:r>
            <a:endParaRPr lang="en-US" altLang="ja-JP" sz="1600" b="1" u="sng" smtClean="0">
              <a:solidFill>
                <a:srgbClr val="000000"/>
              </a:solidFill>
              <a:latin typeface="Meiryo UI" panose="020B0604030504040204" pitchFamily="50" charset="-128"/>
              <a:ea typeface="Meiryo UI" panose="020B0604030504040204" pitchFamily="50" charset="-128"/>
            </a:endParaRPr>
          </a:p>
          <a:p>
            <a:pPr algn="ctr" fontAlgn="base">
              <a:spcBef>
                <a:spcPct val="0"/>
              </a:spcBef>
              <a:spcAft>
                <a:spcPct val="0"/>
              </a:spcAft>
              <a:buFontTx/>
              <a:buNone/>
            </a:pPr>
            <a:r>
              <a:rPr lang="ja-JP" altLang="en-US" sz="1400" smtClean="0">
                <a:solidFill>
                  <a:srgbClr val="000000"/>
                </a:solidFill>
                <a:latin typeface="Meiryo UI" panose="020B0604030504040204" pitchFamily="50" charset="-128"/>
                <a:ea typeface="Meiryo UI" panose="020B0604030504040204" pitchFamily="50" charset="-128"/>
              </a:rPr>
              <a:t>相談支援事業所との連携／学校との連携／医療機関等との連携</a:t>
            </a:r>
            <a:endParaRPr lang="en-US" altLang="ja-JP" sz="1400" smtClean="0">
              <a:solidFill>
                <a:srgbClr val="000000"/>
              </a:solidFill>
              <a:latin typeface="Meiryo UI" panose="020B0604030504040204" pitchFamily="50" charset="-128"/>
              <a:ea typeface="Meiryo UI" panose="020B0604030504040204" pitchFamily="50" charset="-128"/>
            </a:endParaRPr>
          </a:p>
          <a:p>
            <a:pPr algn="ctr" fontAlgn="base">
              <a:spcBef>
                <a:spcPct val="0"/>
              </a:spcBef>
              <a:spcAft>
                <a:spcPct val="0"/>
              </a:spcAft>
              <a:buFontTx/>
              <a:buNone/>
            </a:pPr>
            <a:r>
              <a:rPr lang="ja-JP" altLang="en-US" sz="1400" smtClean="0">
                <a:solidFill>
                  <a:srgbClr val="000000"/>
                </a:solidFill>
                <a:latin typeface="Meiryo UI" panose="020B0604030504040204" pitchFamily="50" charset="-128"/>
                <a:ea typeface="Meiryo UI" panose="020B0604030504040204" pitchFamily="50" charset="-128"/>
              </a:rPr>
              <a:t>自立支援協議会との連携／成年後見人との連携／当事者団体等の連携　等</a:t>
            </a:r>
            <a:endParaRPr lang="en-US" altLang="ja-JP" sz="1400" smtClean="0">
              <a:solidFill>
                <a:srgbClr val="000000"/>
              </a:solidFill>
              <a:latin typeface="Meiryo UI" panose="020B0604030504040204" pitchFamily="50" charset="-128"/>
              <a:ea typeface="Meiryo UI" panose="020B0604030504040204" pitchFamily="50" charset="-128"/>
            </a:endParaRPr>
          </a:p>
          <a:p>
            <a:pPr fontAlgn="base">
              <a:spcBef>
                <a:spcPts val="1200"/>
              </a:spcBef>
              <a:spcAft>
                <a:spcPct val="0"/>
              </a:spcAft>
              <a:buFontTx/>
              <a:buNone/>
            </a:pPr>
            <a:r>
              <a:rPr lang="ja-JP" altLang="en-US" sz="1600" smtClean="0">
                <a:solidFill>
                  <a:srgbClr val="000000"/>
                </a:solidFill>
                <a:latin typeface="Meiryo UI" panose="020B0604030504040204" pitchFamily="50" charset="-128"/>
                <a:ea typeface="Meiryo UI" panose="020B0604030504040204" pitchFamily="50" charset="-128"/>
              </a:rPr>
              <a:t>◆</a:t>
            </a:r>
            <a:r>
              <a:rPr lang="ja-JP" altLang="en-US" sz="1600" b="1" u="sng" smtClean="0">
                <a:solidFill>
                  <a:srgbClr val="000000"/>
                </a:solidFill>
                <a:latin typeface="Meiryo UI" panose="020B0604030504040204" pitchFamily="50" charset="-128"/>
                <a:ea typeface="Meiryo UI" panose="020B0604030504040204" pitchFamily="50" charset="-128"/>
              </a:rPr>
              <a:t>　意思決定支援における危機管理</a:t>
            </a:r>
            <a:endParaRPr lang="en-US" altLang="ja-JP" sz="1600" b="1" u="sng" smtClean="0">
              <a:solidFill>
                <a:srgbClr val="000000"/>
              </a:solidFill>
              <a:latin typeface="Meiryo UI" panose="020B0604030504040204" pitchFamily="50" charset="-128"/>
              <a:ea typeface="Meiryo UI" panose="020B0604030504040204" pitchFamily="50" charset="-128"/>
            </a:endParaRPr>
          </a:p>
          <a:p>
            <a:pPr algn="ctr" fontAlgn="base">
              <a:spcBef>
                <a:spcPct val="0"/>
              </a:spcBef>
              <a:spcAft>
                <a:spcPct val="0"/>
              </a:spcAft>
              <a:buFontTx/>
              <a:buNone/>
            </a:pPr>
            <a:endParaRPr lang="en-US" altLang="ja-JP" sz="1400" smtClean="0">
              <a:solidFill>
                <a:srgbClr val="000000"/>
              </a:solidFill>
              <a:latin typeface="Meiryo UI" panose="020B0604030504040204" pitchFamily="50" charset="-128"/>
              <a:ea typeface="Meiryo UI" panose="020B0604030504040204" pitchFamily="50" charset="-128"/>
            </a:endParaRPr>
          </a:p>
        </p:txBody>
      </p:sp>
      <p:sp>
        <p:nvSpPr>
          <p:cNvPr id="299020" name="スライド番号プレースホルダー 1"/>
          <p:cNvSpPr>
            <a:spLocks noGrp="1"/>
          </p:cNvSpPr>
          <p:nvPr>
            <p:ph type="sldNum" sz="quarter" idx="12"/>
          </p:nvPr>
        </p:nvSpPr>
        <p:spPr bwMode="auto">
          <a:xfrm>
            <a:off x="7024688" y="644846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200" smtClean="0">
                <a:solidFill>
                  <a:srgbClr val="000000"/>
                </a:solidFill>
                <a:latin typeface="Arial" panose="020B0604020202020204" pitchFamily="34" charset="0"/>
              </a:rPr>
              <a:t>7</a:t>
            </a:r>
            <a:endParaRPr lang="ja-JP" altLang="en-US" sz="1200" smtClean="0">
              <a:solidFill>
                <a:srgbClr val="000000"/>
              </a:solidFill>
              <a:latin typeface="Arial" panose="020B0604020202020204" pitchFamily="34" charset="0"/>
            </a:endParaRPr>
          </a:p>
        </p:txBody>
      </p:sp>
      <p:sp>
        <p:nvSpPr>
          <p:cNvPr id="13" name="正方形/長方形 12"/>
          <p:cNvSpPr/>
          <p:nvPr/>
        </p:nvSpPr>
        <p:spPr>
          <a:xfrm>
            <a:off x="393445" y="3861083"/>
            <a:ext cx="456442" cy="1430571"/>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a:defRPr/>
            </a:pPr>
            <a:r>
              <a:rPr lang="ja-JP" altLang="en-US" b="1" dirty="0">
                <a:solidFill>
                  <a:prstClr val="white"/>
                </a:solidFill>
              </a:rPr>
              <a:t>各</a:t>
            </a:r>
            <a:endParaRPr lang="en-US" altLang="ja-JP" b="1" dirty="0">
              <a:solidFill>
                <a:prstClr val="white"/>
              </a:solidFill>
            </a:endParaRPr>
          </a:p>
          <a:p>
            <a:pPr algn="ctr">
              <a:defRPr/>
            </a:pPr>
            <a:r>
              <a:rPr lang="ja-JP" altLang="en-US" b="1" dirty="0">
                <a:solidFill>
                  <a:prstClr val="white"/>
                </a:solidFill>
              </a:rPr>
              <a:t>論</a:t>
            </a:r>
          </a:p>
        </p:txBody>
      </p:sp>
    </p:spTree>
    <p:extLst>
      <p:ext uri="{BB962C8B-B14F-4D97-AF65-F5344CB8AC3E}">
        <p14:creationId xmlns:p14="http://schemas.microsoft.com/office/powerpoint/2010/main" val="2355557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433535" y="2346468"/>
            <a:ext cx="6408737" cy="37703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ja-JP" altLang="en-US" sz="2400">
              <a:solidFill>
                <a:srgbClr val="FFFFFF"/>
              </a:solidFill>
            </a:endParaRPr>
          </a:p>
        </p:txBody>
      </p:sp>
      <p:sp>
        <p:nvSpPr>
          <p:cNvPr id="300035"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FontTx/>
              <a:buNone/>
            </a:pPr>
            <a:fld id="{20ADA853-E7EA-4CCD-80FB-D66195D5CCC6}" type="slidenum">
              <a:rPr lang="en-US" altLang="ja-JP" sz="1500" smtClean="0">
                <a:solidFill>
                  <a:srgbClr val="000000"/>
                </a:solidFill>
                <a:latin typeface="ＭＳ Ｐゴシック" panose="020B0600070205080204" pitchFamily="50" charset="-128"/>
              </a:rPr>
              <a:pPr>
                <a:spcBef>
                  <a:spcPct val="0"/>
                </a:spcBef>
                <a:buFontTx/>
                <a:buNone/>
              </a:pPr>
              <a:t>4</a:t>
            </a:fld>
            <a:endParaRPr lang="en-US" altLang="ja-JP" sz="1500" smtClean="0">
              <a:solidFill>
                <a:srgbClr val="000000"/>
              </a:solidFill>
              <a:latin typeface="ＭＳ Ｐゴシック" panose="020B0600070205080204" pitchFamily="50" charset="-128"/>
            </a:endParaRPr>
          </a:p>
        </p:txBody>
      </p:sp>
      <p:sp>
        <p:nvSpPr>
          <p:cNvPr id="300036" name="AutoShape 2"/>
          <p:cNvSpPr>
            <a:spLocks noGrp="1" noChangeArrowheads="1"/>
          </p:cNvSpPr>
          <p:nvPr>
            <p:ph type="title"/>
          </p:nvPr>
        </p:nvSpPr>
        <p:spPr>
          <a:xfrm>
            <a:off x="827096" y="908192"/>
            <a:ext cx="7058025" cy="1008063"/>
          </a:xfrm>
          <a:prstGeom prst="bevel">
            <a:avLst>
              <a:gd name="adj" fmla="val 12500"/>
            </a:avLst>
          </a:prstGeom>
          <a:noFill/>
          <a:ln>
            <a:solidFill>
              <a:schemeClr val="tx1"/>
            </a:solidFill>
            <a:miter lim="800000"/>
            <a:headEnd type="none" w="med" len="med"/>
            <a:tailEnd type="none" w="med" len="med"/>
          </a:ln>
        </p:spPr>
        <p:txBody>
          <a:bodyPr/>
          <a:lstStyle/>
          <a:p>
            <a:r>
              <a:rPr lang="ja-JP" altLang="en-US" sz="4000" smtClean="0"/>
              <a:t>意思決定を規定する要素</a:t>
            </a:r>
          </a:p>
        </p:txBody>
      </p:sp>
      <p:sp>
        <p:nvSpPr>
          <p:cNvPr id="2" name="円/楕円 1"/>
          <p:cNvSpPr/>
          <p:nvPr/>
        </p:nvSpPr>
        <p:spPr>
          <a:xfrm>
            <a:off x="3583032" y="2722565"/>
            <a:ext cx="1997075" cy="2447925"/>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sz="1200">
              <a:solidFill>
                <a:srgbClr val="FFFFFF"/>
              </a:solidFill>
            </a:endParaRPr>
          </a:p>
        </p:txBody>
      </p:sp>
      <p:sp>
        <p:nvSpPr>
          <p:cNvPr id="33" name="円/楕円 32"/>
          <p:cNvSpPr/>
          <p:nvPr/>
        </p:nvSpPr>
        <p:spPr>
          <a:xfrm rot="7663263">
            <a:off x="4488656" y="3547313"/>
            <a:ext cx="1811338" cy="240665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sz="1200">
              <a:solidFill>
                <a:srgbClr val="FFFFFF"/>
              </a:solidFill>
            </a:endParaRPr>
          </a:p>
        </p:txBody>
      </p:sp>
      <p:sp>
        <p:nvSpPr>
          <p:cNvPr id="35" name="円/楕円 34"/>
          <p:cNvSpPr/>
          <p:nvPr/>
        </p:nvSpPr>
        <p:spPr>
          <a:xfrm rot="2708152">
            <a:off x="3028950" y="3613221"/>
            <a:ext cx="1835150" cy="226060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sz="1200">
              <a:solidFill>
                <a:srgbClr val="FFFFFF"/>
              </a:solidFill>
            </a:endParaRPr>
          </a:p>
        </p:txBody>
      </p:sp>
      <p:sp>
        <p:nvSpPr>
          <p:cNvPr id="300040" name="AutoShape 13"/>
          <p:cNvSpPr>
            <a:spLocks noChangeArrowheads="1"/>
          </p:cNvSpPr>
          <p:nvPr/>
        </p:nvSpPr>
        <p:spPr bwMode="auto">
          <a:xfrm>
            <a:off x="3582988" y="2608419"/>
            <a:ext cx="2068512" cy="1036637"/>
          </a:xfrm>
          <a:prstGeom prst="roundRect">
            <a:avLst>
              <a:gd name="adj" fmla="val 50000"/>
            </a:avLst>
          </a:prstGeom>
          <a:solidFill>
            <a:schemeClr val="bg1"/>
          </a:solidFill>
          <a:ln w="38100" cmpd="dbl">
            <a:solidFill>
              <a:schemeClr val="tx1"/>
            </a:solidFill>
            <a:round/>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fontAlgn="base">
              <a:spcBef>
                <a:spcPct val="0"/>
              </a:spcBef>
              <a:spcAft>
                <a:spcPct val="0"/>
              </a:spcAft>
              <a:buFontTx/>
              <a:buNone/>
            </a:pPr>
            <a:endParaRPr lang="en-US" altLang="ja-JP" sz="1600" smtClean="0">
              <a:solidFill>
                <a:srgbClr val="000000"/>
              </a:solidFill>
            </a:endParaRPr>
          </a:p>
          <a:p>
            <a:pPr algn="ctr" fontAlgn="base">
              <a:spcBef>
                <a:spcPct val="0"/>
              </a:spcBef>
              <a:spcAft>
                <a:spcPct val="0"/>
              </a:spcAft>
              <a:buFontTx/>
              <a:buNone/>
            </a:pPr>
            <a:r>
              <a:rPr lang="ja-JP" altLang="en-US" sz="2000" smtClean="0">
                <a:solidFill>
                  <a:srgbClr val="000000"/>
                </a:solidFill>
              </a:rPr>
              <a:t>障害者の態様</a:t>
            </a:r>
            <a:endParaRPr lang="en-US" altLang="ja-JP" sz="2000" smtClean="0">
              <a:solidFill>
                <a:srgbClr val="000000"/>
              </a:solidFill>
            </a:endParaRPr>
          </a:p>
          <a:p>
            <a:pPr algn="ctr" fontAlgn="base">
              <a:spcBef>
                <a:spcPct val="0"/>
              </a:spcBef>
              <a:spcAft>
                <a:spcPct val="0"/>
              </a:spcAft>
              <a:buFontTx/>
              <a:buNone/>
            </a:pPr>
            <a:r>
              <a:rPr lang="ja-JP" altLang="en-US" sz="2000" smtClean="0">
                <a:solidFill>
                  <a:srgbClr val="000000"/>
                </a:solidFill>
              </a:rPr>
              <a:t>特性・意向等</a:t>
            </a:r>
            <a:endParaRPr lang="en-US" altLang="ja-JP" sz="2000" smtClean="0">
              <a:solidFill>
                <a:srgbClr val="000000"/>
              </a:solidFill>
            </a:endParaRPr>
          </a:p>
          <a:p>
            <a:pPr algn="ctr" fontAlgn="base">
              <a:spcBef>
                <a:spcPct val="0"/>
              </a:spcBef>
              <a:spcAft>
                <a:spcPct val="0"/>
              </a:spcAft>
              <a:buFontTx/>
              <a:buNone/>
            </a:pPr>
            <a:endParaRPr lang="ja-JP" altLang="en-US" sz="1200" smtClean="0">
              <a:solidFill>
                <a:srgbClr val="000000"/>
              </a:solidFill>
            </a:endParaRPr>
          </a:p>
        </p:txBody>
      </p:sp>
      <p:sp>
        <p:nvSpPr>
          <p:cNvPr id="300041" name="AutoShape 13"/>
          <p:cNvSpPr>
            <a:spLocks noChangeArrowheads="1"/>
          </p:cNvSpPr>
          <p:nvPr/>
        </p:nvSpPr>
        <p:spPr bwMode="auto">
          <a:xfrm>
            <a:off x="2268540" y="4365625"/>
            <a:ext cx="1871662" cy="935038"/>
          </a:xfrm>
          <a:prstGeom prst="roundRect">
            <a:avLst>
              <a:gd name="adj" fmla="val 50000"/>
            </a:avLst>
          </a:prstGeom>
          <a:solidFill>
            <a:schemeClr val="bg1"/>
          </a:solidFill>
          <a:ln w="38100" cmpd="dbl">
            <a:solidFill>
              <a:schemeClr val="tx1"/>
            </a:solidFill>
            <a:round/>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fontAlgn="base">
              <a:spcBef>
                <a:spcPct val="0"/>
              </a:spcBef>
              <a:spcAft>
                <a:spcPct val="0"/>
              </a:spcAft>
              <a:buFontTx/>
              <a:buNone/>
            </a:pPr>
            <a:r>
              <a:rPr lang="ja-JP" altLang="en-US" sz="2000" smtClean="0">
                <a:solidFill>
                  <a:srgbClr val="000000"/>
                </a:solidFill>
              </a:rPr>
              <a:t>人的・社会的・</a:t>
            </a:r>
            <a:endParaRPr lang="en-US" altLang="ja-JP" sz="2000" smtClean="0">
              <a:solidFill>
                <a:srgbClr val="000000"/>
              </a:solidFill>
            </a:endParaRPr>
          </a:p>
          <a:p>
            <a:pPr algn="ctr" fontAlgn="base">
              <a:spcBef>
                <a:spcPct val="0"/>
              </a:spcBef>
              <a:spcAft>
                <a:spcPct val="0"/>
              </a:spcAft>
              <a:buFontTx/>
              <a:buNone/>
            </a:pPr>
            <a:r>
              <a:rPr lang="ja-JP" altLang="en-US" sz="2000" smtClean="0">
                <a:solidFill>
                  <a:srgbClr val="000000"/>
                </a:solidFill>
              </a:rPr>
              <a:t>物理的状況</a:t>
            </a:r>
          </a:p>
        </p:txBody>
      </p:sp>
      <p:sp>
        <p:nvSpPr>
          <p:cNvPr id="300042" name="AutoShape 13"/>
          <p:cNvSpPr>
            <a:spLocks noChangeArrowheads="1"/>
          </p:cNvSpPr>
          <p:nvPr/>
        </p:nvSpPr>
        <p:spPr bwMode="auto">
          <a:xfrm>
            <a:off x="5580141" y="4365625"/>
            <a:ext cx="1728787" cy="935038"/>
          </a:xfrm>
          <a:prstGeom prst="roundRect">
            <a:avLst>
              <a:gd name="adj" fmla="val 50000"/>
            </a:avLst>
          </a:prstGeom>
          <a:solidFill>
            <a:schemeClr val="bg1"/>
          </a:solidFill>
          <a:ln w="38100" cmpd="dbl">
            <a:solidFill>
              <a:schemeClr val="tx1"/>
            </a:solidFill>
            <a:round/>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fontAlgn="base">
              <a:spcBef>
                <a:spcPct val="0"/>
              </a:spcBef>
              <a:spcAft>
                <a:spcPct val="0"/>
              </a:spcAft>
              <a:buFontTx/>
              <a:buNone/>
            </a:pPr>
            <a:r>
              <a:rPr lang="ja-JP" altLang="en-US" sz="2000" smtClean="0">
                <a:solidFill>
                  <a:srgbClr val="000000"/>
                </a:solidFill>
              </a:rPr>
              <a:t>意思決定</a:t>
            </a:r>
            <a:endParaRPr lang="en-US" altLang="ja-JP" sz="2000" smtClean="0">
              <a:solidFill>
                <a:srgbClr val="000000"/>
              </a:solidFill>
            </a:endParaRPr>
          </a:p>
          <a:p>
            <a:pPr algn="ctr" fontAlgn="base">
              <a:spcBef>
                <a:spcPct val="0"/>
              </a:spcBef>
              <a:spcAft>
                <a:spcPct val="0"/>
              </a:spcAft>
              <a:buFontTx/>
              <a:buNone/>
            </a:pPr>
            <a:r>
              <a:rPr lang="ja-JP" altLang="en-US" sz="2000" smtClean="0">
                <a:solidFill>
                  <a:srgbClr val="000000"/>
                </a:solidFill>
              </a:rPr>
              <a:t>の内容</a:t>
            </a:r>
          </a:p>
        </p:txBody>
      </p:sp>
      <p:sp>
        <p:nvSpPr>
          <p:cNvPr id="300043" name="テキスト ボックス 3"/>
          <p:cNvSpPr txBox="1">
            <a:spLocks noChangeArrowheads="1"/>
          </p:cNvSpPr>
          <p:nvPr/>
        </p:nvSpPr>
        <p:spPr bwMode="auto">
          <a:xfrm>
            <a:off x="1635132" y="2608396"/>
            <a:ext cx="17272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0" fontAlgn="base" hangingPunct="0">
              <a:spcBef>
                <a:spcPct val="0"/>
              </a:spcBef>
              <a:spcAft>
                <a:spcPct val="0"/>
              </a:spcAft>
              <a:buFontTx/>
              <a:buNone/>
            </a:pPr>
            <a:r>
              <a:rPr lang="ja-JP" altLang="en-US" sz="2400" smtClean="0">
                <a:solidFill>
                  <a:srgbClr val="000000"/>
                </a:solidFill>
              </a:rPr>
              <a:t>文化・規則・規範・地域の状況</a:t>
            </a:r>
          </a:p>
        </p:txBody>
      </p:sp>
    </p:spTree>
    <p:extLst>
      <p:ext uri="{BB962C8B-B14F-4D97-AF65-F5344CB8AC3E}">
        <p14:creationId xmlns:p14="http://schemas.microsoft.com/office/powerpoint/2010/main" val="35491430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FontTx/>
              <a:buNone/>
            </a:pPr>
            <a:fld id="{53F96C12-D310-4CE3-A506-0CC7044E4168}" type="slidenum">
              <a:rPr lang="en-US" altLang="ja-JP" sz="1500" smtClean="0">
                <a:solidFill>
                  <a:srgbClr val="000000"/>
                </a:solidFill>
                <a:latin typeface="ＭＳ Ｐゴシック" panose="020B0600070205080204" pitchFamily="50" charset="-128"/>
              </a:rPr>
              <a:pPr>
                <a:spcBef>
                  <a:spcPct val="0"/>
                </a:spcBef>
                <a:buFontTx/>
                <a:buNone/>
              </a:pPr>
              <a:t>5</a:t>
            </a:fld>
            <a:endParaRPr lang="en-US" altLang="ja-JP" sz="1500" smtClean="0">
              <a:solidFill>
                <a:srgbClr val="000000"/>
              </a:solidFill>
              <a:latin typeface="ＭＳ Ｐゴシック" panose="020B0600070205080204" pitchFamily="50" charset="-128"/>
            </a:endParaRPr>
          </a:p>
        </p:txBody>
      </p:sp>
      <p:sp>
        <p:nvSpPr>
          <p:cNvPr id="301059" name="AutoShape 2"/>
          <p:cNvSpPr>
            <a:spLocks noGrp="1" noChangeArrowheads="1"/>
          </p:cNvSpPr>
          <p:nvPr>
            <p:ph type="title"/>
          </p:nvPr>
        </p:nvSpPr>
        <p:spPr>
          <a:xfrm>
            <a:off x="860427" y="765317"/>
            <a:ext cx="7632700" cy="1368425"/>
          </a:xfrm>
          <a:prstGeom prst="bevel">
            <a:avLst>
              <a:gd name="adj" fmla="val 12500"/>
            </a:avLst>
          </a:prstGeom>
          <a:noFill/>
          <a:ln>
            <a:solidFill>
              <a:schemeClr val="tx1"/>
            </a:solidFill>
            <a:miter lim="800000"/>
            <a:headEnd type="none" w="med" len="med"/>
            <a:tailEnd type="none" w="med" len="med"/>
          </a:ln>
        </p:spPr>
        <p:txBody>
          <a:bodyPr/>
          <a:lstStyle/>
          <a:p>
            <a:r>
              <a:rPr lang="ja-JP" altLang="en-US" sz="4000" smtClean="0"/>
              <a:t>意思決定を規定する三つの領域</a:t>
            </a:r>
            <a:r>
              <a:rPr lang="en-US" altLang="ja-JP" sz="4000" smtClean="0"/>
              <a:t/>
            </a:r>
            <a:br>
              <a:rPr lang="en-US" altLang="ja-JP" sz="4000" smtClean="0"/>
            </a:br>
            <a:r>
              <a:rPr lang="ja-JP" altLang="en-US" sz="3200" smtClean="0"/>
              <a:t>ＬＩＦＥ（生活・人生・生命）</a:t>
            </a:r>
          </a:p>
        </p:txBody>
      </p:sp>
      <p:sp>
        <p:nvSpPr>
          <p:cNvPr id="2" name="円/楕円 1"/>
          <p:cNvSpPr/>
          <p:nvPr/>
        </p:nvSpPr>
        <p:spPr>
          <a:xfrm>
            <a:off x="3678283" y="2349503"/>
            <a:ext cx="1997075" cy="2741613"/>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sz="1200">
              <a:solidFill>
                <a:srgbClr val="FFFFFF"/>
              </a:solidFill>
            </a:endParaRPr>
          </a:p>
        </p:txBody>
      </p:sp>
      <p:sp>
        <p:nvSpPr>
          <p:cNvPr id="33" name="円/楕円 32"/>
          <p:cNvSpPr/>
          <p:nvPr/>
        </p:nvSpPr>
        <p:spPr>
          <a:xfrm rot="7663263">
            <a:off x="4768928" y="3409976"/>
            <a:ext cx="1811337" cy="3116262"/>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sz="1200">
              <a:solidFill>
                <a:srgbClr val="FFFFFF"/>
              </a:solidFill>
            </a:endParaRPr>
          </a:p>
        </p:txBody>
      </p:sp>
      <p:sp>
        <p:nvSpPr>
          <p:cNvPr id="35" name="円/楕円 34"/>
          <p:cNvSpPr/>
          <p:nvPr/>
        </p:nvSpPr>
        <p:spPr>
          <a:xfrm rot="2708152">
            <a:off x="2841626" y="3535431"/>
            <a:ext cx="1835150" cy="2790825"/>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sz="1200">
              <a:solidFill>
                <a:srgbClr val="FFFFFF"/>
              </a:solidFill>
            </a:endParaRPr>
          </a:p>
        </p:txBody>
      </p:sp>
      <p:sp>
        <p:nvSpPr>
          <p:cNvPr id="301063" name="AutoShape 13"/>
          <p:cNvSpPr>
            <a:spLocks noChangeArrowheads="1"/>
          </p:cNvSpPr>
          <p:nvPr/>
        </p:nvSpPr>
        <p:spPr bwMode="auto">
          <a:xfrm>
            <a:off x="3487739" y="2708431"/>
            <a:ext cx="2376487" cy="868363"/>
          </a:xfrm>
          <a:prstGeom prst="roundRect">
            <a:avLst>
              <a:gd name="adj" fmla="val 50000"/>
            </a:avLst>
          </a:prstGeom>
          <a:solidFill>
            <a:schemeClr val="bg1"/>
          </a:solidFill>
          <a:ln w="38100" cmpd="dbl">
            <a:solidFill>
              <a:schemeClr val="tx1"/>
            </a:solidFill>
            <a:round/>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fontAlgn="base">
              <a:spcBef>
                <a:spcPct val="0"/>
              </a:spcBef>
              <a:spcAft>
                <a:spcPct val="0"/>
              </a:spcAft>
              <a:buFontTx/>
              <a:buNone/>
            </a:pPr>
            <a:endParaRPr lang="en-US" altLang="ja-JP" sz="1600" smtClean="0">
              <a:solidFill>
                <a:srgbClr val="000000"/>
              </a:solidFill>
            </a:endParaRPr>
          </a:p>
          <a:p>
            <a:pPr algn="ctr" fontAlgn="base">
              <a:spcBef>
                <a:spcPct val="0"/>
              </a:spcBef>
              <a:spcAft>
                <a:spcPct val="0"/>
              </a:spcAft>
              <a:buFontTx/>
              <a:buNone/>
            </a:pPr>
            <a:r>
              <a:rPr lang="ja-JP" altLang="en-US" sz="2800" smtClean="0">
                <a:solidFill>
                  <a:srgbClr val="000000"/>
                </a:solidFill>
              </a:rPr>
              <a:t>生活の領域</a:t>
            </a:r>
            <a:endParaRPr lang="en-US" altLang="ja-JP" sz="2800" smtClean="0">
              <a:solidFill>
                <a:srgbClr val="000000"/>
              </a:solidFill>
            </a:endParaRPr>
          </a:p>
          <a:p>
            <a:pPr algn="ctr" fontAlgn="base">
              <a:spcBef>
                <a:spcPct val="0"/>
              </a:spcBef>
              <a:spcAft>
                <a:spcPct val="0"/>
              </a:spcAft>
              <a:buFontTx/>
              <a:buNone/>
            </a:pPr>
            <a:endParaRPr lang="ja-JP" altLang="en-US" sz="1200" smtClean="0">
              <a:solidFill>
                <a:srgbClr val="000000"/>
              </a:solidFill>
            </a:endParaRPr>
          </a:p>
        </p:txBody>
      </p:sp>
      <p:sp>
        <p:nvSpPr>
          <p:cNvPr id="301064" name="AutoShape 13"/>
          <p:cNvSpPr>
            <a:spLocks noChangeArrowheads="1"/>
          </p:cNvSpPr>
          <p:nvPr/>
        </p:nvSpPr>
        <p:spPr bwMode="auto">
          <a:xfrm>
            <a:off x="1552595" y="4591206"/>
            <a:ext cx="2125663" cy="1001713"/>
          </a:xfrm>
          <a:prstGeom prst="roundRect">
            <a:avLst>
              <a:gd name="adj" fmla="val 50000"/>
            </a:avLst>
          </a:prstGeom>
          <a:solidFill>
            <a:schemeClr val="bg1"/>
          </a:solidFill>
          <a:ln w="38100" cmpd="dbl">
            <a:solidFill>
              <a:schemeClr val="tx1"/>
            </a:solidFill>
            <a:round/>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fontAlgn="base">
              <a:spcBef>
                <a:spcPct val="0"/>
              </a:spcBef>
              <a:spcAft>
                <a:spcPct val="0"/>
              </a:spcAft>
              <a:buFontTx/>
              <a:buNone/>
            </a:pPr>
            <a:r>
              <a:rPr lang="ja-JP" altLang="en-US" sz="2800" smtClean="0">
                <a:solidFill>
                  <a:srgbClr val="000000"/>
                </a:solidFill>
              </a:rPr>
              <a:t>生命の領域</a:t>
            </a:r>
            <a:endParaRPr lang="en-US" altLang="ja-JP" sz="2800" smtClean="0">
              <a:solidFill>
                <a:srgbClr val="000000"/>
              </a:solidFill>
            </a:endParaRPr>
          </a:p>
        </p:txBody>
      </p:sp>
      <p:sp>
        <p:nvSpPr>
          <p:cNvPr id="301065" name="AutoShape 13"/>
          <p:cNvSpPr>
            <a:spLocks noChangeArrowheads="1"/>
          </p:cNvSpPr>
          <p:nvPr/>
        </p:nvSpPr>
        <p:spPr bwMode="auto">
          <a:xfrm>
            <a:off x="5692776" y="4745038"/>
            <a:ext cx="2160588" cy="844550"/>
          </a:xfrm>
          <a:prstGeom prst="roundRect">
            <a:avLst>
              <a:gd name="adj" fmla="val 50000"/>
            </a:avLst>
          </a:prstGeom>
          <a:solidFill>
            <a:schemeClr val="bg1"/>
          </a:solidFill>
          <a:ln w="38100" cmpd="dbl">
            <a:solidFill>
              <a:schemeClr val="tx1"/>
            </a:solidFill>
            <a:round/>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fontAlgn="base">
              <a:spcBef>
                <a:spcPct val="0"/>
              </a:spcBef>
              <a:spcAft>
                <a:spcPct val="0"/>
              </a:spcAft>
              <a:buFontTx/>
              <a:buNone/>
            </a:pPr>
            <a:r>
              <a:rPr lang="ja-JP" altLang="en-US" sz="2800" smtClean="0">
                <a:solidFill>
                  <a:srgbClr val="000000"/>
                </a:solidFill>
              </a:rPr>
              <a:t>人生の領域</a:t>
            </a:r>
            <a:endParaRPr lang="en-US" altLang="ja-JP" sz="2800" smtClean="0">
              <a:solidFill>
                <a:srgbClr val="000000"/>
              </a:solidFill>
            </a:endParaRPr>
          </a:p>
        </p:txBody>
      </p:sp>
    </p:spTree>
    <p:extLst>
      <p:ext uri="{BB962C8B-B14F-4D97-AF65-F5344CB8AC3E}">
        <p14:creationId xmlns:p14="http://schemas.microsoft.com/office/powerpoint/2010/main" val="3154963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意思決定</a:t>
            </a:r>
            <a:r>
              <a:rPr lang="ja-JP" altLang="en-US" dirty="0" smtClean="0"/>
              <a:t>支援環境と情報</a:t>
            </a:r>
            <a:endParaRPr kumimoji="1" lang="ja-JP" altLang="en-US" dirty="0"/>
          </a:p>
        </p:txBody>
      </p:sp>
      <p:sp>
        <p:nvSpPr>
          <p:cNvPr id="3" name="コンテンツ プレースホルダー 2"/>
          <p:cNvSpPr>
            <a:spLocks noGrp="1"/>
          </p:cNvSpPr>
          <p:nvPr>
            <p:ph idx="1"/>
          </p:nvPr>
        </p:nvSpPr>
        <p:spPr>
          <a:xfrm>
            <a:off x="683568" y="1700808"/>
            <a:ext cx="7772400" cy="4114800"/>
          </a:xfrm>
        </p:spPr>
        <p:txBody>
          <a:bodyPr/>
          <a:lstStyle/>
          <a:p>
            <a:r>
              <a:rPr kumimoji="1" lang="ja-JP" altLang="en-US" dirty="0" smtClean="0"/>
              <a:t>意思決定支援における環境の重要性</a:t>
            </a:r>
            <a:endParaRPr kumimoji="1" lang="en-US" altLang="ja-JP" dirty="0" smtClean="0"/>
          </a:p>
          <a:p>
            <a:r>
              <a:rPr kumimoji="1" lang="ja-JP" altLang="en-US" dirty="0" smtClean="0"/>
              <a:t>物理的環境と人的環境</a:t>
            </a:r>
            <a:endParaRPr kumimoji="1" lang="en-US" altLang="ja-JP" dirty="0" smtClean="0"/>
          </a:p>
          <a:p>
            <a:r>
              <a:rPr lang="ja-JP" altLang="en-US" dirty="0" smtClean="0"/>
              <a:t>人的</a:t>
            </a:r>
            <a:r>
              <a:rPr lang="ja-JP" altLang="en-US" dirty="0"/>
              <a:t>環境</a:t>
            </a:r>
            <a:r>
              <a:rPr lang="ja-JP" altLang="en-US" dirty="0" smtClean="0"/>
              <a:t>における意思決定支援能力</a:t>
            </a:r>
            <a:endParaRPr lang="en-US" altLang="ja-JP" dirty="0" smtClean="0"/>
          </a:p>
          <a:p>
            <a:r>
              <a:rPr kumimoji="1" lang="ja-JP" altLang="en-US" dirty="0"/>
              <a:t>意思決定</a:t>
            </a:r>
            <a:r>
              <a:rPr kumimoji="1" lang="ja-JP" altLang="en-US" dirty="0" smtClean="0"/>
              <a:t>支援能力と情報の提供・受容・伝達</a:t>
            </a:r>
            <a:endParaRPr kumimoji="1" lang="en-US" altLang="ja-JP" dirty="0" smtClean="0"/>
          </a:p>
          <a:p>
            <a:r>
              <a:rPr lang="ja-JP" altLang="en-US" dirty="0"/>
              <a:t>意思</a:t>
            </a:r>
            <a:r>
              <a:rPr lang="ja-JP" altLang="en-US" dirty="0" smtClean="0"/>
              <a:t>決定支援能力と対人関係能力</a:t>
            </a:r>
            <a:endParaRPr lang="en-US" altLang="ja-JP" dirty="0" smtClean="0"/>
          </a:p>
          <a:p>
            <a:r>
              <a:rPr kumimoji="1" lang="ja-JP" altLang="en-US" dirty="0"/>
              <a:t>意思決定</a:t>
            </a:r>
            <a:r>
              <a:rPr kumimoji="1" lang="ja-JP" altLang="en-US" dirty="0" smtClean="0"/>
              <a:t>支援スキルの涵養</a:t>
            </a:r>
            <a:endParaRPr lang="en-US" altLang="ja-JP" dirty="0" smtClean="0"/>
          </a:p>
          <a:p>
            <a:pPr marL="0" indent="0">
              <a:buNone/>
            </a:pPr>
            <a:endParaRPr kumimoji="1" lang="ja-JP" altLang="en-US" dirty="0"/>
          </a:p>
        </p:txBody>
      </p:sp>
    </p:spTree>
    <p:extLst>
      <p:ext uri="{BB962C8B-B14F-4D97-AF65-F5344CB8AC3E}">
        <p14:creationId xmlns:p14="http://schemas.microsoft.com/office/powerpoint/2010/main" val="3039074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AutoShape 2"/>
          <p:cNvSpPr>
            <a:spLocks noChangeArrowheads="1"/>
          </p:cNvSpPr>
          <p:nvPr/>
        </p:nvSpPr>
        <p:spPr bwMode="auto">
          <a:xfrm>
            <a:off x="2159006" y="1196975"/>
            <a:ext cx="4826000" cy="1728788"/>
          </a:xfrm>
          <a:prstGeom prst="roundRect">
            <a:avLst>
              <a:gd name="adj" fmla="val 42685"/>
            </a:avLst>
          </a:prstGeom>
          <a:solidFill>
            <a:schemeClr val="accent1">
              <a:alpha val="59999"/>
            </a:schemeClr>
          </a:solidFill>
          <a:ln w="9525">
            <a:solidFill>
              <a:schemeClr val="tx1"/>
            </a:solidFill>
            <a:round/>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FontTx/>
              <a:buNone/>
            </a:pPr>
            <a:r>
              <a:rPr lang="ja-JP" altLang="en-US" sz="2800" smtClean="0">
                <a:solidFill>
                  <a:srgbClr val="000000"/>
                </a:solidFill>
              </a:rPr>
              <a:t>　　　</a:t>
            </a:r>
            <a:r>
              <a:rPr lang="ja-JP" altLang="en-US" b="1" smtClean="0">
                <a:solidFill>
                  <a:srgbClr val="000000"/>
                </a:solidFill>
              </a:rPr>
              <a:t>意思決定支援</a:t>
            </a:r>
            <a:endParaRPr lang="en-US" altLang="ja-JP" b="1" smtClean="0">
              <a:solidFill>
                <a:srgbClr val="000000"/>
              </a:solidFill>
            </a:endParaRPr>
          </a:p>
          <a:p>
            <a:pPr fontAlgn="base">
              <a:spcBef>
                <a:spcPct val="0"/>
              </a:spcBef>
              <a:spcAft>
                <a:spcPct val="0"/>
              </a:spcAft>
              <a:buFontTx/>
              <a:buNone/>
            </a:pPr>
            <a:r>
              <a:rPr lang="ja-JP" altLang="en-US" b="1" smtClean="0">
                <a:solidFill>
                  <a:srgbClr val="000000"/>
                </a:solidFill>
              </a:rPr>
              <a:t>　　　　　責任者</a:t>
            </a:r>
          </a:p>
          <a:p>
            <a:pPr fontAlgn="base">
              <a:spcBef>
                <a:spcPct val="0"/>
              </a:spcBef>
              <a:spcAft>
                <a:spcPct val="0"/>
              </a:spcAft>
              <a:buFontTx/>
              <a:buNone/>
            </a:pPr>
            <a:endParaRPr lang="ja-JP" altLang="en-US" sz="600" b="1" smtClean="0">
              <a:solidFill>
                <a:srgbClr val="000000"/>
              </a:solidFill>
            </a:endParaRPr>
          </a:p>
          <a:p>
            <a:pPr fontAlgn="base">
              <a:spcBef>
                <a:spcPct val="0"/>
              </a:spcBef>
              <a:spcAft>
                <a:spcPct val="0"/>
              </a:spcAft>
              <a:buFontTx/>
              <a:buNone/>
            </a:pPr>
            <a:r>
              <a:rPr lang="ja-JP" altLang="en-US" sz="1600" b="1" smtClean="0">
                <a:solidFill>
                  <a:srgbClr val="000000"/>
                </a:solidFill>
              </a:rPr>
              <a:t>　　</a:t>
            </a:r>
          </a:p>
        </p:txBody>
      </p:sp>
      <p:sp>
        <p:nvSpPr>
          <p:cNvPr id="302083" name="AutoShape 3"/>
          <p:cNvSpPr>
            <a:spLocks noChangeArrowheads="1"/>
          </p:cNvSpPr>
          <p:nvPr/>
        </p:nvSpPr>
        <p:spPr bwMode="auto">
          <a:xfrm>
            <a:off x="5003800" y="3789509"/>
            <a:ext cx="3962400" cy="2185987"/>
          </a:xfrm>
          <a:prstGeom prst="roundRect">
            <a:avLst>
              <a:gd name="adj" fmla="val 30375"/>
            </a:avLst>
          </a:prstGeom>
          <a:solidFill>
            <a:srgbClr val="FFFF99">
              <a:alpha val="74901"/>
            </a:srgbClr>
          </a:solidFill>
          <a:ln w="9525">
            <a:solidFill>
              <a:schemeClr val="tx1"/>
            </a:solidFill>
            <a:round/>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fontAlgn="base">
              <a:spcBef>
                <a:spcPct val="0"/>
              </a:spcBef>
              <a:spcAft>
                <a:spcPct val="0"/>
              </a:spcAft>
              <a:buFontTx/>
              <a:buNone/>
            </a:pPr>
            <a:endParaRPr lang="en-US" altLang="ja-JP" sz="2400" smtClean="0">
              <a:solidFill>
                <a:srgbClr val="000000"/>
              </a:solidFill>
            </a:endParaRPr>
          </a:p>
          <a:p>
            <a:pPr algn="ctr" fontAlgn="base">
              <a:spcBef>
                <a:spcPct val="0"/>
              </a:spcBef>
              <a:spcAft>
                <a:spcPct val="0"/>
              </a:spcAft>
              <a:buFontTx/>
              <a:buNone/>
            </a:pPr>
            <a:endParaRPr lang="en-US" altLang="ja-JP" sz="2400" smtClean="0">
              <a:solidFill>
                <a:srgbClr val="000000"/>
              </a:solidFill>
            </a:endParaRPr>
          </a:p>
          <a:p>
            <a:pPr algn="ctr" fontAlgn="base">
              <a:spcBef>
                <a:spcPct val="0"/>
              </a:spcBef>
              <a:spcAft>
                <a:spcPct val="0"/>
              </a:spcAft>
              <a:buFontTx/>
              <a:buNone/>
            </a:pPr>
            <a:endParaRPr lang="en-US" altLang="ja-JP" sz="2400" smtClean="0">
              <a:solidFill>
                <a:srgbClr val="000000"/>
              </a:solidFill>
            </a:endParaRPr>
          </a:p>
          <a:p>
            <a:pPr algn="ctr" fontAlgn="base">
              <a:spcBef>
                <a:spcPct val="0"/>
              </a:spcBef>
              <a:spcAft>
                <a:spcPct val="0"/>
              </a:spcAft>
              <a:buFontTx/>
              <a:buNone/>
            </a:pPr>
            <a:endParaRPr lang="en-US" altLang="ja-JP" sz="2400" smtClean="0">
              <a:solidFill>
                <a:srgbClr val="000000"/>
              </a:solidFill>
            </a:endParaRPr>
          </a:p>
          <a:p>
            <a:pPr algn="ctr" fontAlgn="base">
              <a:spcBef>
                <a:spcPct val="0"/>
              </a:spcBef>
              <a:spcAft>
                <a:spcPct val="0"/>
              </a:spcAft>
              <a:buFontTx/>
              <a:buNone/>
            </a:pPr>
            <a:endParaRPr lang="en-US" altLang="ja-JP" sz="2400" smtClean="0">
              <a:solidFill>
                <a:srgbClr val="000000"/>
              </a:solidFill>
            </a:endParaRPr>
          </a:p>
        </p:txBody>
      </p:sp>
      <p:sp>
        <p:nvSpPr>
          <p:cNvPr id="302084" name="AutoShape 4"/>
          <p:cNvSpPr>
            <a:spLocks noChangeArrowheads="1"/>
          </p:cNvSpPr>
          <p:nvPr/>
        </p:nvSpPr>
        <p:spPr bwMode="auto">
          <a:xfrm>
            <a:off x="201613" y="3906838"/>
            <a:ext cx="3962400" cy="2068512"/>
          </a:xfrm>
          <a:prstGeom prst="roundRect">
            <a:avLst>
              <a:gd name="adj" fmla="val 30898"/>
            </a:avLst>
          </a:prstGeom>
          <a:solidFill>
            <a:srgbClr val="FFCC99">
              <a:alpha val="63136"/>
            </a:srgbClr>
          </a:solidFill>
          <a:ln w="9525">
            <a:solidFill>
              <a:schemeClr val="tx1"/>
            </a:solidFill>
            <a:round/>
            <a:headEnd/>
            <a:tailEnd/>
          </a:ln>
        </p:spPr>
        <p:txBody>
          <a:bodyPr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fontAlgn="base">
              <a:spcBef>
                <a:spcPct val="0"/>
              </a:spcBef>
              <a:spcAft>
                <a:spcPct val="0"/>
              </a:spcAft>
              <a:buFontTx/>
              <a:buNone/>
            </a:pPr>
            <a:endParaRPr lang="en-US" altLang="ja-JP" sz="2400" b="1" smtClean="0">
              <a:solidFill>
                <a:srgbClr val="000000"/>
              </a:solidFill>
            </a:endParaRPr>
          </a:p>
          <a:p>
            <a:pPr algn="ctr" fontAlgn="base">
              <a:spcBef>
                <a:spcPct val="0"/>
              </a:spcBef>
              <a:spcAft>
                <a:spcPct val="0"/>
              </a:spcAft>
              <a:buFontTx/>
              <a:buNone/>
            </a:pPr>
            <a:endParaRPr lang="en-US" altLang="ja-JP" sz="1000" b="1" smtClean="0">
              <a:solidFill>
                <a:srgbClr val="000000"/>
              </a:solidFill>
            </a:endParaRPr>
          </a:p>
          <a:p>
            <a:pPr algn="ctr" fontAlgn="base">
              <a:spcBef>
                <a:spcPct val="0"/>
              </a:spcBef>
              <a:spcAft>
                <a:spcPct val="0"/>
              </a:spcAft>
              <a:buFontTx/>
              <a:buNone/>
            </a:pPr>
            <a:endParaRPr lang="en-US" altLang="ja-JP" sz="2400" smtClean="0">
              <a:solidFill>
                <a:srgbClr val="000000"/>
              </a:solidFill>
            </a:endParaRPr>
          </a:p>
          <a:p>
            <a:pPr algn="ctr" fontAlgn="base">
              <a:spcBef>
                <a:spcPct val="0"/>
              </a:spcBef>
              <a:spcAft>
                <a:spcPct val="0"/>
              </a:spcAft>
              <a:buFontTx/>
              <a:buNone/>
            </a:pPr>
            <a:endParaRPr lang="en-US" altLang="ja-JP" sz="2400" smtClean="0">
              <a:solidFill>
                <a:srgbClr val="000000"/>
              </a:solidFill>
            </a:endParaRPr>
          </a:p>
          <a:p>
            <a:pPr algn="ctr" fontAlgn="base">
              <a:spcBef>
                <a:spcPct val="0"/>
              </a:spcBef>
              <a:spcAft>
                <a:spcPct val="0"/>
              </a:spcAft>
              <a:buFontTx/>
              <a:buNone/>
            </a:pPr>
            <a:endParaRPr lang="en-US" altLang="ja-JP" sz="2400" smtClean="0">
              <a:solidFill>
                <a:srgbClr val="000000"/>
              </a:solidFill>
            </a:endParaRPr>
          </a:p>
          <a:p>
            <a:pPr algn="ctr" fontAlgn="base">
              <a:spcBef>
                <a:spcPct val="0"/>
              </a:spcBef>
              <a:spcAft>
                <a:spcPct val="0"/>
              </a:spcAft>
              <a:buFontTx/>
              <a:buNone/>
            </a:pPr>
            <a:endParaRPr lang="en-US" altLang="ja-JP" sz="2000" smtClean="0">
              <a:solidFill>
                <a:srgbClr val="000000"/>
              </a:solidFill>
            </a:endParaRPr>
          </a:p>
          <a:p>
            <a:pPr algn="ctr" fontAlgn="base">
              <a:spcBef>
                <a:spcPct val="0"/>
              </a:spcBef>
              <a:spcAft>
                <a:spcPct val="0"/>
              </a:spcAft>
              <a:buFontTx/>
              <a:buNone/>
            </a:pPr>
            <a:endParaRPr lang="en-US" altLang="ja-JP" sz="700" smtClean="0">
              <a:solidFill>
                <a:srgbClr val="000000"/>
              </a:solidFill>
            </a:endParaRPr>
          </a:p>
          <a:p>
            <a:pPr fontAlgn="base">
              <a:spcBef>
                <a:spcPct val="0"/>
              </a:spcBef>
              <a:spcAft>
                <a:spcPct val="0"/>
              </a:spcAft>
              <a:buFontTx/>
              <a:buNone/>
            </a:pPr>
            <a:endParaRPr lang="en-US" altLang="ja-JP" sz="1400" smtClean="0">
              <a:solidFill>
                <a:srgbClr val="000000"/>
              </a:solidFill>
            </a:endParaRPr>
          </a:p>
        </p:txBody>
      </p:sp>
      <p:sp>
        <p:nvSpPr>
          <p:cNvPr id="302085" name="Line 5"/>
          <p:cNvSpPr>
            <a:spLocks noChangeShapeType="1"/>
          </p:cNvSpPr>
          <p:nvPr/>
        </p:nvSpPr>
        <p:spPr bwMode="auto">
          <a:xfrm flipH="1">
            <a:off x="1476375" y="2708431"/>
            <a:ext cx="865188" cy="1198563"/>
          </a:xfrm>
          <a:prstGeom prst="line">
            <a:avLst/>
          </a:prstGeom>
          <a:noFill/>
          <a:ln w="127000" cmpd="tri">
            <a:solidFill>
              <a:schemeClr val="tx1"/>
            </a:solidFill>
            <a:round/>
            <a:headEnd/>
            <a:tailEnd/>
          </a:ln>
          <a:extLst>
            <a:ext uri="{909E8E84-426E-40DD-AFC4-6F175D3DCCD1}">
              <a14:hiddenFill xmlns:a14="http://schemas.microsoft.com/office/drawing/2010/main">
                <a:noFill/>
              </a14:hiddenFill>
            </a:ext>
          </a:extLst>
        </p:spPr>
        <p:txBody>
          <a:bodyPr wrap="none"/>
          <a:lstStyle/>
          <a:p>
            <a:pPr eaLnBrk="0" fontAlgn="base" hangingPunct="0">
              <a:spcBef>
                <a:spcPct val="0"/>
              </a:spcBef>
              <a:spcAft>
                <a:spcPct val="0"/>
              </a:spcAft>
            </a:pPr>
            <a:endParaRPr lang="ja-JP" altLang="en-US" smtClean="0">
              <a:solidFill>
                <a:srgbClr val="000000"/>
              </a:solidFill>
              <a:latin typeface="Arial" panose="020B0604020202020204" pitchFamily="34" charset="0"/>
            </a:endParaRPr>
          </a:p>
        </p:txBody>
      </p:sp>
      <p:sp>
        <p:nvSpPr>
          <p:cNvPr id="302086" name="Line 6"/>
          <p:cNvSpPr>
            <a:spLocks noChangeShapeType="1"/>
          </p:cNvSpPr>
          <p:nvPr/>
        </p:nvSpPr>
        <p:spPr bwMode="auto">
          <a:xfrm>
            <a:off x="6802440" y="2708431"/>
            <a:ext cx="793750" cy="1198563"/>
          </a:xfrm>
          <a:prstGeom prst="line">
            <a:avLst/>
          </a:prstGeom>
          <a:noFill/>
          <a:ln w="127000" cmpd="tri">
            <a:solidFill>
              <a:schemeClr val="tx1"/>
            </a:solidFill>
            <a:round/>
            <a:headEnd/>
            <a:tailEnd/>
          </a:ln>
          <a:extLst>
            <a:ext uri="{909E8E84-426E-40DD-AFC4-6F175D3DCCD1}">
              <a14:hiddenFill xmlns:a14="http://schemas.microsoft.com/office/drawing/2010/main">
                <a:noFill/>
              </a14:hiddenFill>
            </a:ext>
          </a:extLst>
        </p:spPr>
        <p:txBody>
          <a:bodyPr wrap="none"/>
          <a:lstStyle/>
          <a:p>
            <a:pPr eaLnBrk="0" fontAlgn="base" hangingPunct="0">
              <a:spcBef>
                <a:spcPct val="0"/>
              </a:spcBef>
              <a:spcAft>
                <a:spcPct val="0"/>
              </a:spcAft>
            </a:pPr>
            <a:endParaRPr lang="ja-JP" altLang="en-US" smtClean="0">
              <a:solidFill>
                <a:srgbClr val="000000"/>
              </a:solidFill>
              <a:latin typeface="Arial" panose="020B0604020202020204" pitchFamily="34" charset="0"/>
            </a:endParaRPr>
          </a:p>
        </p:txBody>
      </p:sp>
      <p:sp>
        <p:nvSpPr>
          <p:cNvPr id="302087" name="Line 7"/>
          <p:cNvSpPr>
            <a:spLocks noChangeShapeType="1"/>
          </p:cNvSpPr>
          <p:nvPr/>
        </p:nvSpPr>
        <p:spPr bwMode="auto">
          <a:xfrm flipH="1">
            <a:off x="4140206" y="4941888"/>
            <a:ext cx="863600" cy="0"/>
          </a:xfrm>
          <a:prstGeom prst="line">
            <a:avLst/>
          </a:prstGeom>
          <a:noFill/>
          <a:ln w="127000" cmpd="tri">
            <a:solidFill>
              <a:schemeClr val="tx1"/>
            </a:solidFill>
            <a:round/>
            <a:headEnd/>
            <a:tailEnd/>
          </a:ln>
          <a:extLst>
            <a:ext uri="{909E8E84-426E-40DD-AFC4-6F175D3DCCD1}">
              <a14:hiddenFill xmlns:a14="http://schemas.microsoft.com/office/drawing/2010/main">
                <a:noFill/>
              </a14:hiddenFill>
            </a:ext>
          </a:extLst>
        </p:spPr>
        <p:txBody>
          <a:bodyPr wrap="none"/>
          <a:lstStyle/>
          <a:p>
            <a:pPr eaLnBrk="0" fontAlgn="base" hangingPunct="0">
              <a:spcBef>
                <a:spcPct val="0"/>
              </a:spcBef>
              <a:spcAft>
                <a:spcPct val="0"/>
              </a:spcAft>
            </a:pPr>
            <a:endParaRPr lang="ja-JP" altLang="en-US" smtClean="0">
              <a:solidFill>
                <a:srgbClr val="000000"/>
              </a:solidFill>
              <a:latin typeface="Arial" panose="020B0604020202020204" pitchFamily="34" charset="0"/>
            </a:endParaRPr>
          </a:p>
        </p:txBody>
      </p:sp>
      <p:sp>
        <p:nvSpPr>
          <p:cNvPr id="577544" name="Oval 8"/>
          <p:cNvSpPr>
            <a:spLocks noChangeArrowheads="1"/>
          </p:cNvSpPr>
          <p:nvPr/>
        </p:nvSpPr>
        <p:spPr bwMode="auto">
          <a:xfrm>
            <a:off x="2627347" y="2708275"/>
            <a:ext cx="3887787" cy="1512888"/>
          </a:xfrm>
          <a:prstGeom prst="ellipse">
            <a:avLst/>
          </a:prstGeom>
          <a:solidFill>
            <a:srgbClr val="FF9900">
              <a:alpha val="99001"/>
            </a:srgbClr>
          </a:solidFill>
          <a:ln w="57150" cmpd="thinThick">
            <a:solidFill>
              <a:schemeClr val="tx1"/>
            </a:solidFill>
            <a:round/>
            <a:headEnd/>
            <a:tailEnd/>
          </a:ln>
          <a:effectLst/>
        </p:spPr>
        <p:txBody>
          <a:bodyPr wrap="none" anchor="ctr"/>
          <a:lstStyle/>
          <a:p>
            <a:pPr algn="ctr" fontAlgn="base">
              <a:spcBef>
                <a:spcPct val="0"/>
              </a:spcBef>
              <a:spcAft>
                <a:spcPct val="0"/>
              </a:spcAft>
              <a:defRPr/>
            </a:pPr>
            <a:r>
              <a:rPr lang="ja-JP" altLang="en-US" sz="3200" b="1" dirty="0">
                <a:solidFill>
                  <a:srgbClr val="000000"/>
                </a:solidFill>
                <a:effectLst>
                  <a:outerShdw blurRad="38100" dist="38100" dir="2700000" algn="tl">
                    <a:srgbClr val="FFFFFF"/>
                  </a:outerShdw>
                </a:effectLst>
                <a:latin typeface="Arial" charset="0"/>
              </a:rPr>
              <a:t>意思決定支援</a:t>
            </a:r>
            <a:endParaRPr lang="en-US" altLang="ja-JP" sz="3200" b="1" dirty="0">
              <a:solidFill>
                <a:srgbClr val="000000"/>
              </a:solidFill>
              <a:effectLst>
                <a:outerShdw blurRad="38100" dist="38100" dir="2700000" algn="tl">
                  <a:srgbClr val="FFFFFF"/>
                </a:outerShdw>
              </a:effectLst>
              <a:latin typeface="Arial" charset="0"/>
            </a:endParaRPr>
          </a:p>
          <a:p>
            <a:pPr algn="ctr" fontAlgn="base">
              <a:spcBef>
                <a:spcPct val="0"/>
              </a:spcBef>
              <a:spcAft>
                <a:spcPct val="0"/>
              </a:spcAft>
              <a:defRPr/>
            </a:pPr>
            <a:r>
              <a:rPr lang="ja-JP" altLang="en-US" sz="3200" b="1" dirty="0">
                <a:solidFill>
                  <a:srgbClr val="000000"/>
                </a:solidFill>
                <a:effectLst>
                  <a:outerShdw blurRad="38100" dist="38100" dir="2700000" algn="tl">
                    <a:srgbClr val="FFFFFF"/>
                  </a:outerShdw>
                </a:effectLst>
                <a:latin typeface="Arial" charset="0"/>
              </a:rPr>
              <a:t>三要素</a:t>
            </a:r>
          </a:p>
        </p:txBody>
      </p:sp>
      <p:sp>
        <p:nvSpPr>
          <p:cNvPr id="302089" name="AutoShape 9"/>
          <p:cNvSpPr>
            <a:spLocks noChangeArrowheads="1"/>
          </p:cNvSpPr>
          <p:nvPr/>
        </p:nvSpPr>
        <p:spPr bwMode="auto">
          <a:xfrm>
            <a:off x="539752" y="188913"/>
            <a:ext cx="8064500" cy="863600"/>
          </a:xfrm>
          <a:prstGeom prst="bevel">
            <a:avLst>
              <a:gd name="adj" fmla="val 12500"/>
            </a:avLst>
          </a:prstGeom>
          <a:solidFill>
            <a:srgbClr val="FFCCCC"/>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fontAlgn="base">
              <a:spcBef>
                <a:spcPct val="0"/>
              </a:spcBef>
              <a:spcAft>
                <a:spcPct val="0"/>
              </a:spcAft>
              <a:buFontTx/>
              <a:buNone/>
            </a:pPr>
            <a:r>
              <a:rPr lang="ja-JP" altLang="en-US" sz="4000" b="1" smtClean="0">
                <a:solidFill>
                  <a:srgbClr val="000000"/>
                </a:solidFill>
              </a:rPr>
              <a:t>意思決定支援に必要な枠組み</a:t>
            </a:r>
          </a:p>
        </p:txBody>
      </p:sp>
      <p:sp>
        <p:nvSpPr>
          <p:cNvPr id="302090" name="Rectangle 13"/>
          <p:cNvSpPr>
            <a:spLocks noChangeArrowheads="1"/>
          </p:cNvSpPr>
          <p:nvPr/>
        </p:nvSpPr>
        <p:spPr bwMode="auto">
          <a:xfrm>
            <a:off x="620713" y="4341946"/>
            <a:ext cx="31242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fontAlgn="base">
              <a:spcBef>
                <a:spcPct val="0"/>
              </a:spcBef>
              <a:spcAft>
                <a:spcPct val="0"/>
              </a:spcAft>
              <a:buFontTx/>
              <a:buNone/>
            </a:pPr>
            <a:r>
              <a:rPr lang="ja-JP" altLang="en-US" sz="3600" b="1" smtClean="0">
                <a:solidFill>
                  <a:srgbClr val="000000"/>
                </a:solidFill>
              </a:rPr>
              <a:t>意思決定支援会議</a:t>
            </a:r>
          </a:p>
        </p:txBody>
      </p:sp>
      <p:sp>
        <p:nvSpPr>
          <p:cNvPr id="302091" name="Rectangle 11"/>
          <p:cNvSpPr>
            <a:spLocks noChangeArrowheads="1"/>
          </p:cNvSpPr>
          <p:nvPr/>
        </p:nvSpPr>
        <p:spPr bwMode="auto">
          <a:xfrm>
            <a:off x="5627689" y="4405313"/>
            <a:ext cx="265649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FontTx/>
              <a:buNone/>
            </a:pPr>
            <a:r>
              <a:rPr lang="ja-JP" altLang="en-US" b="1" smtClean="0">
                <a:solidFill>
                  <a:srgbClr val="000000"/>
                </a:solidFill>
              </a:rPr>
              <a:t>意思決定支援</a:t>
            </a:r>
            <a:endParaRPr lang="en-US" altLang="ja-JP" b="1" smtClean="0">
              <a:solidFill>
                <a:srgbClr val="000000"/>
              </a:solidFill>
            </a:endParaRPr>
          </a:p>
          <a:p>
            <a:pPr fontAlgn="base">
              <a:spcBef>
                <a:spcPct val="0"/>
              </a:spcBef>
              <a:spcAft>
                <a:spcPct val="0"/>
              </a:spcAft>
              <a:buFontTx/>
              <a:buNone/>
            </a:pPr>
            <a:r>
              <a:rPr lang="ja-JP" altLang="en-US" b="1" smtClean="0">
                <a:solidFill>
                  <a:srgbClr val="000000"/>
                </a:solidFill>
              </a:rPr>
              <a:t>　　　計画書</a:t>
            </a:r>
          </a:p>
        </p:txBody>
      </p:sp>
    </p:spTree>
    <p:extLst>
      <p:ext uri="{BB962C8B-B14F-4D97-AF65-F5344CB8AC3E}">
        <p14:creationId xmlns:p14="http://schemas.microsoft.com/office/powerpoint/2010/main" val="448186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重症心身障害児者への</a:t>
            </a:r>
            <a:r>
              <a:rPr kumimoji="1" lang="en-US" altLang="ja-JP" dirty="0" smtClean="0"/>
              <a:t/>
            </a:r>
            <a:br>
              <a:rPr kumimoji="1" lang="en-US" altLang="ja-JP" dirty="0" smtClean="0"/>
            </a:br>
            <a:r>
              <a:rPr kumimoji="1" lang="ja-JP" altLang="en-US" dirty="0" smtClean="0"/>
              <a:t>意思決定支援</a:t>
            </a:r>
            <a:endParaRPr kumimoji="1" lang="ja-JP" altLang="en-US" dirty="0"/>
          </a:p>
        </p:txBody>
      </p:sp>
      <p:sp>
        <p:nvSpPr>
          <p:cNvPr id="3" name="コンテンツ プレースホルダー 2"/>
          <p:cNvSpPr>
            <a:spLocks noGrp="1"/>
          </p:cNvSpPr>
          <p:nvPr>
            <p:ph idx="1"/>
          </p:nvPr>
        </p:nvSpPr>
        <p:spPr/>
        <p:txBody>
          <a:bodyPr/>
          <a:lstStyle/>
          <a:p>
            <a:r>
              <a:rPr kumimoji="1" lang="ja-JP" altLang="en-US" b="1" dirty="0" smtClean="0"/>
              <a:t>意思決定支援の追求</a:t>
            </a:r>
            <a:endParaRPr kumimoji="1" lang="en-US" altLang="ja-JP" b="1" dirty="0" smtClean="0"/>
          </a:p>
          <a:p>
            <a:r>
              <a:rPr lang="ja-JP" altLang="en-US" b="1" dirty="0"/>
              <a:t>意思決定</a:t>
            </a:r>
            <a:r>
              <a:rPr lang="ja-JP" altLang="en-US" b="1" dirty="0" smtClean="0"/>
              <a:t>支援の困難な人への意思決定支援の仕組みづくり</a:t>
            </a:r>
            <a:endParaRPr lang="en-US" altLang="ja-JP" b="1" dirty="0" smtClean="0"/>
          </a:p>
          <a:p>
            <a:r>
              <a:rPr lang="ja-JP" altLang="en-US" b="1" dirty="0"/>
              <a:t>その際</a:t>
            </a:r>
            <a:r>
              <a:rPr lang="ja-JP" altLang="en-US" b="1" dirty="0" smtClean="0"/>
              <a:t>の、本人の最善の利益の観点</a:t>
            </a:r>
            <a:endParaRPr lang="en-US" altLang="ja-JP" b="1" dirty="0" smtClean="0"/>
          </a:p>
          <a:p>
            <a:r>
              <a:rPr lang="ja-JP" altLang="en-US" b="1" dirty="0"/>
              <a:t>ラストリゾートして</a:t>
            </a:r>
            <a:r>
              <a:rPr lang="ja-JP" altLang="en-US" b="1" dirty="0" smtClean="0"/>
              <a:t>の代行決定</a:t>
            </a:r>
            <a:endParaRPr lang="en-US" altLang="ja-JP" b="1" dirty="0" smtClean="0"/>
          </a:p>
          <a:p>
            <a:r>
              <a:rPr kumimoji="1" lang="ja-JP" altLang="en-US" b="1" dirty="0" smtClean="0"/>
              <a:t>支援の出発点としてのストーリー（物語り）作り</a:t>
            </a:r>
            <a:endParaRPr kumimoji="1" lang="ja-JP" altLang="en-US" b="1" dirty="0"/>
          </a:p>
        </p:txBody>
      </p:sp>
    </p:spTree>
    <p:extLst>
      <p:ext uri="{BB962C8B-B14F-4D97-AF65-F5344CB8AC3E}">
        <p14:creationId xmlns:p14="http://schemas.microsoft.com/office/powerpoint/2010/main" val="1320162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4000" b="1" dirty="0" smtClean="0">
                <a:solidFill>
                  <a:srgbClr val="000000"/>
                </a:solidFill>
                <a:cs typeface="+mn-cs"/>
              </a:rPr>
              <a:t>ストーリー（物語り）</a:t>
            </a:r>
            <a:r>
              <a:rPr lang="ja-JP" altLang="en-US" sz="4000" b="1" dirty="0">
                <a:solidFill>
                  <a:srgbClr val="000000"/>
                </a:solidFill>
                <a:cs typeface="+mn-cs"/>
              </a:rPr>
              <a:t>作り</a:t>
            </a:r>
            <a:endParaRPr kumimoji="1" lang="ja-JP" altLang="en-US" sz="4000" dirty="0"/>
          </a:p>
        </p:txBody>
      </p:sp>
      <p:sp>
        <p:nvSpPr>
          <p:cNvPr id="3" name="コンテンツ プレースホルダー 2"/>
          <p:cNvSpPr>
            <a:spLocks noGrp="1"/>
          </p:cNvSpPr>
          <p:nvPr>
            <p:ph idx="1"/>
          </p:nvPr>
        </p:nvSpPr>
        <p:spPr>
          <a:xfrm>
            <a:off x="683568" y="1628800"/>
            <a:ext cx="7772400" cy="4114800"/>
          </a:xfrm>
        </p:spPr>
        <p:txBody>
          <a:bodyPr/>
          <a:lstStyle/>
          <a:p>
            <a:r>
              <a:rPr kumimoji="1" lang="ja-JP" altLang="en-US" b="1" dirty="0" smtClean="0"/>
              <a:t>重心の人の意思表明は個別性</a:t>
            </a:r>
            <a:r>
              <a:rPr lang="ja-JP" altLang="en-US" b="1" dirty="0" smtClean="0"/>
              <a:t>が高い</a:t>
            </a:r>
            <a:endParaRPr lang="en-US" altLang="ja-JP" b="1" dirty="0" smtClean="0"/>
          </a:p>
          <a:p>
            <a:r>
              <a:rPr kumimoji="1" lang="ja-JP" altLang="en-US" b="1" dirty="0"/>
              <a:t>この人</a:t>
            </a:r>
            <a:r>
              <a:rPr kumimoji="1" lang="ja-JP" altLang="en-US" b="1" dirty="0" smtClean="0"/>
              <a:t>は「おそらくこうしたいのだろう」とい仮説をもとに、経験を積んでいくこと</a:t>
            </a:r>
            <a:endParaRPr kumimoji="1" lang="en-US" altLang="ja-JP" b="1" dirty="0" smtClean="0"/>
          </a:p>
          <a:p>
            <a:r>
              <a:rPr lang="ja-JP" altLang="en-US" b="1" dirty="0" smtClean="0"/>
              <a:t>客観</a:t>
            </a:r>
            <a:r>
              <a:rPr lang="ja-JP" altLang="en-US" b="1" dirty="0"/>
              <a:t>的</a:t>
            </a:r>
            <a:r>
              <a:rPr lang="ja-JP" altLang="en-US" b="1" dirty="0" smtClean="0"/>
              <a:t>に捉えるのは難しいが、この人なりの意思決定を表す重要な様子をエピソードとして積み上げていくこと</a:t>
            </a:r>
            <a:endParaRPr lang="en-US" altLang="ja-JP" b="1" dirty="0" smtClean="0"/>
          </a:p>
          <a:p>
            <a:r>
              <a:rPr kumimoji="1" lang="ja-JP" altLang="en-US" b="1" dirty="0" smtClean="0"/>
              <a:t>ストーリー作りは、利用者と物語を一緒に作っていくこと</a:t>
            </a:r>
            <a:endParaRPr kumimoji="1" lang="ja-JP" altLang="en-US" b="1" dirty="0"/>
          </a:p>
        </p:txBody>
      </p:sp>
    </p:spTree>
    <p:extLst>
      <p:ext uri="{BB962C8B-B14F-4D97-AF65-F5344CB8AC3E}">
        <p14:creationId xmlns:p14="http://schemas.microsoft.com/office/powerpoint/2010/main" val="2069157815"/>
      </p:ext>
    </p:extLst>
  </p:cSld>
  <p:clrMapOvr>
    <a:masterClrMapping/>
  </p:clrMapOvr>
</p:sld>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6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0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ビジネス">
  <a:themeElements>
    <a:clrScheme name="ユーザー定義 3">
      <a:dk1>
        <a:sysClr val="windowText" lastClr="000000"/>
      </a:dk1>
      <a:lt1>
        <a:sysClr val="window" lastClr="FFFFFF"/>
      </a:lt1>
      <a:dk2>
        <a:srgbClr val="323232"/>
      </a:dk2>
      <a:lt2>
        <a:srgbClr val="E3DED1"/>
      </a:lt2>
      <a:accent1>
        <a:srgbClr val="FCAE3B"/>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2528</TotalTime>
  <Words>334</Words>
  <Application>Microsoft Office PowerPoint</Application>
  <PresentationFormat>画面に合わせる (4:3)</PresentationFormat>
  <Paragraphs>94</Paragraphs>
  <Slides>9</Slides>
  <Notes>1</Notes>
  <HiddenSlides>0</HiddenSlides>
  <MMClips>0</MMClips>
  <ScaleCrop>false</ScaleCrop>
  <HeadingPairs>
    <vt:vector size="4" baseType="variant">
      <vt:variant>
        <vt:lpstr>テーマ</vt:lpstr>
      </vt:variant>
      <vt:variant>
        <vt:i4>6</vt:i4>
      </vt:variant>
      <vt:variant>
        <vt:lpstr>スライド タイトル</vt:lpstr>
      </vt:variant>
      <vt:variant>
        <vt:i4>9</vt:i4>
      </vt:variant>
    </vt:vector>
  </HeadingPairs>
  <TitlesOfParts>
    <vt:vector size="15" baseType="lpstr">
      <vt:lpstr>標準デザイン</vt:lpstr>
      <vt:lpstr>2_標準デザイン</vt:lpstr>
      <vt:lpstr>3_標準デザイン</vt:lpstr>
      <vt:lpstr>26_標準デザイン</vt:lpstr>
      <vt:lpstr>10_Office ​​テーマ</vt:lpstr>
      <vt:lpstr>ビジネス</vt:lpstr>
      <vt:lpstr>重症心身障害児者等 コーディネーター育成研修    ２　計画作成① 　　　　　　　　　重症心身障害児者等の 　　　　　　　　　　　　　　　意思決定支援　　　　　　　　　　　　　　　　　　　　　　　　　　　　　　　　　　　 　　　　　　　　　　　　　　　　　　　　</vt:lpstr>
      <vt:lpstr>PowerPoint プレゼンテーション</vt:lpstr>
      <vt:lpstr>PowerPoint プレゼンテーション</vt:lpstr>
      <vt:lpstr>意思決定を規定する要素</vt:lpstr>
      <vt:lpstr>意思決定を規定する三つの領域 ＬＩＦＥ（生活・人生・生命）</vt:lpstr>
      <vt:lpstr>意思決定支援環境と情報</vt:lpstr>
      <vt:lpstr>PowerPoint プレゼンテーション</vt:lpstr>
      <vt:lpstr>重症心身障害児者への 意思決定支援</vt:lpstr>
      <vt:lpstr>ストーリー（物語り）作り</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重症心身障害児者の地域生活支援に当たっての９つのポイント</dc:title>
  <dc:creator>厚生労働省ネットワークシステム</dc:creator>
  <cp:lastModifiedBy>厚生労働省ネットワークシステム</cp:lastModifiedBy>
  <cp:revision>301</cp:revision>
  <cp:lastPrinted>2016-02-04T22:59:00Z</cp:lastPrinted>
  <dcterms:created xsi:type="dcterms:W3CDTF">2013-05-08T09:04:20Z</dcterms:created>
  <dcterms:modified xsi:type="dcterms:W3CDTF">2016-05-09T05:41:45Z</dcterms:modified>
</cp:coreProperties>
</file>