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80" d="100"/>
          <a:sy n="80" d="100"/>
        </p:scale>
        <p:origin x="-1416"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859653"/>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purl.org/dc/terms/"/>
    <ds:schemaRef ds:uri="http://purl.org/dc/dcmitype/"/>
    <ds:schemaRef ds:uri="http://www.w3.org/XML/1998/namespace"/>
    <ds:schemaRef ds:uri="http://schemas.openxmlformats.org/package/2006/metadata/core-properties"/>
    <ds:schemaRef ds:uri="fb02c745-2821-438e-a9f3-36f365a5b5fa"/>
    <ds:schemaRef ds:uri="http://schemas.microsoft.com/office/2006/documentManagement/types"/>
    <ds:schemaRef ds:uri="http://purl.org/dc/elements/1.1/"/>
    <ds:schemaRef ds:uri="8B97BE19-CDDD-400E-817A-CFDD13F7EC1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49119</TotalTime>
  <Words>759</Words>
  <Application>Microsoft Office PowerPoint</Application>
  <PresentationFormat>ユーザー設定</PresentationFormat>
  <Paragraphs>143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厚生労働省ネットワークシステム</cp:lastModifiedBy>
  <cp:revision>2540</cp:revision>
  <cp:lastPrinted>2017-03-13T07:38:40Z</cp:lastPrinted>
  <dcterms:created xsi:type="dcterms:W3CDTF">2004-06-11T10:04:30Z</dcterms:created>
  <dcterms:modified xsi:type="dcterms:W3CDTF">2017-03-30T06:35:58Z</dcterms:modified>
</cp:coreProperties>
</file>