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05613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77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905C6-B483-4B3A-BB7E-3363C9396AE7}" type="datetimeFigureOut">
              <a:rPr kumimoji="1" lang="ja-JP" altLang="en-US" smtClean="0"/>
              <a:t>2014/9/17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FF482-AF0C-49FF-969D-C4E117B8E3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3440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905C6-B483-4B3A-BB7E-3363C9396AE7}" type="datetimeFigureOut">
              <a:rPr kumimoji="1" lang="ja-JP" altLang="en-US" smtClean="0"/>
              <a:t>2014/9/17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FF482-AF0C-49FF-969D-C4E117B8E3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1104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905C6-B483-4B3A-BB7E-3363C9396AE7}" type="datetimeFigureOut">
              <a:rPr kumimoji="1" lang="ja-JP" altLang="en-US" smtClean="0"/>
              <a:t>2014/9/17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FF482-AF0C-49FF-969D-C4E117B8E3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12851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905C6-B483-4B3A-BB7E-3363C9396AE7}" type="datetimeFigureOut">
              <a:rPr kumimoji="1" lang="ja-JP" altLang="en-US" smtClean="0"/>
              <a:t>2014/9/17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FF482-AF0C-49FF-969D-C4E117B8E3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048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905C6-B483-4B3A-BB7E-3363C9396AE7}" type="datetimeFigureOut">
              <a:rPr kumimoji="1" lang="ja-JP" altLang="en-US" smtClean="0"/>
              <a:t>2014/9/17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FF482-AF0C-49FF-969D-C4E117B8E3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1291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905C6-B483-4B3A-BB7E-3363C9396AE7}" type="datetimeFigureOut">
              <a:rPr kumimoji="1" lang="ja-JP" altLang="en-US" smtClean="0"/>
              <a:t>2014/9/17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FF482-AF0C-49FF-969D-C4E117B8E3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595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905C6-B483-4B3A-BB7E-3363C9396AE7}" type="datetimeFigureOut">
              <a:rPr kumimoji="1" lang="ja-JP" altLang="en-US" smtClean="0"/>
              <a:t>2014/9/17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FF482-AF0C-49FF-969D-C4E117B8E3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7419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905C6-B483-4B3A-BB7E-3363C9396AE7}" type="datetimeFigureOut">
              <a:rPr kumimoji="1" lang="ja-JP" altLang="en-US" smtClean="0"/>
              <a:t>2014/9/17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FF482-AF0C-49FF-969D-C4E117B8E3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7547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905C6-B483-4B3A-BB7E-3363C9396AE7}" type="datetimeFigureOut">
              <a:rPr kumimoji="1" lang="ja-JP" altLang="en-US" smtClean="0"/>
              <a:t>2014/9/17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FF482-AF0C-49FF-969D-C4E117B8E3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8304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905C6-B483-4B3A-BB7E-3363C9396AE7}" type="datetimeFigureOut">
              <a:rPr kumimoji="1" lang="ja-JP" altLang="en-US" smtClean="0"/>
              <a:t>2014/9/17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FF482-AF0C-49FF-969D-C4E117B8E3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9228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905C6-B483-4B3A-BB7E-3363C9396AE7}" type="datetimeFigureOut">
              <a:rPr kumimoji="1" lang="ja-JP" altLang="en-US" smtClean="0"/>
              <a:t>2014/9/17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3FF482-AF0C-49FF-969D-C4E117B8E3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5836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9905C6-B483-4B3A-BB7E-3363C9396AE7}" type="datetimeFigureOut">
              <a:rPr kumimoji="1" lang="ja-JP" altLang="en-US" smtClean="0"/>
              <a:t>2014/9/17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3FF482-AF0C-49FF-969D-C4E117B8E31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1065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251520" y="260648"/>
            <a:ext cx="64807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dirty="0" smtClean="0"/>
              <a:t>明日からのアクションに向けて</a:t>
            </a:r>
            <a:endParaRPr kumimoji="1" lang="ja-JP" altLang="en-US" sz="2400" dirty="0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3342757"/>
              </p:ext>
            </p:extLst>
          </p:nvPr>
        </p:nvGraphicFramePr>
        <p:xfrm>
          <a:off x="251520" y="908720"/>
          <a:ext cx="8640960" cy="56166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0480"/>
                <a:gridCol w="4320480"/>
              </a:tblGrid>
              <a:tr h="720080"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実行してみたいこと</a:t>
                      </a:r>
                      <a:endParaRPr kumimoji="1" lang="ja-JP" altLang="en-US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44216">
                <a:tc gridSpan="2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課題・障害になりそうなこと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solidFill>
                            <a:schemeClr val="bg1"/>
                          </a:solidFill>
                        </a:rPr>
                        <a:t>どのように解決するか</a:t>
                      </a:r>
                      <a:endParaRPr kumimoji="1" lang="ja-JP" altLang="en-US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2304256"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008703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23</Words>
  <Application>Microsoft Office PowerPoint</Application>
  <PresentationFormat>画面に合わせる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株式会社リクルートマネジメントソリューションズ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藤村　直子</dc:creator>
  <cp:lastModifiedBy>藤村　直子</cp:lastModifiedBy>
  <cp:revision>1</cp:revision>
  <cp:lastPrinted>2014-09-17T11:25:00Z</cp:lastPrinted>
  <dcterms:created xsi:type="dcterms:W3CDTF">2014-09-17T11:17:45Z</dcterms:created>
  <dcterms:modified xsi:type="dcterms:W3CDTF">2014-09-17T11:25:41Z</dcterms:modified>
</cp:coreProperties>
</file>