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807200" cy="9939338"/>
  <p:defaultTextStyle>
    <a:defPPr>
      <a:defRPr lang="ja-JP"/>
    </a:defPPr>
    <a:lvl1pPr marL="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44" y="1698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21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44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39034"/>
            <a:ext cx="1215152" cy="1146671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39034"/>
            <a:ext cx="3525441" cy="1146671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12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06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72600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96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136195"/>
            <a:ext cx="2370296" cy="886955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136195"/>
            <a:ext cx="2370296" cy="8869551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210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56474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196864"/>
            <a:ext cx="318164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56474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196864"/>
            <a:ext cx="318289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0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41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4" cy="860353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13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89491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74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5C2E-3F10-4394-8F21-CD63D4900255}" type="datetimeFigureOut">
              <a:rPr kumimoji="1" lang="ja-JP" altLang="en-US" smtClean="0"/>
              <a:t>2017/3/13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35B94-40CE-425C-ABA5-2139CE72C5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5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0" y="79375"/>
            <a:ext cx="7078436" cy="940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73681" y="9564688"/>
            <a:ext cx="6653539" cy="476250"/>
          </a:xfrm>
          <a:prstGeom prst="rect">
            <a:avLst/>
          </a:prstGeom>
          <a:noFill/>
          <a:ln w="190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6" tIns="49373" rIns="98746" bIns="49373" spcCol="0" rtlCol="0" anchor="ctr"/>
          <a:lstStyle/>
          <a:p>
            <a:pPr>
              <a:lnSpc>
                <a:spcPts val="1620"/>
              </a:lnSpc>
            </a:pP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職場内での障害者差別・配慮に関する相談は下記担当まで御連絡ください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20"/>
              </a:lnSpc>
            </a:pPr>
            <a:r>
              <a:rPr lang="ja-JP" altLang="en-US" sz="1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担当：（株）○○○人事部△△係（内線☆☆☆）</a:t>
            </a:r>
            <a:r>
              <a:rPr lang="ja-JP" altLang="en-US" sz="17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59287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厚労省ネットワークシステム</dc:creator>
  <cp:lastModifiedBy>厚労省ネットワークシステム</cp:lastModifiedBy>
  <cp:revision>3</cp:revision>
  <cp:lastPrinted>2017-03-13T08:39:04Z</cp:lastPrinted>
  <dcterms:created xsi:type="dcterms:W3CDTF">2017-03-13T08:16:14Z</dcterms:created>
  <dcterms:modified xsi:type="dcterms:W3CDTF">2017-03-13T08:40:00Z</dcterms:modified>
</cp:coreProperties>
</file>