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807200" cy="9939338"/>
  <p:defaultTextStyle>
    <a:defPPr>
      <a:defRPr lang="ja-JP"/>
    </a:defPPr>
    <a:lvl1pPr marL="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1698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21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44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39034"/>
            <a:ext cx="1215152" cy="1146671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39034"/>
            <a:ext cx="3525441" cy="1146671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2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96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36195"/>
            <a:ext cx="2370296" cy="8869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36195"/>
            <a:ext cx="2370296" cy="8869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10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41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13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74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5C2E-3F10-4394-8F21-CD63D4900255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5B94-40CE-425C-ABA5-2139CE72C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0" y="79375"/>
            <a:ext cx="7078436" cy="94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73681" y="9564688"/>
            <a:ext cx="6653539" cy="47625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spcCol="0" rtlCol="0" anchor="ctr"/>
          <a:lstStyle/>
          <a:p>
            <a:pPr>
              <a:lnSpc>
                <a:spcPts val="1620"/>
              </a:lnSpc>
            </a:pP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職場内での障害者差別・配慮に関する相談は下記担当まで御連絡ください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20"/>
              </a:lnSpc>
            </a:pP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担当：（株）○○○人事部△△係（内線☆☆☆）</a:t>
            </a:r>
            <a:r>
              <a:rPr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5928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厚労省ネットワークシステム</dc:creator>
  <cp:lastModifiedBy>厚労省ネットワークシステム</cp:lastModifiedBy>
  <cp:revision>3</cp:revision>
  <cp:lastPrinted>2017-03-13T08:39:04Z</cp:lastPrinted>
  <dcterms:created xsi:type="dcterms:W3CDTF">2017-03-13T08:16:14Z</dcterms:created>
  <dcterms:modified xsi:type="dcterms:W3CDTF">2017-03-13T08:40:00Z</dcterms:modified>
</cp:coreProperties>
</file>