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85" r:id="rId4"/>
    <p:sldId id="286" r:id="rId5"/>
    <p:sldId id="258" r:id="rId6"/>
    <p:sldId id="312" r:id="rId7"/>
    <p:sldId id="314" r:id="rId8"/>
    <p:sldId id="315" r:id="rId9"/>
    <p:sldId id="321" r:id="rId10"/>
    <p:sldId id="320" r:id="rId11"/>
    <p:sldId id="288" r:id="rId12"/>
    <p:sldId id="289" r:id="rId13"/>
    <p:sldId id="283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0A69-4DF4-4FBE-938E-8FA22C0DF121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B3546-1317-4562-B68D-5BA047397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97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546-1317-4562-B68D-5BA047397D5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51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546-1317-4562-B68D-5BA047397D5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80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危険性を知らせる絵</a:t>
            </a:r>
            <a:r>
              <a:rPr kumimoji="1" lang="en-US" altLang="ja-JP" dirty="0" smtClean="0"/>
              <a:t>』</a:t>
            </a:r>
          </a:p>
          <a:p>
            <a:r>
              <a:rPr kumimoji="1" lang="ja-JP" altLang="en-US" dirty="0" smtClean="0"/>
              <a:t>・危険性を知らせる絵には、その種類に対応して、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つあります。★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7201-47A3-4CFC-9B97-128A06292EE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26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6E65-AAB4-4684-A4E8-E99B24855621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0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9ADF-53EC-478F-AD12-F882207ABE76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2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B078-279B-4B6A-849A-583620219EF4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9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A18A-17CE-4DBE-A1A3-675B561BF825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C23D-73D6-4E97-A7D5-221AE9C39A8D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6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7C1D-7E23-43AF-8DD0-EF0655B5A286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5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F96-2965-43D5-B8BF-AE59F5D59520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7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7A-3B1C-443A-BB19-C0883DCC0B68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19A-98B8-495C-B39D-D0E5E39946BD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3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2E65-D007-4A34-AC49-792E8201348D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8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78C-3CF4-4189-8D9A-750CBCFC8D7B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3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4BB5B-5572-4BDE-961E-EBEAF37AAF41}" type="datetime1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1FF6-4223-4841-8942-AB40533E9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4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147002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ラベルの絵表示を確認しましょう！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000" dirty="0" smtClean="0"/>
              <a:t>厚生</a:t>
            </a:r>
            <a:r>
              <a:rPr lang="ja-JP" altLang="en-US" sz="2000" dirty="0"/>
              <a:t>労働省　</a:t>
            </a:r>
            <a:endParaRPr lang="en-US" altLang="ja-JP" sz="2000" dirty="0" smtClean="0"/>
          </a:p>
          <a:p>
            <a:r>
              <a:rPr lang="ja-JP" altLang="en-US" sz="2000" dirty="0" smtClean="0"/>
              <a:t>ラベル</a:t>
            </a:r>
            <a:r>
              <a:rPr lang="ja-JP" altLang="en-US" sz="2000" dirty="0"/>
              <a:t>表示を活用した労働者の教育推進事業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委託先　株式会社三菱化学テクノリサーチ</a:t>
            </a:r>
            <a:endParaRPr kumimoji="1" lang="ja-JP" altLang="en-US" sz="20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4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Ｐ</a:t>
            </a:r>
            <a:r>
              <a:rPr kumimoji="1" lang="en-US" altLang="ja-JP" dirty="0" smtClean="0">
                <a:solidFill>
                  <a:schemeClr val="bg1"/>
                </a:solidFill>
              </a:rPr>
              <a:t>5-1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714565" y="61302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313D57B9-4CE7-4878-8DAE-813313F297D4}" type="slidenum">
              <a:rPr lang="ja-JP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10</a:t>
            </a:fld>
            <a:endParaRPr lang="ja-JP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危険性・有害性を知らせる絵表示です。</a:t>
            </a:r>
            <a:endParaRPr kumimoji="1" lang="ja-JP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80" y="3212976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3" y="5018087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79" y="1544043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33" y="1544042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3" y="1544043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34" y="5013325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3" y="3212975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81" y="4951040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34" y="3212976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4355976" y="980728"/>
            <a:ext cx="4320480" cy="576064"/>
          </a:xfrm>
          <a:prstGeom prst="wedgeRoundRectCallout">
            <a:avLst>
              <a:gd name="adj1" fmla="val -3415"/>
              <a:gd name="adj2" fmla="val 9072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他にもいろいろな絵が描かれています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29156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爆弾の爆発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5936" y="29156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炎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0192" y="29249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円上の炎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1419" y="464384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どく</a:t>
            </a:r>
            <a:r>
              <a:rPr kumimoji="1" lang="ja-JP" altLang="en-US" dirty="0" err="1" smtClean="0"/>
              <a:t>ろ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9912" y="46438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腐食性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7624" y="464384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ガスボンベ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5616" y="63720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健康有害性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79912" y="63813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感嘆符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75157" y="63720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環境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5291"/>
            <a:ext cx="4104456" cy="578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4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DRMIプロジェクト\調査コンサル１部\H28 厚生労働省　ラベル表示を活用した労働者の教育推進\渡辺\労働者作図\会社仕事\作業用\COLOURED\挨拶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39213"/>
            <a:ext cx="2066952" cy="29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7088"/>
            <a:ext cx="48672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211960" y="692696"/>
            <a:ext cx="93610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43608" y="1268760"/>
            <a:ext cx="4104456" cy="10081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スーパー洗浄剤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827584" y="5661248"/>
            <a:ext cx="4464496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スーパー洗浄剤株式会社　連絡先○○○○</a:t>
            </a:r>
            <a:endParaRPr kumimoji="1"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3095836" y="2996952"/>
            <a:ext cx="209472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3491880" y="3789040"/>
            <a:ext cx="2808312" cy="2088232"/>
          </a:xfrm>
          <a:prstGeom prst="wedgeRoundRectCallout">
            <a:avLst>
              <a:gd name="adj1" fmla="val -42998"/>
              <a:gd name="adj2" fmla="val -6873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注意喚起語と成分が示してあります。</a:t>
            </a:r>
            <a:endParaRPr kumimoji="1" lang="ja-JP" altLang="en-US" sz="2400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5508104" y="332656"/>
            <a:ext cx="2736304" cy="2088232"/>
          </a:xfrm>
          <a:prstGeom prst="wedgeRoundRectCallout">
            <a:avLst>
              <a:gd name="adj1" fmla="val -35576"/>
              <a:gd name="adj2" fmla="val 6893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作業の前にラベルを確認して！！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69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:\DRMIプロジェクト\調査コンサル１部\H28 厚生労働省　ラベル表示を活用した労働者の教育推進\渡辺\労働者作図\会社仕事\作業用\COLOURED\挨拶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39213"/>
            <a:ext cx="2066952" cy="29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7088"/>
            <a:ext cx="48672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211960" y="692696"/>
            <a:ext cx="93610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43608" y="1268760"/>
            <a:ext cx="4104456" cy="10081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スーパー洗浄剤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827584" y="5661248"/>
            <a:ext cx="4464496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スーパー洗浄剤株式会社　連絡先○○○○</a:t>
            </a:r>
            <a:endParaRPr kumimoji="1"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3095836" y="3378399"/>
            <a:ext cx="2196244" cy="2134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107504" y="2060848"/>
            <a:ext cx="2923356" cy="2088232"/>
          </a:xfrm>
          <a:prstGeom prst="wedgeRoundRectCallout">
            <a:avLst>
              <a:gd name="adj1" fmla="val 51220"/>
              <a:gd name="adj2" fmla="val 6263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取扱い上の注意が書いてあります。</a:t>
            </a:r>
            <a:endParaRPr kumimoji="1" lang="ja-JP" altLang="en-US" sz="24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5508104" y="332656"/>
            <a:ext cx="2736304" cy="2088232"/>
          </a:xfrm>
          <a:prstGeom prst="wedgeRoundRectCallout">
            <a:avLst>
              <a:gd name="adj1" fmla="val -35576"/>
              <a:gd name="adj2" fmla="val 6893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作業の前にラベルを確認して！！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33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DRMIプロジェクト\調査コンサル１部\H28 厚生労働省　ラベル表示を活用した労働者の教育推進\渡辺\労働者作図\会社仕事\作業用\COLOURED\no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271"/>
            <a:ext cx="2664296" cy="38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1988840"/>
            <a:ext cx="37861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4211960" y="404664"/>
            <a:ext cx="4464496" cy="2088232"/>
          </a:xfrm>
          <a:prstGeom prst="wedgeRoundRectCallout">
            <a:avLst>
              <a:gd name="adj1" fmla="val -35576"/>
              <a:gd name="adj2" fmla="val 6893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化学物質の危険性・有害性を知って安全な作業を行います。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58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806496\AppData\Local\Microsoft\Windows\Temporary Internet Files\Content.IE5\9NIHXSJK\cc-library010009695-th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Picture 3" descr="C:\Users\2806496\AppData\Local\Microsoft\Windows\Temporary Internet Files\Content.IE5\9NIHXSJK\cc-library010009695-th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" y="1707758"/>
            <a:ext cx="4889594" cy="48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:\DRMIプロジェクト\調査コンサル１部\H28 厚生労働省　ラベル表示を活用した労働者の教育推進\渡辺\労働者作図\20160731作業分\walking nat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90117"/>
            <a:ext cx="2232248" cy="38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:\DRMIプロジェクト\調査コンサル１部\H28 厚生労働省　ラベル表示を活用した労働者の教育推進\渡辺\労働者作図\20160731作業分\walking nat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84311"/>
            <a:ext cx="971875" cy="16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4716016" y="548680"/>
            <a:ext cx="4032448" cy="2419855"/>
          </a:xfrm>
          <a:prstGeom prst="wedgeRoundRectCallout">
            <a:avLst>
              <a:gd name="adj1" fmla="val -35576"/>
              <a:gd name="adj2" fmla="val 6893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厚労太郎さんはいつもの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ように工場に通ってきました。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4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T:\DRMIプロジェクト\調査コンサル１部\H28 厚生労働省　ラベル表示を活用した労働者の教育推進\渡辺\労働者作図\会社仕事\作業用\COLOURED\「挨拶」②nat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89" y="2924944"/>
            <a:ext cx="25090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3" y="2132856"/>
            <a:ext cx="3781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吹き出し 10"/>
          <p:cNvSpPr/>
          <p:nvPr/>
        </p:nvSpPr>
        <p:spPr>
          <a:xfrm>
            <a:off x="4572000" y="476672"/>
            <a:ext cx="3816424" cy="2088232"/>
          </a:xfrm>
          <a:prstGeom prst="wedgeRoundRectCallout">
            <a:avLst>
              <a:gd name="adj1" fmla="val -46230"/>
              <a:gd name="adj2" fmla="val 7030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職場の皆様おはよう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ございます。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47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2" descr="T:\DRMIプロジェクト\調査コンサル１部\H28 厚生労働省　ラベル表示を活用した労働者の教育推進\渡辺\労働者作図\20160731作業分\労働者\ラベル　nat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9558412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4283968" y="341462"/>
            <a:ext cx="3816424" cy="2088232"/>
          </a:xfrm>
          <a:prstGeom prst="wedgeRoundRectCallout">
            <a:avLst>
              <a:gd name="adj1" fmla="val -46230"/>
              <a:gd name="adj2" fmla="val 7030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作業の前にラベル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を確認して！！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37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DRMIプロジェクト\調査コンサル１部\H28 厚生労働省　ラベル表示を活用した労働者の教育推進\渡辺\労働者作図\会社仕事\作業用\COLOURED\挨拶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066952" cy="29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7088"/>
            <a:ext cx="48672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5508104" y="332656"/>
            <a:ext cx="2736304" cy="2088232"/>
          </a:xfrm>
          <a:prstGeom prst="wedgeRoundRectCallout">
            <a:avLst>
              <a:gd name="adj1" fmla="val -35576"/>
              <a:gd name="adj2" fmla="val 6893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作業の前にラベルを確認して！！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211960" y="692696"/>
            <a:ext cx="93610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43608" y="1268760"/>
            <a:ext cx="4104456" cy="10081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スーパー洗浄剤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827584" y="5661248"/>
            <a:ext cx="4464496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スーパー洗浄剤株式会社　連絡先○○○○</a:t>
            </a:r>
            <a:endParaRPr kumimoji="1"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3203848" y="2492896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3923928" y="3368875"/>
            <a:ext cx="2801044" cy="2088232"/>
          </a:xfrm>
          <a:prstGeom prst="wedgeRoundRectCallout">
            <a:avLst>
              <a:gd name="adj1" fmla="val -37639"/>
              <a:gd name="adj2" fmla="val -6599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絵表示にはこんな意味があります。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74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0191577\Documents\渡辺さんパワポ\爆発火災rev02_nat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6" y="2262520"/>
            <a:ext cx="7610636" cy="42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危険性を知らせる絵表示です。</a:t>
            </a:r>
            <a:endParaRPr kumimoji="1"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3355380" y="1086793"/>
            <a:ext cx="41689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化学反応により燃えだす可能性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668749" y="1772816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漏洩による引火・着火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724128" y="1772816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蒸発による引火・着火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267744" y="980728"/>
            <a:ext cx="68762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具体的な危険性・有害性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267744" y="1484784"/>
            <a:ext cx="687625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可燃性／引火性の高いガス、エアゾール</a:t>
            </a:r>
            <a:endParaRPr kumimoji="1" lang="en-US" altLang="ja-JP" dirty="0" smtClean="0"/>
          </a:p>
          <a:p>
            <a:r>
              <a:rPr lang="ja-JP" altLang="en-US" dirty="0" smtClean="0"/>
              <a:t>　　　引火性の高い液体および蒸気</a:t>
            </a:r>
            <a:endParaRPr lang="en-US" altLang="ja-JP" dirty="0" smtClean="0"/>
          </a:p>
          <a:p>
            <a:r>
              <a:rPr kumimoji="1" lang="ja-JP" altLang="en-US" dirty="0" smtClean="0"/>
              <a:t>　　　可燃性固体</a:t>
            </a:r>
            <a:endParaRPr kumimoji="1" lang="en-US" altLang="ja-JP" dirty="0" smtClean="0"/>
          </a:p>
          <a:p>
            <a:r>
              <a:rPr lang="ja-JP" altLang="en-US" dirty="0" smtClean="0"/>
              <a:t>　　　熱すると火災または爆発のおそれ</a:t>
            </a:r>
            <a:endParaRPr lang="en-US" altLang="ja-JP" dirty="0" smtClean="0"/>
          </a:p>
          <a:p>
            <a:r>
              <a:rPr kumimoji="1" lang="ja-JP" altLang="en-US" dirty="0" smtClean="0"/>
              <a:t>　　　空気に触れると自然発火</a:t>
            </a:r>
            <a:endParaRPr kumimoji="1" lang="en-US" altLang="ja-JP" dirty="0" smtClean="0"/>
          </a:p>
          <a:p>
            <a:r>
              <a:rPr lang="ja-JP" altLang="en-US" dirty="0" smtClean="0"/>
              <a:t>　　　水に触れると可燃性／引火性ガスを発生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0" y="3573016"/>
            <a:ext cx="914400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注意事項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0" y="4077072"/>
            <a:ext cx="9144000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熱、高温のもの、火花、裸火および他の着火源から遠ざけること。禁煙。</a:t>
            </a:r>
            <a:endParaRPr kumimoji="1" lang="en-US" altLang="ja-JP" dirty="0" smtClean="0"/>
          </a:p>
          <a:p>
            <a:r>
              <a:rPr lang="ja-JP" altLang="en-US" dirty="0" smtClean="0"/>
              <a:t>　　　保護手袋／保護衣／保護眼鏡／保護面を着用すること。</a:t>
            </a:r>
            <a:endParaRPr lang="en-US" altLang="ja-JP" dirty="0" smtClean="0"/>
          </a:p>
          <a:p>
            <a:r>
              <a:rPr kumimoji="1" lang="ja-JP" altLang="en-US" dirty="0" smtClean="0"/>
              <a:t>　　　規則にしたがって保管すること。（爆発物）</a:t>
            </a:r>
            <a:endParaRPr kumimoji="1" lang="en-US" altLang="ja-JP" dirty="0" smtClean="0"/>
          </a:p>
          <a:p>
            <a:r>
              <a:rPr lang="ja-JP" altLang="en-US" dirty="0" smtClean="0"/>
              <a:t>　　　換気のよい場所で保管すること。</a:t>
            </a:r>
            <a:endParaRPr lang="en-US" altLang="ja-JP" dirty="0" smtClean="0"/>
          </a:p>
          <a:p>
            <a:r>
              <a:rPr kumimoji="1" lang="ja-JP" altLang="en-US" dirty="0" smtClean="0"/>
              <a:t>　　　火災の場合：区域より退避させ、爆発の危険性があるため、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　離れた距離から消火すること。（爆発物）</a:t>
            </a:r>
            <a:endParaRPr kumimoji="1" lang="en-US" altLang="ja-JP" dirty="0" smtClean="0"/>
          </a:p>
          <a:p>
            <a:r>
              <a:rPr lang="ja-JP" altLang="en-US" dirty="0" smtClean="0"/>
              <a:t>　　　内容物／容器を法令にしたがって廃棄すること。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853" y="29969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【</a:t>
            </a:r>
            <a:r>
              <a:rPr kumimoji="1" lang="ja-JP" altLang="en-US" sz="2800" dirty="0" smtClean="0"/>
              <a:t>炎</a:t>
            </a:r>
            <a:r>
              <a:rPr kumimoji="1" lang="en-US" altLang="ja-JP" sz="2800" dirty="0" smtClean="0"/>
              <a:t>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00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9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9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DRMIプロジェクト\調査コンサル１部\H28 厚生労働省　ラベル表示を活用した労働者の教育推進\渡辺\労働者作図\20160810 榎\有害性！rev03_nat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70" y="2492896"/>
            <a:ext cx="7131907" cy="40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186598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有害性を知らせる絵表示です。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2411760" y="1149152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眠気やめまい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580112" y="1149152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眼に対する刺激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23928" y="1808820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皮膚感作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267744" y="980728"/>
            <a:ext cx="68762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具体的な危険性・有害性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267744" y="1484784"/>
            <a:ext cx="687625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飲み込む、吸入するまたは皮膚に接触すると有害</a:t>
            </a:r>
            <a:endParaRPr kumimoji="1" lang="en-US" altLang="ja-JP" dirty="0" smtClean="0"/>
          </a:p>
          <a:p>
            <a:r>
              <a:rPr lang="ja-JP" altLang="en-US" dirty="0" smtClean="0"/>
              <a:t>　　　強い眼への刺激、皮膚刺激</a:t>
            </a:r>
            <a:endParaRPr lang="en-US" altLang="ja-JP" dirty="0" smtClean="0"/>
          </a:p>
          <a:p>
            <a:r>
              <a:rPr kumimoji="1" lang="ja-JP" altLang="en-US" dirty="0" smtClean="0"/>
              <a:t>　　　アレルギー性皮膚反応を起こすおそれ</a:t>
            </a:r>
            <a:endParaRPr kumimoji="1" lang="en-US" altLang="ja-JP" dirty="0" smtClean="0"/>
          </a:p>
          <a:p>
            <a:r>
              <a:rPr lang="ja-JP" altLang="en-US" dirty="0" smtClean="0"/>
              <a:t>　　　呼吸器への刺激または眠気やめまいのおそれ</a:t>
            </a:r>
            <a:endParaRPr kumimoji="1" lang="en-US" altLang="ja-JP" dirty="0" smtClean="0"/>
          </a:p>
          <a:p>
            <a:r>
              <a:rPr lang="ja-JP" altLang="en-US" dirty="0" smtClean="0"/>
              <a:t>　　　オゾン層を破壊し、健康および環境に有害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0" y="3573016"/>
            <a:ext cx="914400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注意事項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4077072"/>
            <a:ext cx="9144000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粉</a:t>
            </a:r>
            <a:r>
              <a:rPr kumimoji="1" lang="ja-JP" altLang="en-US" dirty="0" err="1" smtClean="0"/>
              <a:t>じん</a:t>
            </a:r>
            <a:r>
              <a:rPr kumimoji="1" lang="ja-JP" altLang="en-US" dirty="0" smtClean="0"/>
              <a:t>またはミストの吸入を避けること。</a:t>
            </a:r>
            <a:endParaRPr kumimoji="1" lang="en-US" altLang="ja-JP" dirty="0" smtClean="0"/>
          </a:p>
          <a:p>
            <a:r>
              <a:rPr lang="ja-JP" altLang="en-US" dirty="0" smtClean="0"/>
              <a:t>　　　気分が悪い時は医師に連絡すること。</a:t>
            </a:r>
            <a:endParaRPr lang="en-US" altLang="ja-JP" dirty="0" smtClean="0"/>
          </a:p>
          <a:p>
            <a:r>
              <a:rPr kumimoji="1" lang="ja-JP" altLang="en-US" dirty="0" smtClean="0"/>
              <a:t>　　　保護具を着用すること。</a:t>
            </a:r>
            <a:endParaRPr kumimoji="1" lang="en-US" altLang="ja-JP" dirty="0" smtClean="0"/>
          </a:p>
          <a:p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kumimoji="1" lang="ja-JP" altLang="en-US" dirty="0" smtClean="0"/>
              <a:t>　　　回収またはリサイクルに関する情報について製造者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または供給者に問い合わせること。</a:t>
            </a:r>
            <a:endParaRPr kumimoji="1" lang="en-US" altLang="ja-JP" dirty="0" smtClean="0"/>
          </a:p>
          <a:p>
            <a:r>
              <a:rPr lang="ja-JP" altLang="en-US" dirty="0" smtClean="0"/>
              <a:t>　　　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6747" y="29969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【</a:t>
            </a:r>
            <a:r>
              <a:rPr kumimoji="1" lang="ja-JP" altLang="en-US" sz="2800" dirty="0" smtClean="0"/>
              <a:t>感嘆符</a:t>
            </a:r>
            <a:r>
              <a:rPr kumimoji="1" lang="en-US" altLang="ja-JP" sz="2800" dirty="0" smtClean="0"/>
              <a:t>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6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9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9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26" name="Picture 2" descr="T:\DRMIプロジェクト\調査コンサル１部\H28 厚生労働省　ラベル表示を活用した労働者の教育推進\渡辺\労働者作図\20160810 榎\臓器rev01_nat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94174"/>
            <a:ext cx="6408712" cy="36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健康有害性を知らせる絵表示です。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2411760" y="1124744"/>
            <a:ext cx="26642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いろいろな臓器に病気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を起こす可能性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695503" y="1124744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err="1" smtClean="0"/>
              <a:t>ぜん</a:t>
            </a:r>
            <a:r>
              <a:rPr kumimoji="1" lang="ja-JP" altLang="en-US" dirty="0" smtClean="0"/>
              <a:t>息を起こす可能性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724128" y="1700808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がんを起こす可能性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267744" y="980728"/>
            <a:ext cx="68762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具体的な危険性・有害性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267744" y="1484784"/>
            <a:ext cx="687625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遺伝子の損傷（遺伝子疾患）のおそれ</a:t>
            </a:r>
            <a:endParaRPr kumimoji="1" lang="en-US" altLang="ja-JP" dirty="0" smtClean="0"/>
          </a:p>
          <a:p>
            <a:r>
              <a:rPr lang="ja-JP" altLang="en-US" dirty="0" smtClean="0"/>
              <a:t>　　　発がんのおそれ</a:t>
            </a:r>
            <a:endParaRPr lang="en-US" altLang="ja-JP" dirty="0" smtClean="0"/>
          </a:p>
          <a:p>
            <a:r>
              <a:rPr kumimoji="1" lang="ja-JP" altLang="en-US" dirty="0" smtClean="0"/>
              <a:t>　　　生殖能または胎児への悪影響のおそれ</a:t>
            </a:r>
            <a:endParaRPr kumimoji="1" lang="en-US" altLang="ja-JP" dirty="0" smtClean="0"/>
          </a:p>
          <a:p>
            <a:r>
              <a:rPr lang="ja-JP" altLang="en-US" dirty="0" smtClean="0"/>
              <a:t>　　　吸入するとアレルギー、喘息、呼吸困難を引き起こすおそれ　　　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臓器への傷害のおそれ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誤嚥性肺炎のおそれ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3573016"/>
            <a:ext cx="914400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注意事項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4077072"/>
            <a:ext cx="9144000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皮膚に付けたり、蒸気／ガス／粉</a:t>
            </a:r>
            <a:r>
              <a:rPr kumimoji="1" lang="ja-JP" altLang="en-US" dirty="0" err="1" smtClean="0"/>
              <a:t>じんを</a:t>
            </a:r>
            <a:r>
              <a:rPr kumimoji="1" lang="ja-JP" altLang="en-US" dirty="0" smtClean="0"/>
              <a:t>吸い込まないこと。</a:t>
            </a:r>
            <a:endParaRPr kumimoji="1" lang="en-US" altLang="ja-JP" dirty="0" smtClean="0"/>
          </a:p>
          <a:p>
            <a:r>
              <a:rPr lang="ja-JP" altLang="en-US" dirty="0" smtClean="0"/>
              <a:t>　　　防</a:t>
            </a:r>
            <a:r>
              <a:rPr lang="ja-JP" altLang="en-US" dirty="0" err="1" smtClean="0"/>
              <a:t>じん</a:t>
            </a:r>
            <a:r>
              <a:rPr lang="ja-JP" altLang="en-US" dirty="0" smtClean="0"/>
              <a:t>・防毒マスク／保護手袋／保護衣／保護眼鏡を着用すること。</a:t>
            </a:r>
            <a:endParaRPr lang="en-US" altLang="ja-JP" dirty="0" smtClean="0"/>
          </a:p>
          <a:p>
            <a:r>
              <a:rPr kumimoji="1" lang="ja-JP" altLang="en-US" dirty="0" smtClean="0"/>
              <a:t>　　　換気すること。</a:t>
            </a:r>
            <a:endParaRPr kumimoji="1" lang="en-US" altLang="ja-JP" dirty="0" smtClean="0"/>
          </a:p>
          <a:p>
            <a:r>
              <a:rPr lang="ja-JP" altLang="en-US" dirty="0" smtClean="0"/>
              <a:t>　　　異常が見られた場合あるいはばく露の懸念がある場合、医師の診察を受けること。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36512" y="299695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【</a:t>
            </a:r>
            <a:r>
              <a:rPr kumimoji="1" lang="ja-JP" altLang="en-US" sz="2800" dirty="0" smtClean="0"/>
              <a:t>健康有害性</a:t>
            </a:r>
            <a:r>
              <a:rPr kumimoji="1" lang="en-US" altLang="ja-JP" sz="2800" dirty="0" smtClean="0"/>
              <a:t>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61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6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FF6-4223-4841-8942-AB40533E9BF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" y="1157188"/>
            <a:ext cx="1839764" cy="18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0191577\Documents\渡辺さんパワポ\水棲生物_一回停止02_nat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16" y="1558478"/>
            <a:ext cx="63722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環境有害性を知らせる絵表示です。</a:t>
            </a:r>
            <a:endParaRPr kumimoji="1" lang="ja-JP" altLang="en-US" sz="3600" dirty="0"/>
          </a:p>
        </p:txBody>
      </p:sp>
      <p:sp>
        <p:nvSpPr>
          <p:cNvPr id="10" name="正方形/長方形 9"/>
          <p:cNvSpPr/>
          <p:nvPr/>
        </p:nvSpPr>
        <p:spPr>
          <a:xfrm>
            <a:off x="5364088" y="5877272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水生生物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267744" y="980728"/>
            <a:ext cx="68762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具体的な危険性・有害性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267744" y="1484784"/>
            <a:ext cx="687625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</a:t>
            </a:r>
            <a:r>
              <a:rPr kumimoji="1" lang="ja-JP" altLang="en-US" dirty="0" smtClean="0"/>
              <a:t>水生生物</a:t>
            </a:r>
            <a:r>
              <a:rPr kumimoji="1" lang="ja-JP" altLang="en-US" dirty="0" smtClean="0"/>
              <a:t>に非常に強い毒性</a:t>
            </a:r>
            <a:endParaRPr kumimoji="1" lang="en-US" altLang="ja-JP" dirty="0" smtClean="0"/>
          </a:p>
          <a:p>
            <a:r>
              <a:rPr lang="ja-JP" altLang="en-US" dirty="0" smtClean="0"/>
              <a:t>　　　（短期・長期）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3573016"/>
            <a:ext cx="914400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注意事項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9796" y="297778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【</a:t>
            </a:r>
            <a:r>
              <a:rPr kumimoji="1" lang="ja-JP" altLang="en-US" sz="2800" dirty="0" smtClean="0"/>
              <a:t>環境</a:t>
            </a:r>
            <a:r>
              <a:rPr kumimoji="1" lang="en-US" altLang="ja-JP" sz="2800" dirty="0" smtClean="0"/>
              <a:t>】</a:t>
            </a:r>
            <a:endParaRPr kumimoji="1" lang="ja-JP" altLang="en-US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4077072"/>
            <a:ext cx="9144000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　環境への放出を避けること。</a:t>
            </a:r>
            <a:endParaRPr kumimoji="1" lang="en-US" altLang="ja-JP" dirty="0" smtClean="0"/>
          </a:p>
          <a:p>
            <a:r>
              <a:rPr lang="ja-JP" altLang="en-US" dirty="0" smtClean="0"/>
              <a:t>　　　内容物／容器を法令にしたがって廃棄すること。</a:t>
            </a:r>
            <a:r>
              <a:rPr kumimoji="1" lang="ja-JP" altLang="en-US" dirty="0" smtClean="0"/>
              <a:t>　　　</a:t>
            </a:r>
            <a:r>
              <a:rPr lang="ja-JP" altLang="en-US" dirty="0" smtClean="0"/>
              <a:t>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72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4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331</Words>
  <Application>Microsoft Office PowerPoint</Application>
  <PresentationFormat>画面に合わせる (4:3)</PresentationFormat>
  <Paragraphs>119</Paragraphs>
  <Slides>13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ラベルの絵表示を確認しましょう！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Ｐ5-1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　純哉</dc:creator>
  <cp:lastModifiedBy>渡辺　純哉</cp:lastModifiedBy>
  <cp:revision>121</cp:revision>
  <cp:lastPrinted>2016-07-21T04:29:27Z</cp:lastPrinted>
  <dcterms:created xsi:type="dcterms:W3CDTF">2016-06-29T09:04:41Z</dcterms:created>
  <dcterms:modified xsi:type="dcterms:W3CDTF">2016-09-13T07:02:56Z</dcterms:modified>
</cp:coreProperties>
</file>