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8756" r:id="rId4"/>
  </p:sldMasterIdLst>
  <p:notesMasterIdLst>
    <p:notesMasterId r:id="rId19"/>
  </p:notesMasterIdLst>
  <p:sldIdLst>
    <p:sldId id="2491" r:id="rId5"/>
    <p:sldId id="2539" r:id="rId6"/>
    <p:sldId id="2495" r:id="rId7"/>
    <p:sldId id="2550" r:id="rId8"/>
    <p:sldId id="2507" r:id="rId9"/>
    <p:sldId id="2574" r:id="rId10"/>
    <p:sldId id="2581" r:id="rId11"/>
    <p:sldId id="2551" r:id="rId12"/>
    <p:sldId id="2575" r:id="rId13"/>
    <p:sldId id="2582" r:id="rId14"/>
    <p:sldId id="2556" r:id="rId15"/>
    <p:sldId id="2576" r:id="rId16"/>
    <p:sldId id="2583" r:id="rId17"/>
    <p:sldId id="2577" r:id="rId18"/>
  </p:sldIdLst>
  <p:sldSz cx="9906000" cy="6858000" type="A4"/>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056"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112"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168"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222"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5278" algn="l" defTabSz="914112" rtl="0" eaLnBrk="1" latinLnBrk="0" hangingPunct="1">
      <a:defRPr kumimoji="1" kern="1200">
        <a:solidFill>
          <a:schemeClr val="tx1"/>
        </a:solidFill>
        <a:latin typeface="Arial" charset="0"/>
        <a:ea typeface="ＭＳ Ｐゴシック" pitchFamily="50" charset="-128"/>
        <a:cs typeface="+mn-cs"/>
      </a:defRPr>
    </a:lvl6pPr>
    <a:lvl7pPr marL="2742335" algn="l" defTabSz="914112" rtl="0" eaLnBrk="1" latinLnBrk="0" hangingPunct="1">
      <a:defRPr kumimoji="1" kern="1200">
        <a:solidFill>
          <a:schemeClr val="tx1"/>
        </a:solidFill>
        <a:latin typeface="Arial" charset="0"/>
        <a:ea typeface="ＭＳ Ｐゴシック" pitchFamily="50" charset="-128"/>
        <a:cs typeface="+mn-cs"/>
      </a:defRPr>
    </a:lvl7pPr>
    <a:lvl8pPr marL="3199390" algn="l" defTabSz="914112" rtl="0" eaLnBrk="1" latinLnBrk="0" hangingPunct="1">
      <a:defRPr kumimoji="1" kern="1200">
        <a:solidFill>
          <a:schemeClr val="tx1"/>
        </a:solidFill>
        <a:latin typeface="Arial" charset="0"/>
        <a:ea typeface="ＭＳ Ｐゴシック" pitchFamily="50" charset="-128"/>
        <a:cs typeface="+mn-cs"/>
      </a:defRPr>
    </a:lvl8pPr>
    <a:lvl9pPr marL="3656446" algn="l" defTabSz="914112"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436">
          <p15:clr>
            <a:srgbClr val="A4A3A4"/>
          </p15:clr>
        </p15:guide>
        <p15:guide id="2" pos="3121">
          <p15:clr>
            <a:srgbClr val="A4A3A4"/>
          </p15:clr>
        </p15:guide>
        <p15:guide id="3" pos="6068" userDrawn="1">
          <p15:clr>
            <a:srgbClr val="A4A3A4"/>
          </p15:clr>
        </p15:guide>
        <p15:guide id="4" pos="1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佐伯 郁苗(saeki-kanae.oy9)" initials="佐伯" lastIdx="2" clrIdx="0">
    <p:extLst>
      <p:ext uri="{19B8F6BF-5375-455C-9EA6-DF929625EA0E}">
        <p15:presenceInfo xmlns:p15="http://schemas.microsoft.com/office/powerpoint/2012/main" userId="S-1-5-21-4175116151-3849908774-3845857867-550426" providerId="AD"/>
      </p:ext>
    </p:extLst>
  </p:cmAuthor>
  <p:cmAuthor id="4" name="石川 紀子(ishikawa-noriko.y26)" initials="石川" lastIdx="2" clrIdx="1">
    <p:extLst>
      <p:ext uri="{19B8F6BF-5375-455C-9EA6-DF929625EA0E}">
        <p15:presenceInfo xmlns:p15="http://schemas.microsoft.com/office/powerpoint/2012/main" userId="S-1-5-21-4175116151-3849908774-3845857867-619702" providerId="AD"/>
      </p:ext>
    </p:extLst>
  </p:cmAuthor>
  <p:cmAuthor id="5" name="大野 孝司" initials="大野" lastIdx="16" clrIdx="2">
    <p:extLst>
      <p:ext uri="{19B8F6BF-5375-455C-9EA6-DF929625EA0E}">
        <p15:presenceInfo xmlns:p15="http://schemas.microsoft.com/office/powerpoint/2012/main" userId="S-1-5-21-119559289-308561185-1852903728-79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FF9900"/>
    <a:srgbClr val="3399FF"/>
    <a:srgbClr val="990099"/>
    <a:srgbClr val="800080"/>
    <a:srgbClr val="CC6600"/>
    <a:srgbClr val="660033"/>
    <a:srgbClr val="663300"/>
    <a:srgbClr val="FFFF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FFEB0B-DFB2-4013-8C87-BE88171EBB19}" v="4" dt="2024-04-01T03:15:14.62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619" autoAdjust="0"/>
    <p:restoredTop sz="94660"/>
  </p:normalViewPr>
  <p:slideViewPr>
    <p:cSldViewPr snapToGrid="0">
      <p:cViewPr varScale="1">
        <p:scale>
          <a:sx n="79" d="100"/>
          <a:sy n="79" d="100"/>
        </p:scale>
        <p:origin x="114" y="666"/>
      </p:cViewPr>
      <p:guideLst>
        <p:guide orient="horz" pos="436"/>
        <p:guide pos="3121"/>
        <p:guide pos="6068"/>
        <p:guide pos="1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0"/>
            <a:ext cx="2950263" cy="496888"/>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200" smtClean="0"/>
            </a:lvl1pPr>
          </a:lstStyle>
          <a:p>
            <a:pPr>
              <a:defRPr/>
            </a:pPr>
            <a:endParaRPr lang="en-US" altLang="ja-JP"/>
          </a:p>
        </p:txBody>
      </p:sp>
      <p:sp>
        <p:nvSpPr>
          <p:cNvPr id="25603" name="Rectangle 3"/>
          <p:cNvSpPr>
            <a:spLocks noGrp="1" noChangeArrowheads="1"/>
          </p:cNvSpPr>
          <p:nvPr>
            <p:ph type="dt" idx="1"/>
          </p:nvPr>
        </p:nvSpPr>
        <p:spPr bwMode="auto">
          <a:xfrm>
            <a:off x="3855350" y="0"/>
            <a:ext cx="2950263" cy="496888"/>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200" smtClean="0"/>
            </a:lvl1pPr>
          </a:lstStyle>
          <a:p>
            <a:pPr>
              <a:defRPr/>
            </a:pPr>
            <a:endParaRPr lang="en-US" altLang="ja-JP"/>
          </a:p>
        </p:txBody>
      </p:sp>
      <p:sp>
        <p:nvSpPr>
          <p:cNvPr id="158724" name="Rectangle 4"/>
          <p:cNvSpPr>
            <a:spLocks noGrp="1" noRot="1" noChangeAspect="1" noChangeArrowheads="1" noTextEdit="1"/>
          </p:cNvSpPr>
          <p:nvPr>
            <p:ph type="sldImg" idx="2"/>
          </p:nvPr>
        </p:nvSpPr>
        <p:spPr bwMode="auto">
          <a:xfrm>
            <a:off x="714375" y="746125"/>
            <a:ext cx="5380038" cy="3725863"/>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681199" y="4721225"/>
            <a:ext cx="5444806" cy="4471988"/>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25606" name="Rectangle 6"/>
          <p:cNvSpPr>
            <a:spLocks noGrp="1" noChangeArrowheads="1"/>
          </p:cNvSpPr>
          <p:nvPr>
            <p:ph type="ftr" sz="quarter" idx="4"/>
          </p:nvPr>
        </p:nvSpPr>
        <p:spPr bwMode="auto">
          <a:xfrm>
            <a:off x="1" y="9440866"/>
            <a:ext cx="2950263" cy="496887"/>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a:defRPr sz="1200" smtClean="0"/>
            </a:lvl1pPr>
          </a:lstStyle>
          <a:p>
            <a:pPr>
              <a:defRPr/>
            </a:pPr>
            <a:endParaRPr lang="en-US" altLang="ja-JP"/>
          </a:p>
        </p:txBody>
      </p:sp>
      <p:sp>
        <p:nvSpPr>
          <p:cNvPr id="25607" name="Rectangle 7"/>
          <p:cNvSpPr>
            <a:spLocks noGrp="1" noChangeArrowheads="1"/>
          </p:cNvSpPr>
          <p:nvPr>
            <p:ph type="sldNum" sz="quarter" idx="5"/>
          </p:nvPr>
        </p:nvSpPr>
        <p:spPr bwMode="auto">
          <a:xfrm>
            <a:off x="3855350" y="9440866"/>
            <a:ext cx="2950263" cy="496887"/>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algn="r">
              <a:defRPr sz="1200" smtClean="0"/>
            </a:lvl1pPr>
          </a:lstStyle>
          <a:p>
            <a:pPr>
              <a:defRPr/>
            </a:pPr>
            <a:fld id="{284C97A7-1F3F-4E66-8E80-4C266C1D86EA}" type="slidenum">
              <a:rPr lang="en-US" altLang="ja-JP"/>
              <a:pPr>
                <a:defRPr/>
              </a:pPr>
              <a:t>‹#›</a:t>
            </a:fld>
            <a:endParaRPr lang="en-US" altLang="ja-JP"/>
          </a:p>
        </p:txBody>
      </p:sp>
    </p:spTree>
    <p:extLst>
      <p:ext uri="{BB962C8B-B14F-4D97-AF65-F5344CB8AC3E}">
        <p14:creationId xmlns:p14="http://schemas.microsoft.com/office/powerpoint/2010/main" val="30384286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056"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112"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168"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222"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5278" algn="l" defTabSz="914112" rtl="0" eaLnBrk="1" latinLnBrk="0" hangingPunct="1">
      <a:defRPr kumimoji="1" sz="1200" kern="1200">
        <a:solidFill>
          <a:schemeClr val="tx1"/>
        </a:solidFill>
        <a:latin typeface="+mn-lt"/>
        <a:ea typeface="+mn-ea"/>
        <a:cs typeface="+mn-cs"/>
      </a:defRPr>
    </a:lvl6pPr>
    <a:lvl7pPr marL="2742335" algn="l" defTabSz="914112" rtl="0" eaLnBrk="1" latinLnBrk="0" hangingPunct="1">
      <a:defRPr kumimoji="1" sz="1200" kern="1200">
        <a:solidFill>
          <a:schemeClr val="tx1"/>
        </a:solidFill>
        <a:latin typeface="+mn-lt"/>
        <a:ea typeface="+mn-ea"/>
        <a:cs typeface="+mn-cs"/>
      </a:defRPr>
    </a:lvl7pPr>
    <a:lvl8pPr marL="3199390" algn="l" defTabSz="914112" rtl="0" eaLnBrk="1" latinLnBrk="0" hangingPunct="1">
      <a:defRPr kumimoji="1" sz="1200" kern="1200">
        <a:solidFill>
          <a:schemeClr val="tx1"/>
        </a:solidFill>
        <a:latin typeface="+mn-lt"/>
        <a:ea typeface="+mn-ea"/>
        <a:cs typeface="+mn-cs"/>
      </a:defRPr>
    </a:lvl8pPr>
    <a:lvl9pPr marL="3656446" algn="l" defTabSz="914112"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
        <p:nvSpPr>
          <p:cNvPr id="11" name="Slide Number Placeholder 5"/>
          <p:cNvSpPr>
            <a:spLocks noGrp="1"/>
          </p:cNvSpPr>
          <p:nvPr>
            <p:ph type="sldNum" sz="quarter" idx="4"/>
          </p:nvPr>
        </p:nvSpPr>
        <p:spPr>
          <a:xfrm>
            <a:off x="9219031" y="6669360"/>
            <a:ext cx="630513" cy="140770"/>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6" name="テキスト ボックス 5">
            <a:extLst>
              <a:ext uri="{FF2B5EF4-FFF2-40B4-BE49-F238E27FC236}">
                <a16:creationId xmlns:a16="http://schemas.microsoft.com/office/drawing/2014/main" id="{78A3C6D5-B010-14E7-B953-D8DEFC4480AF}"/>
              </a:ext>
            </a:extLst>
          </p:cNvPr>
          <p:cNvSpPr txBox="1"/>
          <p:nvPr userDrawn="1"/>
        </p:nvSpPr>
        <p:spPr>
          <a:xfrm>
            <a:off x="56456" y="6741368"/>
            <a:ext cx="3943532" cy="90000"/>
          </a:xfrm>
          <a:prstGeom prst="rect">
            <a:avLst/>
          </a:prstGeom>
          <a:noFill/>
        </p:spPr>
        <p:txBody>
          <a:bodyPr wrap="square" lIns="0" tIns="0" rIns="0" bIns="0" rtlCol="0" anchor="ctr" anchorCtr="0">
            <a:noAutofit/>
          </a:bodyPr>
          <a:lstStyle/>
          <a:p>
            <a:pPr marL="0" marR="0" lvl="0" indent="0" algn="l" defTabSz="288000" rtl="0" eaLnBrk="1" fontAlgn="auto" latinLnBrk="0" hangingPunct="1">
              <a:lnSpc>
                <a:spcPct val="100000"/>
              </a:lnSpc>
              <a:spcBef>
                <a:spcPts val="0"/>
              </a:spcBef>
              <a:spcAft>
                <a:spcPts val="0"/>
              </a:spcAft>
              <a:buClrTx/>
              <a:buSzTx/>
              <a:buFontTx/>
              <a:buNone/>
              <a:tabLst/>
              <a:defRPr/>
            </a:pPr>
            <a:r>
              <a:rPr lang="en-US" altLang="ja-JP" sz="800" dirty="0">
                <a:solidFill>
                  <a:srgbClr val="6B6B6B"/>
                </a:solidFill>
              </a:rPr>
              <a:t>© 2024 NTT DATA INSTITUTE OF MANAGEMENT CONSULTING</a:t>
            </a:r>
            <a:r>
              <a:rPr lang="ja-JP" altLang="en-US" sz="800" dirty="0">
                <a:solidFill>
                  <a:srgbClr val="6B6B6B"/>
                </a:solidFill>
              </a:rPr>
              <a:t>、</a:t>
            </a:r>
            <a:r>
              <a:rPr lang="en-US" altLang="ja-JP" sz="800" dirty="0">
                <a:solidFill>
                  <a:srgbClr val="6B6B6B"/>
                </a:solidFill>
              </a:rPr>
              <a:t> Inc.</a:t>
            </a:r>
          </a:p>
        </p:txBody>
      </p:sp>
    </p:spTree>
    <p:extLst>
      <p:ext uri="{BB962C8B-B14F-4D97-AF65-F5344CB8AC3E}">
        <p14:creationId xmlns:p14="http://schemas.microsoft.com/office/powerpoint/2010/main" val="3387347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pic>
        <p:nvPicPr>
          <p:cNvPr id="98" name="図 9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05089" y="5715000"/>
            <a:ext cx="1172311" cy="1011490"/>
          </a:xfrm>
          <a:prstGeom prst="rect">
            <a:avLst/>
          </a:prstGeom>
        </p:spPr>
      </p:pic>
      <p:sp>
        <p:nvSpPr>
          <p:cNvPr id="99" name="Slide Number Placeholder 5"/>
          <p:cNvSpPr>
            <a:spLocks noGrp="1"/>
          </p:cNvSpPr>
          <p:nvPr>
            <p:ph type="sldNum" sz="quarter" idx="4"/>
          </p:nvPr>
        </p:nvSpPr>
        <p:spPr>
          <a:xfrm>
            <a:off x="9219031" y="6669360"/>
            <a:ext cx="630513" cy="140770"/>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2" name="テキスト ボックス 1">
            <a:extLst>
              <a:ext uri="{FF2B5EF4-FFF2-40B4-BE49-F238E27FC236}">
                <a16:creationId xmlns:a16="http://schemas.microsoft.com/office/drawing/2014/main" id="{F8D215C5-96B2-F13D-7B4B-3E16BDCF4A68}"/>
              </a:ext>
            </a:extLst>
          </p:cNvPr>
          <p:cNvSpPr txBox="1"/>
          <p:nvPr userDrawn="1"/>
        </p:nvSpPr>
        <p:spPr>
          <a:xfrm>
            <a:off x="5733868" y="6730332"/>
            <a:ext cx="3943532" cy="90000"/>
          </a:xfrm>
          <a:prstGeom prst="rect">
            <a:avLst/>
          </a:prstGeom>
          <a:noFill/>
        </p:spPr>
        <p:txBody>
          <a:bodyPr wrap="square" lIns="0" tIns="0" rIns="0" bIns="0" rtlCol="0" anchor="ctr" anchorCtr="0">
            <a:noAutofit/>
          </a:bodyPr>
          <a:lstStyle/>
          <a:p>
            <a:pPr marL="0" marR="0" lvl="0" indent="0" algn="l" defTabSz="288000" rtl="0" eaLnBrk="1" fontAlgn="auto" latinLnBrk="0" hangingPunct="1">
              <a:lnSpc>
                <a:spcPct val="100000"/>
              </a:lnSpc>
              <a:spcBef>
                <a:spcPts val="0"/>
              </a:spcBef>
              <a:spcAft>
                <a:spcPts val="0"/>
              </a:spcAft>
              <a:buClrTx/>
              <a:buSzTx/>
              <a:buFontTx/>
              <a:buNone/>
              <a:tabLst/>
              <a:defRPr/>
            </a:pPr>
            <a:r>
              <a:rPr lang="en-US" altLang="ja-JP" sz="800" dirty="0">
                <a:solidFill>
                  <a:srgbClr val="6B6B6B"/>
                </a:solidFill>
              </a:rPr>
              <a:t>© 2024 NTT DATA INSTITUTE OF MANAGEMENT CONSULTING</a:t>
            </a:r>
            <a:r>
              <a:rPr lang="ja-JP" altLang="en-US" sz="800" dirty="0">
                <a:solidFill>
                  <a:srgbClr val="6B6B6B"/>
                </a:solidFill>
              </a:rPr>
              <a:t>、</a:t>
            </a:r>
            <a:r>
              <a:rPr lang="en-US" altLang="ja-JP" sz="800" dirty="0">
                <a:solidFill>
                  <a:srgbClr val="6B6B6B"/>
                </a:solidFill>
              </a:rPr>
              <a:t> Inc.</a:t>
            </a:r>
          </a:p>
        </p:txBody>
      </p:sp>
    </p:spTree>
    <p:extLst>
      <p:ext uri="{BB962C8B-B14F-4D97-AF65-F5344CB8AC3E}">
        <p14:creationId xmlns:p14="http://schemas.microsoft.com/office/powerpoint/2010/main" val="2014200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pic>
        <p:nvPicPr>
          <p:cNvPr id="97" name="図 9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05089" y="5715000"/>
            <a:ext cx="1172311" cy="1011490"/>
          </a:xfrm>
          <a:prstGeom prst="rect">
            <a:avLst/>
          </a:prstGeom>
        </p:spPr>
      </p:pic>
      <p:sp>
        <p:nvSpPr>
          <p:cNvPr id="98" name="Slide Number Placeholder 5"/>
          <p:cNvSpPr>
            <a:spLocks noGrp="1"/>
          </p:cNvSpPr>
          <p:nvPr>
            <p:ph type="sldNum" sz="quarter" idx="4"/>
          </p:nvPr>
        </p:nvSpPr>
        <p:spPr>
          <a:xfrm>
            <a:off x="9219031" y="6669360"/>
            <a:ext cx="630513" cy="140770"/>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2" name="テキスト ボックス 1">
            <a:extLst>
              <a:ext uri="{FF2B5EF4-FFF2-40B4-BE49-F238E27FC236}">
                <a16:creationId xmlns:a16="http://schemas.microsoft.com/office/drawing/2014/main" id="{B8DFB52C-F8FE-24DB-8861-4BFE7DB1785D}"/>
              </a:ext>
            </a:extLst>
          </p:cNvPr>
          <p:cNvSpPr txBox="1"/>
          <p:nvPr userDrawn="1"/>
        </p:nvSpPr>
        <p:spPr>
          <a:xfrm>
            <a:off x="5733868" y="6730332"/>
            <a:ext cx="3943532" cy="90000"/>
          </a:xfrm>
          <a:prstGeom prst="rect">
            <a:avLst/>
          </a:prstGeom>
          <a:noFill/>
        </p:spPr>
        <p:txBody>
          <a:bodyPr wrap="square" lIns="0" tIns="0" rIns="0" bIns="0" rtlCol="0" anchor="ctr" anchorCtr="0">
            <a:noAutofit/>
          </a:bodyPr>
          <a:lstStyle/>
          <a:p>
            <a:pPr marL="0" marR="0" lvl="0" indent="0" algn="l" defTabSz="288000" rtl="0" eaLnBrk="1" fontAlgn="auto" latinLnBrk="0" hangingPunct="1">
              <a:lnSpc>
                <a:spcPct val="100000"/>
              </a:lnSpc>
              <a:spcBef>
                <a:spcPts val="0"/>
              </a:spcBef>
              <a:spcAft>
                <a:spcPts val="0"/>
              </a:spcAft>
              <a:buClrTx/>
              <a:buSzTx/>
              <a:buFontTx/>
              <a:buNone/>
              <a:tabLst/>
              <a:defRPr/>
            </a:pPr>
            <a:r>
              <a:rPr lang="en-US" altLang="ja-JP" sz="800" dirty="0">
                <a:solidFill>
                  <a:srgbClr val="6B6B6B"/>
                </a:solidFill>
              </a:rPr>
              <a:t>© 2024 NTT DATA INSTITUTE OF MANAGEMENT CONSULTING</a:t>
            </a:r>
            <a:r>
              <a:rPr lang="ja-JP" altLang="en-US" sz="800" dirty="0">
                <a:solidFill>
                  <a:srgbClr val="6B6B6B"/>
                </a:solidFill>
              </a:rPr>
              <a:t>、</a:t>
            </a:r>
            <a:r>
              <a:rPr lang="en-US" altLang="ja-JP" sz="800" dirty="0">
                <a:solidFill>
                  <a:srgbClr val="6B6B6B"/>
                </a:solidFill>
              </a:rPr>
              <a:t> Inc.</a:t>
            </a:r>
          </a:p>
        </p:txBody>
      </p:sp>
    </p:spTree>
    <p:extLst>
      <p:ext uri="{BB962C8B-B14F-4D97-AF65-F5344CB8AC3E}">
        <p14:creationId xmlns:p14="http://schemas.microsoft.com/office/powerpoint/2010/main" val="1263716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
        <p:nvSpPr>
          <p:cNvPr id="11" name="Slide Number Placeholder 5"/>
          <p:cNvSpPr>
            <a:spLocks noGrp="1"/>
          </p:cNvSpPr>
          <p:nvPr>
            <p:ph type="sldNum" sz="quarter" idx="4"/>
          </p:nvPr>
        </p:nvSpPr>
        <p:spPr>
          <a:xfrm>
            <a:off x="9219031" y="6669360"/>
            <a:ext cx="630513" cy="140770"/>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2" name="テキスト ボックス 1">
            <a:extLst>
              <a:ext uri="{FF2B5EF4-FFF2-40B4-BE49-F238E27FC236}">
                <a16:creationId xmlns:a16="http://schemas.microsoft.com/office/drawing/2014/main" id="{F44921E5-3086-12F5-440D-A3B4001B15D2}"/>
              </a:ext>
            </a:extLst>
          </p:cNvPr>
          <p:cNvSpPr txBox="1"/>
          <p:nvPr userDrawn="1"/>
        </p:nvSpPr>
        <p:spPr>
          <a:xfrm>
            <a:off x="56456" y="6741368"/>
            <a:ext cx="3943532" cy="90000"/>
          </a:xfrm>
          <a:prstGeom prst="rect">
            <a:avLst/>
          </a:prstGeom>
          <a:noFill/>
        </p:spPr>
        <p:txBody>
          <a:bodyPr wrap="square" lIns="0" tIns="0" rIns="0" bIns="0" rtlCol="0" anchor="ctr" anchorCtr="0">
            <a:noAutofit/>
          </a:bodyPr>
          <a:lstStyle/>
          <a:p>
            <a:pPr marL="0" marR="0" lvl="0" indent="0" algn="l" defTabSz="288000" rtl="0" eaLnBrk="1" fontAlgn="auto" latinLnBrk="0" hangingPunct="1">
              <a:lnSpc>
                <a:spcPct val="100000"/>
              </a:lnSpc>
              <a:spcBef>
                <a:spcPts val="0"/>
              </a:spcBef>
              <a:spcAft>
                <a:spcPts val="0"/>
              </a:spcAft>
              <a:buClrTx/>
              <a:buSzTx/>
              <a:buFontTx/>
              <a:buNone/>
              <a:tabLst/>
              <a:defRPr/>
            </a:pPr>
            <a:r>
              <a:rPr lang="en-US" altLang="ja-JP" sz="800" dirty="0">
                <a:solidFill>
                  <a:srgbClr val="6B6B6B"/>
                </a:solidFill>
              </a:rPr>
              <a:t>© 2024 NTT DATA INSTITUTE OF MANAGEMENT CONSULTING</a:t>
            </a:r>
            <a:r>
              <a:rPr lang="ja-JP" altLang="en-US" sz="800" dirty="0">
                <a:solidFill>
                  <a:srgbClr val="6B6B6B"/>
                </a:solidFill>
              </a:rPr>
              <a:t>、</a:t>
            </a:r>
            <a:r>
              <a:rPr lang="en-US" altLang="ja-JP" sz="800" dirty="0">
                <a:solidFill>
                  <a:srgbClr val="6B6B6B"/>
                </a:solidFill>
              </a:rPr>
              <a:t> Inc.</a:t>
            </a:r>
          </a:p>
        </p:txBody>
      </p:sp>
    </p:spTree>
    <p:extLst>
      <p:ext uri="{BB962C8B-B14F-4D97-AF65-F5344CB8AC3E}">
        <p14:creationId xmlns:p14="http://schemas.microsoft.com/office/powerpoint/2010/main" val="1287842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9219031" y="6669360"/>
            <a:ext cx="630513" cy="140770"/>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2" name="テキスト ボックス 1">
            <a:extLst>
              <a:ext uri="{FF2B5EF4-FFF2-40B4-BE49-F238E27FC236}">
                <a16:creationId xmlns:a16="http://schemas.microsoft.com/office/drawing/2014/main" id="{FC7D6514-DCB4-226D-D78F-BC6857B9EAD2}"/>
              </a:ext>
            </a:extLst>
          </p:cNvPr>
          <p:cNvSpPr txBox="1"/>
          <p:nvPr userDrawn="1"/>
        </p:nvSpPr>
        <p:spPr>
          <a:xfrm>
            <a:off x="56456" y="6741368"/>
            <a:ext cx="3943532" cy="90000"/>
          </a:xfrm>
          <a:prstGeom prst="rect">
            <a:avLst/>
          </a:prstGeom>
          <a:noFill/>
        </p:spPr>
        <p:txBody>
          <a:bodyPr wrap="square" lIns="0" tIns="0" rIns="0" bIns="0" rtlCol="0" anchor="ctr" anchorCtr="0">
            <a:noAutofit/>
          </a:bodyPr>
          <a:lstStyle/>
          <a:p>
            <a:pPr marL="0" marR="0" lvl="0" indent="0" algn="l" defTabSz="288000" rtl="0" eaLnBrk="1" fontAlgn="auto" latinLnBrk="0" hangingPunct="1">
              <a:lnSpc>
                <a:spcPct val="100000"/>
              </a:lnSpc>
              <a:spcBef>
                <a:spcPts val="0"/>
              </a:spcBef>
              <a:spcAft>
                <a:spcPts val="0"/>
              </a:spcAft>
              <a:buClrTx/>
              <a:buSzTx/>
              <a:buFontTx/>
              <a:buNone/>
              <a:tabLst/>
              <a:defRPr/>
            </a:pPr>
            <a:r>
              <a:rPr lang="en-US" altLang="ja-JP" sz="800" dirty="0">
                <a:solidFill>
                  <a:srgbClr val="6B6B6B"/>
                </a:solidFill>
              </a:rPr>
              <a:t>© 2024 NTT DATA INSTITUTE OF MANAGEMENT CONSULTING</a:t>
            </a:r>
            <a:r>
              <a:rPr lang="ja-JP" altLang="en-US" sz="800" dirty="0">
                <a:solidFill>
                  <a:srgbClr val="6B6B6B"/>
                </a:solidFill>
              </a:rPr>
              <a:t>、</a:t>
            </a:r>
            <a:r>
              <a:rPr lang="en-US" altLang="ja-JP" sz="800" dirty="0">
                <a:solidFill>
                  <a:srgbClr val="6B6B6B"/>
                </a:solidFill>
              </a:rPr>
              <a:t> Inc.</a:t>
            </a:r>
          </a:p>
        </p:txBody>
      </p:sp>
    </p:spTree>
    <p:extLst>
      <p:ext uri="{BB962C8B-B14F-4D97-AF65-F5344CB8AC3E}">
        <p14:creationId xmlns:p14="http://schemas.microsoft.com/office/powerpoint/2010/main" val="3168604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Footer Placeholder 4"/>
          <p:cNvSpPr>
            <a:spLocks noGrp="1"/>
          </p:cNvSpPr>
          <p:nvPr>
            <p:ph type="ftr" sz="quarter" idx="11"/>
          </p:nvPr>
        </p:nvSpPr>
        <p:spPr/>
        <p:txBody>
          <a:bodyPr/>
          <a:lstStyle/>
          <a:p>
            <a:endParaRPr lang="en-US"/>
          </a:p>
        </p:txBody>
      </p:sp>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
        <p:nvSpPr>
          <p:cNvPr id="11" name="Slide Number Placeholder 5"/>
          <p:cNvSpPr>
            <a:spLocks noGrp="1"/>
          </p:cNvSpPr>
          <p:nvPr>
            <p:ph type="sldNum" sz="quarter" idx="4"/>
          </p:nvPr>
        </p:nvSpPr>
        <p:spPr>
          <a:xfrm>
            <a:off x="9219031" y="6669360"/>
            <a:ext cx="630513" cy="140770"/>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2" name="テキスト ボックス 1">
            <a:extLst>
              <a:ext uri="{FF2B5EF4-FFF2-40B4-BE49-F238E27FC236}">
                <a16:creationId xmlns:a16="http://schemas.microsoft.com/office/drawing/2014/main" id="{C624EC6E-2CA4-6FF3-6F28-BE57C2A6AF8C}"/>
              </a:ext>
            </a:extLst>
          </p:cNvPr>
          <p:cNvSpPr txBox="1"/>
          <p:nvPr userDrawn="1"/>
        </p:nvSpPr>
        <p:spPr>
          <a:xfrm>
            <a:off x="56456" y="6741368"/>
            <a:ext cx="3943532" cy="90000"/>
          </a:xfrm>
          <a:prstGeom prst="rect">
            <a:avLst/>
          </a:prstGeom>
          <a:noFill/>
        </p:spPr>
        <p:txBody>
          <a:bodyPr wrap="square" lIns="0" tIns="0" rIns="0" bIns="0" rtlCol="0" anchor="ctr" anchorCtr="0">
            <a:noAutofit/>
          </a:bodyPr>
          <a:lstStyle/>
          <a:p>
            <a:pPr marL="0" marR="0" lvl="0" indent="0" algn="l" defTabSz="288000" rtl="0" eaLnBrk="1" fontAlgn="auto" latinLnBrk="0" hangingPunct="1">
              <a:lnSpc>
                <a:spcPct val="100000"/>
              </a:lnSpc>
              <a:spcBef>
                <a:spcPts val="0"/>
              </a:spcBef>
              <a:spcAft>
                <a:spcPts val="0"/>
              </a:spcAft>
              <a:buClrTx/>
              <a:buSzTx/>
              <a:buFontTx/>
              <a:buNone/>
              <a:tabLst/>
              <a:defRPr/>
            </a:pPr>
            <a:r>
              <a:rPr lang="en-US" altLang="ja-JP" sz="800" dirty="0">
                <a:solidFill>
                  <a:srgbClr val="6B6B6B"/>
                </a:solidFill>
              </a:rPr>
              <a:t>© 2024 NTT DATA INSTITUTE OF MANAGEMENT CONSULTING</a:t>
            </a:r>
            <a:r>
              <a:rPr lang="ja-JP" altLang="en-US" sz="800" dirty="0">
                <a:solidFill>
                  <a:srgbClr val="6B6B6B"/>
                </a:solidFill>
              </a:rPr>
              <a:t>、</a:t>
            </a:r>
            <a:r>
              <a:rPr lang="en-US" altLang="ja-JP" sz="800" dirty="0">
                <a:solidFill>
                  <a:srgbClr val="6B6B6B"/>
                </a:solidFill>
              </a:rPr>
              <a:t> Inc.</a:t>
            </a:r>
          </a:p>
        </p:txBody>
      </p:sp>
    </p:spTree>
    <p:extLst>
      <p:ext uri="{BB962C8B-B14F-4D97-AF65-F5344CB8AC3E}">
        <p14:creationId xmlns:p14="http://schemas.microsoft.com/office/powerpoint/2010/main" val="2457026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
        <p:nvSpPr>
          <p:cNvPr id="13" name="Slide Number Placeholder 5"/>
          <p:cNvSpPr>
            <a:spLocks noGrp="1"/>
          </p:cNvSpPr>
          <p:nvPr>
            <p:ph type="sldNum" sz="quarter" idx="4"/>
          </p:nvPr>
        </p:nvSpPr>
        <p:spPr>
          <a:xfrm>
            <a:off x="9219031" y="6669360"/>
            <a:ext cx="630513" cy="140770"/>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2" name="テキスト ボックス 1">
            <a:extLst>
              <a:ext uri="{FF2B5EF4-FFF2-40B4-BE49-F238E27FC236}">
                <a16:creationId xmlns:a16="http://schemas.microsoft.com/office/drawing/2014/main" id="{1E76733D-DEFA-BC2A-B859-EAA758177FC4}"/>
              </a:ext>
            </a:extLst>
          </p:cNvPr>
          <p:cNvSpPr txBox="1"/>
          <p:nvPr userDrawn="1"/>
        </p:nvSpPr>
        <p:spPr>
          <a:xfrm>
            <a:off x="56456" y="6741368"/>
            <a:ext cx="3943532" cy="90000"/>
          </a:xfrm>
          <a:prstGeom prst="rect">
            <a:avLst/>
          </a:prstGeom>
          <a:noFill/>
        </p:spPr>
        <p:txBody>
          <a:bodyPr wrap="square" lIns="0" tIns="0" rIns="0" bIns="0" rtlCol="0" anchor="ctr" anchorCtr="0">
            <a:noAutofit/>
          </a:bodyPr>
          <a:lstStyle/>
          <a:p>
            <a:pPr marL="0" marR="0" lvl="0" indent="0" algn="l" defTabSz="288000" rtl="0" eaLnBrk="1" fontAlgn="auto" latinLnBrk="0" hangingPunct="1">
              <a:lnSpc>
                <a:spcPct val="100000"/>
              </a:lnSpc>
              <a:spcBef>
                <a:spcPts val="0"/>
              </a:spcBef>
              <a:spcAft>
                <a:spcPts val="0"/>
              </a:spcAft>
              <a:buClrTx/>
              <a:buSzTx/>
              <a:buFontTx/>
              <a:buNone/>
              <a:tabLst/>
              <a:defRPr/>
            </a:pPr>
            <a:r>
              <a:rPr lang="en-US" altLang="ja-JP" sz="800" dirty="0">
                <a:solidFill>
                  <a:srgbClr val="6B6B6B"/>
                </a:solidFill>
              </a:rPr>
              <a:t>© 2024 NTT DATA INSTITUTE OF MANAGEMENT CONSULTING</a:t>
            </a:r>
            <a:r>
              <a:rPr lang="ja-JP" altLang="en-US" sz="800" dirty="0">
                <a:solidFill>
                  <a:srgbClr val="6B6B6B"/>
                </a:solidFill>
              </a:rPr>
              <a:t>、</a:t>
            </a:r>
            <a:r>
              <a:rPr lang="en-US" altLang="ja-JP" sz="800" dirty="0">
                <a:solidFill>
                  <a:srgbClr val="6B6B6B"/>
                </a:solidFill>
              </a:rPr>
              <a:t> Inc.</a:t>
            </a:r>
          </a:p>
        </p:txBody>
      </p:sp>
    </p:spTree>
    <p:extLst>
      <p:ext uri="{BB962C8B-B14F-4D97-AF65-F5344CB8AC3E}">
        <p14:creationId xmlns:p14="http://schemas.microsoft.com/office/powerpoint/2010/main" val="3624420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9219031" y="6669360"/>
            <a:ext cx="630513" cy="140770"/>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3" name="テキスト ボックス 2">
            <a:extLst>
              <a:ext uri="{FF2B5EF4-FFF2-40B4-BE49-F238E27FC236}">
                <a16:creationId xmlns:a16="http://schemas.microsoft.com/office/drawing/2014/main" id="{5E7AA9AD-619F-8752-6582-5BC3F8939F57}"/>
              </a:ext>
            </a:extLst>
          </p:cNvPr>
          <p:cNvSpPr txBox="1"/>
          <p:nvPr userDrawn="1"/>
        </p:nvSpPr>
        <p:spPr>
          <a:xfrm>
            <a:off x="56456" y="6741368"/>
            <a:ext cx="3943532" cy="90000"/>
          </a:xfrm>
          <a:prstGeom prst="rect">
            <a:avLst/>
          </a:prstGeom>
          <a:noFill/>
        </p:spPr>
        <p:txBody>
          <a:bodyPr wrap="square" lIns="0" tIns="0" rIns="0" bIns="0" rtlCol="0" anchor="ctr" anchorCtr="0">
            <a:noAutofit/>
          </a:bodyPr>
          <a:lstStyle/>
          <a:p>
            <a:pPr marL="0" marR="0" lvl="0" indent="0" algn="l" defTabSz="288000" rtl="0" eaLnBrk="1" fontAlgn="auto" latinLnBrk="0" hangingPunct="1">
              <a:lnSpc>
                <a:spcPct val="100000"/>
              </a:lnSpc>
              <a:spcBef>
                <a:spcPts val="0"/>
              </a:spcBef>
              <a:spcAft>
                <a:spcPts val="0"/>
              </a:spcAft>
              <a:buClrTx/>
              <a:buSzTx/>
              <a:buFontTx/>
              <a:buNone/>
              <a:tabLst/>
              <a:defRPr/>
            </a:pPr>
            <a:r>
              <a:rPr lang="en-US" altLang="ja-JP" sz="800" dirty="0">
                <a:solidFill>
                  <a:srgbClr val="6B6B6B"/>
                </a:solidFill>
              </a:rPr>
              <a:t>© 2024 NTT DATA INSTITUTE OF MANAGEMENT CONSULTING</a:t>
            </a:r>
            <a:r>
              <a:rPr lang="ja-JP" altLang="en-US" sz="800" dirty="0">
                <a:solidFill>
                  <a:srgbClr val="6B6B6B"/>
                </a:solidFill>
              </a:rPr>
              <a:t>、</a:t>
            </a:r>
            <a:r>
              <a:rPr lang="en-US" altLang="ja-JP" sz="800" dirty="0">
                <a:solidFill>
                  <a:srgbClr val="6B6B6B"/>
                </a:solidFill>
              </a:rPr>
              <a:t> Inc.</a:t>
            </a:r>
          </a:p>
        </p:txBody>
      </p:sp>
    </p:spTree>
    <p:extLst>
      <p:ext uri="{BB962C8B-B14F-4D97-AF65-F5344CB8AC3E}">
        <p14:creationId xmlns:p14="http://schemas.microsoft.com/office/powerpoint/2010/main" val="1050485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2867" y="3849627"/>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88363" y="3849627"/>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3485"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vl1pPr>
          </a:lstStyle>
          <a:p>
            <a:endParaRPr lang="en-US"/>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pic>
        <p:nvPicPr>
          <p:cNvPr id="100" name="図 99">
            <a:extLst>
              <a:ext uri="{FF2B5EF4-FFF2-40B4-BE49-F238E27FC236}">
                <a16:creationId xmlns:a16="http://schemas.microsoft.com/office/drawing/2014/main" id="{6A504CDB-3BA6-BF4B-A602-DB26DC8301D4}"/>
              </a:ext>
            </a:extLst>
          </p:cNvPr>
          <p:cNvPicPr>
            <a:picLocks noChangeAspect="1"/>
          </p:cNvPicPr>
          <p:nvPr userDrawn="1"/>
        </p:nvPicPr>
        <p:blipFill>
          <a:blip r:embed="rId2"/>
          <a:srcRect/>
          <a:stretch/>
        </p:blipFill>
        <p:spPr>
          <a:xfrm>
            <a:off x="8121352" y="203439"/>
            <a:ext cx="1641497" cy="562365"/>
          </a:xfrm>
          <a:prstGeom prst="rect">
            <a:avLst/>
          </a:prstGeom>
        </p:spPr>
      </p:pic>
    </p:spTree>
    <p:extLst>
      <p:ext uri="{BB962C8B-B14F-4D97-AF65-F5344CB8AC3E}">
        <p14:creationId xmlns:p14="http://schemas.microsoft.com/office/powerpoint/2010/main" val="1778577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7"/>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pic>
        <p:nvPicPr>
          <p:cNvPr id="11" name="図 10">
            <a:extLst>
              <a:ext uri="{FF2B5EF4-FFF2-40B4-BE49-F238E27FC236}">
                <a16:creationId xmlns:a16="http://schemas.microsoft.com/office/drawing/2014/main" id="{CF91CF97-003A-8047-ADC7-81411BD333F3}"/>
              </a:ext>
            </a:extLst>
          </p:cNvPr>
          <p:cNvPicPr>
            <a:picLocks noChangeAspect="1"/>
          </p:cNvPicPr>
          <p:nvPr userDrawn="1"/>
        </p:nvPicPr>
        <p:blipFill>
          <a:blip r:embed="rId2" cstate="email">
            <a:alphaModFix amt="36000"/>
            <a:extLst>
              <a:ext uri="{28A0092B-C50C-407E-A947-70E740481C1C}">
                <a14:useLocalDpi xmlns:a14="http://schemas.microsoft.com/office/drawing/2010/main"/>
              </a:ext>
            </a:extLst>
          </a:blip>
          <a:stretch>
            <a:fillRect/>
          </a:stretch>
        </p:blipFill>
        <p:spPr>
          <a:xfrm>
            <a:off x="5715000" y="6469296"/>
            <a:ext cx="3813317" cy="173332"/>
          </a:xfrm>
          <a:prstGeom prst="rect">
            <a:avLst/>
          </a:prstGeom>
        </p:spPr>
      </p:pic>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5"/>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pic>
        <p:nvPicPr>
          <p:cNvPr id="2" name="図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05089" y="5715000"/>
            <a:ext cx="1172311" cy="1011490"/>
          </a:xfrm>
          <a:prstGeom prst="rect">
            <a:avLst/>
          </a:prstGeom>
        </p:spPr>
      </p:pic>
      <p:sp>
        <p:nvSpPr>
          <p:cNvPr id="172" name="Slide Number Placeholder 5"/>
          <p:cNvSpPr>
            <a:spLocks noGrp="1"/>
          </p:cNvSpPr>
          <p:nvPr>
            <p:ph type="sldNum" sz="quarter" idx="4"/>
          </p:nvPr>
        </p:nvSpPr>
        <p:spPr>
          <a:xfrm>
            <a:off x="9219031" y="6669360"/>
            <a:ext cx="630513" cy="140770"/>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3" name="テキスト ボックス 2">
            <a:extLst>
              <a:ext uri="{FF2B5EF4-FFF2-40B4-BE49-F238E27FC236}">
                <a16:creationId xmlns:a16="http://schemas.microsoft.com/office/drawing/2014/main" id="{290F0C5A-8D26-40B0-03AD-8A39159C68FF}"/>
              </a:ext>
            </a:extLst>
          </p:cNvPr>
          <p:cNvSpPr txBox="1"/>
          <p:nvPr userDrawn="1"/>
        </p:nvSpPr>
        <p:spPr>
          <a:xfrm>
            <a:off x="5733868" y="6730332"/>
            <a:ext cx="3943532" cy="90000"/>
          </a:xfrm>
          <a:prstGeom prst="rect">
            <a:avLst/>
          </a:prstGeom>
          <a:noFill/>
        </p:spPr>
        <p:txBody>
          <a:bodyPr wrap="square" lIns="0" tIns="0" rIns="0" bIns="0" rtlCol="0" anchor="ctr" anchorCtr="0">
            <a:noAutofit/>
          </a:bodyPr>
          <a:lstStyle/>
          <a:p>
            <a:pPr marL="0" marR="0" lvl="0" indent="0" algn="l" defTabSz="288000" rtl="0" eaLnBrk="1" fontAlgn="auto" latinLnBrk="0" hangingPunct="1">
              <a:lnSpc>
                <a:spcPct val="100000"/>
              </a:lnSpc>
              <a:spcBef>
                <a:spcPts val="0"/>
              </a:spcBef>
              <a:spcAft>
                <a:spcPts val="0"/>
              </a:spcAft>
              <a:buClrTx/>
              <a:buSzTx/>
              <a:buFontTx/>
              <a:buNone/>
              <a:tabLst/>
              <a:defRPr/>
            </a:pPr>
            <a:r>
              <a:rPr lang="en-US" altLang="ja-JP" sz="800" dirty="0">
                <a:solidFill>
                  <a:srgbClr val="6B6B6B"/>
                </a:solidFill>
              </a:rPr>
              <a:t>© 2024 NTT DATA INSTITUTE OF MANAGEMENT CONSULTING</a:t>
            </a:r>
            <a:r>
              <a:rPr lang="ja-JP" altLang="en-US" sz="800" dirty="0">
                <a:solidFill>
                  <a:srgbClr val="6B6B6B"/>
                </a:solidFill>
              </a:rPr>
              <a:t>、</a:t>
            </a:r>
            <a:r>
              <a:rPr lang="en-US" altLang="ja-JP" sz="800" dirty="0">
                <a:solidFill>
                  <a:srgbClr val="6B6B6B"/>
                </a:solidFill>
              </a:rPr>
              <a:t> Inc.</a:t>
            </a:r>
          </a:p>
        </p:txBody>
      </p:sp>
    </p:spTree>
    <p:extLst>
      <p:ext uri="{BB962C8B-B14F-4D97-AF65-F5344CB8AC3E}">
        <p14:creationId xmlns:p14="http://schemas.microsoft.com/office/powerpoint/2010/main" val="2540770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0" name="Slide Number Placeholder 5"/>
          <p:cNvSpPr>
            <a:spLocks noGrp="1"/>
          </p:cNvSpPr>
          <p:nvPr>
            <p:ph type="sldNum" sz="quarter" idx="4"/>
          </p:nvPr>
        </p:nvSpPr>
        <p:spPr>
          <a:xfrm>
            <a:off x="9219031" y="6669360"/>
            <a:ext cx="630513" cy="140770"/>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2" name="テキスト ボックス 1">
            <a:extLst>
              <a:ext uri="{FF2B5EF4-FFF2-40B4-BE49-F238E27FC236}">
                <a16:creationId xmlns:a16="http://schemas.microsoft.com/office/drawing/2014/main" id="{7856D6E8-558B-ED95-06F5-C1B13F0CAFB1}"/>
              </a:ext>
            </a:extLst>
          </p:cNvPr>
          <p:cNvSpPr txBox="1"/>
          <p:nvPr userDrawn="1"/>
        </p:nvSpPr>
        <p:spPr>
          <a:xfrm>
            <a:off x="5733868" y="6730332"/>
            <a:ext cx="3943532" cy="90000"/>
          </a:xfrm>
          <a:prstGeom prst="rect">
            <a:avLst/>
          </a:prstGeom>
          <a:noFill/>
        </p:spPr>
        <p:txBody>
          <a:bodyPr wrap="square" lIns="0" tIns="0" rIns="0" bIns="0" rtlCol="0" anchor="ctr" anchorCtr="0">
            <a:noAutofit/>
          </a:bodyPr>
          <a:lstStyle/>
          <a:p>
            <a:pPr marL="0" marR="0" lvl="0" indent="0" algn="l" defTabSz="288000" rtl="0" eaLnBrk="1" fontAlgn="auto" latinLnBrk="0" hangingPunct="1">
              <a:lnSpc>
                <a:spcPct val="100000"/>
              </a:lnSpc>
              <a:spcBef>
                <a:spcPts val="0"/>
              </a:spcBef>
              <a:spcAft>
                <a:spcPts val="0"/>
              </a:spcAft>
              <a:buClrTx/>
              <a:buSzTx/>
              <a:buFontTx/>
              <a:buNone/>
              <a:tabLst/>
              <a:defRPr/>
            </a:pPr>
            <a:r>
              <a:rPr lang="en-US" altLang="ja-JP" sz="800" dirty="0">
                <a:solidFill>
                  <a:srgbClr val="6B6B6B"/>
                </a:solidFill>
              </a:rPr>
              <a:t>© 2024 NTT DATA INSTITUTE OF MANAGEMENT CONSULTING</a:t>
            </a:r>
            <a:r>
              <a:rPr lang="ja-JP" altLang="en-US" sz="800" dirty="0">
                <a:solidFill>
                  <a:srgbClr val="6B6B6B"/>
                </a:solidFill>
              </a:rPr>
              <a:t>、</a:t>
            </a:r>
            <a:r>
              <a:rPr lang="en-US" altLang="ja-JP" sz="800" dirty="0">
                <a:solidFill>
                  <a:srgbClr val="6B6B6B"/>
                </a:solidFill>
              </a:rPr>
              <a:t> Inc.</a:t>
            </a:r>
          </a:p>
        </p:txBody>
      </p:sp>
    </p:spTree>
    <p:extLst>
      <p:ext uri="{BB962C8B-B14F-4D97-AF65-F5344CB8AC3E}">
        <p14:creationId xmlns:p14="http://schemas.microsoft.com/office/powerpoint/2010/main" val="3881965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7306040" y="427034"/>
            <a:ext cx="2228850" cy="365125"/>
          </a:xfrm>
          <a:prstGeom prst="rect">
            <a:avLst/>
          </a:prstGeom>
        </p:spPr>
        <p:txBody>
          <a:bodyPr vert="horz" lIns="0" tIns="0" rIns="0" bIns="0" rtlCol="0" anchor="ctr"/>
          <a:lstStyle>
            <a:lvl1pPr algn="r">
              <a:defRPr sz="1200">
                <a:solidFill>
                  <a:schemeClr val="bg1"/>
                </a:solidFill>
              </a:defRPr>
            </a:lvl1pPr>
          </a:lstStyle>
          <a:p>
            <a:endParaRPr lang="en-US"/>
          </a:p>
        </p:txBody>
      </p:sp>
      <p:sp>
        <p:nvSpPr>
          <p:cNvPr id="5" name="Footer Placeholder 4"/>
          <p:cNvSpPr>
            <a:spLocks noGrp="1"/>
          </p:cNvSpPr>
          <p:nvPr>
            <p:ph type="ftr" sz="quarter" idx="3"/>
          </p:nvPr>
        </p:nvSpPr>
        <p:spPr>
          <a:xfrm>
            <a:off x="5146228" y="6551316"/>
            <a:ext cx="3757975" cy="263263"/>
          </a:xfrm>
          <a:prstGeom prst="rect">
            <a:avLst/>
          </a:prstGeom>
        </p:spPr>
        <p:txBody>
          <a:bodyPr vert="horz" lIns="0" tIns="0" rIns="0" bIns="0" rtlCol="0" anchor="t"/>
          <a:lstStyle>
            <a:lvl1pPr algn="l">
              <a:defRPr sz="900">
                <a:solidFill>
                  <a:schemeClr val="bg2">
                    <a:lumMod val="50000"/>
                  </a:schemeClr>
                </a:solidFill>
              </a:defRPr>
            </a:lvl1pPr>
          </a:lstStyle>
          <a:p>
            <a:endParaRPr lang="en-US"/>
          </a:p>
        </p:txBody>
      </p:sp>
      <p:sp>
        <p:nvSpPr>
          <p:cNvPr id="6" name="Slide Number Placeholder 5"/>
          <p:cNvSpPr>
            <a:spLocks noGrp="1"/>
          </p:cNvSpPr>
          <p:nvPr>
            <p:ph type="sldNum" sz="quarter" idx="4"/>
          </p:nvPr>
        </p:nvSpPr>
        <p:spPr>
          <a:xfrm>
            <a:off x="9219031" y="6669360"/>
            <a:ext cx="630513" cy="140770"/>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424011620"/>
      </p:ext>
    </p:extLst>
  </p:cSld>
  <p:clrMap bg1="lt1" tx1="dk1" bg2="lt2" tx2="dk2" accent1="accent1" accent2="accent2" accent3="accent3" accent4="accent4" accent5="accent5" accent6="accent6" hlink="hlink" folHlink="folHlink"/>
  <p:sldLayoutIdLst>
    <p:sldLayoutId id="2147488757" r:id="rId1"/>
    <p:sldLayoutId id="2147488758" r:id="rId2"/>
    <p:sldLayoutId id="2147488759" r:id="rId3"/>
    <p:sldLayoutId id="2147488760" r:id="rId4"/>
    <p:sldLayoutId id="2147488761" r:id="rId5"/>
    <p:sldLayoutId id="2147488762" r:id="rId6"/>
    <p:sldLayoutId id="2147488763" r:id="rId7"/>
    <p:sldLayoutId id="2147488764" r:id="rId8"/>
    <p:sldLayoutId id="2147488765" r:id="rId9"/>
    <p:sldLayoutId id="2147488766" r:id="rId10"/>
    <p:sldLayoutId id="2147488767" r:id="rId11"/>
  </p:sldLayoutIdLst>
  <p:hf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p:cNvSpPr>
            <a:spLocks noGrp="1"/>
          </p:cNvSpPr>
          <p:nvPr>
            <p:ph type="body" sz="quarter" idx="12"/>
          </p:nvPr>
        </p:nvSpPr>
        <p:spPr/>
        <p:txBody>
          <a:bodyPr/>
          <a:lstStyle/>
          <a:p>
            <a:endParaRPr kumimoji="1" lang="ja-JP" altLang="en-US"/>
          </a:p>
        </p:txBody>
      </p:sp>
      <p:sp>
        <p:nvSpPr>
          <p:cNvPr id="4" name="タイトル 3"/>
          <p:cNvSpPr>
            <a:spLocks noGrp="1"/>
          </p:cNvSpPr>
          <p:nvPr>
            <p:ph type="title"/>
          </p:nvPr>
        </p:nvSpPr>
        <p:spPr>
          <a:xfrm>
            <a:off x="-106598" y="1908048"/>
            <a:ext cx="10021824" cy="1904457"/>
          </a:xfrm>
        </p:spPr>
        <p:txBody>
          <a:bodyPr/>
          <a:lstStyle/>
          <a:p>
            <a:r>
              <a:rPr lang="ja-JP" altLang="en-US" sz="1800" b="0" dirty="0"/>
              <a:t>包括的な支援体制構築に向けた実践型プログラム</a:t>
            </a:r>
            <a:r>
              <a:rPr lang="en-US" altLang="ja-JP" sz="1800" b="0" dirty="0"/>
              <a:t/>
            </a:r>
            <a:br>
              <a:rPr lang="en-US" altLang="ja-JP" sz="1800" b="0" dirty="0"/>
            </a:br>
            <a:r>
              <a:rPr lang="ja-JP" altLang="en-US" sz="1800" b="0" dirty="0"/>
              <a:t>（チームづくり編）</a:t>
            </a:r>
            <a:r>
              <a:rPr lang="en-US" altLang="ja-JP" sz="1800" dirty="0"/>
              <a:t/>
            </a:r>
            <a:br>
              <a:rPr lang="en-US" altLang="ja-JP" sz="1800" dirty="0"/>
            </a:br>
            <a:r>
              <a:rPr lang="en-US" altLang="ja-JP" sz="1800" dirty="0"/>
              <a:t/>
            </a:r>
            <a:br>
              <a:rPr lang="en-US" altLang="ja-JP" sz="1800" dirty="0"/>
            </a:br>
            <a:r>
              <a:rPr lang="en-US" altLang="ja-JP" sz="2800" dirty="0"/>
              <a:t>Step2</a:t>
            </a:r>
            <a:br>
              <a:rPr lang="en-US" altLang="ja-JP" sz="2800" dirty="0"/>
            </a:br>
            <a:r>
              <a:rPr lang="ja-JP" altLang="en-US" sz="2800" dirty="0" smtClean="0"/>
              <a:t>包括的な支援</a:t>
            </a:r>
            <a:r>
              <a:rPr lang="ja-JP" altLang="en-US" sz="2800" dirty="0"/>
              <a:t>体制構築のための</a:t>
            </a:r>
            <a:r>
              <a:rPr lang="ja-JP" altLang="en-US" sz="2800" dirty="0" smtClean="0"/>
              <a:t>取組アイデア</a:t>
            </a:r>
            <a:r>
              <a:rPr lang="ja-JP" altLang="en-US" sz="2800" dirty="0"/>
              <a:t>を出す</a:t>
            </a:r>
          </a:p>
        </p:txBody>
      </p:sp>
      <p:sp>
        <p:nvSpPr>
          <p:cNvPr id="6" name="テキスト プレースホルダー 5"/>
          <p:cNvSpPr>
            <a:spLocks noGrp="1"/>
          </p:cNvSpPr>
          <p:nvPr>
            <p:ph type="body" sz="quarter" idx="13"/>
          </p:nvPr>
        </p:nvSpPr>
        <p:spPr>
          <a:xfrm>
            <a:off x="-9227" y="3901925"/>
            <a:ext cx="9924453" cy="432426"/>
          </a:xfrm>
        </p:spPr>
        <p:txBody>
          <a:bodyPr/>
          <a:lstStyle/>
          <a:p>
            <a:r>
              <a:rPr lang="en-US" altLang="ja-JP"/>
              <a:t>20XX</a:t>
            </a:r>
            <a:r>
              <a:rPr lang="ja-JP" altLang="en-US"/>
              <a:t>年</a:t>
            </a:r>
            <a:r>
              <a:rPr lang="en-US" altLang="ja-JP"/>
              <a:t>XX</a:t>
            </a:r>
            <a:r>
              <a:rPr lang="ja-JP" altLang="en-US"/>
              <a:t>月</a:t>
            </a:r>
            <a:r>
              <a:rPr lang="en-US" altLang="ja-JP"/>
              <a:t>XX</a:t>
            </a:r>
            <a:r>
              <a:rPr lang="ja-JP" altLang="en-US"/>
              <a:t>日（</a:t>
            </a:r>
            <a:r>
              <a:rPr lang="en-US" altLang="ja-JP"/>
              <a:t>X</a:t>
            </a:r>
            <a:r>
              <a:rPr lang="ja-JP" altLang="en-US"/>
              <a:t>）</a:t>
            </a:r>
            <a:r>
              <a:rPr lang="en-US" altLang="ja-JP"/>
              <a:t>XX:XX</a:t>
            </a:r>
            <a:r>
              <a:rPr lang="ja-JP" altLang="en-US"/>
              <a:t>～</a:t>
            </a:r>
            <a:r>
              <a:rPr lang="en-US" altLang="ja-JP"/>
              <a:t>XX:XX</a:t>
            </a:r>
            <a:endParaRPr kumimoji="1" lang="ja-JP" altLang="en-US"/>
          </a:p>
        </p:txBody>
      </p:sp>
      <p:sp>
        <p:nvSpPr>
          <p:cNvPr id="7" name="正方形/長方形 6"/>
          <p:cNvSpPr/>
          <p:nvPr/>
        </p:nvSpPr>
        <p:spPr>
          <a:xfrm>
            <a:off x="246888" y="265176"/>
            <a:ext cx="1874520"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ysClr val="windowText" lastClr="000000"/>
                </a:solidFill>
              </a:rPr>
              <a:t>事務局</a:t>
            </a:r>
            <a:r>
              <a:rPr lang="ja-JP" altLang="en-US" sz="1600" b="1" dirty="0" smtClean="0">
                <a:solidFill>
                  <a:sysClr val="windowText" lastClr="000000"/>
                </a:solidFill>
              </a:rPr>
              <a:t>資料１－②</a:t>
            </a:r>
            <a:endParaRPr kumimoji="1" lang="ja-JP" altLang="en-US" sz="1600" b="1" dirty="0" smtClean="0">
              <a:solidFill>
                <a:sysClr val="windowText" lastClr="000000"/>
              </a:solidFill>
            </a:endParaRPr>
          </a:p>
        </p:txBody>
      </p:sp>
    </p:spTree>
    <p:extLst>
      <p:ext uri="{BB962C8B-B14F-4D97-AF65-F5344CB8AC3E}">
        <p14:creationId xmlns:p14="http://schemas.microsoft.com/office/powerpoint/2010/main" val="476508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latin typeface="+mn-ea"/>
              </a:rPr>
              <a:t>３．わがまちの強みや課題を確認し、</a:t>
            </a:r>
            <a:r>
              <a:rPr lang="ja-JP" altLang="en-US" dirty="0" smtClean="0">
                <a:latin typeface="+mn-ea"/>
              </a:rPr>
              <a:t>取組アイデア</a:t>
            </a:r>
            <a:r>
              <a:rPr lang="ja-JP" altLang="en-US" dirty="0">
                <a:latin typeface="+mn-ea"/>
              </a:rPr>
              <a:t>を出す</a:t>
            </a:r>
            <a:r>
              <a:rPr lang="en-US" altLang="ja-JP" dirty="0">
                <a:latin typeface="+mn-ea"/>
              </a:rPr>
              <a:t/>
            </a:r>
            <a:br>
              <a:rPr lang="en-US" altLang="ja-JP" dirty="0">
                <a:latin typeface="+mn-ea"/>
              </a:rPr>
            </a:br>
            <a:r>
              <a:rPr lang="ja-JP" altLang="en-US" sz="1800" dirty="0">
                <a:latin typeface="+mn-ea"/>
              </a:rPr>
              <a:t>ーわがまちの強み・課題検討シート</a:t>
            </a:r>
            <a:endParaRPr kumimoji="1" lang="ja-JP" altLang="en-US" sz="1800" dirty="0">
              <a:latin typeface="+mn-ea"/>
            </a:endParaRPr>
          </a:p>
        </p:txBody>
      </p:sp>
      <p:sp>
        <p:nvSpPr>
          <p:cNvPr id="92" name="スライド番号プレースホルダー 2"/>
          <p:cNvSpPr>
            <a:spLocks noGrp="1"/>
          </p:cNvSpPr>
          <p:nvPr>
            <p:ph type="sldNum" sz="quarter" idx="4"/>
          </p:nvPr>
        </p:nvSpPr>
        <p:spPr>
          <a:xfrm>
            <a:off x="9219031" y="6669360"/>
            <a:ext cx="630513" cy="140770"/>
          </a:xfrm>
        </p:spPr>
        <p:txBody>
          <a:bodyPr/>
          <a:lstStyle/>
          <a:p>
            <a:fld id="{48F63A3B-78C7-47BE-AE5E-E10140E04643}" type="slidenum">
              <a:rPr lang="en-US" smtClean="0"/>
              <a:pPr/>
              <a:t>10</a:t>
            </a:fld>
            <a:endParaRPr lang="en-US"/>
          </a:p>
        </p:txBody>
      </p:sp>
      <p:graphicFrame>
        <p:nvGraphicFramePr>
          <p:cNvPr id="3" name="表 2">
            <a:extLst>
              <a:ext uri="{FF2B5EF4-FFF2-40B4-BE49-F238E27FC236}">
                <a16:creationId xmlns:a16="http://schemas.microsoft.com/office/drawing/2014/main" id="{1053D61F-34FD-867B-B900-C0973FE22B37}"/>
              </a:ext>
            </a:extLst>
          </p:cNvPr>
          <p:cNvGraphicFramePr>
            <a:graphicFrameLocks noGrp="1"/>
          </p:cNvGraphicFramePr>
          <p:nvPr>
            <p:extLst>
              <p:ext uri="{D42A27DB-BD31-4B8C-83A1-F6EECF244321}">
                <p14:modId xmlns:p14="http://schemas.microsoft.com/office/powerpoint/2010/main" val="1710167993"/>
              </p:ext>
            </p:extLst>
          </p:nvPr>
        </p:nvGraphicFramePr>
        <p:xfrm>
          <a:off x="260923" y="1445418"/>
          <a:ext cx="6236129" cy="5086011"/>
        </p:xfrm>
        <a:graphic>
          <a:graphicData uri="http://schemas.openxmlformats.org/drawingml/2006/table">
            <a:tbl>
              <a:tblPr firstRow="1" bandRow="1"/>
              <a:tblGrid>
                <a:gridCol w="646329">
                  <a:extLst>
                    <a:ext uri="{9D8B030D-6E8A-4147-A177-3AD203B41FA5}">
                      <a16:colId xmlns:a16="http://schemas.microsoft.com/office/drawing/2014/main" val="1709910402"/>
                    </a:ext>
                  </a:extLst>
                </a:gridCol>
                <a:gridCol w="2711220">
                  <a:extLst>
                    <a:ext uri="{9D8B030D-6E8A-4147-A177-3AD203B41FA5}">
                      <a16:colId xmlns:a16="http://schemas.microsoft.com/office/drawing/2014/main" val="4171513276"/>
                    </a:ext>
                  </a:extLst>
                </a:gridCol>
                <a:gridCol w="2878580">
                  <a:extLst>
                    <a:ext uri="{9D8B030D-6E8A-4147-A177-3AD203B41FA5}">
                      <a16:colId xmlns:a16="http://schemas.microsoft.com/office/drawing/2014/main" val="1536519096"/>
                    </a:ext>
                  </a:extLst>
                </a:gridCol>
              </a:tblGrid>
              <a:tr h="163376">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ctr" defTabSz="484862" rtl="0" eaLnBrk="1" fontAlgn="auto" latinLnBrk="0" hangingPunct="1">
                        <a:lnSpc>
                          <a:spcPct val="100000"/>
                        </a:lnSpc>
                        <a:spcBef>
                          <a:spcPts val="0"/>
                        </a:spcBef>
                        <a:spcAft>
                          <a:spcPts val="0"/>
                        </a:spcAft>
                        <a:buClrTx/>
                        <a:buSzTx/>
                        <a:buFontTx/>
                        <a:buNone/>
                        <a:tabLst/>
                        <a:defRPr/>
                      </a:pPr>
                      <a:r>
                        <a:rPr kumimoji="1" lang="ja-JP" altLang="en-US" sz="1050" dirty="0">
                          <a:solidFill>
                            <a:schemeClr val="bg1"/>
                          </a:solidFill>
                          <a:latin typeface="Meiryo UI" panose="020B0604030504040204" pitchFamily="50" charset="-128"/>
                          <a:ea typeface="Meiryo UI" panose="020B0604030504040204" pitchFamily="50" charset="-128"/>
                        </a:rPr>
                        <a:t>場面・</a:t>
                      </a:r>
                      <a:endParaRPr kumimoji="1" lang="en-US" altLang="ja-JP" sz="1050" dirty="0">
                        <a:solidFill>
                          <a:schemeClr val="bg1"/>
                        </a:solidFill>
                        <a:latin typeface="Meiryo UI" panose="020B0604030504040204" pitchFamily="50" charset="-128"/>
                        <a:ea typeface="Meiryo UI" panose="020B0604030504040204" pitchFamily="50" charset="-128"/>
                      </a:endParaRPr>
                    </a:p>
                    <a:p>
                      <a:pPr marL="0" marR="0" lvl="0" indent="0" algn="ctr" defTabSz="484862" rtl="0" eaLnBrk="1" fontAlgn="auto" latinLnBrk="0" hangingPunct="1">
                        <a:lnSpc>
                          <a:spcPct val="100000"/>
                        </a:lnSpc>
                        <a:spcBef>
                          <a:spcPts val="0"/>
                        </a:spcBef>
                        <a:spcAft>
                          <a:spcPts val="0"/>
                        </a:spcAft>
                        <a:buClrTx/>
                        <a:buSzTx/>
                        <a:buFontTx/>
                        <a:buNone/>
                        <a:tabLst/>
                        <a:defRPr/>
                      </a:pPr>
                      <a:r>
                        <a:rPr kumimoji="1" lang="ja-JP" altLang="en-US" sz="1050" dirty="0">
                          <a:solidFill>
                            <a:schemeClr val="bg1"/>
                          </a:solidFill>
                          <a:latin typeface="Meiryo UI" panose="020B0604030504040204" pitchFamily="50" charset="-128"/>
                          <a:ea typeface="Meiryo UI" panose="020B0604030504040204" pitchFamily="50" charset="-128"/>
                        </a:rPr>
                        <a:t>フェーズ</a:t>
                      </a:r>
                    </a:p>
                  </a:txBody>
                  <a:tcPr marL="36000" marR="36000" marT="36000" marB="36000" anchor="ctr">
                    <a:lnL w="19050" cap="flat" cmpd="sng" algn="ctr">
                      <a:solidFill>
                        <a:schemeClr val="accent3"/>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grid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b="1" dirty="0">
                          <a:solidFill>
                            <a:schemeClr val="bg1"/>
                          </a:solidFill>
                        </a:rPr>
                        <a:t>当事者にとって望ましい支援を実現するために・・・</a:t>
                      </a:r>
                    </a:p>
                  </a:txBody>
                  <a:tcPr marL="36000" marR="36000" marT="36000" marB="36000" anchor="ctr">
                    <a:lnL w="19050" cap="flat" cmpd="sng" algn="ctr">
                      <a:solidFill>
                        <a:schemeClr val="bg1"/>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a:endParaRPr kumimoji="1" lang="ja-JP" altLang="en-US" sz="1050" b="1" dirty="0">
                        <a:solidFill>
                          <a:schemeClr val="bg1"/>
                        </a:solidFill>
                        <a:latin typeface="メイリオ" panose="020B0604030504040204" pitchFamily="50" charset="-128"/>
                        <a:ea typeface="メイリオ" panose="020B0604030504040204" pitchFamily="50" charset="-128"/>
                      </a:endParaRPr>
                    </a:p>
                  </a:txBody>
                  <a:tcPr marL="36000" marR="36000" marT="36000" marB="36000" anchor="ctr">
                    <a:lnL w="12700" cap="flat" cmpd="sng" algn="ctr">
                      <a:solidFill>
                        <a:srgbClr val="103185"/>
                      </a:solidFill>
                      <a:prstDash val="solid"/>
                      <a:round/>
                      <a:headEnd type="none" w="med" len="med"/>
                      <a:tailEnd type="none" w="med" len="med"/>
                    </a:lnL>
                    <a:lnR w="12700" cap="flat" cmpd="sng" algn="ctr">
                      <a:solidFill>
                        <a:srgbClr val="103185"/>
                      </a:solidFill>
                      <a:prstDash val="solid"/>
                      <a:round/>
                      <a:headEnd type="none" w="med" len="med"/>
                      <a:tailEnd type="none" w="med" len="med"/>
                    </a:lnR>
                    <a:lnT w="12700" cap="flat" cmpd="sng" algn="ctr">
                      <a:solidFill>
                        <a:srgbClr val="103185"/>
                      </a:solidFill>
                      <a:prstDash val="solid"/>
                      <a:round/>
                      <a:headEnd type="none" w="med" len="med"/>
                      <a:tailEnd type="none" w="med" len="med"/>
                    </a:lnT>
                    <a:lnB w="12700" cap="flat" cmpd="sng" algn="ctr">
                      <a:solidFill>
                        <a:srgbClr val="103185"/>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372053843"/>
                  </a:ext>
                </a:extLst>
              </a:tr>
              <a:tr h="106890">
                <a:tc vMerge="1">
                  <a:txBody>
                    <a:bodyPr/>
                    <a:lstStyle>
                      <a:lvl1pPr marL="0" algn="l" defTabSz="484862" rtl="0" eaLnBrk="1" latinLnBrk="0" hangingPunct="1">
                        <a:defRPr kumimoji="1" sz="1909" b="1" kern="1200">
                          <a:solidFill>
                            <a:schemeClr val="lt1"/>
                          </a:solidFill>
                          <a:latin typeface="Segoe UI"/>
                          <a:ea typeface="メイリオ"/>
                        </a:defRPr>
                      </a:lvl1pPr>
                      <a:lvl2pPr marL="484862" algn="l" defTabSz="484862" rtl="0" eaLnBrk="1" latinLnBrk="0" hangingPunct="1">
                        <a:defRPr kumimoji="1" sz="1909" b="1" kern="1200">
                          <a:solidFill>
                            <a:schemeClr val="lt1"/>
                          </a:solidFill>
                          <a:latin typeface="Segoe UI"/>
                          <a:ea typeface="メイリオ"/>
                        </a:defRPr>
                      </a:lvl2pPr>
                      <a:lvl3pPr marL="969727" algn="l" defTabSz="484862" rtl="0" eaLnBrk="1" latinLnBrk="0" hangingPunct="1">
                        <a:defRPr kumimoji="1" sz="1909" b="1" kern="1200">
                          <a:solidFill>
                            <a:schemeClr val="lt1"/>
                          </a:solidFill>
                          <a:latin typeface="Segoe UI"/>
                          <a:ea typeface="メイリオ"/>
                        </a:defRPr>
                      </a:lvl3pPr>
                      <a:lvl4pPr marL="1454588" algn="l" defTabSz="484862" rtl="0" eaLnBrk="1" latinLnBrk="0" hangingPunct="1">
                        <a:defRPr kumimoji="1" sz="1909" b="1" kern="1200">
                          <a:solidFill>
                            <a:schemeClr val="lt1"/>
                          </a:solidFill>
                          <a:latin typeface="Segoe UI"/>
                          <a:ea typeface="メイリオ"/>
                        </a:defRPr>
                      </a:lvl4pPr>
                      <a:lvl5pPr marL="1939450" algn="l" defTabSz="484862" rtl="0" eaLnBrk="1" latinLnBrk="0" hangingPunct="1">
                        <a:defRPr kumimoji="1" sz="1909" b="1" kern="1200">
                          <a:solidFill>
                            <a:schemeClr val="lt1"/>
                          </a:solidFill>
                          <a:latin typeface="Segoe UI"/>
                          <a:ea typeface="メイリオ"/>
                        </a:defRPr>
                      </a:lvl5pPr>
                      <a:lvl6pPr marL="2424313" algn="l" defTabSz="484862" rtl="0" eaLnBrk="1" latinLnBrk="0" hangingPunct="1">
                        <a:defRPr kumimoji="1" sz="1909" b="1" kern="1200">
                          <a:solidFill>
                            <a:schemeClr val="lt1"/>
                          </a:solidFill>
                          <a:latin typeface="Segoe UI"/>
                          <a:ea typeface="メイリオ"/>
                        </a:defRPr>
                      </a:lvl6pPr>
                      <a:lvl7pPr marL="2909175" algn="l" defTabSz="484862" rtl="0" eaLnBrk="1" latinLnBrk="0" hangingPunct="1">
                        <a:defRPr kumimoji="1" sz="1909" b="1" kern="1200">
                          <a:solidFill>
                            <a:schemeClr val="lt1"/>
                          </a:solidFill>
                          <a:latin typeface="Segoe UI"/>
                          <a:ea typeface="メイリオ"/>
                        </a:defRPr>
                      </a:lvl7pPr>
                      <a:lvl8pPr marL="3394036" algn="l" defTabSz="484862" rtl="0" eaLnBrk="1" latinLnBrk="0" hangingPunct="1">
                        <a:defRPr kumimoji="1" sz="1909" b="1" kern="1200">
                          <a:solidFill>
                            <a:schemeClr val="lt1"/>
                          </a:solidFill>
                          <a:latin typeface="Segoe UI"/>
                          <a:ea typeface="メイリオ"/>
                        </a:defRPr>
                      </a:lvl8pPr>
                      <a:lvl9pPr marL="3878899" algn="l" defTabSz="484862" rtl="0" eaLnBrk="1" latinLnBrk="0" hangingPunct="1">
                        <a:defRPr kumimoji="1" sz="1909" b="1" kern="1200">
                          <a:solidFill>
                            <a:schemeClr val="lt1"/>
                          </a:solidFill>
                          <a:latin typeface="Segoe UI"/>
                          <a:ea typeface="メイリオ"/>
                        </a:defRPr>
                      </a:lvl9pPr>
                    </a:lstStyle>
                    <a:p>
                      <a:pPr marL="0" marR="0" lvl="0" indent="0" algn="ctr" defTabSz="484862" rtl="0" eaLnBrk="1" fontAlgn="auto" latinLnBrk="0" hangingPunct="1">
                        <a:lnSpc>
                          <a:spcPct val="100000"/>
                        </a:lnSpc>
                        <a:spcBef>
                          <a:spcPts val="0"/>
                        </a:spcBef>
                        <a:spcAft>
                          <a:spcPts val="0"/>
                        </a:spcAft>
                        <a:buClrTx/>
                        <a:buSzTx/>
                        <a:buFontTx/>
                        <a:buNone/>
                        <a:tabLst/>
                        <a:defRPr/>
                      </a:pPr>
                      <a:endParaRPr kumimoji="1" lang="ja-JP" altLang="en-US" sz="1050" dirty="0"/>
                    </a:p>
                  </a:txBody>
                  <a:tcPr marL="36000" marR="36000" marT="36000" marB="3600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785C1"/>
                    </a:solidFill>
                  </a:tcPr>
                </a:tc>
                <a:tc>
                  <a:txBody>
                    <a:bodyPr/>
                    <a:lstStyle>
                      <a:lvl1pPr marL="0" algn="l" defTabSz="484862" rtl="0" eaLnBrk="1" latinLnBrk="0" hangingPunct="1">
                        <a:defRPr kumimoji="1" sz="1909" b="1" kern="1200">
                          <a:solidFill>
                            <a:schemeClr val="lt1"/>
                          </a:solidFill>
                          <a:latin typeface="Segoe UI"/>
                          <a:ea typeface="メイリオ"/>
                        </a:defRPr>
                      </a:lvl1pPr>
                      <a:lvl2pPr marL="484862" algn="l" defTabSz="484862" rtl="0" eaLnBrk="1" latinLnBrk="0" hangingPunct="1">
                        <a:defRPr kumimoji="1" sz="1909" b="1" kern="1200">
                          <a:solidFill>
                            <a:schemeClr val="lt1"/>
                          </a:solidFill>
                          <a:latin typeface="Segoe UI"/>
                          <a:ea typeface="メイリオ"/>
                        </a:defRPr>
                      </a:lvl2pPr>
                      <a:lvl3pPr marL="969727" algn="l" defTabSz="484862" rtl="0" eaLnBrk="1" latinLnBrk="0" hangingPunct="1">
                        <a:defRPr kumimoji="1" sz="1909" b="1" kern="1200">
                          <a:solidFill>
                            <a:schemeClr val="lt1"/>
                          </a:solidFill>
                          <a:latin typeface="Segoe UI"/>
                          <a:ea typeface="メイリオ"/>
                        </a:defRPr>
                      </a:lvl3pPr>
                      <a:lvl4pPr marL="1454588" algn="l" defTabSz="484862" rtl="0" eaLnBrk="1" latinLnBrk="0" hangingPunct="1">
                        <a:defRPr kumimoji="1" sz="1909" b="1" kern="1200">
                          <a:solidFill>
                            <a:schemeClr val="lt1"/>
                          </a:solidFill>
                          <a:latin typeface="Segoe UI"/>
                          <a:ea typeface="メイリオ"/>
                        </a:defRPr>
                      </a:lvl4pPr>
                      <a:lvl5pPr marL="1939450" algn="l" defTabSz="484862" rtl="0" eaLnBrk="1" latinLnBrk="0" hangingPunct="1">
                        <a:defRPr kumimoji="1" sz="1909" b="1" kern="1200">
                          <a:solidFill>
                            <a:schemeClr val="lt1"/>
                          </a:solidFill>
                          <a:latin typeface="Segoe UI"/>
                          <a:ea typeface="メイリオ"/>
                        </a:defRPr>
                      </a:lvl5pPr>
                      <a:lvl6pPr marL="2424313" algn="l" defTabSz="484862" rtl="0" eaLnBrk="1" latinLnBrk="0" hangingPunct="1">
                        <a:defRPr kumimoji="1" sz="1909" b="1" kern="1200">
                          <a:solidFill>
                            <a:schemeClr val="lt1"/>
                          </a:solidFill>
                          <a:latin typeface="Segoe UI"/>
                          <a:ea typeface="メイリオ"/>
                        </a:defRPr>
                      </a:lvl6pPr>
                      <a:lvl7pPr marL="2909175" algn="l" defTabSz="484862" rtl="0" eaLnBrk="1" latinLnBrk="0" hangingPunct="1">
                        <a:defRPr kumimoji="1" sz="1909" b="1" kern="1200">
                          <a:solidFill>
                            <a:schemeClr val="lt1"/>
                          </a:solidFill>
                          <a:latin typeface="Segoe UI"/>
                          <a:ea typeface="メイリオ"/>
                        </a:defRPr>
                      </a:lvl7pPr>
                      <a:lvl8pPr marL="3394036" algn="l" defTabSz="484862" rtl="0" eaLnBrk="1" latinLnBrk="0" hangingPunct="1">
                        <a:defRPr kumimoji="1" sz="1909" b="1" kern="1200">
                          <a:solidFill>
                            <a:schemeClr val="lt1"/>
                          </a:solidFill>
                          <a:latin typeface="Segoe UI"/>
                          <a:ea typeface="メイリオ"/>
                        </a:defRPr>
                      </a:lvl8pPr>
                      <a:lvl9pPr marL="3878899" algn="l" defTabSz="484862" rtl="0" eaLnBrk="1" latinLnBrk="0" hangingPunct="1">
                        <a:defRPr kumimoji="1" sz="1909" b="1" kern="1200">
                          <a:solidFill>
                            <a:schemeClr val="lt1"/>
                          </a:solidFill>
                          <a:latin typeface="Segoe UI"/>
                          <a:ea typeface="メイリオ"/>
                        </a:defRPr>
                      </a:lvl9pPr>
                    </a:lstStyle>
                    <a:p>
                      <a:pPr algn="ctr"/>
                      <a:r>
                        <a:rPr kumimoji="1" lang="ja-JP" altLang="en-US" sz="1050" dirty="0"/>
                        <a:t>①できていると思うこと</a:t>
                      </a:r>
                      <a:endParaRPr kumimoji="1" lang="en-US" altLang="ja-JP" sz="1050" dirty="0"/>
                    </a:p>
                    <a:p>
                      <a:pPr algn="ctr"/>
                      <a:r>
                        <a:rPr kumimoji="1" lang="ja-JP" altLang="en-US" sz="1050" dirty="0"/>
                        <a:t>（「偶然・時々」できていることも</a:t>
                      </a:r>
                      <a:r>
                        <a:rPr kumimoji="1" lang="en-US" altLang="ja-JP" sz="1050" dirty="0"/>
                        <a:t>OK</a:t>
                      </a:r>
                      <a:r>
                        <a:rPr kumimoji="1" lang="ja-JP" altLang="en-US" sz="1050" dirty="0"/>
                        <a:t>！）</a:t>
                      </a:r>
                    </a:p>
                  </a:txBody>
                  <a:tcPr marL="36000" marR="3600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050" b="1" dirty="0">
                          <a:solidFill>
                            <a:schemeClr val="bg1"/>
                          </a:solidFill>
                          <a:latin typeface="メイリオ" panose="020B0604030504040204" pitchFamily="50" charset="-128"/>
                          <a:ea typeface="メイリオ" panose="020B0604030504040204" pitchFamily="50" charset="-128"/>
                        </a:rPr>
                        <a:t>②できたらよい・あったらよいと思うこと</a:t>
                      </a:r>
                    </a:p>
                  </a:txBody>
                  <a:tcPr marL="36000" marR="36000" marT="36000" marB="36000" anchor="ctr">
                    <a:lnL w="19050" cap="flat" cmpd="sng" algn="ctr">
                      <a:solidFill>
                        <a:schemeClr val="bg1"/>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208535641"/>
                  </a:ext>
                </a:extLst>
              </a:tr>
              <a:tr h="1145876">
                <a:tc>
                  <a:txBody>
                    <a:bodyPr/>
                    <a:lstStyle>
                      <a:lvl1pPr marL="0" algn="l" defTabSz="484862" rtl="0" eaLnBrk="1" latinLnBrk="0" hangingPunct="1">
                        <a:defRPr kumimoji="1" sz="1909" kern="1200">
                          <a:solidFill>
                            <a:schemeClr val="dk1"/>
                          </a:solidFill>
                          <a:latin typeface="Segoe UI"/>
                          <a:ea typeface="メイリオ"/>
                        </a:defRPr>
                      </a:lvl1pPr>
                      <a:lvl2pPr marL="484862" algn="l" defTabSz="484862" rtl="0" eaLnBrk="1" latinLnBrk="0" hangingPunct="1">
                        <a:defRPr kumimoji="1" sz="1909" kern="1200">
                          <a:solidFill>
                            <a:schemeClr val="dk1"/>
                          </a:solidFill>
                          <a:latin typeface="Segoe UI"/>
                          <a:ea typeface="メイリオ"/>
                        </a:defRPr>
                      </a:lvl2pPr>
                      <a:lvl3pPr marL="969727" algn="l" defTabSz="484862" rtl="0" eaLnBrk="1" latinLnBrk="0" hangingPunct="1">
                        <a:defRPr kumimoji="1" sz="1909" kern="1200">
                          <a:solidFill>
                            <a:schemeClr val="dk1"/>
                          </a:solidFill>
                          <a:latin typeface="Segoe UI"/>
                          <a:ea typeface="メイリオ"/>
                        </a:defRPr>
                      </a:lvl3pPr>
                      <a:lvl4pPr marL="1454588" algn="l" defTabSz="484862" rtl="0" eaLnBrk="1" latinLnBrk="0" hangingPunct="1">
                        <a:defRPr kumimoji="1" sz="1909" kern="1200">
                          <a:solidFill>
                            <a:schemeClr val="dk1"/>
                          </a:solidFill>
                          <a:latin typeface="Segoe UI"/>
                          <a:ea typeface="メイリオ"/>
                        </a:defRPr>
                      </a:lvl4pPr>
                      <a:lvl5pPr marL="1939450" algn="l" defTabSz="484862" rtl="0" eaLnBrk="1" latinLnBrk="0" hangingPunct="1">
                        <a:defRPr kumimoji="1" sz="1909" kern="1200">
                          <a:solidFill>
                            <a:schemeClr val="dk1"/>
                          </a:solidFill>
                          <a:latin typeface="Segoe UI"/>
                          <a:ea typeface="メイリオ"/>
                        </a:defRPr>
                      </a:lvl5pPr>
                      <a:lvl6pPr marL="2424313" algn="l" defTabSz="484862" rtl="0" eaLnBrk="1" latinLnBrk="0" hangingPunct="1">
                        <a:defRPr kumimoji="1" sz="1909" kern="1200">
                          <a:solidFill>
                            <a:schemeClr val="dk1"/>
                          </a:solidFill>
                          <a:latin typeface="Segoe UI"/>
                          <a:ea typeface="メイリオ"/>
                        </a:defRPr>
                      </a:lvl6pPr>
                      <a:lvl7pPr marL="2909175" algn="l" defTabSz="484862" rtl="0" eaLnBrk="1" latinLnBrk="0" hangingPunct="1">
                        <a:defRPr kumimoji="1" sz="1909" kern="1200">
                          <a:solidFill>
                            <a:schemeClr val="dk1"/>
                          </a:solidFill>
                          <a:latin typeface="Segoe UI"/>
                          <a:ea typeface="メイリオ"/>
                        </a:defRPr>
                      </a:lvl7pPr>
                      <a:lvl8pPr marL="3394036" algn="l" defTabSz="484862" rtl="0" eaLnBrk="1" latinLnBrk="0" hangingPunct="1">
                        <a:defRPr kumimoji="1" sz="1909" kern="1200">
                          <a:solidFill>
                            <a:schemeClr val="dk1"/>
                          </a:solidFill>
                          <a:latin typeface="Segoe UI"/>
                          <a:ea typeface="メイリオ"/>
                        </a:defRPr>
                      </a:lvl8pPr>
                      <a:lvl9pPr marL="3878899" algn="l" defTabSz="484862" rtl="0" eaLnBrk="1" latinLnBrk="0" hangingPunct="1">
                        <a:defRPr kumimoji="1" sz="1909" kern="1200">
                          <a:solidFill>
                            <a:schemeClr val="dk1"/>
                          </a:solidFill>
                          <a:latin typeface="Segoe UI"/>
                          <a:ea typeface="メイリオ"/>
                        </a:defRPr>
                      </a:lvl9pPr>
                    </a:lstStyle>
                    <a:p>
                      <a:pPr algn="l"/>
                      <a:r>
                        <a:rPr kumimoji="1" lang="ja-JP" altLang="en-US" sz="1050" dirty="0">
                          <a:latin typeface="Meiryo UI" panose="020B0604030504040204" pitchFamily="50" charset="-128"/>
                          <a:ea typeface="Meiryo UI" panose="020B0604030504040204" pitchFamily="50" charset="-128"/>
                        </a:rPr>
                        <a:t>対象者の状況把握</a:t>
                      </a:r>
                    </a:p>
                  </a:txBody>
                  <a:tcPr marL="36000" marR="36000" marT="36000" marB="3600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84862" rtl="0" eaLnBrk="1" latinLnBrk="0" hangingPunct="1">
                        <a:defRPr kumimoji="1" sz="1909" kern="1200">
                          <a:solidFill>
                            <a:schemeClr val="dk1"/>
                          </a:solidFill>
                          <a:latin typeface="Segoe UI"/>
                          <a:ea typeface="メイリオ"/>
                        </a:defRPr>
                      </a:lvl1pPr>
                      <a:lvl2pPr marL="484862" algn="l" defTabSz="484862" rtl="0" eaLnBrk="1" latinLnBrk="0" hangingPunct="1">
                        <a:defRPr kumimoji="1" sz="1909" kern="1200">
                          <a:solidFill>
                            <a:schemeClr val="dk1"/>
                          </a:solidFill>
                          <a:latin typeface="Segoe UI"/>
                          <a:ea typeface="メイリオ"/>
                        </a:defRPr>
                      </a:lvl2pPr>
                      <a:lvl3pPr marL="969727" algn="l" defTabSz="484862" rtl="0" eaLnBrk="1" latinLnBrk="0" hangingPunct="1">
                        <a:defRPr kumimoji="1" sz="1909" kern="1200">
                          <a:solidFill>
                            <a:schemeClr val="dk1"/>
                          </a:solidFill>
                          <a:latin typeface="Segoe UI"/>
                          <a:ea typeface="メイリオ"/>
                        </a:defRPr>
                      </a:lvl3pPr>
                      <a:lvl4pPr marL="1454588" algn="l" defTabSz="484862" rtl="0" eaLnBrk="1" latinLnBrk="0" hangingPunct="1">
                        <a:defRPr kumimoji="1" sz="1909" kern="1200">
                          <a:solidFill>
                            <a:schemeClr val="dk1"/>
                          </a:solidFill>
                          <a:latin typeface="Segoe UI"/>
                          <a:ea typeface="メイリオ"/>
                        </a:defRPr>
                      </a:lvl4pPr>
                      <a:lvl5pPr marL="1939450" algn="l" defTabSz="484862" rtl="0" eaLnBrk="1" latinLnBrk="0" hangingPunct="1">
                        <a:defRPr kumimoji="1" sz="1909" kern="1200">
                          <a:solidFill>
                            <a:schemeClr val="dk1"/>
                          </a:solidFill>
                          <a:latin typeface="Segoe UI"/>
                          <a:ea typeface="メイリオ"/>
                        </a:defRPr>
                      </a:lvl5pPr>
                      <a:lvl6pPr marL="2424313" algn="l" defTabSz="484862" rtl="0" eaLnBrk="1" latinLnBrk="0" hangingPunct="1">
                        <a:defRPr kumimoji="1" sz="1909" kern="1200">
                          <a:solidFill>
                            <a:schemeClr val="dk1"/>
                          </a:solidFill>
                          <a:latin typeface="Segoe UI"/>
                          <a:ea typeface="メイリオ"/>
                        </a:defRPr>
                      </a:lvl6pPr>
                      <a:lvl7pPr marL="2909175" algn="l" defTabSz="484862" rtl="0" eaLnBrk="1" latinLnBrk="0" hangingPunct="1">
                        <a:defRPr kumimoji="1" sz="1909" kern="1200">
                          <a:solidFill>
                            <a:schemeClr val="dk1"/>
                          </a:solidFill>
                          <a:latin typeface="Segoe UI"/>
                          <a:ea typeface="メイリオ"/>
                        </a:defRPr>
                      </a:lvl7pPr>
                      <a:lvl8pPr marL="3394036" algn="l" defTabSz="484862" rtl="0" eaLnBrk="1" latinLnBrk="0" hangingPunct="1">
                        <a:defRPr kumimoji="1" sz="1909" kern="1200">
                          <a:solidFill>
                            <a:schemeClr val="dk1"/>
                          </a:solidFill>
                          <a:latin typeface="Segoe UI"/>
                          <a:ea typeface="メイリオ"/>
                        </a:defRPr>
                      </a:lvl8pPr>
                      <a:lvl9pPr marL="3878899" algn="l" defTabSz="484862" rtl="0" eaLnBrk="1" latinLnBrk="0" hangingPunct="1">
                        <a:defRPr kumimoji="1" sz="1909" kern="1200">
                          <a:solidFill>
                            <a:schemeClr val="dk1"/>
                          </a:solidFill>
                          <a:latin typeface="Segoe UI"/>
                          <a:ea typeface="メイリオ"/>
                        </a:defRPr>
                      </a:lvl9pPr>
                    </a:lstStyle>
                    <a:p>
                      <a:pPr marL="72000" indent="-72000">
                        <a:buFont typeface="Arial" panose="020B0604020202020204" pitchFamily="34" charset="0"/>
                        <a:buChar char="•"/>
                      </a:pPr>
                      <a:endParaRPr kumimoji="1" lang="ja-JP" altLang="en-US" sz="800" dirty="0">
                        <a:latin typeface="Meiryo UI" panose="020B0604030504040204" pitchFamily="50" charset="-128"/>
                        <a:ea typeface="Meiryo UI" panose="020B0604030504040204" pitchFamily="50" charset="-128"/>
                      </a:endParaRPr>
                    </a:p>
                  </a:txBody>
                  <a:tcPr marL="36000" marR="36000" marT="36000" marB="36000">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72000" indent="-72000">
                        <a:buFont typeface="Arial" panose="020B0604020202020204" pitchFamily="34" charset="0"/>
                        <a:buChar char="•"/>
                      </a:pPr>
                      <a:endParaRPr kumimoji="1" lang="ja-JP" altLang="en-US" sz="800" dirty="0">
                        <a:latin typeface="Meiryo UI" panose="020B0604030504040204" pitchFamily="50" charset="-128"/>
                        <a:ea typeface="Meiryo UI" panose="020B0604030504040204" pitchFamily="50" charset="-128"/>
                      </a:endParaRPr>
                    </a:p>
                  </a:txBody>
                  <a:tcPr marL="36000" marR="36000" marT="36000" marB="36000">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27691238"/>
                  </a:ext>
                </a:extLst>
              </a:tr>
              <a:tr h="1168781">
                <a:tc>
                  <a:txBody>
                    <a:bodyPr/>
                    <a:lstStyle>
                      <a:lvl1pPr marL="0" algn="l" defTabSz="484862" rtl="0" eaLnBrk="1" latinLnBrk="0" hangingPunct="1">
                        <a:defRPr kumimoji="1" sz="1909" kern="1200">
                          <a:solidFill>
                            <a:schemeClr val="dk1"/>
                          </a:solidFill>
                          <a:latin typeface="Segoe UI"/>
                          <a:ea typeface="メイリオ"/>
                        </a:defRPr>
                      </a:lvl1pPr>
                      <a:lvl2pPr marL="484862" algn="l" defTabSz="484862" rtl="0" eaLnBrk="1" latinLnBrk="0" hangingPunct="1">
                        <a:defRPr kumimoji="1" sz="1909" kern="1200">
                          <a:solidFill>
                            <a:schemeClr val="dk1"/>
                          </a:solidFill>
                          <a:latin typeface="Segoe UI"/>
                          <a:ea typeface="メイリオ"/>
                        </a:defRPr>
                      </a:lvl2pPr>
                      <a:lvl3pPr marL="969727" algn="l" defTabSz="484862" rtl="0" eaLnBrk="1" latinLnBrk="0" hangingPunct="1">
                        <a:defRPr kumimoji="1" sz="1909" kern="1200">
                          <a:solidFill>
                            <a:schemeClr val="dk1"/>
                          </a:solidFill>
                          <a:latin typeface="Segoe UI"/>
                          <a:ea typeface="メイリオ"/>
                        </a:defRPr>
                      </a:lvl3pPr>
                      <a:lvl4pPr marL="1454588" algn="l" defTabSz="484862" rtl="0" eaLnBrk="1" latinLnBrk="0" hangingPunct="1">
                        <a:defRPr kumimoji="1" sz="1909" kern="1200">
                          <a:solidFill>
                            <a:schemeClr val="dk1"/>
                          </a:solidFill>
                          <a:latin typeface="Segoe UI"/>
                          <a:ea typeface="メイリオ"/>
                        </a:defRPr>
                      </a:lvl4pPr>
                      <a:lvl5pPr marL="1939450" algn="l" defTabSz="484862" rtl="0" eaLnBrk="1" latinLnBrk="0" hangingPunct="1">
                        <a:defRPr kumimoji="1" sz="1909" kern="1200">
                          <a:solidFill>
                            <a:schemeClr val="dk1"/>
                          </a:solidFill>
                          <a:latin typeface="Segoe UI"/>
                          <a:ea typeface="メイリオ"/>
                        </a:defRPr>
                      </a:lvl5pPr>
                      <a:lvl6pPr marL="2424313" algn="l" defTabSz="484862" rtl="0" eaLnBrk="1" latinLnBrk="0" hangingPunct="1">
                        <a:defRPr kumimoji="1" sz="1909" kern="1200">
                          <a:solidFill>
                            <a:schemeClr val="dk1"/>
                          </a:solidFill>
                          <a:latin typeface="Segoe UI"/>
                          <a:ea typeface="メイリオ"/>
                        </a:defRPr>
                      </a:lvl6pPr>
                      <a:lvl7pPr marL="2909175" algn="l" defTabSz="484862" rtl="0" eaLnBrk="1" latinLnBrk="0" hangingPunct="1">
                        <a:defRPr kumimoji="1" sz="1909" kern="1200">
                          <a:solidFill>
                            <a:schemeClr val="dk1"/>
                          </a:solidFill>
                          <a:latin typeface="Segoe UI"/>
                          <a:ea typeface="メイリオ"/>
                        </a:defRPr>
                      </a:lvl7pPr>
                      <a:lvl8pPr marL="3394036" algn="l" defTabSz="484862" rtl="0" eaLnBrk="1" latinLnBrk="0" hangingPunct="1">
                        <a:defRPr kumimoji="1" sz="1909" kern="1200">
                          <a:solidFill>
                            <a:schemeClr val="dk1"/>
                          </a:solidFill>
                          <a:latin typeface="Segoe UI"/>
                          <a:ea typeface="メイリオ"/>
                        </a:defRPr>
                      </a:lvl8pPr>
                      <a:lvl9pPr marL="3878899" algn="l" defTabSz="484862" rtl="0" eaLnBrk="1" latinLnBrk="0" hangingPunct="1">
                        <a:defRPr kumimoji="1" sz="1909" kern="1200">
                          <a:solidFill>
                            <a:schemeClr val="dk1"/>
                          </a:solidFill>
                          <a:latin typeface="Segoe UI"/>
                          <a:ea typeface="メイリオ"/>
                        </a:defRPr>
                      </a:lvl9pPr>
                    </a:lstStyle>
                    <a:p>
                      <a:pPr algn="l"/>
                      <a:r>
                        <a:rPr kumimoji="1" lang="ja-JP" altLang="en-US" sz="1050" dirty="0">
                          <a:latin typeface="Meiryo UI" panose="020B0604030504040204" pitchFamily="50" charset="-128"/>
                          <a:ea typeface="Meiryo UI" panose="020B0604030504040204" pitchFamily="50" charset="-128"/>
                        </a:rPr>
                        <a:t>支援関係機関における連携と自律に向けた支援</a:t>
                      </a:r>
                      <a:endParaRPr kumimoji="1" lang="en-US" altLang="ja-JP" sz="1050" dirty="0">
                        <a:latin typeface="Meiryo UI" panose="020B0604030504040204" pitchFamily="50" charset="-128"/>
                        <a:ea typeface="Meiryo UI" panose="020B0604030504040204" pitchFamily="50" charset="-128"/>
                      </a:endParaRPr>
                    </a:p>
                  </a:txBody>
                  <a:tcPr marL="36000" marR="36000" marT="36000" marB="3600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84862" rtl="0" eaLnBrk="1" latinLnBrk="0" hangingPunct="1">
                        <a:defRPr kumimoji="1" sz="1909" kern="1200">
                          <a:solidFill>
                            <a:schemeClr val="dk1"/>
                          </a:solidFill>
                          <a:latin typeface="Segoe UI"/>
                          <a:ea typeface="メイリオ"/>
                        </a:defRPr>
                      </a:lvl1pPr>
                      <a:lvl2pPr marL="484862" algn="l" defTabSz="484862" rtl="0" eaLnBrk="1" latinLnBrk="0" hangingPunct="1">
                        <a:defRPr kumimoji="1" sz="1909" kern="1200">
                          <a:solidFill>
                            <a:schemeClr val="dk1"/>
                          </a:solidFill>
                          <a:latin typeface="Segoe UI"/>
                          <a:ea typeface="メイリオ"/>
                        </a:defRPr>
                      </a:lvl2pPr>
                      <a:lvl3pPr marL="969727" algn="l" defTabSz="484862" rtl="0" eaLnBrk="1" latinLnBrk="0" hangingPunct="1">
                        <a:defRPr kumimoji="1" sz="1909" kern="1200">
                          <a:solidFill>
                            <a:schemeClr val="dk1"/>
                          </a:solidFill>
                          <a:latin typeface="Segoe UI"/>
                          <a:ea typeface="メイリオ"/>
                        </a:defRPr>
                      </a:lvl3pPr>
                      <a:lvl4pPr marL="1454588" algn="l" defTabSz="484862" rtl="0" eaLnBrk="1" latinLnBrk="0" hangingPunct="1">
                        <a:defRPr kumimoji="1" sz="1909" kern="1200">
                          <a:solidFill>
                            <a:schemeClr val="dk1"/>
                          </a:solidFill>
                          <a:latin typeface="Segoe UI"/>
                          <a:ea typeface="メイリオ"/>
                        </a:defRPr>
                      </a:lvl4pPr>
                      <a:lvl5pPr marL="1939450" algn="l" defTabSz="484862" rtl="0" eaLnBrk="1" latinLnBrk="0" hangingPunct="1">
                        <a:defRPr kumimoji="1" sz="1909" kern="1200">
                          <a:solidFill>
                            <a:schemeClr val="dk1"/>
                          </a:solidFill>
                          <a:latin typeface="Segoe UI"/>
                          <a:ea typeface="メイリオ"/>
                        </a:defRPr>
                      </a:lvl5pPr>
                      <a:lvl6pPr marL="2424313" algn="l" defTabSz="484862" rtl="0" eaLnBrk="1" latinLnBrk="0" hangingPunct="1">
                        <a:defRPr kumimoji="1" sz="1909" kern="1200">
                          <a:solidFill>
                            <a:schemeClr val="dk1"/>
                          </a:solidFill>
                          <a:latin typeface="Segoe UI"/>
                          <a:ea typeface="メイリオ"/>
                        </a:defRPr>
                      </a:lvl6pPr>
                      <a:lvl7pPr marL="2909175" algn="l" defTabSz="484862" rtl="0" eaLnBrk="1" latinLnBrk="0" hangingPunct="1">
                        <a:defRPr kumimoji="1" sz="1909" kern="1200">
                          <a:solidFill>
                            <a:schemeClr val="dk1"/>
                          </a:solidFill>
                          <a:latin typeface="Segoe UI"/>
                          <a:ea typeface="メイリオ"/>
                        </a:defRPr>
                      </a:lvl7pPr>
                      <a:lvl8pPr marL="3394036" algn="l" defTabSz="484862" rtl="0" eaLnBrk="1" latinLnBrk="0" hangingPunct="1">
                        <a:defRPr kumimoji="1" sz="1909" kern="1200">
                          <a:solidFill>
                            <a:schemeClr val="dk1"/>
                          </a:solidFill>
                          <a:latin typeface="Segoe UI"/>
                          <a:ea typeface="メイリオ"/>
                        </a:defRPr>
                      </a:lvl8pPr>
                      <a:lvl9pPr marL="3878899" algn="l" defTabSz="484862" rtl="0" eaLnBrk="1" latinLnBrk="0" hangingPunct="1">
                        <a:defRPr kumimoji="1" sz="1909" kern="1200">
                          <a:solidFill>
                            <a:schemeClr val="dk1"/>
                          </a:solidFill>
                          <a:latin typeface="Segoe UI"/>
                          <a:ea typeface="メイリオ"/>
                        </a:defRPr>
                      </a:lvl9pPr>
                    </a:lstStyle>
                    <a:p>
                      <a:pPr marL="72000" indent="-72000">
                        <a:buFont typeface="Arial" panose="020B0604020202020204" pitchFamily="34" charset="0"/>
                        <a:buChar char="•"/>
                      </a:pPr>
                      <a:endParaRPr kumimoji="1" lang="ja-JP" altLang="en-US" sz="800" dirty="0">
                        <a:latin typeface="Meiryo UI" panose="020B0604030504040204" pitchFamily="50" charset="-128"/>
                        <a:ea typeface="Meiryo UI" panose="020B0604030504040204" pitchFamily="50" charset="-128"/>
                      </a:endParaRPr>
                    </a:p>
                  </a:txBody>
                  <a:tcPr marL="36000" marR="36000" marT="36000" marB="36000">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72000" indent="-72000">
                        <a:buFont typeface="Arial" panose="020B0604020202020204" pitchFamily="34" charset="0"/>
                        <a:buChar char="•"/>
                      </a:pPr>
                      <a:endParaRPr kumimoji="1" lang="ja-JP" altLang="en-US" sz="800" dirty="0">
                        <a:latin typeface="Meiryo UI" panose="020B0604030504040204" pitchFamily="50" charset="-128"/>
                        <a:ea typeface="Meiryo UI" panose="020B0604030504040204" pitchFamily="50" charset="-128"/>
                      </a:endParaRPr>
                    </a:p>
                  </a:txBody>
                  <a:tcPr marL="36000" marR="36000" marT="36000" marB="36000">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38173473"/>
                  </a:ext>
                </a:extLst>
              </a:tr>
              <a:tr h="1072530">
                <a:tc>
                  <a:txBody>
                    <a:bodyPr/>
                    <a:lstStyle>
                      <a:lvl1pPr marL="0" algn="l" defTabSz="484862" rtl="0" eaLnBrk="1" latinLnBrk="0" hangingPunct="1">
                        <a:defRPr kumimoji="1" sz="1909" kern="1200">
                          <a:solidFill>
                            <a:schemeClr val="dk1"/>
                          </a:solidFill>
                          <a:latin typeface="Segoe UI"/>
                          <a:ea typeface="メイリオ"/>
                        </a:defRPr>
                      </a:lvl1pPr>
                      <a:lvl2pPr marL="484862" algn="l" defTabSz="484862" rtl="0" eaLnBrk="1" latinLnBrk="0" hangingPunct="1">
                        <a:defRPr kumimoji="1" sz="1909" kern="1200">
                          <a:solidFill>
                            <a:schemeClr val="dk1"/>
                          </a:solidFill>
                          <a:latin typeface="Segoe UI"/>
                          <a:ea typeface="メイリオ"/>
                        </a:defRPr>
                      </a:lvl2pPr>
                      <a:lvl3pPr marL="969727" algn="l" defTabSz="484862" rtl="0" eaLnBrk="1" latinLnBrk="0" hangingPunct="1">
                        <a:defRPr kumimoji="1" sz="1909" kern="1200">
                          <a:solidFill>
                            <a:schemeClr val="dk1"/>
                          </a:solidFill>
                          <a:latin typeface="Segoe UI"/>
                          <a:ea typeface="メイリオ"/>
                        </a:defRPr>
                      </a:lvl3pPr>
                      <a:lvl4pPr marL="1454588" algn="l" defTabSz="484862" rtl="0" eaLnBrk="1" latinLnBrk="0" hangingPunct="1">
                        <a:defRPr kumimoji="1" sz="1909" kern="1200">
                          <a:solidFill>
                            <a:schemeClr val="dk1"/>
                          </a:solidFill>
                          <a:latin typeface="Segoe UI"/>
                          <a:ea typeface="メイリオ"/>
                        </a:defRPr>
                      </a:lvl4pPr>
                      <a:lvl5pPr marL="1939450" algn="l" defTabSz="484862" rtl="0" eaLnBrk="1" latinLnBrk="0" hangingPunct="1">
                        <a:defRPr kumimoji="1" sz="1909" kern="1200">
                          <a:solidFill>
                            <a:schemeClr val="dk1"/>
                          </a:solidFill>
                          <a:latin typeface="Segoe UI"/>
                          <a:ea typeface="メイリオ"/>
                        </a:defRPr>
                      </a:lvl5pPr>
                      <a:lvl6pPr marL="2424313" algn="l" defTabSz="484862" rtl="0" eaLnBrk="1" latinLnBrk="0" hangingPunct="1">
                        <a:defRPr kumimoji="1" sz="1909" kern="1200">
                          <a:solidFill>
                            <a:schemeClr val="dk1"/>
                          </a:solidFill>
                          <a:latin typeface="Segoe UI"/>
                          <a:ea typeface="メイリオ"/>
                        </a:defRPr>
                      </a:lvl6pPr>
                      <a:lvl7pPr marL="2909175" algn="l" defTabSz="484862" rtl="0" eaLnBrk="1" latinLnBrk="0" hangingPunct="1">
                        <a:defRPr kumimoji="1" sz="1909" kern="1200">
                          <a:solidFill>
                            <a:schemeClr val="dk1"/>
                          </a:solidFill>
                          <a:latin typeface="Segoe UI"/>
                          <a:ea typeface="メイリオ"/>
                        </a:defRPr>
                      </a:lvl7pPr>
                      <a:lvl8pPr marL="3394036" algn="l" defTabSz="484862" rtl="0" eaLnBrk="1" latinLnBrk="0" hangingPunct="1">
                        <a:defRPr kumimoji="1" sz="1909" kern="1200">
                          <a:solidFill>
                            <a:schemeClr val="dk1"/>
                          </a:solidFill>
                          <a:latin typeface="Segoe UI"/>
                          <a:ea typeface="メイリオ"/>
                        </a:defRPr>
                      </a:lvl8pPr>
                      <a:lvl9pPr marL="3878899" algn="l" defTabSz="484862" rtl="0" eaLnBrk="1" latinLnBrk="0" hangingPunct="1">
                        <a:defRPr kumimoji="1" sz="1909" kern="1200">
                          <a:solidFill>
                            <a:schemeClr val="dk1"/>
                          </a:solidFill>
                          <a:latin typeface="Segoe UI"/>
                          <a:ea typeface="メイリオ"/>
                        </a:defRPr>
                      </a:lvl9pPr>
                    </a:lstStyle>
                    <a:p>
                      <a:pPr algn="l"/>
                      <a:r>
                        <a:rPr kumimoji="1" lang="ja-JP" altLang="en-US" sz="1050" dirty="0">
                          <a:solidFill>
                            <a:schemeClr val="tx1"/>
                          </a:solidFill>
                          <a:latin typeface="Meiryo UI" panose="020B0604030504040204" pitchFamily="50" charset="-128"/>
                          <a:ea typeface="Meiryo UI" panose="020B0604030504040204" pitchFamily="50" charset="-128"/>
                        </a:rPr>
                        <a:t>地域等とのつながり</a:t>
                      </a:r>
                    </a:p>
                  </a:txBody>
                  <a:tcPr marL="36000" marR="36000" marT="36000" marB="3600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84862" rtl="0" eaLnBrk="1" latinLnBrk="0" hangingPunct="1">
                        <a:defRPr kumimoji="1" sz="1909" kern="1200">
                          <a:solidFill>
                            <a:schemeClr val="dk1"/>
                          </a:solidFill>
                          <a:latin typeface="Segoe UI"/>
                          <a:ea typeface="メイリオ"/>
                        </a:defRPr>
                      </a:lvl1pPr>
                      <a:lvl2pPr marL="484862" algn="l" defTabSz="484862" rtl="0" eaLnBrk="1" latinLnBrk="0" hangingPunct="1">
                        <a:defRPr kumimoji="1" sz="1909" kern="1200">
                          <a:solidFill>
                            <a:schemeClr val="dk1"/>
                          </a:solidFill>
                          <a:latin typeface="Segoe UI"/>
                          <a:ea typeface="メイリオ"/>
                        </a:defRPr>
                      </a:lvl2pPr>
                      <a:lvl3pPr marL="969727" algn="l" defTabSz="484862" rtl="0" eaLnBrk="1" latinLnBrk="0" hangingPunct="1">
                        <a:defRPr kumimoji="1" sz="1909" kern="1200">
                          <a:solidFill>
                            <a:schemeClr val="dk1"/>
                          </a:solidFill>
                          <a:latin typeface="Segoe UI"/>
                          <a:ea typeface="メイリオ"/>
                        </a:defRPr>
                      </a:lvl3pPr>
                      <a:lvl4pPr marL="1454588" algn="l" defTabSz="484862" rtl="0" eaLnBrk="1" latinLnBrk="0" hangingPunct="1">
                        <a:defRPr kumimoji="1" sz="1909" kern="1200">
                          <a:solidFill>
                            <a:schemeClr val="dk1"/>
                          </a:solidFill>
                          <a:latin typeface="Segoe UI"/>
                          <a:ea typeface="メイリオ"/>
                        </a:defRPr>
                      </a:lvl4pPr>
                      <a:lvl5pPr marL="1939450" algn="l" defTabSz="484862" rtl="0" eaLnBrk="1" latinLnBrk="0" hangingPunct="1">
                        <a:defRPr kumimoji="1" sz="1909" kern="1200">
                          <a:solidFill>
                            <a:schemeClr val="dk1"/>
                          </a:solidFill>
                          <a:latin typeface="Segoe UI"/>
                          <a:ea typeface="メイリオ"/>
                        </a:defRPr>
                      </a:lvl5pPr>
                      <a:lvl6pPr marL="2424313" algn="l" defTabSz="484862" rtl="0" eaLnBrk="1" latinLnBrk="0" hangingPunct="1">
                        <a:defRPr kumimoji="1" sz="1909" kern="1200">
                          <a:solidFill>
                            <a:schemeClr val="dk1"/>
                          </a:solidFill>
                          <a:latin typeface="Segoe UI"/>
                          <a:ea typeface="メイリオ"/>
                        </a:defRPr>
                      </a:lvl6pPr>
                      <a:lvl7pPr marL="2909175" algn="l" defTabSz="484862" rtl="0" eaLnBrk="1" latinLnBrk="0" hangingPunct="1">
                        <a:defRPr kumimoji="1" sz="1909" kern="1200">
                          <a:solidFill>
                            <a:schemeClr val="dk1"/>
                          </a:solidFill>
                          <a:latin typeface="Segoe UI"/>
                          <a:ea typeface="メイリオ"/>
                        </a:defRPr>
                      </a:lvl7pPr>
                      <a:lvl8pPr marL="3394036" algn="l" defTabSz="484862" rtl="0" eaLnBrk="1" latinLnBrk="0" hangingPunct="1">
                        <a:defRPr kumimoji="1" sz="1909" kern="1200">
                          <a:solidFill>
                            <a:schemeClr val="dk1"/>
                          </a:solidFill>
                          <a:latin typeface="Segoe UI"/>
                          <a:ea typeface="メイリオ"/>
                        </a:defRPr>
                      </a:lvl8pPr>
                      <a:lvl9pPr marL="3878899" algn="l" defTabSz="484862" rtl="0" eaLnBrk="1" latinLnBrk="0" hangingPunct="1">
                        <a:defRPr kumimoji="1" sz="1909" kern="1200">
                          <a:solidFill>
                            <a:schemeClr val="dk1"/>
                          </a:solidFill>
                          <a:latin typeface="Segoe UI"/>
                          <a:ea typeface="メイリオ"/>
                        </a:defRPr>
                      </a:lvl9pPr>
                    </a:lstStyle>
                    <a:p>
                      <a:pPr marL="72000" indent="-72000">
                        <a:buFont typeface="Arial" panose="020B0604020202020204" pitchFamily="34" charset="0"/>
                        <a:buChar char="•"/>
                      </a:pPr>
                      <a:endParaRPr kumimoji="1" lang="ja-JP" altLang="en-US" sz="800" dirty="0">
                        <a:latin typeface="Meiryo UI" panose="020B0604030504040204" pitchFamily="50" charset="-128"/>
                        <a:ea typeface="Meiryo UI" panose="020B0604030504040204" pitchFamily="50" charset="-128"/>
                      </a:endParaRPr>
                    </a:p>
                  </a:txBody>
                  <a:tcPr marL="36000" marR="36000" marT="36000" marB="36000">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72000" indent="-72000">
                        <a:buFont typeface="Arial" panose="020B0604020202020204" pitchFamily="34" charset="0"/>
                        <a:buChar char="•"/>
                      </a:pPr>
                      <a:endParaRPr kumimoji="1" lang="ja-JP" altLang="en-US" sz="800" dirty="0">
                        <a:latin typeface="Meiryo UI" panose="020B0604030504040204" pitchFamily="50" charset="-128"/>
                        <a:ea typeface="Meiryo UI" panose="020B0604030504040204" pitchFamily="50" charset="-128"/>
                      </a:endParaRPr>
                    </a:p>
                  </a:txBody>
                  <a:tcPr marL="36000" marR="36000" marT="36000" marB="36000">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2179320"/>
                  </a:ext>
                </a:extLst>
              </a:tr>
              <a:tr h="1051904">
                <a:tc>
                  <a:txBody>
                    <a:bodyPr/>
                    <a:lstStyle>
                      <a:lvl1pPr marL="0" algn="l" defTabSz="484862" rtl="0" eaLnBrk="1" latinLnBrk="0" hangingPunct="1">
                        <a:defRPr kumimoji="1" sz="1909" kern="1200">
                          <a:solidFill>
                            <a:schemeClr val="dk1"/>
                          </a:solidFill>
                          <a:latin typeface="Segoe UI"/>
                          <a:ea typeface="メイリオ"/>
                        </a:defRPr>
                      </a:lvl1pPr>
                      <a:lvl2pPr marL="484862" algn="l" defTabSz="484862" rtl="0" eaLnBrk="1" latinLnBrk="0" hangingPunct="1">
                        <a:defRPr kumimoji="1" sz="1909" kern="1200">
                          <a:solidFill>
                            <a:schemeClr val="dk1"/>
                          </a:solidFill>
                          <a:latin typeface="Segoe UI"/>
                          <a:ea typeface="メイリオ"/>
                        </a:defRPr>
                      </a:lvl2pPr>
                      <a:lvl3pPr marL="969727" algn="l" defTabSz="484862" rtl="0" eaLnBrk="1" latinLnBrk="0" hangingPunct="1">
                        <a:defRPr kumimoji="1" sz="1909" kern="1200">
                          <a:solidFill>
                            <a:schemeClr val="dk1"/>
                          </a:solidFill>
                          <a:latin typeface="Segoe UI"/>
                          <a:ea typeface="メイリオ"/>
                        </a:defRPr>
                      </a:lvl3pPr>
                      <a:lvl4pPr marL="1454588" algn="l" defTabSz="484862" rtl="0" eaLnBrk="1" latinLnBrk="0" hangingPunct="1">
                        <a:defRPr kumimoji="1" sz="1909" kern="1200">
                          <a:solidFill>
                            <a:schemeClr val="dk1"/>
                          </a:solidFill>
                          <a:latin typeface="Segoe UI"/>
                          <a:ea typeface="メイリオ"/>
                        </a:defRPr>
                      </a:lvl4pPr>
                      <a:lvl5pPr marL="1939450" algn="l" defTabSz="484862" rtl="0" eaLnBrk="1" latinLnBrk="0" hangingPunct="1">
                        <a:defRPr kumimoji="1" sz="1909" kern="1200">
                          <a:solidFill>
                            <a:schemeClr val="dk1"/>
                          </a:solidFill>
                          <a:latin typeface="Segoe UI"/>
                          <a:ea typeface="メイリオ"/>
                        </a:defRPr>
                      </a:lvl5pPr>
                      <a:lvl6pPr marL="2424313" algn="l" defTabSz="484862" rtl="0" eaLnBrk="1" latinLnBrk="0" hangingPunct="1">
                        <a:defRPr kumimoji="1" sz="1909" kern="1200">
                          <a:solidFill>
                            <a:schemeClr val="dk1"/>
                          </a:solidFill>
                          <a:latin typeface="Segoe UI"/>
                          <a:ea typeface="メイリオ"/>
                        </a:defRPr>
                      </a:lvl6pPr>
                      <a:lvl7pPr marL="2909175" algn="l" defTabSz="484862" rtl="0" eaLnBrk="1" latinLnBrk="0" hangingPunct="1">
                        <a:defRPr kumimoji="1" sz="1909" kern="1200">
                          <a:solidFill>
                            <a:schemeClr val="dk1"/>
                          </a:solidFill>
                          <a:latin typeface="Segoe UI"/>
                          <a:ea typeface="メイリオ"/>
                        </a:defRPr>
                      </a:lvl7pPr>
                      <a:lvl8pPr marL="3394036" algn="l" defTabSz="484862" rtl="0" eaLnBrk="1" latinLnBrk="0" hangingPunct="1">
                        <a:defRPr kumimoji="1" sz="1909" kern="1200">
                          <a:solidFill>
                            <a:schemeClr val="dk1"/>
                          </a:solidFill>
                          <a:latin typeface="Segoe UI"/>
                          <a:ea typeface="メイリオ"/>
                        </a:defRPr>
                      </a:lvl8pPr>
                      <a:lvl9pPr marL="3878899" algn="l" defTabSz="484862" rtl="0" eaLnBrk="1" latinLnBrk="0" hangingPunct="1">
                        <a:defRPr kumimoji="1" sz="1909" kern="1200">
                          <a:solidFill>
                            <a:schemeClr val="dk1"/>
                          </a:solidFill>
                          <a:latin typeface="Segoe UI"/>
                          <a:ea typeface="メイリオ"/>
                        </a:defRPr>
                      </a:lvl9pPr>
                    </a:lstStyle>
                    <a:p>
                      <a:pPr algn="l"/>
                      <a:r>
                        <a:rPr kumimoji="1" lang="ja-JP" altLang="en-US" sz="1050" dirty="0">
                          <a:latin typeface="Meiryo UI" panose="020B0604030504040204" pitchFamily="50" charset="-128"/>
                          <a:ea typeface="Meiryo UI" panose="020B0604030504040204" pitchFamily="50" charset="-128"/>
                        </a:rPr>
                        <a:t>継続的な支援</a:t>
                      </a:r>
                    </a:p>
                  </a:txBody>
                  <a:tcPr marL="36000" marR="36000" marT="36000" marB="3600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84862" rtl="0" eaLnBrk="1" latinLnBrk="0" hangingPunct="1">
                        <a:defRPr kumimoji="1" sz="1909" kern="1200">
                          <a:solidFill>
                            <a:schemeClr val="dk1"/>
                          </a:solidFill>
                          <a:latin typeface="Segoe UI"/>
                          <a:ea typeface="メイリオ"/>
                        </a:defRPr>
                      </a:lvl1pPr>
                      <a:lvl2pPr marL="484862" algn="l" defTabSz="484862" rtl="0" eaLnBrk="1" latinLnBrk="0" hangingPunct="1">
                        <a:defRPr kumimoji="1" sz="1909" kern="1200">
                          <a:solidFill>
                            <a:schemeClr val="dk1"/>
                          </a:solidFill>
                          <a:latin typeface="Segoe UI"/>
                          <a:ea typeface="メイリオ"/>
                        </a:defRPr>
                      </a:lvl2pPr>
                      <a:lvl3pPr marL="969727" algn="l" defTabSz="484862" rtl="0" eaLnBrk="1" latinLnBrk="0" hangingPunct="1">
                        <a:defRPr kumimoji="1" sz="1909" kern="1200">
                          <a:solidFill>
                            <a:schemeClr val="dk1"/>
                          </a:solidFill>
                          <a:latin typeface="Segoe UI"/>
                          <a:ea typeface="メイリオ"/>
                        </a:defRPr>
                      </a:lvl3pPr>
                      <a:lvl4pPr marL="1454588" algn="l" defTabSz="484862" rtl="0" eaLnBrk="1" latinLnBrk="0" hangingPunct="1">
                        <a:defRPr kumimoji="1" sz="1909" kern="1200">
                          <a:solidFill>
                            <a:schemeClr val="dk1"/>
                          </a:solidFill>
                          <a:latin typeface="Segoe UI"/>
                          <a:ea typeface="メイリオ"/>
                        </a:defRPr>
                      </a:lvl4pPr>
                      <a:lvl5pPr marL="1939450" algn="l" defTabSz="484862" rtl="0" eaLnBrk="1" latinLnBrk="0" hangingPunct="1">
                        <a:defRPr kumimoji="1" sz="1909" kern="1200">
                          <a:solidFill>
                            <a:schemeClr val="dk1"/>
                          </a:solidFill>
                          <a:latin typeface="Segoe UI"/>
                          <a:ea typeface="メイリオ"/>
                        </a:defRPr>
                      </a:lvl5pPr>
                      <a:lvl6pPr marL="2424313" algn="l" defTabSz="484862" rtl="0" eaLnBrk="1" latinLnBrk="0" hangingPunct="1">
                        <a:defRPr kumimoji="1" sz="1909" kern="1200">
                          <a:solidFill>
                            <a:schemeClr val="dk1"/>
                          </a:solidFill>
                          <a:latin typeface="Segoe UI"/>
                          <a:ea typeface="メイリオ"/>
                        </a:defRPr>
                      </a:lvl6pPr>
                      <a:lvl7pPr marL="2909175" algn="l" defTabSz="484862" rtl="0" eaLnBrk="1" latinLnBrk="0" hangingPunct="1">
                        <a:defRPr kumimoji="1" sz="1909" kern="1200">
                          <a:solidFill>
                            <a:schemeClr val="dk1"/>
                          </a:solidFill>
                          <a:latin typeface="Segoe UI"/>
                          <a:ea typeface="メイリオ"/>
                        </a:defRPr>
                      </a:lvl7pPr>
                      <a:lvl8pPr marL="3394036" algn="l" defTabSz="484862" rtl="0" eaLnBrk="1" latinLnBrk="0" hangingPunct="1">
                        <a:defRPr kumimoji="1" sz="1909" kern="1200">
                          <a:solidFill>
                            <a:schemeClr val="dk1"/>
                          </a:solidFill>
                          <a:latin typeface="Segoe UI"/>
                          <a:ea typeface="メイリオ"/>
                        </a:defRPr>
                      </a:lvl8pPr>
                      <a:lvl9pPr marL="3878899" algn="l" defTabSz="484862" rtl="0" eaLnBrk="1" latinLnBrk="0" hangingPunct="1">
                        <a:defRPr kumimoji="1" sz="1909" kern="1200">
                          <a:solidFill>
                            <a:schemeClr val="dk1"/>
                          </a:solidFill>
                          <a:latin typeface="Segoe UI"/>
                          <a:ea typeface="メイリオ"/>
                        </a:defRPr>
                      </a:lvl9pPr>
                    </a:lstStyle>
                    <a:p>
                      <a:pPr marL="72000" indent="-72000">
                        <a:buFont typeface="Arial" panose="020B0604020202020204" pitchFamily="34" charset="0"/>
                        <a:buChar char="•"/>
                      </a:pPr>
                      <a:endParaRPr kumimoji="1" lang="ja-JP" altLang="en-US" sz="800" dirty="0">
                        <a:latin typeface="Meiryo UI" panose="020B0604030504040204" pitchFamily="50" charset="-128"/>
                        <a:ea typeface="Meiryo UI" panose="020B0604030504040204" pitchFamily="50" charset="-128"/>
                      </a:endParaRPr>
                    </a:p>
                  </a:txBody>
                  <a:tcPr marL="36000" marR="36000" marT="36000" marB="36000">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72000" indent="-72000">
                        <a:buFont typeface="Arial" panose="020B0604020202020204" pitchFamily="34" charset="0"/>
                        <a:buChar char="•"/>
                      </a:pPr>
                      <a:endParaRPr kumimoji="1" lang="ja-JP" altLang="en-US" sz="800" dirty="0">
                        <a:latin typeface="Meiryo UI" panose="020B0604030504040204" pitchFamily="50" charset="-128"/>
                        <a:ea typeface="Meiryo UI" panose="020B0604030504040204" pitchFamily="50" charset="-128"/>
                      </a:endParaRPr>
                    </a:p>
                  </a:txBody>
                  <a:tcPr marL="36000" marR="36000" marT="36000" marB="36000">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27292504"/>
                  </a:ext>
                </a:extLst>
              </a:tr>
            </a:tbl>
          </a:graphicData>
        </a:graphic>
      </p:graphicFrame>
      <p:sp>
        <p:nvSpPr>
          <p:cNvPr id="6" name="角丸四角形 6">
            <a:extLst>
              <a:ext uri="{FF2B5EF4-FFF2-40B4-BE49-F238E27FC236}">
                <a16:creationId xmlns:a16="http://schemas.microsoft.com/office/drawing/2014/main" id="{95B750BB-BBDE-905F-D879-B073D967CFAF}"/>
              </a:ext>
            </a:extLst>
          </p:cNvPr>
          <p:cNvSpPr/>
          <p:nvPr/>
        </p:nvSpPr>
        <p:spPr>
          <a:xfrm>
            <a:off x="992560" y="2248187"/>
            <a:ext cx="5412295" cy="4159488"/>
          </a:xfrm>
          <a:prstGeom prst="roundRect">
            <a:avLst>
              <a:gd name="adj" fmla="val 5250"/>
            </a:avLst>
          </a:prstGeom>
          <a:solidFill>
            <a:schemeClr val="accent3">
              <a:lumMod val="20000"/>
              <a:lumOff val="80000"/>
              <a:alpha val="80000"/>
            </a:schemeClr>
          </a:solidFill>
          <a:ln w="9525" cap="flat" cmpd="sng" algn="ctr">
            <a:solidFill>
              <a:schemeClr val="accent3"/>
            </a:solidFill>
            <a:prstDash val="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2588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endParaRPr>
          </a:p>
          <a:p>
            <a:pPr marL="0" marR="0" lvl="0" indent="0" defTabSz="92588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rPr>
              <a:t>ケーススタディで挙げた、うまく連携できたこと・あったらよいと思うことを踏まえ、</a:t>
            </a:r>
            <a:endParaRPr kumimoji="0" lang="en-US" altLang="ja-JP" sz="1400" b="0" i="0" u="none" strike="noStrike" kern="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endParaRPr>
          </a:p>
          <a:p>
            <a:pPr marL="0" marR="0" lvl="0" indent="0" defTabSz="92588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rPr>
              <a:t>わがまちで、できていることを①に、できたらよい・あったらよいと思うことを②に、支援の場面・フェーズごとに挙げてみましょう。</a:t>
            </a:r>
            <a:endParaRPr kumimoji="0" lang="en-US" altLang="ja-JP" sz="1400" b="0" i="0" u="none" strike="noStrike" kern="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endParaRPr>
          </a:p>
          <a:p>
            <a:pPr marL="0" marR="0" lvl="0" indent="0" defTabSz="92588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endParaRPr>
          </a:p>
          <a:p>
            <a:pPr marL="0" marR="0" lvl="0" indent="0" defTabSz="92588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rPr>
              <a:t>＜支援の場面・フェーズのイメージ＞</a:t>
            </a:r>
            <a:endParaRPr kumimoji="0" lang="en-US" altLang="ja-JP" sz="1100" b="0" i="0" u="none" strike="noStrike" kern="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endParaRPr>
          </a:p>
          <a:p>
            <a:pPr marL="0" marR="0" lvl="0" indent="0" defTabSz="925880"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endParaRPr>
          </a:p>
          <a:p>
            <a:pPr marL="0" marR="0" lvl="0" indent="0" defTabSz="92588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rPr>
              <a:t>●対象者の状況把握</a:t>
            </a:r>
          </a:p>
          <a:p>
            <a:pPr marL="0" marR="0" lvl="0" indent="0" defTabSz="92588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rPr>
              <a:t>世帯等へのアプローチ、相談支援までのつなぎなど、相談につながりにくかった世帯に対する関係構築　などを想定</a:t>
            </a:r>
            <a:endParaRPr kumimoji="0" lang="en-US" altLang="ja-JP" sz="1050" b="0" i="0" u="none" strike="noStrike" kern="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endParaRPr>
          </a:p>
          <a:p>
            <a:pPr marL="0" marR="0" lvl="0" indent="0" defTabSz="925880" eaLnBrk="1" fontAlgn="auto" latinLnBrk="0" hangingPunct="1">
              <a:lnSpc>
                <a:spcPct val="100000"/>
              </a:lnSpc>
              <a:spcBef>
                <a:spcPts val="0"/>
              </a:spcBef>
              <a:spcAft>
                <a:spcPts val="0"/>
              </a:spcAft>
              <a:buClrTx/>
              <a:buSzTx/>
              <a:buFontTx/>
              <a:buNone/>
              <a:tabLst/>
              <a:defRPr/>
            </a:pPr>
            <a:endParaRPr kumimoji="0" lang="en-US" altLang="ja-JP" sz="1050" b="0" i="0" u="none" strike="noStrike" kern="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endParaRPr>
          </a:p>
          <a:p>
            <a:pPr marL="0" marR="0" lvl="0" indent="0" defTabSz="92588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rPr>
              <a:t>●支援関係機関における連携と自律に向けた支援</a:t>
            </a:r>
          </a:p>
          <a:p>
            <a:pPr marL="0" marR="0" lvl="0" indent="0" defTabSz="92588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rPr>
              <a:t>複雑化・複合化した課題について、情報共有や支援方針の検討、役割分担など支援関係機関の連携、本人の生活意識の変化に向けた支援方策の検討や提示　など</a:t>
            </a:r>
            <a:r>
              <a:rPr kumimoji="0" lang="ja-JP" altLang="en-US" sz="1050" kern="0" dirty="0">
                <a:solidFill>
                  <a:schemeClr val="accent3">
                    <a:lumMod val="50000"/>
                  </a:schemeClr>
                </a:solidFill>
                <a:latin typeface="Meiryo UI" panose="020B0604030504040204" pitchFamily="50" charset="-128"/>
                <a:ea typeface="Meiryo UI" panose="020B0604030504040204" pitchFamily="50" charset="-128"/>
              </a:rPr>
              <a:t>を想定</a:t>
            </a:r>
            <a:endParaRPr kumimoji="0" lang="en-US" altLang="ja-JP" sz="1050" b="0" i="0" u="none" strike="noStrike" kern="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endParaRPr>
          </a:p>
          <a:p>
            <a:pPr marL="0" marR="0" lvl="0" indent="0" defTabSz="925880" eaLnBrk="1" fontAlgn="auto" latinLnBrk="0" hangingPunct="1">
              <a:lnSpc>
                <a:spcPct val="100000"/>
              </a:lnSpc>
              <a:spcBef>
                <a:spcPts val="0"/>
              </a:spcBef>
              <a:spcAft>
                <a:spcPts val="0"/>
              </a:spcAft>
              <a:buClrTx/>
              <a:buSzTx/>
              <a:buFontTx/>
              <a:buNone/>
              <a:tabLst/>
              <a:defRPr/>
            </a:pPr>
            <a:endParaRPr kumimoji="0" lang="en-US" altLang="ja-JP" sz="1050" b="0" i="0" u="none" strike="noStrike" kern="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endParaRPr>
          </a:p>
          <a:p>
            <a:pPr marL="0" marR="0" lvl="0" indent="0" defTabSz="92588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rPr>
              <a:t>●地域等とのつながり</a:t>
            </a:r>
            <a:endParaRPr kumimoji="0" lang="en-US" altLang="ja-JP" sz="1050" b="0" i="0" u="none" strike="noStrike" kern="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endParaRPr>
          </a:p>
          <a:p>
            <a:pPr marL="0" marR="0" lvl="0" indent="0" defTabSz="92588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rPr>
              <a:t>本人の暮らしの中でのつながりを活かすこと、地域資源の発見や開発、地域社会とのつながりづくり　など</a:t>
            </a:r>
            <a:r>
              <a:rPr kumimoji="0" lang="ja-JP" altLang="en-US" sz="1050" kern="0" dirty="0">
                <a:solidFill>
                  <a:schemeClr val="accent3">
                    <a:lumMod val="50000"/>
                  </a:schemeClr>
                </a:solidFill>
                <a:latin typeface="Meiryo UI" panose="020B0604030504040204" pitchFamily="50" charset="-128"/>
                <a:ea typeface="Meiryo UI" panose="020B0604030504040204" pitchFamily="50" charset="-128"/>
              </a:rPr>
              <a:t>を想定</a:t>
            </a:r>
            <a:endParaRPr kumimoji="0" lang="en-US" altLang="ja-JP" sz="1050" b="0" i="0" u="none" strike="noStrike" kern="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endParaRPr>
          </a:p>
          <a:p>
            <a:pPr marL="0" marR="0" lvl="0" indent="0" defTabSz="925880" eaLnBrk="1" fontAlgn="auto" latinLnBrk="0" hangingPunct="1">
              <a:lnSpc>
                <a:spcPct val="100000"/>
              </a:lnSpc>
              <a:spcBef>
                <a:spcPts val="0"/>
              </a:spcBef>
              <a:spcAft>
                <a:spcPts val="0"/>
              </a:spcAft>
              <a:buClrTx/>
              <a:buSzTx/>
              <a:buFontTx/>
              <a:buNone/>
              <a:tabLst/>
              <a:defRPr/>
            </a:pPr>
            <a:endParaRPr kumimoji="0" lang="en-US" altLang="ja-JP" sz="1050" b="0" i="0" u="none" strike="noStrike" kern="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endParaRPr>
          </a:p>
          <a:p>
            <a:pPr marL="0" marR="0" lvl="0" indent="0" defTabSz="92588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rPr>
              <a:t>●継続的な支援</a:t>
            </a:r>
            <a:endParaRPr kumimoji="0" lang="en-US" altLang="ja-JP" sz="1050" b="0" i="0" u="none" strike="noStrike" kern="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endParaRPr>
          </a:p>
          <a:p>
            <a:pPr marL="0" marR="0" lvl="0" indent="0" defTabSz="92588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rPr>
              <a:t>支援終結後、何か状況変化があった場合の連絡など継続的な支援　など</a:t>
            </a:r>
            <a:r>
              <a:rPr kumimoji="0" lang="ja-JP" altLang="en-US" sz="1050" kern="0" dirty="0">
                <a:solidFill>
                  <a:schemeClr val="accent3">
                    <a:lumMod val="50000"/>
                  </a:schemeClr>
                </a:solidFill>
                <a:latin typeface="Meiryo UI" panose="020B0604030504040204" pitchFamily="50" charset="-128"/>
                <a:ea typeface="Meiryo UI" panose="020B0604030504040204" pitchFamily="50" charset="-128"/>
              </a:rPr>
              <a:t>を想定</a:t>
            </a:r>
            <a:endParaRPr kumimoji="0" lang="ja-JP" altLang="en-US" sz="1050" b="0" i="0" u="none" strike="noStrike" kern="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endParaRPr>
          </a:p>
        </p:txBody>
      </p:sp>
      <p:graphicFrame>
        <p:nvGraphicFramePr>
          <p:cNvPr id="7" name="表 6">
            <a:extLst>
              <a:ext uri="{FF2B5EF4-FFF2-40B4-BE49-F238E27FC236}">
                <a16:creationId xmlns:a16="http://schemas.microsoft.com/office/drawing/2014/main" id="{ABC68D7A-3D6D-C99B-B4AC-7BE2CF2F8AB9}"/>
              </a:ext>
            </a:extLst>
          </p:cNvPr>
          <p:cNvGraphicFramePr>
            <a:graphicFrameLocks noGrp="1"/>
          </p:cNvGraphicFramePr>
          <p:nvPr>
            <p:extLst>
              <p:ext uri="{D42A27DB-BD31-4B8C-83A1-F6EECF244321}">
                <p14:modId xmlns:p14="http://schemas.microsoft.com/office/powerpoint/2010/main" val="1095489968"/>
              </p:ext>
            </p:extLst>
          </p:nvPr>
        </p:nvGraphicFramePr>
        <p:xfrm>
          <a:off x="6705756" y="1434331"/>
          <a:ext cx="2956331" cy="5090222"/>
        </p:xfrm>
        <a:graphic>
          <a:graphicData uri="http://schemas.openxmlformats.org/drawingml/2006/table">
            <a:tbl>
              <a:tblPr firstRow="1" bandRow="1"/>
              <a:tblGrid>
                <a:gridCol w="2956331">
                  <a:extLst>
                    <a:ext uri="{9D8B030D-6E8A-4147-A177-3AD203B41FA5}">
                      <a16:colId xmlns:a16="http://schemas.microsoft.com/office/drawing/2014/main" val="1536519096"/>
                    </a:ext>
                  </a:extLst>
                </a:gridCol>
              </a:tblGrid>
              <a:tr h="662601">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b="1" dirty="0">
                          <a:solidFill>
                            <a:schemeClr val="bg1"/>
                          </a:solidFill>
                        </a:rPr>
                        <a:t>③</a:t>
                      </a:r>
                      <a:r>
                        <a:rPr kumimoji="1" lang="ja-JP" altLang="en-US" sz="1200" b="1" dirty="0">
                          <a:solidFill>
                            <a:schemeClr val="bg1"/>
                          </a:solidFill>
                          <a:latin typeface="+mn-lt"/>
                          <a:ea typeface="+mn-ea"/>
                        </a:rPr>
                        <a:t>取り組むべき・取り組みたいこと</a:t>
                      </a:r>
                      <a:endParaRPr kumimoji="1" lang="ja-JP" altLang="en-US" sz="1050" b="1" dirty="0">
                        <a:solidFill>
                          <a:schemeClr val="bg1"/>
                        </a:solidFill>
                        <a:latin typeface="メイリオ" panose="020B0604030504040204" pitchFamily="50" charset="-128"/>
                        <a:ea typeface="メイリオ" panose="020B0604030504040204" pitchFamily="50" charset="-128"/>
                      </a:endParaRPr>
                    </a:p>
                  </a:txBody>
                  <a:tcPr marL="36000" marR="36000" marT="36000" marB="3600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372053843"/>
                  </a:ext>
                </a:extLst>
              </a:tr>
              <a:tr h="113440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72000" indent="-72000">
                        <a:buFont typeface="Arial" panose="020B0604020202020204" pitchFamily="34" charset="0"/>
                        <a:buChar char="•"/>
                      </a:pPr>
                      <a:endParaRPr kumimoji="1" lang="ja-JP" altLang="en-US" sz="800" dirty="0"/>
                    </a:p>
                  </a:txBody>
                  <a:tcPr marL="36000" marR="36000" marT="36000" marB="36000">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27691238"/>
                  </a:ext>
                </a:extLst>
              </a:tr>
              <a:tr h="1182533">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72000" indent="-72000">
                        <a:buFont typeface="Arial" panose="020B0604020202020204" pitchFamily="34" charset="0"/>
                        <a:buChar char="•"/>
                      </a:pPr>
                      <a:endParaRPr kumimoji="1" lang="ja-JP" altLang="en-US" sz="800" dirty="0"/>
                    </a:p>
                  </a:txBody>
                  <a:tcPr marL="36000" marR="36000" marT="36000" marB="36000">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38173473"/>
                  </a:ext>
                </a:extLst>
              </a:tr>
              <a:tr h="1072529">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72000" indent="-72000">
                        <a:buFont typeface="Arial" panose="020B0604020202020204" pitchFamily="34" charset="0"/>
                        <a:buChar char="•"/>
                      </a:pPr>
                      <a:endParaRPr kumimoji="1" lang="ja-JP" altLang="en-US" sz="800" dirty="0"/>
                    </a:p>
                  </a:txBody>
                  <a:tcPr marL="36000" marR="36000" marT="36000" marB="36000">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2179320"/>
                  </a:ext>
                </a:extLst>
              </a:tr>
              <a:tr h="1038153">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72000" indent="-72000">
                        <a:buFont typeface="Arial" panose="020B0604020202020204" pitchFamily="34" charset="0"/>
                        <a:buChar char="•"/>
                      </a:pPr>
                      <a:endParaRPr kumimoji="1" lang="ja-JP" altLang="en-US" sz="800" dirty="0"/>
                    </a:p>
                  </a:txBody>
                  <a:tcPr marL="36000" marR="36000" marT="36000" marB="36000">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27292504"/>
                  </a:ext>
                </a:extLst>
              </a:tr>
            </a:tbl>
          </a:graphicData>
        </a:graphic>
      </p:graphicFrame>
      <p:sp>
        <p:nvSpPr>
          <p:cNvPr id="9" name="下矢印 8">
            <a:extLst>
              <a:ext uri="{FF2B5EF4-FFF2-40B4-BE49-F238E27FC236}">
                <a16:creationId xmlns:a16="http://schemas.microsoft.com/office/drawing/2014/main" id="{94D8104B-1B5D-3724-F198-2B10BE93A604}"/>
              </a:ext>
            </a:extLst>
          </p:cNvPr>
          <p:cNvSpPr/>
          <p:nvPr/>
        </p:nvSpPr>
        <p:spPr>
          <a:xfrm rot="16200000">
            <a:off x="5655010" y="4032682"/>
            <a:ext cx="1892788" cy="154444"/>
          </a:xfrm>
          <a:prstGeom prst="downArrow">
            <a:avLst>
              <a:gd name="adj1" fmla="val 100000"/>
              <a:gd name="adj2" fmla="val 100000"/>
            </a:avLst>
          </a:prstGeom>
          <a:solidFill>
            <a:srgbClr val="404040">
              <a:lumMod val="20000"/>
              <a:lumOff val="80000"/>
            </a:srgb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25880" eaLnBrk="1" fontAlgn="auto" latinLnBrk="0" hangingPunct="1">
              <a:lnSpc>
                <a:spcPct val="100000"/>
              </a:lnSpc>
              <a:spcBef>
                <a:spcPts val="0"/>
              </a:spcBef>
              <a:spcAft>
                <a:spcPts val="0"/>
              </a:spcAft>
              <a:buClrTx/>
              <a:buSzTx/>
              <a:buFontTx/>
              <a:buNone/>
              <a:tabLst/>
              <a:defRPr/>
            </a:pPr>
            <a:endParaRPr kumimoji="0" lang="ja-JP" altLang="en-US" sz="1822"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endParaRPr>
          </a:p>
        </p:txBody>
      </p:sp>
      <p:sp>
        <p:nvSpPr>
          <p:cNvPr id="10" name="角丸四角形 9">
            <a:extLst>
              <a:ext uri="{FF2B5EF4-FFF2-40B4-BE49-F238E27FC236}">
                <a16:creationId xmlns:a16="http://schemas.microsoft.com/office/drawing/2014/main" id="{6E311891-4A24-60FF-3941-C722277D6E40}"/>
              </a:ext>
            </a:extLst>
          </p:cNvPr>
          <p:cNvSpPr/>
          <p:nvPr/>
        </p:nvSpPr>
        <p:spPr>
          <a:xfrm>
            <a:off x="6843259" y="2248187"/>
            <a:ext cx="2699501" cy="4159488"/>
          </a:xfrm>
          <a:prstGeom prst="roundRect">
            <a:avLst>
              <a:gd name="adj" fmla="val 6443"/>
            </a:avLst>
          </a:prstGeom>
          <a:solidFill>
            <a:schemeClr val="accent3">
              <a:lumMod val="20000"/>
              <a:lumOff val="80000"/>
              <a:alpha val="80000"/>
            </a:schemeClr>
          </a:solidFill>
          <a:ln w="9525" cap="flat" cmpd="sng" algn="ctr">
            <a:solidFill>
              <a:schemeClr val="accent3"/>
            </a:solidFill>
            <a:prstDash val="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2588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endParaRPr>
          </a:p>
          <a:p>
            <a:pPr marL="0" marR="0" lvl="0" indent="0" defTabSz="92588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rPr>
              <a:t>①のできていることを、「継続的に・いつも」できるようにするために考えられることや、</a:t>
            </a:r>
          </a:p>
          <a:p>
            <a:pPr marL="0" marR="0" lvl="0" indent="0" defTabSz="92588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rPr>
              <a:t>②のできたらよい・あったらよいと思うことを実現するために考えられることを</a:t>
            </a:r>
            <a:endParaRPr kumimoji="0" lang="en-US" altLang="ja-JP" sz="1400" b="0" i="0" u="none" strike="noStrike" kern="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endParaRPr>
          </a:p>
          <a:p>
            <a:pPr marL="0" marR="0" lvl="0" indent="0" defTabSz="92588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rPr>
              <a:t>チームで検討してみましょう。</a:t>
            </a:r>
            <a:endParaRPr kumimoji="0" lang="en-US" altLang="ja-JP" sz="1400" b="0" i="0" u="none" strike="noStrike" kern="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endParaRPr>
          </a:p>
          <a:p>
            <a:pPr marL="0" marR="0" lvl="0" indent="0" defTabSz="92588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endParaRPr>
          </a:p>
          <a:p>
            <a:pPr marL="0" marR="0" lvl="0" indent="0" defTabSz="925880" eaLnBrk="1" fontAlgn="auto" latinLnBrk="0" hangingPunct="1">
              <a:lnSpc>
                <a:spcPct val="100000"/>
              </a:lnSpc>
              <a:spcBef>
                <a:spcPts val="0"/>
              </a:spcBef>
              <a:spcAft>
                <a:spcPts val="0"/>
              </a:spcAft>
              <a:buClrTx/>
              <a:buSzTx/>
              <a:buFontTx/>
              <a:buNone/>
              <a:tabLst/>
              <a:defRPr/>
            </a:pPr>
            <a:r>
              <a:rPr kumimoji="0" lang="ja-JP" altLang="en-US" sz="1400" kern="0" dirty="0">
                <a:solidFill>
                  <a:schemeClr val="accent3">
                    <a:lumMod val="50000"/>
                  </a:schemeClr>
                </a:solidFill>
                <a:latin typeface="Meiryo UI" panose="020B0604030504040204" pitchFamily="50" charset="-128"/>
                <a:ea typeface="Meiryo UI" panose="020B0604030504040204" pitchFamily="50" charset="-128"/>
              </a:rPr>
              <a:t>初めから</a:t>
            </a:r>
            <a:r>
              <a:rPr kumimoji="0" lang="en-US" altLang="ja-JP" sz="1400" b="0" i="0" u="none" strike="noStrike" kern="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rPr>
              <a:t>1</a:t>
            </a:r>
            <a:r>
              <a:rPr kumimoji="0" lang="ja-JP" altLang="en-US" sz="1400" b="0" i="0" u="none" strike="noStrike" kern="0" cap="none" spc="0" normalizeH="0" baseline="0" noProof="0" dirty="0" err="1">
                <a:ln>
                  <a:noFill/>
                </a:ln>
                <a:solidFill>
                  <a:schemeClr val="accent3">
                    <a:lumMod val="50000"/>
                  </a:schemeClr>
                </a:solidFill>
                <a:effectLst/>
                <a:uLnTx/>
                <a:uFillTx/>
                <a:latin typeface="Meiryo UI" panose="020B0604030504040204" pitchFamily="50" charset="-128"/>
                <a:ea typeface="Meiryo UI" panose="020B0604030504040204" pitchFamily="50" charset="-128"/>
              </a:rPr>
              <a:t>つに</a:t>
            </a:r>
            <a:r>
              <a:rPr kumimoji="0" lang="ja-JP" altLang="en-US" sz="1400" b="0" i="0" u="none" strike="noStrike" kern="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rPr>
              <a:t>絞り込む必要はなく、考えられるものを複数挙げてみてください。</a:t>
            </a:r>
            <a:endParaRPr kumimoji="0" lang="en-US" altLang="ja-JP" sz="1400" b="0" i="0" u="none" strike="noStrike" kern="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01604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2EC061C1-22E6-6B4A-91BD-F6ABCB6661EA}"/>
              </a:ext>
            </a:extLst>
          </p:cNvPr>
          <p:cNvSpPr/>
          <p:nvPr/>
        </p:nvSpPr>
        <p:spPr>
          <a:xfrm>
            <a:off x="128464" y="3789040"/>
            <a:ext cx="2889597" cy="378565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ja-JP" sz="24000" b="0" i="0" u="none" strike="noStrike" kern="1200" cap="none" spc="272" normalizeH="0" baseline="0" noProof="0">
                <a:ln>
                  <a:noFill/>
                </a:ln>
                <a:solidFill>
                  <a:srgbClr val="FFFFFF">
                    <a:alpha val="35000"/>
                  </a:srgbClr>
                </a:solidFill>
                <a:effectLst/>
                <a:uLnTx/>
                <a:uFillTx/>
                <a:latin typeface="Arial" panose="020B0604020202020204" pitchFamily="34" charset="0"/>
                <a:ea typeface="Meiryo" panose="020B0604030504040204" pitchFamily="34" charset="-128"/>
                <a:cs typeface="Arial" panose="020B0604020202020204" pitchFamily="34" charset="0"/>
              </a:rPr>
              <a:t>4</a:t>
            </a:r>
          </a:p>
        </p:txBody>
      </p:sp>
      <p:sp>
        <p:nvSpPr>
          <p:cNvPr id="4" name="スライド番号プレースホルダー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F63A3B-78C7-47BE-AE5E-E10140E04643}" type="slidenum">
              <a:rPr kumimoji="1" 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1"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endParaRPr>
          </a:p>
        </p:txBody>
      </p:sp>
      <p:sp>
        <p:nvSpPr>
          <p:cNvPr id="7" name="テキスト プレースホルダー 1">
            <a:extLst>
              <a:ext uri="{FF2B5EF4-FFF2-40B4-BE49-F238E27FC236}">
                <a16:creationId xmlns:a16="http://schemas.microsoft.com/office/drawing/2014/main" id="{6729B452-E795-75D7-1673-F836AA9A5271}"/>
              </a:ext>
            </a:extLst>
          </p:cNvPr>
          <p:cNvSpPr>
            <a:spLocks noGrp="1"/>
          </p:cNvSpPr>
          <p:nvPr>
            <p:ph type="body" sz="quarter" idx="10"/>
          </p:nvPr>
        </p:nvSpPr>
        <p:spPr>
          <a:xfrm>
            <a:off x="2675089" y="2076473"/>
            <a:ext cx="6305138" cy="3162404"/>
          </a:xfrm>
        </p:spPr>
        <p:txBody>
          <a:bodyPr wrap="square"/>
          <a:lstStyle/>
          <a:p>
            <a:pPr marL="457200" indent="-457200">
              <a:buFont typeface="+mj-lt"/>
              <a:buAutoNum type="arabicPeriod"/>
            </a:pPr>
            <a:r>
              <a:rPr lang="ja-JP" altLang="en-US" dirty="0">
                <a:solidFill>
                  <a:schemeClr val="bg1">
                    <a:lumMod val="75000"/>
                  </a:schemeClr>
                </a:solidFill>
              </a:rPr>
              <a:t>オープニング</a:t>
            </a:r>
          </a:p>
          <a:p>
            <a:pPr marL="457200" indent="-457200">
              <a:buFont typeface="+mj-lt"/>
              <a:buAutoNum type="arabicPeriod"/>
            </a:pPr>
            <a:r>
              <a:rPr lang="ja-JP" altLang="en-US" dirty="0">
                <a:solidFill>
                  <a:schemeClr val="bg1">
                    <a:lumMod val="75000"/>
                  </a:schemeClr>
                </a:solidFill>
              </a:rPr>
              <a:t>連携が必要な個別ケースを共有する</a:t>
            </a:r>
            <a:endParaRPr lang="en-US" altLang="ja-JP" dirty="0">
              <a:solidFill>
                <a:schemeClr val="bg1">
                  <a:lumMod val="75000"/>
                </a:schemeClr>
              </a:solidFill>
            </a:endParaRPr>
          </a:p>
          <a:p>
            <a:pPr marL="457200" indent="-457200">
              <a:buFont typeface="+mj-lt"/>
              <a:buAutoNum type="arabicPeriod"/>
            </a:pPr>
            <a:r>
              <a:rPr lang="ja-JP" altLang="en-US" dirty="0">
                <a:solidFill>
                  <a:schemeClr val="bg1">
                    <a:lumMod val="75000"/>
                  </a:schemeClr>
                </a:solidFill>
              </a:rPr>
              <a:t>個別ケースをもとにわがまちの強みや課題を確認し、</a:t>
            </a:r>
            <a:r>
              <a:rPr lang="ja-JP" altLang="en-US" dirty="0" smtClean="0">
                <a:solidFill>
                  <a:schemeClr val="bg1">
                    <a:lumMod val="75000"/>
                  </a:schemeClr>
                </a:solidFill>
              </a:rPr>
              <a:t>取組アイデア</a:t>
            </a:r>
            <a:r>
              <a:rPr lang="ja-JP" altLang="en-US" dirty="0">
                <a:solidFill>
                  <a:schemeClr val="bg1">
                    <a:lumMod val="75000"/>
                  </a:schemeClr>
                </a:solidFill>
              </a:rPr>
              <a:t>を出す</a:t>
            </a:r>
          </a:p>
          <a:p>
            <a:pPr marL="457200" indent="-457200">
              <a:buFont typeface="+mj-lt"/>
              <a:buAutoNum type="arabicPeriod"/>
            </a:pPr>
            <a:r>
              <a:rPr lang="ja-JP" altLang="en-US" dirty="0"/>
              <a:t>アイデアの妥当性や実現性を確認するためのアクションを検討する</a:t>
            </a:r>
          </a:p>
        </p:txBody>
      </p:sp>
    </p:spTree>
    <p:extLst>
      <p:ext uri="{BB962C8B-B14F-4D97-AF65-F5344CB8AC3E}">
        <p14:creationId xmlns:p14="http://schemas.microsoft.com/office/powerpoint/2010/main" val="2463388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sz="1750" dirty="0">
                <a:latin typeface="+mn-ea"/>
              </a:rPr>
              <a:t>４．アイデアの妥当性や実現性を確認するためのアクションを検討する</a:t>
            </a:r>
            <a:r>
              <a:rPr lang="en-US" altLang="ja-JP" dirty="0">
                <a:latin typeface="+mn-ea"/>
              </a:rPr>
              <a:t/>
            </a:r>
            <a:br>
              <a:rPr lang="en-US" altLang="ja-JP" dirty="0">
                <a:latin typeface="+mn-ea"/>
              </a:rPr>
            </a:br>
            <a:r>
              <a:rPr lang="ja-JP" altLang="en-US" sz="1800" dirty="0">
                <a:latin typeface="+mn-ea"/>
              </a:rPr>
              <a:t>ー目標と実施内容</a:t>
            </a:r>
            <a:endParaRPr kumimoji="1" lang="ja-JP" altLang="en-US" sz="1800" dirty="0">
              <a:latin typeface="+mn-ea"/>
            </a:endParaRPr>
          </a:p>
        </p:txBody>
      </p:sp>
      <p:sp>
        <p:nvSpPr>
          <p:cNvPr id="5" name="正方形/長方形 4"/>
          <p:cNvSpPr/>
          <p:nvPr/>
        </p:nvSpPr>
        <p:spPr>
          <a:xfrm>
            <a:off x="201042" y="985596"/>
            <a:ext cx="784014" cy="985596"/>
          </a:xfrm>
          <a:prstGeom prst="rect">
            <a:avLst/>
          </a:prstGeom>
          <a:solidFill>
            <a:srgbClr val="66BAB7"/>
          </a:solidFill>
          <a:ln w="28575" cap="flat" cmpd="sng" algn="ctr">
            <a:solidFill>
              <a:srgbClr val="66BAB7"/>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25880" eaLnBrk="1" fontAlgn="auto" latinLnBrk="0" hangingPunct="1">
              <a:lnSpc>
                <a:spcPct val="100000"/>
              </a:lnSpc>
              <a:spcBef>
                <a:spcPts val="60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Arial"/>
                <a:ea typeface="Meiryo UI"/>
                <a:cs typeface="+mn-cs"/>
              </a:rPr>
              <a:t>目標</a:t>
            </a:r>
            <a:endParaRPr kumimoji="0" lang="en-US" altLang="ja-JP" sz="1400" b="1" i="0" u="none" strike="noStrike" kern="0" cap="none" spc="0" normalizeH="0" baseline="0" noProof="0" dirty="0">
              <a:ln>
                <a:noFill/>
              </a:ln>
              <a:solidFill>
                <a:srgbClr val="FFFFFF"/>
              </a:solidFill>
              <a:effectLst/>
              <a:uLnTx/>
              <a:uFillTx/>
              <a:latin typeface="Arial"/>
              <a:ea typeface="Meiryo UI"/>
              <a:cs typeface="+mn-cs"/>
            </a:endParaRPr>
          </a:p>
        </p:txBody>
      </p:sp>
      <p:sp>
        <p:nvSpPr>
          <p:cNvPr id="8" name="正方形/長方形 7"/>
          <p:cNvSpPr/>
          <p:nvPr/>
        </p:nvSpPr>
        <p:spPr>
          <a:xfrm>
            <a:off x="1064567" y="985596"/>
            <a:ext cx="8640391" cy="985596"/>
          </a:xfrm>
          <a:prstGeom prst="rect">
            <a:avLst/>
          </a:prstGeom>
          <a:solidFill>
            <a:schemeClr val="accent3">
              <a:lumMod val="20000"/>
              <a:lumOff val="80000"/>
            </a:schemeClr>
          </a:solidFill>
          <a:ln w="28575" cap="flat" cmpd="sng" algn="ctr">
            <a:solidFill>
              <a:schemeClr val="accent3">
                <a:lumMod val="20000"/>
                <a:lumOff val="80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marR="0" lvl="0" indent="-285750" defTabSz="925880" eaLnBrk="1" fontAlgn="auto" latinLnBrk="0" hangingPunct="1">
              <a:lnSpc>
                <a:spcPct val="100000"/>
              </a:lnSpc>
              <a:spcBef>
                <a:spcPts val="600"/>
              </a:spcBef>
              <a:spcAft>
                <a:spcPts val="0"/>
              </a:spcAft>
              <a:buSzTx/>
              <a:buFont typeface="Wingdings" panose="05000000000000000000" pitchFamily="2" charset="2"/>
              <a:buChar char="ü"/>
              <a:tabLst/>
              <a:defRPr/>
            </a:pPr>
            <a:r>
              <a:rPr kumimoji="0" lang="ja-JP" altLang="en-US" kern="0" dirty="0">
                <a:latin typeface="Arial"/>
                <a:ea typeface="Meiryo UI"/>
              </a:rPr>
              <a:t>取組アイデアが妥当か、実現可能かを確認するために、誰と何を確認・対話をすべきかが具体的にイメージできている。</a:t>
            </a:r>
          </a:p>
          <a:p>
            <a:pPr marL="285750" marR="0" lvl="0" indent="-285750" defTabSz="925880" eaLnBrk="1" fontAlgn="auto" latinLnBrk="0" hangingPunct="1">
              <a:lnSpc>
                <a:spcPct val="100000"/>
              </a:lnSpc>
              <a:spcBef>
                <a:spcPts val="600"/>
              </a:spcBef>
              <a:spcAft>
                <a:spcPts val="0"/>
              </a:spcAft>
              <a:buSzTx/>
              <a:buFont typeface="Wingdings" panose="05000000000000000000" pitchFamily="2" charset="2"/>
              <a:buChar char="ü"/>
              <a:tabLst/>
              <a:defRPr/>
            </a:pPr>
            <a:r>
              <a:rPr kumimoji="0" lang="en-US" altLang="ja-JP" kern="0" dirty="0">
                <a:latin typeface="Arial"/>
                <a:ea typeface="Meiryo UI"/>
              </a:rPr>
              <a:t>Step3</a:t>
            </a:r>
            <a:r>
              <a:rPr kumimoji="0" lang="ja-JP" altLang="en-US" kern="0" dirty="0">
                <a:latin typeface="Arial"/>
                <a:ea typeface="Meiryo UI"/>
              </a:rPr>
              <a:t>に向けてそれぞれの役割やスケジュールが明確になっている。</a:t>
            </a:r>
          </a:p>
        </p:txBody>
      </p:sp>
      <p:sp>
        <p:nvSpPr>
          <p:cNvPr id="92" name="スライド番号プレースホルダー 2"/>
          <p:cNvSpPr>
            <a:spLocks noGrp="1"/>
          </p:cNvSpPr>
          <p:nvPr>
            <p:ph type="sldNum" sz="quarter" idx="4"/>
          </p:nvPr>
        </p:nvSpPr>
        <p:spPr>
          <a:xfrm>
            <a:off x="9219031" y="6669360"/>
            <a:ext cx="630513" cy="140770"/>
          </a:xfrm>
        </p:spPr>
        <p:txBody>
          <a:bodyPr/>
          <a:lstStyle/>
          <a:p>
            <a:fld id="{48F63A3B-78C7-47BE-AE5E-E10140E04643}" type="slidenum">
              <a:rPr lang="en-US" smtClean="0"/>
              <a:pPr/>
              <a:t>12</a:t>
            </a:fld>
            <a:endParaRPr lang="en-US"/>
          </a:p>
        </p:txBody>
      </p:sp>
      <p:sp>
        <p:nvSpPr>
          <p:cNvPr id="2" name="正方形/長方形 1">
            <a:extLst>
              <a:ext uri="{FF2B5EF4-FFF2-40B4-BE49-F238E27FC236}">
                <a16:creationId xmlns:a16="http://schemas.microsoft.com/office/drawing/2014/main" id="{35B1779C-ECDA-558F-B0C5-2E150B2EC889}"/>
              </a:ext>
            </a:extLst>
          </p:cNvPr>
          <p:cNvSpPr/>
          <p:nvPr/>
        </p:nvSpPr>
        <p:spPr>
          <a:xfrm>
            <a:off x="201042" y="2128790"/>
            <a:ext cx="9503916" cy="4351141"/>
          </a:xfrm>
          <a:prstGeom prst="rect">
            <a:avLst/>
          </a:prstGeom>
          <a:solidFill>
            <a:schemeClr val="accent3">
              <a:lumMod val="20000"/>
              <a:lumOff val="80000"/>
            </a:schemeClr>
          </a:solidFill>
          <a:ln w="3175" cap="flat" cmpd="sng" algn="ctr">
            <a:solidFill>
              <a:schemeClr val="accent3">
                <a:lumMod val="20000"/>
                <a:lumOff val="80000"/>
              </a:schemeClr>
            </a:solidFill>
            <a:prstDash val="solid"/>
          </a:ln>
          <a:effectLst/>
        </p:spPr>
        <p:txBody>
          <a:bodyPr rot="0" spcFirstLastPara="0" vertOverflow="overflow" horzOverflow="overflow" vert="horz" wrap="square" lIns="90000" tIns="36000" rIns="72000" bIns="36000" numCol="1" spcCol="0" rtlCol="0" fromWordArt="0" anchor="ctr" anchorCtr="0" forceAA="0" compatLnSpc="1">
            <a:prstTxWarp prst="textNoShape">
              <a:avLst/>
            </a:prstTxWarp>
            <a:noAutofit/>
          </a:bodyPr>
          <a:lstStyle/>
          <a:p>
            <a:pPr fontAlgn="auto">
              <a:spcBef>
                <a:spcPts val="0"/>
              </a:spcBef>
              <a:spcAft>
                <a:spcPts val="0"/>
              </a:spcAft>
              <a:defRPr/>
            </a:pPr>
            <a:r>
              <a:rPr kumimoji="0" lang="ja-JP" altLang="en-US" b="1" kern="0" dirty="0">
                <a:solidFill>
                  <a:srgbClr val="000000"/>
                </a:solidFill>
                <a:latin typeface="メイリオ"/>
                <a:ea typeface="メイリオ"/>
              </a:rPr>
              <a:t>＜趣旨＞</a:t>
            </a:r>
            <a:endParaRPr kumimoji="0" lang="en-US" altLang="ja-JP" kern="0" dirty="0">
              <a:solidFill>
                <a:srgbClr val="000000"/>
              </a:solidFill>
              <a:latin typeface="メイリオ"/>
              <a:ea typeface="メイリオ"/>
            </a:endParaRPr>
          </a:p>
          <a:p>
            <a:pPr marL="457200" indent="-457200" fontAlgn="auto">
              <a:spcBef>
                <a:spcPts val="0"/>
              </a:spcBef>
              <a:spcAft>
                <a:spcPts val="0"/>
              </a:spcAft>
              <a:buFont typeface="Wingdings" panose="05000000000000000000" pitchFamily="2" charset="2"/>
              <a:buChar char="l"/>
              <a:defRPr/>
            </a:pPr>
            <a:r>
              <a:rPr lang="ja-JP" altLang="en-US" kern="0" dirty="0">
                <a:solidFill>
                  <a:srgbClr val="000000"/>
                </a:solidFill>
                <a:latin typeface="メイリオ"/>
                <a:ea typeface="メイリオ"/>
              </a:rPr>
              <a:t>参加メンバーだけで考えた取組アイデアが、そこに参加していない関係者にとって納得できるものでなければ、賛同や協力を得ることができません。</a:t>
            </a:r>
            <a:endParaRPr lang="en-US" altLang="ja-JP" kern="0" dirty="0">
              <a:solidFill>
                <a:srgbClr val="000000"/>
              </a:solidFill>
              <a:latin typeface="メイリオ"/>
              <a:ea typeface="メイリオ"/>
            </a:endParaRPr>
          </a:p>
          <a:p>
            <a:pPr marL="457200" indent="-457200" fontAlgn="auto">
              <a:spcBef>
                <a:spcPts val="0"/>
              </a:spcBef>
              <a:spcAft>
                <a:spcPts val="0"/>
              </a:spcAft>
              <a:buFont typeface="Wingdings" panose="05000000000000000000" pitchFamily="2" charset="2"/>
              <a:buChar char="l"/>
              <a:defRPr/>
            </a:pPr>
            <a:r>
              <a:rPr lang="ja-JP" altLang="en-US" kern="0" dirty="0">
                <a:solidFill>
                  <a:srgbClr val="000000"/>
                </a:solidFill>
                <a:latin typeface="メイリオ"/>
                <a:ea typeface="メイリオ"/>
              </a:rPr>
              <a:t>参加メンバーと考えた取組アイデアのうち優先度が高そうなものを絞り込み、ここに参加していない関係者の意見を聞いてみることが大切です。</a:t>
            </a:r>
          </a:p>
          <a:p>
            <a:pPr fontAlgn="auto">
              <a:spcBef>
                <a:spcPts val="0"/>
              </a:spcBef>
              <a:spcAft>
                <a:spcPts val="0"/>
              </a:spcAft>
              <a:defRPr/>
            </a:pPr>
            <a:endParaRPr lang="en-US" altLang="ja-JP" kern="0" dirty="0">
              <a:solidFill>
                <a:srgbClr val="000000"/>
              </a:solidFill>
              <a:latin typeface="メイリオ"/>
              <a:ea typeface="メイリオ"/>
            </a:endParaRPr>
          </a:p>
          <a:p>
            <a:pPr fontAlgn="auto">
              <a:spcBef>
                <a:spcPts val="0"/>
              </a:spcBef>
              <a:spcAft>
                <a:spcPts val="0"/>
              </a:spcAft>
              <a:defRPr/>
            </a:pPr>
            <a:r>
              <a:rPr lang="ja-JP" altLang="en-US" b="1" kern="0" dirty="0">
                <a:solidFill>
                  <a:srgbClr val="000000"/>
                </a:solidFill>
                <a:latin typeface="メイリオ"/>
                <a:ea typeface="メイリオ"/>
              </a:rPr>
              <a:t>＜実施内容＞</a:t>
            </a:r>
            <a:endParaRPr lang="en-US" altLang="ja-JP" b="1" kern="0" dirty="0">
              <a:solidFill>
                <a:srgbClr val="000000"/>
              </a:solidFill>
              <a:latin typeface="メイリオ"/>
              <a:ea typeface="メイリオ"/>
            </a:endParaRPr>
          </a:p>
          <a:p>
            <a:pPr marL="457200" indent="-457200" fontAlgn="auto">
              <a:spcBef>
                <a:spcPts val="0"/>
              </a:spcBef>
              <a:spcAft>
                <a:spcPts val="0"/>
              </a:spcAft>
              <a:buFont typeface="Wingdings" panose="05000000000000000000" pitchFamily="2" charset="2"/>
              <a:buChar char="l"/>
              <a:defRPr/>
            </a:pPr>
            <a:r>
              <a:rPr lang="ja-JP" altLang="en-US" kern="0" dirty="0">
                <a:solidFill>
                  <a:srgbClr val="000000"/>
                </a:solidFill>
                <a:latin typeface="メイリオ"/>
                <a:ea typeface="メイリオ"/>
              </a:rPr>
              <a:t>取り組みアイデアの優先順位を検討し、アイデアの妥当性・実現性や優先順位を確認するために更に調査すべきことを検討する（関係者へのヒアリング、検討材料となる資料の確認等）。</a:t>
            </a:r>
          </a:p>
        </p:txBody>
      </p:sp>
    </p:spTree>
    <p:extLst>
      <p:ext uri="{BB962C8B-B14F-4D97-AF65-F5344CB8AC3E}">
        <p14:creationId xmlns:p14="http://schemas.microsoft.com/office/powerpoint/2010/main" val="325032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sz="1750" dirty="0">
                <a:latin typeface="+mn-ea"/>
              </a:rPr>
              <a:t>４．アイデアの妥当性や実現性を確認するためのアクションを検討する</a:t>
            </a:r>
            <a:r>
              <a:rPr lang="en-US" altLang="ja-JP" dirty="0">
                <a:latin typeface="+mn-ea"/>
              </a:rPr>
              <a:t/>
            </a:r>
            <a:br>
              <a:rPr lang="en-US" altLang="ja-JP" dirty="0">
                <a:latin typeface="+mn-ea"/>
              </a:rPr>
            </a:br>
            <a:r>
              <a:rPr lang="ja-JP" altLang="en-US" sz="1800" dirty="0">
                <a:latin typeface="+mn-ea"/>
              </a:rPr>
              <a:t>ー取組アイデア検討シート</a:t>
            </a:r>
            <a:endParaRPr kumimoji="1" lang="ja-JP" altLang="en-US" sz="1800" dirty="0">
              <a:latin typeface="+mn-ea"/>
            </a:endParaRPr>
          </a:p>
        </p:txBody>
      </p:sp>
      <p:sp>
        <p:nvSpPr>
          <p:cNvPr id="92" name="スライド番号プレースホルダー 2"/>
          <p:cNvSpPr>
            <a:spLocks noGrp="1"/>
          </p:cNvSpPr>
          <p:nvPr>
            <p:ph type="sldNum" sz="quarter" idx="4"/>
          </p:nvPr>
        </p:nvSpPr>
        <p:spPr>
          <a:xfrm>
            <a:off x="9219031" y="6669360"/>
            <a:ext cx="630513" cy="140770"/>
          </a:xfrm>
        </p:spPr>
        <p:txBody>
          <a:bodyPr/>
          <a:lstStyle/>
          <a:p>
            <a:fld id="{48F63A3B-78C7-47BE-AE5E-E10140E04643}" type="slidenum">
              <a:rPr lang="en-US" smtClean="0"/>
              <a:pPr/>
              <a:t>13</a:t>
            </a:fld>
            <a:endParaRPr lang="en-US"/>
          </a:p>
        </p:txBody>
      </p:sp>
      <p:graphicFrame>
        <p:nvGraphicFramePr>
          <p:cNvPr id="2" name="表 1">
            <a:extLst>
              <a:ext uri="{FF2B5EF4-FFF2-40B4-BE49-F238E27FC236}">
                <a16:creationId xmlns:a16="http://schemas.microsoft.com/office/drawing/2014/main" id="{36C5B4C6-BD4E-EE40-E1CA-28FF355E920C}"/>
              </a:ext>
            </a:extLst>
          </p:cNvPr>
          <p:cNvGraphicFramePr>
            <a:graphicFrameLocks noGrp="1"/>
          </p:cNvGraphicFramePr>
          <p:nvPr>
            <p:extLst>
              <p:ext uri="{D42A27DB-BD31-4B8C-83A1-F6EECF244321}">
                <p14:modId xmlns:p14="http://schemas.microsoft.com/office/powerpoint/2010/main" val="3244178396"/>
              </p:ext>
            </p:extLst>
          </p:nvPr>
        </p:nvGraphicFramePr>
        <p:xfrm>
          <a:off x="270971" y="1145512"/>
          <a:ext cx="9375446" cy="5523848"/>
        </p:xfrm>
        <a:graphic>
          <a:graphicData uri="http://schemas.openxmlformats.org/drawingml/2006/table">
            <a:tbl>
              <a:tblPr firstRow="1" bandRow="1"/>
              <a:tblGrid>
                <a:gridCol w="9375446">
                  <a:extLst>
                    <a:ext uri="{9D8B030D-6E8A-4147-A177-3AD203B41FA5}">
                      <a16:colId xmlns:a16="http://schemas.microsoft.com/office/drawing/2014/main" val="2938749590"/>
                    </a:ext>
                  </a:extLst>
                </a:gridCol>
              </a:tblGrid>
              <a:tr h="346091">
                <a:tc>
                  <a:txBody>
                    <a:bodyPr/>
                    <a:lstStyle>
                      <a:lvl1pPr marL="0" algn="l" defTabSz="484862" rtl="0" eaLnBrk="1" latinLnBrk="0" hangingPunct="1">
                        <a:defRPr kumimoji="1" sz="1909" b="1" kern="1200">
                          <a:solidFill>
                            <a:schemeClr val="lt1"/>
                          </a:solidFill>
                          <a:latin typeface="Segoe UI"/>
                          <a:ea typeface="メイリオ"/>
                        </a:defRPr>
                      </a:lvl1pPr>
                      <a:lvl2pPr marL="484862" algn="l" defTabSz="484862" rtl="0" eaLnBrk="1" latinLnBrk="0" hangingPunct="1">
                        <a:defRPr kumimoji="1" sz="1909" b="1" kern="1200">
                          <a:solidFill>
                            <a:schemeClr val="lt1"/>
                          </a:solidFill>
                          <a:latin typeface="Segoe UI"/>
                          <a:ea typeface="メイリオ"/>
                        </a:defRPr>
                      </a:lvl2pPr>
                      <a:lvl3pPr marL="969727" algn="l" defTabSz="484862" rtl="0" eaLnBrk="1" latinLnBrk="0" hangingPunct="1">
                        <a:defRPr kumimoji="1" sz="1909" b="1" kern="1200">
                          <a:solidFill>
                            <a:schemeClr val="lt1"/>
                          </a:solidFill>
                          <a:latin typeface="Segoe UI"/>
                          <a:ea typeface="メイリオ"/>
                        </a:defRPr>
                      </a:lvl3pPr>
                      <a:lvl4pPr marL="1454588" algn="l" defTabSz="484862" rtl="0" eaLnBrk="1" latinLnBrk="0" hangingPunct="1">
                        <a:defRPr kumimoji="1" sz="1909" b="1" kern="1200">
                          <a:solidFill>
                            <a:schemeClr val="lt1"/>
                          </a:solidFill>
                          <a:latin typeface="Segoe UI"/>
                          <a:ea typeface="メイリオ"/>
                        </a:defRPr>
                      </a:lvl4pPr>
                      <a:lvl5pPr marL="1939450" algn="l" defTabSz="484862" rtl="0" eaLnBrk="1" latinLnBrk="0" hangingPunct="1">
                        <a:defRPr kumimoji="1" sz="1909" b="1" kern="1200">
                          <a:solidFill>
                            <a:schemeClr val="lt1"/>
                          </a:solidFill>
                          <a:latin typeface="Segoe UI"/>
                          <a:ea typeface="メイリオ"/>
                        </a:defRPr>
                      </a:lvl5pPr>
                      <a:lvl6pPr marL="2424313" algn="l" defTabSz="484862" rtl="0" eaLnBrk="1" latinLnBrk="0" hangingPunct="1">
                        <a:defRPr kumimoji="1" sz="1909" b="1" kern="1200">
                          <a:solidFill>
                            <a:schemeClr val="lt1"/>
                          </a:solidFill>
                          <a:latin typeface="Segoe UI"/>
                          <a:ea typeface="メイリオ"/>
                        </a:defRPr>
                      </a:lvl6pPr>
                      <a:lvl7pPr marL="2909175" algn="l" defTabSz="484862" rtl="0" eaLnBrk="1" latinLnBrk="0" hangingPunct="1">
                        <a:defRPr kumimoji="1" sz="1909" b="1" kern="1200">
                          <a:solidFill>
                            <a:schemeClr val="lt1"/>
                          </a:solidFill>
                          <a:latin typeface="Segoe UI"/>
                          <a:ea typeface="メイリオ"/>
                        </a:defRPr>
                      </a:lvl7pPr>
                      <a:lvl8pPr marL="3394036" algn="l" defTabSz="484862" rtl="0" eaLnBrk="1" latinLnBrk="0" hangingPunct="1">
                        <a:defRPr kumimoji="1" sz="1909" b="1" kern="1200">
                          <a:solidFill>
                            <a:schemeClr val="lt1"/>
                          </a:solidFill>
                          <a:latin typeface="Segoe UI"/>
                          <a:ea typeface="メイリオ"/>
                        </a:defRPr>
                      </a:lvl8pPr>
                      <a:lvl9pPr marL="3878899" algn="l" defTabSz="484862" rtl="0" eaLnBrk="1" latinLnBrk="0" hangingPunct="1">
                        <a:defRPr kumimoji="1" sz="1909" b="1" kern="1200">
                          <a:solidFill>
                            <a:schemeClr val="lt1"/>
                          </a:solidFill>
                          <a:latin typeface="Segoe UI"/>
                          <a:ea typeface="メイリオ"/>
                        </a:defRPr>
                      </a:lvl9pPr>
                    </a:lstStyle>
                    <a:p>
                      <a:pPr marL="0" marR="0" lvl="0" indent="0" algn="ctr" defTabSz="484862" rtl="0" eaLnBrk="1" fontAlgn="auto" latinLnBrk="0" hangingPunct="1">
                        <a:lnSpc>
                          <a:spcPct val="100000"/>
                        </a:lnSpc>
                        <a:spcBef>
                          <a:spcPts val="0"/>
                        </a:spcBef>
                        <a:spcAft>
                          <a:spcPts val="0"/>
                        </a:spcAft>
                        <a:buClrTx/>
                        <a:buSzTx/>
                        <a:buFontTx/>
                        <a:buNone/>
                        <a:tabLst/>
                        <a:defRPr/>
                      </a:pPr>
                      <a:r>
                        <a:rPr kumimoji="1" lang="ja-JP" altLang="en-US" sz="1200" dirty="0"/>
                        <a:t>（１）最初に取り組みたいアイデアとその理由</a:t>
                      </a:r>
                    </a:p>
                  </a:txBody>
                  <a:tcPr anchor="ctr">
                    <a:lnL w="19050" cap="flat" cmpd="sng" algn="ctr">
                      <a:solidFill>
                        <a:schemeClr val="accent3"/>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889688714"/>
                  </a:ext>
                </a:extLst>
              </a:tr>
              <a:tr h="2605006">
                <a:tc>
                  <a:txBody>
                    <a:bodyPr/>
                    <a:lstStyle>
                      <a:lvl1pPr marL="0" algn="l" defTabSz="484862" rtl="0" eaLnBrk="1" latinLnBrk="0" hangingPunct="1">
                        <a:defRPr kumimoji="1" sz="1909" kern="1200">
                          <a:solidFill>
                            <a:schemeClr val="dk1"/>
                          </a:solidFill>
                          <a:latin typeface="Segoe UI"/>
                          <a:ea typeface="メイリオ"/>
                        </a:defRPr>
                      </a:lvl1pPr>
                      <a:lvl2pPr marL="484862" algn="l" defTabSz="484862" rtl="0" eaLnBrk="1" latinLnBrk="0" hangingPunct="1">
                        <a:defRPr kumimoji="1" sz="1909" kern="1200">
                          <a:solidFill>
                            <a:schemeClr val="dk1"/>
                          </a:solidFill>
                          <a:latin typeface="Segoe UI"/>
                          <a:ea typeface="メイリオ"/>
                        </a:defRPr>
                      </a:lvl2pPr>
                      <a:lvl3pPr marL="969727" algn="l" defTabSz="484862" rtl="0" eaLnBrk="1" latinLnBrk="0" hangingPunct="1">
                        <a:defRPr kumimoji="1" sz="1909" kern="1200">
                          <a:solidFill>
                            <a:schemeClr val="dk1"/>
                          </a:solidFill>
                          <a:latin typeface="Segoe UI"/>
                          <a:ea typeface="メイリオ"/>
                        </a:defRPr>
                      </a:lvl3pPr>
                      <a:lvl4pPr marL="1454588" algn="l" defTabSz="484862" rtl="0" eaLnBrk="1" latinLnBrk="0" hangingPunct="1">
                        <a:defRPr kumimoji="1" sz="1909" kern="1200">
                          <a:solidFill>
                            <a:schemeClr val="dk1"/>
                          </a:solidFill>
                          <a:latin typeface="Segoe UI"/>
                          <a:ea typeface="メイリオ"/>
                        </a:defRPr>
                      </a:lvl4pPr>
                      <a:lvl5pPr marL="1939450" algn="l" defTabSz="484862" rtl="0" eaLnBrk="1" latinLnBrk="0" hangingPunct="1">
                        <a:defRPr kumimoji="1" sz="1909" kern="1200">
                          <a:solidFill>
                            <a:schemeClr val="dk1"/>
                          </a:solidFill>
                          <a:latin typeface="Segoe UI"/>
                          <a:ea typeface="メイリオ"/>
                        </a:defRPr>
                      </a:lvl5pPr>
                      <a:lvl6pPr marL="2424313" algn="l" defTabSz="484862" rtl="0" eaLnBrk="1" latinLnBrk="0" hangingPunct="1">
                        <a:defRPr kumimoji="1" sz="1909" kern="1200">
                          <a:solidFill>
                            <a:schemeClr val="dk1"/>
                          </a:solidFill>
                          <a:latin typeface="Segoe UI"/>
                          <a:ea typeface="メイリオ"/>
                        </a:defRPr>
                      </a:lvl6pPr>
                      <a:lvl7pPr marL="2909175" algn="l" defTabSz="484862" rtl="0" eaLnBrk="1" latinLnBrk="0" hangingPunct="1">
                        <a:defRPr kumimoji="1" sz="1909" kern="1200">
                          <a:solidFill>
                            <a:schemeClr val="dk1"/>
                          </a:solidFill>
                          <a:latin typeface="Segoe UI"/>
                          <a:ea typeface="メイリオ"/>
                        </a:defRPr>
                      </a:lvl7pPr>
                      <a:lvl8pPr marL="3394036" algn="l" defTabSz="484862" rtl="0" eaLnBrk="1" latinLnBrk="0" hangingPunct="1">
                        <a:defRPr kumimoji="1" sz="1909" kern="1200">
                          <a:solidFill>
                            <a:schemeClr val="dk1"/>
                          </a:solidFill>
                          <a:latin typeface="Segoe UI"/>
                          <a:ea typeface="メイリオ"/>
                        </a:defRPr>
                      </a:lvl8pPr>
                      <a:lvl9pPr marL="3878899" algn="l" defTabSz="484862" rtl="0" eaLnBrk="1" latinLnBrk="0" hangingPunct="1">
                        <a:defRPr kumimoji="1" sz="1909" kern="1200">
                          <a:solidFill>
                            <a:schemeClr val="dk1"/>
                          </a:solidFill>
                          <a:latin typeface="Segoe UI"/>
                          <a:ea typeface="メイリオ"/>
                        </a:defRPr>
                      </a:lvl9pPr>
                    </a:lstStyle>
                    <a:p>
                      <a:pPr marL="108000" indent="-108000">
                        <a:buFont typeface="Arial" panose="020B0604020202020204" pitchFamily="34" charset="0"/>
                        <a:buChar char="•"/>
                      </a:pPr>
                      <a:endParaRPr kumimoji="1" lang="ja-JP" altLang="en-US" sz="800" dirty="0">
                        <a:latin typeface="Meiryo UI" panose="020B0604030504040204" pitchFamily="50" charset="-128"/>
                        <a:ea typeface="Meiryo UI" panose="020B0604030504040204" pitchFamily="50" charset="-128"/>
                      </a:endParaRPr>
                    </a:p>
                  </a:txBody>
                  <a:tcP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85769086"/>
                  </a:ext>
                </a:extLst>
              </a:tr>
              <a:tr h="288267">
                <a:tc>
                  <a:txBody>
                    <a:bodyPr/>
                    <a:lstStyle>
                      <a:lvl1pPr marL="0" algn="l" defTabSz="484862" rtl="0" eaLnBrk="1" latinLnBrk="0" hangingPunct="1">
                        <a:defRPr kumimoji="1" sz="1909" b="1" kern="1200">
                          <a:solidFill>
                            <a:schemeClr val="lt1"/>
                          </a:solidFill>
                          <a:latin typeface="Segoe UI"/>
                          <a:ea typeface="メイリオ"/>
                        </a:defRPr>
                      </a:lvl1pPr>
                      <a:lvl2pPr marL="484862" algn="l" defTabSz="484862" rtl="0" eaLnBrk="1" latinLnBrk="0" hangingPunct="1">
                        <a:defRPr kumimoji="1" sz="1909" b="1" kern="1200">
                          <a:solidFill>
                            <a:schemeClr val="lt1"/>
                          </a:solidFill>
                          <a:latin typeface="Segoe UI"/>
                          <a:ea typeface="メイリオ"/>
                        </a:defRPr>
                      </a:lvl2pPr>
                      <a:lvl3pPr marL="969727" algn="l" defTabSz="484862" rtl="0" eaLnBrk="1" latinLnBrk="0" hangingPunct="1">
                        <a:defRPr kumimoji="1" sz="1909" b="1" kern="1200">
                          <a:solidFill>
                            <a:schemeClr val="lt1"/>
                          </a:solidFill>
                          <a:latin typeface="Segoe UI"/>
                          <a:ea typeface="メイリオ"/>
                        </a:defRPr>
                      </a:lvl3pPr>
                      <a:lvl4pPr marL="1454588" algn="l" defTabSz="484862" rtl="0" eaLnBrk="1" latinLnBrk="0" hangingPunct="1">
                        <a:defRPr kumimoji="1" sz="1909" b="1" kern="1200">
                          <a:solidFill>
                            <a:schemeClr val="lt1"/>
                          </a:solidFill>
                          <a:latin typeface="Segoe UI"/>
                          <a:ea typeface="メイリオ"/>
                        </a:defRPr>
                      </a:lvl4pPr>
                      <a:lvl5pPr marL="1939450" algn="l" defTabSz="484862" rtl="0" eaLnBrk="1" latinLnBrk="0" hangingPunct="1">
                        <a:defRPr kumimoji="1" sz="1909" b="1" kern="1200">
                          <a:solidFill>
                            <a:schemeClr val="lt1"/>
                          </a:solidFill>
                          <a:latin typeface="Segoe UI"/>
                          <a:ea typeface="メイリオ"/>
                        </a:defRPr>
                      </a:lvl5pPr>
                      <a:lvl6pPr marL="2424313" algn="l" defTabSz="484862" rtl="0" eaLnBrk="1" latinLnBrk="0" hangingPunct="1">
                        <a:defRPr kumimoji="1" sz="1909" b="1" kern="1200">
                          <a:solidFill>
                            <a:schemeClr val="lt1"/>
                          </a:solidFill>
                          <a:latin typeface="Segoe UI"/>
                          <a:ea typeface="メイリオ"/>
                        </a:defRPr>
                      </a:lvl6pPr>
                      <a:lvl7pPr marL="2909175" algn="l" defTabSz="484862" rtl="0" eaLnBrk="1" latinLnBrk="0" hangingPunct="1">
                        <a:defRPr kumimoji="1" sz="1909" b="1" kern="1200">
                          <a:solidFill>
                            <a:schemeClr val="lt1"/>
                          </a:solidFill>
                          <a:latin typeface="Segoe UI"/>
                          <a:ea typeface="メイリオ"/>
                        </a:defRPr>
                      </a:lvl7pPr>
                      <a:lvl8pPr marL="3394036" algn="l" defTabSz="484862" rtl="0" eaLnBrk="1" latinLnBrk="0" hangingPunct="1">
                        <a:defRPr kumimoji="1" sz="1909" b="1" kern="1200">
                          <a:solidFill>
                            <a:schemeClr val="lt1"/>
                          </a:solidFill>
                          <a:latin typeface="Segoe UI"/>
                          <a:ea typeface="メイリオ"/>
                        </a:defRPr>
                      </a:lvl8pPr>
                      <a:lvl9pPr marL="3878899" algn="l" defTabSz="484862" rtl="0" eaLnBrk="1" latinLnBrk="0" hangingPunct="1">
                        <a:defRPr kumimoji="1" sz="1909" b="1" kern="1200">
                          <a:solidFill>
                            <a:schemeClr val="lt1"/>
                          </a:solidFill>
                          <a:latin typeface="Segoe UI"/>
                          <a:ea typeface="メイリオ"/>
                        </a:defRPr>
                      </a:lvl9pPr>
                    </a:lstStyle>
                    <a:p>
                      <a:pPr marL="0" marR="0" lvl="0" indent="0" algn="ctr" defTabSz="484862"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bg1"/>
                          </a:solidFill>
                        </a:rPr>
                        <a:t>（２）更に調べたり検討したりしたいこと</a:t>
                      </a:r>
                    </a:p>
                  </a:txBody>
                  <a:tcPr anchor="ctr">
                    <a:lnL w="19050" cap="flat" cmpd="sng" algn="ctr">
                      <a:solidFill>
                        <a:schemeClr val="accent3"/>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654430758"/>
                  </a:ext>
                </a:extLst>
              </a:tr>
              <a:tr h="2284484">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108000" indent="-108000">
                        <a:buFont typeface="Arial" panose="020B0604020202020204" pitchFamily="34" charset="0"/>
                        <a:buChar char="•"/>
                      </a:pPr>
                      <a:endParaRPr kumimoji="1" lang="ja-JP" altLang="en-US" sz="800" dirty="0"/>
                    </a:p>
                  </a:txBody>
                  <a:tcP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12916526"/>
                  </a:ext>
                </a:extLst>
              </a:tr>
            </a:tbl>
          </a:graphicData>
        </a:graphic>
      </p:graphicFrame>
      <p:sp>
        <p:nvSpPr>
          <p:cNvPr id="5" name="角丸四角形 13">
            <a:extLst>
              <a:ext uri="{FF2B5EF4-FFF2-40B4-BE49-F238E27FC236}">
                <a16:creationId xmlns:a16="http://schemas.microsoft.com/office/drawing/2014/main" id="{E3C42026-E169-B6EE-14F3-4A0F14B34FD2}"/>
              </a:ext>
            </a:extLst>
          </p:cNvPr>
          <p:cNvSpPr/>
          <p:nvPr/>
        </p:nvSpPr>
        <p:spPr>
          <a:xfrm>
            <a:off x="499483" y="4725144"/>
            <a:ext cx="8918423" cy="1537339"/>
          </a:xfrm>
          <a:prstGeom prst="roundRect">
            <a:avLst>
              <a:gd name="adj" fmla="val 9337"/>
            </a:avLst>
          </a:prstGeom>
          <a:solidFill>
            <a:schemeClr val="accent3">
              <a:lumMod val="20000"/>
              <a:lumOff val="80000"/>
              <a:alpha val="80000"/>
            </a:schemeClr>
          </a:solidFill>
          <a:ln w="9525" cap="flat" cmpd="sng" algn="ctr">
            <a:solidFill>
              <a:schemeClr val="accent3"/>
            </a:solidFill>
            <a:prstDash val="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2588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rPr>
              <a:t>取組アイデアの妥当性・実現性や優先順位を確認するために</a:t>
            </a:r>
            <a:endParaRPr kumimoji="0" lang="en-US" altLang="ja-JP" sz="1400" b="0" i="0" u="none" strike="noStrike" kern="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endParaRPr>
          </a:p>
          <a:p>
            <a:pPr marL="0" marR="0" lvl="0" indent="0" algn="ctr" defTabSz="92588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rPr>
              <a:t>更に調査や検討が必要と思うことを洗い出しましょう。</a:t>
            </a:r>
          </a:p>
        </p:txBody>
      </p:sp>
      <p:sp>
        <p:nvSpPr>
          <p:cNvPr id="11" name="角丸四角形 9">
            <a:extLst>
              <a:ext uri="{FF2B5EF4-FFF2-40B4-BE49-F238E27FC236}">
                <a16:creationId xmlns:a16="http://schemas.microsoft.com/office/drawing/2014/main" id="{6024F614-C890-45A3-3EE1-650F8D97C320}"/>
              </a:ext>
            </a:extLst>
          </p:cNvPr>
          <p:cNvSpPr/>
          <p:nvPr/>
        </p:nvSpPr>
        <p:spPr>
          <a:xfrm>
            <a:off x="499483" y="1686752"/>
            <a:ext cx="8918423" cy="2190540"/>
          </a:xfrm>
          <a:prstGeom prst="roundRect">
            <a:avLst>
              <a:gd name="adj" fmla="val 9337"/>
            </a:avLst>
          </a:prstGeom>
          <a:solidFill>
            <a:schemeClr val="accent3">
              <a:lumMod val="20000"/>
              <a:lumOff val="80000"/>
              <a:alpha val="80000"/>
            </a:schemeClr>
          </a:solidFill>
          <a:ln w="9525" cap="flat" cmpd="sng" algn="ctr">
            <a:solidFill>
              <a:schemeClr val="accent3"/>
            </a:solidFill>
            <a:prstDash val="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25880" eaLnBrk="1" fontAlgn="auto" latinLnBrk="0" hangingPunct="1">
              <a:lnSpc>
                <a:spcPct val="100000"/>
              </a:lnSpc>
              <a:spcBef>
                <a:spcPts val="0"/>
              </a:spcBef>
              <a:spcAft>
                <a:spcPts val="0"/>
              </a:spcAft>
              <a:buClrTx/>
              <a:buSzTx/>
              <a:buFontTx/>
              <a:buNone/>
              <a:tabLst/>
              <a:defRPr/>
            </a:pPr>
            <a:r>
              <a:rPr kumimoji="0" lang="ja-JP" altLang="en-US" sz="1400" kern="0" dirty="0">
                <a:solidFill>
                  <a:schemeClr val="accent3">
                    <a:lumMod val="50000"/>
                  </a:schemeClr>
                </a:solidFill>
                <a:latin typeface="Meiryo UI" panose="020B0604030504040204" pitchFamily="50" charset="-128"/>
                <a:ea typeface="Meiryo UI" panose="020B0604030504040204" pitchFamily="50" charset="-128"/>
              </a:rPr>
              <a:t>わがまちのより良い「連携」や「協働」のために、最初に取り組みたいと思うこととその理由を記載してください。</a:t>
            </a:r>
          </a:p>
          <a:p>
            <a:pPr marL="0" marR="0" lvl="0" indent="0" algn="ctr" defTabSz="925880" eaLnBrk="1" fontAlgn="auto" latinLnBrk="0" hangingPunct="1">
              <a:lnSpc>
                <a:spcPct val="100000"/>
              </a:lnSpc>
              <a:spcBef>
                <a:spcPts val="0"/>
              </a:spcBef>
              <a:spcAft>
                <a:spcPts val="0"/>
              </a:spcAft>
              <a:buClrTx/>
              <a:buSzTx/>
              <a:buFontTx/>
              <a:buNone/>
              <a:tabLst/>
              <a:defRPr/>
            </a:pPr>
            <a:r>
              <a:rPr kumimoji="0" lang="en-US" altLang="ja-JP" sz="1400" kern="0" dirty="0">
                <a:solidFill>
                  <a:schemeClr val="accent3">
                    <a:lumMod val="50000"/>
                  </a:schemeClr>
                </a:solidFill>
                <a:latin typeface="Meiryo UI" panose="020B0604030504040204" pitchFamily="50" charset="-128"/>
                <a:ea typeface="Meiryo UI" panose="020B0604030504040204" pitchFamily="50" charset="-128"/>
              </a:rPr>
              <a:t>※</a:t>
            </a:r>
            <a:r>
              <a:rPr kumimoji="0" lang="ja-JP" altLang="en-US" sz="1400" kern="0" dirty="0">
                <a:solidFill>
                  <a:schemeClr val="accent3">
                    <a:lumMod val="50000"/>
                  </a:schemeClr>
                </a:solidFill>
                <a:latin typeface="Meiryo UI" panose="020B0604030504040204" pitchFamily="50" charset="-128"/>
                <a:ea typeface="Meiryo UI" panose="020B0604030504040204" pitchFamily="50" charset="-128"/>
              </a:rPr>
              <a:t>前ページの③に挙げた「取り組むべき事・取り組みたいこと」を踏まえて検討ください。</a:t>
            </a:r>
            <a:endParaRPr kumimoji="0" lang="en-US" altLang="ja-JP" sz="1400" kern="0" dirty="0">
              <a:solidFill>
                <a:schemeClr val="accent3">
                  <a:lumMod val="50000"/>
                </a:schemeClr>
              </a:solidFill>
              <a:latin typeface="Meiryo UI" panose="020B0604030504040204" pitchFamily="50" charset="-128"/>
              <a:ea typeface="Meiryo UI" panose="020B0604030504040204" pitchFamily="50" charset="-128"/>
            </a:endParaRPr>
          </a:p>
          <a:p>
            <a:pPr marL="0" marR="0" lvl="0" indent="0" algn="ctr" defTabSz="925880" eaLnBrk="1" fontAlgn="auto" latinLnBrk="0" hangingPunct="1">
              <a:lnSpc>
                <a:spcPct val="100000"/>
              </a:lnSpc>
              <a:spcBef>
                <a:spcPts val="0"/>
              </a:spcBef>
              <a:spcAft>
                <a:spcPts val="0"/>
              </a:spcAft>
              <a:buClrTx/>
              <a:buSzTx/>
              <a:buFontTx/>
              <a:buNone/>
              <a:tabLst/>
              <a:defRPr/>
            </a:pPr>
            <a:endParaRPr kumimoji="0" lang="en-US" altLang="ja-JP" sz="1400" kern="0" dirty="0">
              <a:solidFill>
                <a:schemeClr val="accent3">
                  <a:lumMod val="50000"/>
                </a:schemeClr>
              </a:solidFill>
              <a:latin typeface="Meiryo UI" panose="020B0604030504040204" pitchFamily="50" charset="-128"/>
              <a:ea typeface="Meiryo UI" panose="020B0604030504040204" pitchFamily="50" charset="-128"/>
            </a:endParaRPr>
          </a:p>
          <a:p>
            <a:pPr marL="0" marR="0" lvl="0" indent="0" defTabSz="925880" eaLnBrk="1" fontAlgn="auto" latinLnBrk="0" hangingPunct="1">
              <a:lnSpc>
                <a:spcPct val="100000"/>
              </a:lnSpc>
              <a:spcBef>
                <a:spcPts val="0"/>
              </a:spcBef>
              <a:spcAft>
                <a:spcPts val="0"/>
              </a:spcAft>
              <a:buClrTx/>
              <a:buSzTx/>
              <a:buFontTx/>
              <a:buNone/>
              <a:tabLst/>
              <a:defRPr/>
            </a:pPr>
            <a:r>
              <a:rPr kumimoji="0" lang="ja-JP" altLang="en-US" sz="1400" kern="0" dirty="0">
                <a:solidFill>
                  <a:schemeClr val="accent3">
                    <a:lumMod val="50000"/>
                  </a:schemeClr>
                </a:solidFill>
                <a:latin typeface="Meiryo UI" panose="020B0604030504040204" pitchFamily="50" charset="-128"/>
                <a:ea typeface="Meiryo UI" panose="020B0604030504040204" pitchFamily="50" charset="-128"/>
              </a:rPr>
              <a:t>取組アイデアは、関係者の問題意識にもとづくものであればどんなものでも構いませんが、小さな成功体験を積み重ねることが大切です。あまりに壮大なものや時間がかかりそうなもの・難しそうなものよりも、重要かつ実現できそうなものを挙げると良いでしょう。例えば過去の研修では、庁内向け研修、会議の際のグランドルールの整備、情報共有の様式作成、重層会議の試行、福祉現場ツアーなどが企画されました。</a:t>
            </a:r>
          </a:p>
        </p:txBody>
      </p:sp>
    </p:spTree>
    <p:extLst>
      <p:ext uri="{BB962C8B-B14F-4D97-AF65-F5344CB8AC3E}">
        <p14:creationId xmlns:p14="http://schemas.microsoft.com/office/powerpoint/2010/main" val="2653590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sz="1750">
                <a:latin typeface="+mn-ea"/>
              </a:rPr>
              <a:t>４</a:t>
            </a:r>
            <a:r>
              <a:rPr lang="ja-JP" altLang="en-US" sz="1750" dirty="0">
                <a:latin typeface="+mn-ea"/>
              </a:rPr>
              <a:t>．アイデアの妥当性や実現性を確認するためのアクションを検討する</a:t>
            </a:r>
            <a:r>
              <a:rPr lang="ja-JP" altLang="en-US" dirty="0">
                <a:latin typeface="+mn-ea"/>
              </a:rPr>
              <a:t/>
            </a:r>
            <a:br>
              <a:rPr lang="ja-JP" altLang="en-US" dirty="0">
                <a:latin typeface="+mn-ea"/>
              </a:rPr>
            </a:br>
            <a:r>
              <a:rPr lang="ja-JP" altLang="en-US" dirty="0">
                <a:latin typeface="+mn-ea"/>
              </a:rPr>
              <a:t>ー</a:t>
            </a:r>
            <a:r>
              <a:rPr lang="en-US" altLang="ja-JP" sz="1800" dirty="0">
                <a:latin typeface="+mn-ea"/>
              </a:rPr>
              <a:t>Step3</a:t>
            </a:r>
            <a:r>
              <a:rPr lang="ja-JP" altLang="en-US" sz="1800" dirty="0">
                <a:latin typeface="+mn-ea"/>
              </a:rPr>
              <a:t>に向けた準備シート</a:t>
            </a:r>
            <a:endParaRPr kumimoji="1" lang="ja-JP" altLang="en-US" sz="1800" dirty="0">
              <a:latin typeface="+mn-ea"/>
            </a:endParaRPr>
          </a:p>
        </p:txBody>
      </p:sp>
      <p:sp>
        <p:nvSpPr>
          <p:cNvPr id="5" name="正方形/長方形 4"/>
          <p:cNvSpPr/>
          <p:nvPr/>
        </p:nvSpPr>
        <p:spPr>
          <a:xfrm>
            <a:off x="201042" y="985596"/>
            <a:ext cx="784014" cy="827998"/>
          </a:xfrm>
          <a:prstGeom prst="rect">
            <a:avLst/>
          </a:prstGeom>
          <a:solidFill>
            <a:srgbClr val="66BAB7"/>
          </a:solidFill>
          <a:ln w="28575" cap="flat" cmpd="sng" algn="ctr">
            <a:solidFill>
              <a:srgbClr val="66BAB7"/>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25880" eaLnBrk="1" fontAlgn="auto" latinLnBrk="0" hangingPunct="1">
              <a:lnSpc>
                <a:spcPct val="100000"/>
              </a:lnSpc>
              <a:spcBef>
                <a:spcPts val="60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Arial"/>
                <a:ea typeface="Meiryo UI"/>
                <a:cs typeface="+mn-cs"/>
              </a:rPr>
              <a:t>目標</a:t>
            </a:r>
            <a:endParaRPr kumimoji="0" lang="en-US" altLang="ja-JP" sz="1400" b="1" i="0" u="none" strike="noStrike" kern="0" cap="none" spc="0" normalizeH="0" baseline="0" noProof="0" dirty="0">
              <a:ln>
                <a:noFill/>
              </a:ln>
              <a:solidFill>
                <a:srgbClr val="FFFFFF"/>
              </a:solidFill>
              <a:effectLst/>
              <a:uLnTx/>
              <a:uFillTx/>
              <a:latin typeface="Arial"/>
              <a:ea typeface="Meiryo UI"/>
              <a:cs typeface="+mn-cs"/>
            </a:endParaRPr>
          </a:p>
        </p:txBody>
      </p:sp>
      <p:sp>
        <p:nvSpPr>
          <p:cNvPr id="8" name="正方形/長方形 7"/>
          <p:cNvSpPr/>
          <p:nvPr/>
        </p:nvSpPr>
        <p:spPr>
          <a:xfrm>
            <a:off x="1064567" y="985596"/>
            <a:ext cx="8640391" cy="827998"/>
          </a:xfrm>
          <a:prstGeom prst="rect">
            <a:avLst/>
          </a:prstGeom>
          <a:solidFill>
            <a:schemeClr val="accent3">
              <a:lumMod val="20000"/>
              <a:lumOff val="80000"/>
            </a:schemeClr>
          </a:solidFill>
          <a:ln w="28575" cap="flat" cmpd="sng" algn="ctr">
            <a:solidFill>
              <a:schemeClr val="accent3">
                <a:lumMod val="20000"/>
                <a:lumOff val="80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marR="0" lvl="0" indent="-285750" defTabSz="925880" eaLnBrk="1" fontAlgn="auto" latinLnBrk="0" hangingPunct="1">
              <a:lnSpc>
                <a:spcPct val="100000"/>
              </a:lnSpc>
              <a:spcBef>
                <a:spcPts val="600"/>
              </a:spcBef>
              <a:spcAft>
                <a:spcPts val="0"/>
              </a:spcAft>
              <a:buSzTx/>
              <a:buFont typeface="Wingdings" panose="05000000000000000000" pitchFamily="2" charset="2"/>
              <a:buChar char="ü"/>
              <a:tabLst/>
              <a:defRPr/>
            </a:pPr>
            <a:r>
              <a:rPr kumimoji="0" lang="en-US" altLang="ja-JP" kern="0" dirty="0">
                <a:latin typeface="Arial"/>
                <a:ea typeface="Meiryo UI"/>
              </a:rPr>
              <a:t>Step3</a:t>
            </a:r>
            <a:r>
              <a:rPr kumimoji="0" lang="ja-JP" altLang="en-US" kern="0" dirty="0">
                <a:latin typeface="Arial"/>
                <a:ea typeface="Meiryo UI"/>
              </a:rPr>
              <a:t>に向けて取り組むことと担当・期限を決める。</a:t>
            </a:r>
          </a:p>
        </p:txBody>
      </p:sp>
      <p:sp>
        <p:nvSpPr>
          <p:cNvPr id="92" name="スライド番号プレースホルダー 2"/>
          <p:cNvSpPr>
            <a:spLocks noGrp="1"/>
          </p:cNvSpPr>
          <p:nvPr>
            <p:ph type="sldNum" sz="quarter" idx="4"/>
          </p:nvPr>
        </p:nvSpPr>
        <p:spPr>
          <a:xfrm>
            <a:off x="9219031" y="6669360"/>
            <a:ext cx="630513" cy="140770"/>
          </a:xfrm>
        </p:spPr>
        <p:txBody>
          <a:bodyPr/>
          <a:lstStyle/>
          <a:p>
            <a:fld id="{48F63A3B-78C7-47BE-AE5E-E10140E04643}" type="slidenum">
              <a:rPr lang="en-US" smtClean="0"/>
              <a:pPr/>
              <a:t>14</a:t>
            </a:fld>
            <a:endParaRPr lang="en-US"/>
          </a:p>
        </p:txBody>
      </p:sp>
      <p:graphicFrame>
        <p:nvGraphicFramePr>
          <p:cNvPr id="6" name="表 5">
            <a:extLst>
              <a:ext uri="{FF2B5EF4-FFF2-40B4-BE49-F238E27FC236}">
                <a16:creationId xmlns:a16="http://schemas.microsoft.com/office/drawing/2014/main" id="{45E0DD0A-29FA-4216-434D-A67BD8F11BA3}"/>
              </a:ext>
            </a:extLst>
          </p:cNvPr>
          <p:cNvGraphicFramePr>
            <a:graphicFrameLocks noGrp="1"/>
          </p:cNvGraphicFramePr>
          <p:nvPr>
            <p:extLst>
              <p:ext uri="{D42A27DB-BD31-4B8C-83A1-F6EECF244321}">
                <p14:modId xmlns:p14="http://schemas.microsoft.com/office/powerpoint/2010/main" val="3409026124"/>
              </p:ext>
            </p:extLst>
          </p:nvPr>
        </p:nvGraphicFramePr>
        <p:xfrm>
          <a:off x="201042" y="2251515"/>
          <a:ext cx="9503916" cy="3979923"/>
        </p:xfrm>
        <a:graphic>
          <a:graphicData uri="http://schemas.openxmlformats.org/drawingml/2006/table">
            <a:tbl>
              <a:tblPr firstRow="1" bandRow="1"/>
              <a:tblGrid>
                <a:gridCol w="566618">
                  <a:extLst>
                    <a:ext uri="{9D8B030D-6E8A-4147-A177-3AD203B41FA5}">
                      <a16:colId xmlns:a16="http://schemas.microsoft.com/office/drawing/2014/main" val="4049036550"/>
                    </a:ext>
                  </a:extLst>
                </a:gridCol>
                <a:gridCol w="6671282">
                  <a:extLst>
                    <a:ext uri="{9D8B030D-6E8A-4147-A177-3AD203B41FA5}">
                      <a16:colId xmlns:a16="http://schemas.microsoft.com/office/drawing/2014/main" val="2938749590"/>
                    </a:ext>
                  </a:extLst>
                </a:gridCol>
                <a:gridCol w="1217419">
                  <a:extLst>
                    <a:ext uri="{9D8B030D-6E8A-4147-A177-3AD203B41FA5}">
                      <a16:colId xmlns:a16="http://schemas.microsoft.com/office/drawing/2014/main" val="3883075137"/>
                    </a:ext>
                  </a:extLst>
                </a:gridCol>
                <a:gridCol w="1048597">
                  <a:extLst>
                    <a:ext uri="{9D8B030D-6E8A-4147-A177-3AD203B41FA5}">
                      <a16:colId xmlns:a16="http://schemas.microsoft.com/office/drawing/2014/main" val="806524059"/>
                    </a:ext>
                  </a:extLst>
                </a:gridCol>
              </a:tblGrid>
              <a:tr h="147143">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800" dirty="0">
                          <a:solidFill>
                            <a:schemeClr val="bg1"/>
                          </a:solidFill>
                          <a:latin typeface="Meiryo UI" panose="020B0604030504040204" pitchFamily="50" charset="-128"/>
                          <a:ea typeface="Meiryo UI" panose="020B0604030504040204" pitchFamily="50" charset="-128"/>
                        </a:rPr>
                        <a:t>No</a:t>
                      </a:r>
                      <a:endParaRPr kumimoji="1" lang="ja-JP" altLang="en-US" sz="1800" dirty="0">
                        <a:solidFill>
                          <a:schemeClr val="bg1"/>
                        </a:solidFill>
                        <a:latin typeface="Meiryo UI" panose="020B0604030504040204" pitchFamily="50" charset="-128"/>
                        <a:ea typeface="Meiryo UI" panose="020B0604030504040204" pitchFamily="50" charset="-128"/>
                      </a:endParaRPr>
                    </a:p>
                  </a:txBody>
                  <a:tcPr anchor="ctr">
                    <a:lnL w="19050" cap="flat" cmpd="sng" algn="ctr">
                      <a:solidFill>
                        <a:schemeClr val="accent3"/>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484862" rtl="0" eaLnBrk="1" latinLnBrk="0" hangingPunct="1">
                        <a:defRPr kumimoji="1" sz="1909" b="1" kern="1200">
                          <a:solidFill>
                            <a:schemeClr val="lt1"/>
                          </a:solidFill>
                          <a:latin typeface="Segoe UI"/>
                          <a:ea typeface="メイリオ"/>
                        </a:defRPr>
                      </a:lvl1pPr>
                      <a:lvl2pPr marL="484862" algn="l" defTabSz="484862" rtl="0" eaLnBrk="1" latinLnBrk="0" hangingPunct="1">
                        <a:defRPr kumimoji="1" sz="1909" b="1" kern="1200">
                          <a:solidFill>
                            <a:schemeClr val="lt1"/>
                          </a:solidFill>
                          <a:latin typeface="Segoe UI"/>
                          <a:ea typeface="メイリオ"/>
                        </a:defRPr>
                      </a:lvl2pPr>
                      <a:lvl3pPr marL="969727" algn="l" defTabSz="484862" rtl="0" eaLnBrk="1" latinLnBrk="0" hangingPunct="1">
                        <a:defRPr kumimoji="1" sz="1909" b="1" kern="1200">
                          <a:solidFill>
                            <a:schemeClr val="lt1"/>
                          </a:solidFill>
                          <a:latin typeface="Segoe UI"/>
                          <a:ea typeface="メイリオ"/>
                        </a:defRPr>
                      </a:lvl3pPr>
                      <a:lvl4pPr marL="1454588" algn="l" defTabSz="484862" rtl="0" eaLnBrk="1" latinLnBrk="0" hangingPunct="1">
                        <a:defRPr kumimoji="1" sz="1909" b="1" kern="1200">
                          <a:solidFill>
                            <a:schemeClr val="lt1"/>
                          </a:solidFill>
                          <a:latin typeface="Segoe UI"/>
                          <a:ea typeface="メイリオ"/>
                        </a:defRPr>
                      </a:lvl4pPr>
                      <a:lvl5pPr marL="1939450" algn="l" defTabSz="484862" rtl="0" eaLnBrk="1" latinLnBrk="0" hangingPunct="1">
                        <a:defRPr kumimoji="1" sz="1909" b="1" kern="1200">
                          <a:solidFill>
                            <a:schemeClr val="lt1"/>
                          </a:solidFill>
                          <a:latin typeface="Segoe UI"/>
                          <a:ea typeface="メイリオ"/>
                        </a:defRPr>
                      </a:lvl5pPr>
                      <a:lvl6pPr marL="2424313" algn="l" defTabSz="484862" rtl="0" eaLnBrk="1" latinLnBrk="0" hangingPunct="1">
                        <a:defRPr kumimoji="1" sz="1909" b="1" kern="1200">
                          <a:solidFill>
                            <a:schemeClr val="lt1"/>
                          </a:solidFill>
                          <a:latin typeface="Segoe UI"/>
                          <a:ea typeface="メイリオ"/>
                        </a:defRPr>
                      </a:lvl6pPr>
                      <a:lvl7pPr marL="2909175" algn="l" defTabSz="484862" rtl="0" eaLnBrk="1" latinLnBrk="0" hangingPunct="1">
                        <a:defRPr kumimoji="1" sz="1909" b="1" kern="1200">
                          <a:solidFill>
                            <a:schemeClr val="lt1"/>
                          </a:solidFill>
                          <a:latin typeface="Segoe UI"/>
                          <a:ea typeface="メイリオ"/>
                        </a:defRPr>
                      </a:lvl7pPr>
                      <a:lvl8pPr marL="3394036" algn="l" defTabSz="484862" rtl="0" eaLnBrk="1" latinLnBrk="0" hangingPunct="1">
                        <a:defRPr kumimoji="1" sz="1909" b="1" kern="1200">
                          <a:solidFill>
                            <a:schemeClr val="lt1"/>
                          </a:solidFill>
                          <a:latin typeface="Segoe UI"/>
                          <a:ea typeface="メイリオ"/>
                        </a:defRPr>
                      </a:lvl8pPr>
                      <a:lvl9pPr marL="3878899" algn="l" defTabSz="484862" rtl="0" eaLnBrk="1" latinLnBrk="0" hangingPunct="1">
                        <a:defRPr kumimoji="1" sz="1909" b="1" kern="1200">
                          <a:solidFill>
                            <a:schemeClr val="lt1"/>
                          </a:solidFill>
                          <a:latin typeface="Segoe UI"/>
                          <a:ea typeface="メイリオ"/>
                        </a:defRPr>
                      </a:lvl9pPr>
                    </a:lstStyle>
                    <a:p>
                      <a:pPr algn="ctr"/>
                      <a:r>
                        <a:rPr kumimoji="1" lang="en-US" altLang="ja-JP" sz="1800" dirty="0">
                          <a:solidFill>
                            <a:schemeClr val="bg1"/>
                          </a:solidFill>
                          <a:latin typeface="Meiryo UI" panose="020B0604030504040204" pitchFamily="50" charset="-128"/>
                          <a:ea typeface="Meiryo UI" panose="020B0604030504040204" pitchFamily="50" charset="-128"/>
                        </a:rPr>
                        <a:t>Step2</a:t>
                      </a:r>
                      <a:r>
                        <a:rPr kumimoji="1" lang="ja-JP" altLang="en-US" sz="1800" dirty="0">
                          <a:solidFill>
                            <a:schemeClr val="bg1"/>
                          </a:solidFill>
                          <a:latin typeface="Meiryo UI" panose="020B0604030504040204" pitchFamily="50" charset="-128"/>
                          <a:ea typeface="Meiryo UI" panose="020B0604030504040204" pitchFamily="50" charset="-128"/>
                        </a:rPr>
                        <a:t>までに取り組むこと（例）</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484862" rtl="0" eaLnBrk="1" latinLnBrk="0" hangingPunct="1">
                        <a:defRPr kumimoji="1" sz="1909" b="1" kern="1200">
                          <a:solidFill>
                            <a:schemeClr val="lt1"/>
                          </a:solidFill>
                          <a:latin typeface="Segoe UI"/>
                          <a:ea typeface="メイリオ"/>
                        </a:defRPr>
                      </a:lvl1pPr>
                      <a:lvl2pPr marL="484862" algn="l" defTabSz="484862" rtl="0" eaLnBrk="1" latinLnBrk="0" hangingPunct="1">
                        <a:defRPr kumimoji="1" sz="1909" b="1" kern="1200">
                          <a:solidFill>
                            <a:schemeClr val="lt1"/>
                          </a:solidFill>
                          <a:latin typeface="Segoe UI"/>
                          <a:ea typeface="メイリオ"/>
                        </a:defRPr>
                      </a:lvl2pPr>
                      <a:lvl3pPr marL="969727" algn="l" defTabSz="484862" rtl="0" eaLnBrk="1" latinLnBrk="0" hangingPunct="1">
                        <a:defRPr kumimoji="1" sz="1909" b="1" kern="1200">
                          <a:solidFill>
                            <a:schemeClr val="lt1"/>
                          </a:solidFill>
                          <a:latin typeface="Segoe UI"/>
                          <a:ea typeface="メイリオ"/>
                        </a:defRPr>
                      </a:lvl3pPr>
                      <a:lvl4pPr marL="1454588" algn="l" defTabSz="484862" rtl="0" eaLnBrk="1" latinLnBrk="0" hangingPunct="1">
                        <a:defRPr kumimoji="1" sz="1909" b="1" kern="1200">
                          <a:solidFill>
                            <a:schemeClr val="lt1"/>
                          </a:solidFill>
                          <a:latin typeface="Segoe UI"/>
                          <a:ea typeface="メイリオ"/>
                        </a:defRPr>
                      </a:lvl4pPr>
                      <a:lvl5pPr marL="1939450" algn="l" defTabSz="484862" rtl="0" eaLnBrk="1" latinLnBrk="0" hangingPunct="1">
                        <a:defRPr kumimoji="1" sz="1909" b="1" kern="1200">
                          <a:solidFill>
                            <a:schemeClr val="lt1"/>
                          </a:solidFill>
                          <a:latin typeface="Segoe UI"/>
                          <a:ea typeface="メイリオ"/>
                        </a:defRPr>
                      </a:lvl5pPr>
                      <a:lvl6pPr marL="2424313" algn="l" defTabSz="484862" rtl="0" eaLnBrk="1" latinLnBrk="0" hangingPunct="1">
                        <a:defRPr kumimoji="1" sz="1909" b="1" kern="1200">
                          <a:solidFill>
                            <a:schemeClr val="lt1"/>
                          </a:solidFill>
                          <a:latin typeface="Segoe UI"/>
                          <a:ea typeface="メイリオ"/>
                        </a:defRPr>
                      </a:lvl6pPr>
                      <a:lvl7pPr marL="2909175" algn="l" defTabSz="484862" rtl="0" eaLnBrk="1" latinLnBrk="0" hangingPunct="1">
                        <a:defRPr kumimoji="1" sz="1909" b="1" kern="1200">
                          <a:solidFill>
                            <a:schemeClr val="lt1"/>
                          </a:solidFill>
                          <a:latin typeface="Segoe UI"/>
                          <a:ea typeface="メイリオ"/>
                        </a:defRPr>
                      </a:lvl7pPr>
                      <a:lvl8pPr marL="3394036" algn="l" defTabSz="484862" rtl="0" eaLnBrk="1" latinLnBrk="0" hangingPunct="1">
                        <a:defRPr kumimoji="1" sz="1909" b="1" kern="1200">
                          <a:solidFill>
                            <a:schemeClr val="lt1"/>
                          </a:solidFill>
                          <a:latin typeface="Segoe UI"/>
                          <a:ea typeface="メイリオ"/>
                        </a:defRPr>
                      </a:lvl8pPr>
                      <a:lvl9pPr marL="3878899" algn="l" defTabSz="484862" rtl="0" eaLnBrk="1" latinLnBrk="0" hangingPunct="1">
                        <a:defRPr kumimoji="1" sz="1909" b="1" kern="1200">
                          <a:solidFill>
                            <a:schemeClr val="lt1"/>
                          </a:solidFill>
                          <a:latin typeface="Segoe UI"/>
                          <a:ea typeface="メイリオ"/>
                        </a:defRPr>
                      </a:lvl9pPr>
                    </a:lstStyle>
                    <a:p>
                      <a:pPr algn="ctr"/>
                      <a:r>
                        <a:rPr kumimoji="1" lang="ja-JP" altLang="en-US" sz="1800" dirty="0">
                          <a:solidFill>
                            <a:schemeClr val="bg1"/>
                          </a:solidFill>
                          <a:latin typeface="Meiryo UI" panose="020B0604030504040204" pitchFamily="50" charset="-128"/>
                          <a:ea typeface="Meiryo UI" panose="020B0604030504040204" pitchFamily="50" charset="-128"/>
                        </a:rPr>
                        <a:t>担当</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484862" rtl="0" eaLnBrk="1" latinLnBrk="0" hangingPunct="1">
                        <a:defRPr kumimoji="1" sz="1909" b="1" kern="1200">
                          <a:solidFill>
                            <a:schemeClr val="lt1"/>
                          </a:solidFill>
                          <a:latin typeface="Segoe UI"/>
                          <a:ea typeface="メイリオ"/>
                        </a:defRPr>
                      </a:lvl1pPr>
                      <a:lvl2pPr marL="484862" algn="l" defTabSz="484862" rtl="0" eaLnBrk="1" latinLnBrk="0" hangingPunct="1">
                        <a:defRPr kumimoji="1" sz="1909" b="1" kern="1200">
                          <a:solidFill>
                            <a:schemeClr val="lt1"/>
                          </a:solidFill>
                          <a:latin typeface="Segoe UI"/>
                          <a:ea typeface="メイリオ"/>
                        </a:defRPr>
                      </a:lvl2pPr>
                      <a:lvl3pPr marL="969727" algn="l" defTabSz="484862" rtl="0" eaLnBrk="1" latinLnBrk="0" hangingPunct="1">
                        <a:defRPr kumimoji="1" sz="1909" b="1" kern="1200">
                          <a:solidFill>
                            <a:schemeClr val="lt1"/>
                          </a:solidFill>
                          <a:latin typeface="Segoe UI"/>
                          <a:ea typeface="メイリオ"/>
                        </a:defRPr>
                      </a:lvl3pPr>
                      <a:lvl4pPr marL="1454588" algn="l" defTabSz="484862" rtl="0" eaLnBrk="1" latinLnBrk="0" hangingPunct="1">
                        <a:defRPr kumimoji="1" sz="1909" b="1" kern="1200">
                          <a:solidFill>
                            <a:schemeClr val="lt1"/>
                          </a:solidFill>
                          <a:latin typeface="Segoe UI"/>
                          <a:ea typeface="メイリオ"/>
                        </a:defRPr>
                      </a:lvl4pPr>
                      <a:lvl5pPr marL="1939450" algn="l" defTabSz="484862" rtl="0" eaLnBrk="1" latinLnBrk="0" hangingPunct="1">
                        <a:defRPr kumimoji="1" sz="1909" b="1" kern="1200">
                          <a:solidFill>
                            <a:schemeClr val="lt1"/>
                          </a:solidFill>
                          <a:latin typeface="Segoe UI"/>
                          <a:ea typeface="メイリオ"/>
                        </a:defRPr>
                      </a:lvl5pPr>
                      <a:lvl6pPr marL="2424313" algn="l" defTabSz="484862" rtl="0" eaLnBrk="1" latinLnBrk="0" hangingPunct="1">
                        <a:defRPr kumimoji="1" sz="1909" b="1" kern="1200">
                          <a:solidFill>
                            <a:schemeClr val="lt1"/>
                          </a:solidFill>
                          <a:latin typeface="Segoe UI"/>
                          <a:ea typeface="メイリオ"/>
                        </a:defRPr>
                      </a:lvl6pPr>
                      <a:lvl7pPr marL="2909175" algn="l" defTabSz="484862" rtl="0" eaLnBrk="1" latinLnBrk="0" hangingPunct="1">
                        <a:defRPr kumimoji="1" sz="1909" b="1" kern="1200">
                          <a:solidFill>
                            <a:schemeClr val="lt1"/>
                          </a:solidFill>
                          <a:latin typeface="Segoe UI"/>
                          <a:ea typeface="メイリオ"/>
                        </a:defRPr>
                      </a:lvl7pPr>
                      <a:lvl8pPr marL="3394036" algn="l" defTabSz="484862" rtl="0" eaLnBrk="1" latinLnBrk="0" hangingPunct="1">
                        <a:defRPr kumimoji="1" sz="1909" b="1" kern="1200">
                          <a:solidFill>
                            <a:schemeClr val="lt1"/>
                          </a:solidFill>
                          <a:latin typeface="Segoe UI"/>
                          <a:ea typeface="メイリオ"/>
                        </a:defRPr>
                      </a:lvl8pPr>
                      <a:lvl9pPr marL="3878899" algn="l" defTabSz="484862" rtl="0" eaLnBrk="1" latinLnBrk="0" hangingPunct="1">
                        <a:defRPr kumimoji="1" sz="1909" b="1" kern="1200">
                          <a:solidFill>
                            <a:schemeClr val="lt1"/>
                          </a:solidFill>
                          <a:latin typeface="Segoe UI"/>
                          <a:ea typeface="メイリオ"/>
                        </a:defRPr>
                      </a:lvl9pPr>
                    </a:lstStyle>
                    <a:p>
                      <a:pPr algn="ctr"/>
                      <a:r>
                        <a:rPr kumimoji="1" lang="ja-JP" altLang="en-US" sz="1800" dirty="0">
                          <a:solidFill>
                            <a:schemeClr val="bg1"/>
                          </a:solidFill>
                          <a:latin typeface="Meiryo UI" panose="020B0604030504040204" pitchFamily="50" charset="-128"/>
                          <a:ea typeface="Meiryo UI" panose="020B0604030504040204" pitchFamily="50" charset="-128"/>
                        </a:rPr>
                        <a:t>期限</a:t>
                      </a:r>
                    </a:p>
                  </a:txBody>
                  <a:tcPr anchor="ctr">
                    <a:lnL w="19050" cap="flat" cmpd="sng" algn="ctr">
                      <a:solidFill>
                        <a:schemeClr val="bg1"/>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889688714"/>
                  </a:ext>
                </a:extLst>
              </a:tr>
              <a:tr h="516309">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en-US" altLang="ja-JP" sz="1800" dirty="0">
                          <a:latin typeface="Meiryo UI" panose="020B0604030504040204" pitchFamily="50" charset="-128"/>
                          <a:ea typeface="Meiryo UI" panose="020B0604030504040204" pitchFamily="50" charset="-128"/>
                        </a:rPr>
                        <a:t>1</a:t>
                      </a:r>
                      <a:endParaRPr kumimoji="1" lang="ja-JP" altLang="en-US" sz="1800" dirty="0">
                        <a:latin typeface="Meiryo UI" panose="020B0604030504040204" pitchFamily="50" charset="-128"/>
                        <a:ea typeface="Meiryo UI" panose="020B0604030504040204" pitchFamily="50" charset="-128"/>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84862" rtl="0" eaLnBrk="1" latinLnBrk="0" hangingPunct="1">
                        <a:defRPr kumimoji="1" sz="1909" kern="1200">
                          <a:solidFill>
                            <a:schemeClr val="dk1"/>
                          </a:solidFill>
                          <a:latin typeface="Segoe UI"/>
                          <a:ea typeface="メイリオ"/>
                        </a:defRPr>
                      </a:lvl1pPr>
                      <a:lvl2pPr marL="484862" algn="l" defTabSz="484862" rtl="0" eaLnBrk="1" latinLnBrk="0" hangingPunct="1">
                        <a:defRPr kumimoji="1" sz="1909" kern="1200">
                          <a:solidFill>
                            <a:schemeClr val="dk1"/>
                          </a:solidFill>
                          <a:latin typeface="Segoe UI"/>
                          <a:ea typeface="メイリオ"/>
                        </a:defRPr>
                      </a:lvl2pPr>
                      <a:lvl3pPr marL="969727" algn="l" defTabSz="484862" rtl="0" eaLnBrk="1" latinLnBrk="0" hangingPunct="1">
                        <a:defRPr kumimoji="1" sz="1909" kern="1200">
                          <a:solidFill>
                            <a:schemeClr val="dk1"/>
                          </a:solidFill>
                          <a:latin typeface="Segoe UI"/>
                          <a:ea typeface="メイリオ"/>
                        </a:defRPr>
                      </a:lvl3pPr>
                      <a:lvl4pPr marL="1454588" algn="l" defTabSz="484862" rtl="0" eaLnBrk="1" latinLnBrk="0" hangingPunct="1">
                        <a:defRPr kumimoji="1" sz="1909" kern="1200">
                          <a:solidFill>
                            <a:schemeClr val="dk1"/>
                          </a:solidFill>
                          <a:latin typeface="Segoe UI"/>
                          <a:ea typeface="メイリオ"/>
                        </a:defRPr>
                      </a:lvl4pPr>
                      <a:lvl5pPr marL="1939450" algn="l" defTabSz="484862" rtl="0" eaLnBrk="1" latinLnBrk="0" hangingPunct="1">
                        <a:defRPr kumimoji="1" sz="1909" kern="1200">
                          <a:solidFill>
                            <a:schemeClr val="dk1"/>
                          </a:solidFill>
                          <a:latin typeface="Segoe UI"/>
                          <a:ea typeface="メイリオ"/>
                        </a:defRPr>
                      </a:lvl5pPr>
                      <a:lvl6pPr marL="2424313" algn="l" defTabSz="484862" rtl="0" eaLnBrk="1" latinLnBrk="0" hangingPunct="1">
                        <a:defRPr kumimoji="1" sz="1909" kern="1200">
                          <a:solidFill>
                            <a:schemeClr val="dk1"/>
                          </a:solidFill>
                          <a:latin typeface="Segoe UI"/>
                          <a:ea typeface="メイリオ"/>
                        </a:defRPr>
                      </a:lvl6pPr>
                      <a:lvl7pPr marL="2909175" algn="l" defTabSz="484862" rtl="0" eaLnBrk="1" latinLnBrk="0" hangingPunct="1">
                        <a:defRPr kumimoji="1" sz="1909" kern="1200">
                          <a:solidFill>
                            <a:schemeClr val="dk1"/>
                          </a:solidFill>
                          <a:latin typeface="Segoe UI"/>
                          <a:ea typeface="メイリオ"/>
                        </a:defRPr>
                      </a:lvl7pPr>
                      <a:lvl8pPr marL="3394036" algn="l" defTabSz="484862" rtl="0" eaLnBrk="1" latinLnBrk="0" hangingPunct="1">
                        <a:defRPr kumimoji="1" sz="1909" kern="1200">
                          <a:solidFill>
                            <a:schemeClr val="dk1"/>
                          </a:solidFill>
                          <a:latin typeface="Segoe UI"/>
                          <a:ea typeface="メイリオ"/>
                        </a:defRPr>
                      </a:lvl8pPr>
                      <a:lvl9pPr marL="3878899" algn="l" defTabSz="484862" rtl="0" eaLnBrk="1" latinLnBrk="0" hangingPunct="1">
                        <a:defRPr kumimoji="1" sz="1909" kern="1200">
                          <a:solidFill>
                            <a:schemeClr val="dk1"/>
                          </a:solidFill>
                          <a:latin typeface="Segoe UI"/>
                          <a:ea typeface="メイリオ"/>
                        </a:defRPr>
                      </a:lvl9pPr>
                    </a:lstStyle>
                    <a:p>
                      <a:pPr marL="0" marR="0" lvl="0" indent="0" algn="l" defTabSz="484862" rtl="0" eaLnBrk="1" fontAlgn="auto" latinLnBrk="0" hangingPunct="1">
                        <a:lnSpc>
                          <a:spcPct val="100000"/>
                        </a:lnSpc>
                        <a:spcBef>
                          <a:spcPts val="0"/>
                        </a:spcBef>
                        <a:spcAft>
                          <a:spcPts val="0"/>
                        </a:spcAft>
                        <a:buClrTx/>
                        <a:buSzTx/>
                        <a:buFontTx/>
                        <a:buNone/>
                        <a:tabLst/>
                        <a:defRPr/>
                      </a:pPr>
                      <a:endParaRPr kumimoji="1" lang="en-US" altLang="ja-JP" sz="1800" dirty="0">
                        <a:latin typeface="Meiryo UI" panose="020B0604030504040204" pitchFamily="50" charset="-128"/>
                        <a:ea typeface="Meiryo UI" panose="020B0604030504040204" pitchFamily="50" charset="-128"/>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84862" rtl="0" eaLnBrk="1" latinLnBrk="0" hangingPunct="1">
                        <a:defRPr kumimoji="1" sz="1909" kern="1200">
                          <a:solidFill>
                            <a:schemeClr val="dk1"/>
                          </a:solidFill>
                          <a:latin typeface="Segoe UI"/>
                          <a:ea typeface="メイリオ"/>
                        </a:defRPr>
                      </a:lvl1pPr>
                      <a:lvl2pPr marL="484862" algn="l" defTabSz="484862" rtl="0" eaLnBrk="1" latinLnBrk="0" hangingPunct="1">
                        <a:defRPr kumimoji="1" sz="1909" kern="1200">
                          <a:solidFill>
                            <a:schemeClr val="dk1"/>
                          </a:solidFill>
                          <a:latin typeface="Segoe UI"/>
                          <a:ea typeface="メイリオ"/>
                        </a:defRPr>
                      </a:lvl2pPr>
                      <a:lvl3pPr marL="969727" algn="l" defTabSz="484862" rtl="0" eaLnBrk="1" latinLnBrk="0" hangingPunct="1">
                        <a:defRPr kumimoji="1" sz="1909" kern="1200">
                          <a:solidFill>
                            <a:schemeClr val="dk1"/>
                          </a:solidFill>
                          <a:latin typeface="Segoe UI"/>
                          <a:ea typeface="メイリオ"/>
                        </a:defRPr>
                      </a:lvl3pPr>
                      <a:lvl4pPr marL="1454588" algn="l" defTabSz="484862" rtl="0" eaLnBrk="1" latinLnBrk="0" hangingPunct="1">
                        <a:defRPr kumimoji="1" sz="1909" kern="1200">
                          <a:solidFill>
                            <a:schemeClr val="dk1"/>
                          </a:solidFill>
                          <a:latin typeface="Segoe UI"/>
                          <a:ea typeface="メイリオ"/>
                        </a:defRPr>
                      </a:lvl4pPr>
                      <a:lvl5pPr marL="1939450" algn="l" defTabSz="484862" rtl="0" eaLnBrk="1" latinLnBrk="0" hangingPunct="1">
                        <a:defRPr kumimoji="1" sz="1909" kern="1200">
                          <a:solidFill>
                            <a:schemeClr val="dk1"/>
                          </a:solidFill>
                          <a:latin typeface="Segoe UI"/>
                          <a:ea typeface="メイリオ"/>
                        </a:defRPr>
                      </a:lvl5pPr>
                      <a:lvl6pPr marL="2424313" algn="l" defTabSz="484862" rtl="0" eaLnBrk="1" latinLnBrk="0" hangingPunct="1">
                        <a:defRPr kumimoji="1" sz="1909" kern="1200">
                          <a:solidFill>
                            <a:schemeClr val="dk1"/>
                          </a:solidFill>
                          <a:latin typeface="Segoe UI"/>
                          <a:ea typeface="メイリオ"/>
                        </a:defRPr>
                      </a:lvl6pPr>
                      <a:lvl7pPr marL="2909175" algn="l" defTabSz="484862" rtl="0" eaLnBrk="1" latinLnBrk="0" hangingPunct="1">
                        <a:defRPr kumimoji="1" sz="1909" kern="1200">
                          <a:solidFill>
                            <a:schemeClr val="dk1"/>
                          </a:solidFill>
                          <a:latin typeface="Segoe UI"/>
                          <a:ea typeface="メイリオ"/>
                        </a:defRPr>
                      </a:lvl7pPr>
                      <a:lvl8pPr marL="3394036" algn="l" defTabSz="484862" rtl="0" eaLnBrk="1" latinLnBrk="0" hangingPunct="1">
                        <a:defRPr kumimoji="1" sz="1909" kern="1200">
                          <a:solidFill>
                            <a:schemeClr val="dk1"/>
                          </a:solidFill>
                          <a:latin typeface="Segoe UI"/>
                          <a:ea typeface="メイリオ"/>
                        </a:defRPr>
                      </a:lvl8pPr>
                      <a:lvl9pPr marL="3878899" algn="l" defTabSz="484862" rtl="0" eaLnBrk="1" latinLnBrk="0" hangingPunct="1">
                        <a:defRPr kumimoji="1" sz="1909" kern="1200">
                          <a:solidFill>
                            <a:schemeClr val="dk1"/>
                          </a:solidFill>
                          <a:latin typeface="Segoe UI"/>
                          <a:ea typeface="メイリオ"/>
                        </a:defRPr>
                      </a:lvl9pPr>
                    </a:lstStyle>
                    <a:p>
                      <a:endParaRPr kumimoji="1" lang="ja-JP" altLang="en-US" sz="1800" dirty="0">
                        <a:latin typeface="Meiryo UI" panose="020B0604030504040204" pitchFamily="50" charset="-128"/>
                        <a:ea typeface="Meiryo UI" panose="020B0604030504040204" pitchFamily="50" charset="-128"/>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84862" rtl="0" eaLnBrk="1" latinLnBrk="0" hangingPunct="1">
                        <a:defRPr kumimoji="1" sz="1909" kern="1200">
                          <a:solidFill>
                            <a:schemeClr val="dk1"/>
                          </a:solidFill>
                          <a:latin typeface="Segoe UI"/>
                          <a:ea typeface="メイリオ"/>
                        </a:defRPr>
                      </a:lvl1pPr>
                      <a:lvl2pPr marL="484862" algn="l" defTabSz="484862" rtl="0" eaLnBrk="1" latinLnBrk="0" hangingPunct="1">
                        <a:defRPr kumimoji="1" sz="1909" kern="1200">
                          <a:solidFill>
                            <a:schemeClr val="dk1"/>
                          </a:solidFill>
                          <a:latin typeface="Segoe UI"/>
                          <a:ea typeface="メイリオ"/>
                        </a:defRPr>
                      </a:lvl2pPr>
                      <a:lvl3pPr marL="969727" algn="l" defTabSz="484862" rtl="0" eaLnBrk="1" latinLnBrk="0" hangingPunct="1">
                        <a:defRPr kumimoji="1" sz="1909" kern="1200">
                          <a:solidFill>
                            <a:schemeClr val="dk1"/>
                          </a:solidFill>
                          <a:latin typeface="Segoe UI"/>
                          <a:ea typeface="メイリオ"/>
                        </a:defRPr>
                      </a:lvl3pPr>
                      <a:lvl4pPr marL="1454588" algn="l" defTabSz="484862" rtl="0" eaLnBrk="1" latinLnBrk="0" hangingPunct="1">
                        <a:defRPr kumimoji="1" sz="1909" kern="1200">
                          <a:solidFill>
                            <a:schemeClr val="dk1"/>
                          </a:solidFill>
                          <a:latin typeface="Segoe UI"/>
                          <a:ea typeface="メイリオ"/>
                        </a:defRPr>
                      </a:lvl4pPr>
                      <a:lvl5pPr marL="1939450" algn="l" defTabSz="484862" rtl="0" eaLnBrk="1" latinLnBrk="0" hangingPunct="1">
                        <a:defRPr kumimoji="1" sz="1909" kern="1200">
                          <a:solidFill>
                            <a:schemeClr val="dk1"/>
                          </a:solidFill>
                          <a:latin typeface="Segoe UI"/>
                          <a:ea typeface="メイリオ"/>
                        </a:defRPr>
                      </a:lvl5pPr>
                      <a:lvl6pPr marL="2424313" algn="l" defTabSz="484862" rtl="0" eaLnBrk="1" latinLnBrk="0" hangingPunct="1">
                        <a:defRPr kumimoji="1" sz="1909" kern="1200">
                          <a:solidFill>
                            <a:schemeClr val="dk1"/>
                          </a:solidFill>
                          <a:latin typeface="Segoe UI"/>
                          <a:ea typeface="メイリオ"/>
                        </a:defRPr>
                      </a:lvl6pPr>
                      <a:lvl7pPr marL="2909175" algn="l" defTabSz="484862" rtl="0" eaLnBrk="1" latinLnBrk="0" hangingPunct="1">
                        <a:defRPr kumimoji="1" sz="1909" kern="1200">
                          <a:solidFill>
                            <a:schemeClr val="dk1"/>
                          </a:solidFill>
                          <a:latin typeface="Segoe UI"/>
                          <a:ea typeface="メイリオ"/>
                        </a:defRPr>
                      </a:lvl7pPr>
                      <a:lvl8pPr marL="3394036" algn="l" defTabSz="484862" rtl="0" eaLnBrk="1" latinLnBrk="0" hangingPunct="1">
                        <a:defRPr kumimoji="1" sz="1909" kern="1200">
                          <a:solidFill>
                            <a:schemeClr val="dk1"/>
                          </a:solidFill>
                          <a:latin typeface="Segoe UI"/>
                          <a:ea typeface="メイリオ"/>
                        </a:defRPr>
                      </a:lvl8pPr>
                      <a:lvl9pPr marL="3878899" algn="l" defTabSz="484862" rtl="0" eaLnBrk="1" latinLnBrk="0" hangingPunct="1">
                        <a:defRPr kumimoji="1" sz="1909" kern="1200">
                          <a:solidFill>
                            <a:schemeClr val="dk1"/>
                          </a:solidFill>
                          <a:latin typeface="Segoe UI"/>
                          <a:ea typeface="メイリオ"/>
                        </a:defRPr>
                      </a:lvl9pPr>
                    </a:lstStyle>
                    <a:p>
                      <a:endParaRPr kumimoji="1" lang="ja-JP" altLang="en-US" sz="1800" dirty="0">
                        <a:latin typeface="Meiryo UI" panose="020B0604030504040204" pitchFamily="50" charset="-128"/>
                        <a:ea typeface="Meiryo UI" panose="020B0604030504040204" pitchFamily="50" charset="-128"/>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85769086"/>
                  </a:ext>
                </a:extLst>
              </a:tr>
              <a:tr h="516309">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en-US" altLang="ja-JP" sz="1800" dirty="0">
                          <a:latin typeface="Meiryo UI" panose="020B0604030504040204" pitchFamily="50" charset="-128"/>
                          <a:ea typeface="Meiryo UI" panose="020B0604030504040204" pitchFamily="50" charset="-128"/>
                        </a:rPr>
                        <a:t>2</a:t>
                      </a:r>
                      <a:endParaRPr kumimoji="1" lang="ja-JP" altLang="en-US" sz="1800" dirty="0">
                        <a:latin typeface="Meiryo UI" panose="020B0604030504040204" pitchFamily="50" charset="-128"/>
                        <a:ea typeface="Meiryo UI" panose="020B0604030504040204" pitchFamily="50" charset="-128"/>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dirty="0">
                        <a:latin typeface="Meiryo UI" panose="020B0604030504040204" pitchFamily="50" charset="-128"/>
                        <a:ea typeface="Meiryo UI" panose="020B0604030504040204" pitchFamily="50" charset="-128"/>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endParaRPr kumimoji="1" lang="ja-JP" altLang="en-US" sz="1800" dirty="0">
                        <a:latin typeface="Meiryo UI" panose="020B0604030504040204" pitchFamily="50" charset="-128"/>
                        <a:ea typeface="Meiryo UI" panose="020B0604030504040204" pitchFamily="50" charset="-128"/>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endParaRPr kumimoji="1" lang="ja-JP" altLang="en-US" sz="1800" dirty="0">
                        <a:latin typeface="Meiryo UI" panose="020B0604030504040204" pitchFamily="50" charset="-128"/>
                        <a:ea typeface="Meiryo UI" panose="020B0604030504040204" pitchFamily="50" charset="-128"/>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90692299"/>
                  </a:ext>
                </a:extLst>
              </a:tr>
              <a:tr h="516309">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en-US" altLang="ja-JP" sz="1800" dirty="0">
                          <a:latin typeface="Meiryo UI" panose="020B0604030504040204" pitchFamily="50" charset="-128"/>
                          <a:ea typeface="Meiryo UI" panose="020B0604030504040204" pitchFamily="50" charset="-128"/>
                        </a:rPr>
                        <a:t>3</a:t>
                      </a:r>
                      <a:endParaRPr kumimoji="1" lang="ja-JP" altLang="en-US" sz="1800" dirty="0">
                        <a:latin typeface="Meiryo UI" panose="020B0604030504040204" pitchFamily="50" charset="-128"/>
                        <a:ea typeface="Meiryo UI" panose="020B0604030504040204" pitchFamily="50" charset="-128"/>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endParaRPr kumimoji="1" lang="ja-JP" altLang="en-US" sz="1800" dirty="0">
                        <a:latin typeface="Meiryo UI" panose="020B0604030504040204" pitchFamily="50" charset="-128"/>
                        <a:ea typeface="Meiryo UI" panose="020B0604030504040204" pitchFamily="50" charset="-128"/>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endParaRPr kumimoji="1" lang="ja-JP" altLang="en-US" sz="1800" dirty="0">
                        <a:latin typeface="Meiryo UI" panose="020B0604030504040204" pitchFamily="50" charset="-128"/>
                        <a:ea typeface="Meiryo UI" panose="020B0604030504040204" pitchFamily="50" charset="-128"/>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endParaRPr kumimoji="1" lang="ja-JP" altLang="en-US" sz="1800" dirty="0">
                        <a:latin typeface="Meiryo UI" panose="020B0604030504040204" pitchFamily="50" charset="-128"/>
                        <a:ea typeface="Meiryo UI" panose="020B0604030504040204" pitchFamily="50" charset="-128"/>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81347249"/>
                  </a:ext>
                </a:extLst>
              </a:tr>
              <a:tr h="516309">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en-US" altLang="ja-JP" dirty="0">
                          <a:solidFill>
                            <a:schemeClr val="tx1"/>
                          </a:solidFill>
                          <a:latin typeface="Meiryo UI" panose="020B0604030504040204" pitchFamily="50" charset="-128"/>
                          <a:ea typeface="Meiryo UI" panose="020B0604030504040204" pitchFamily="50" charset="-128"/>
                        </a:rPr>
                        <a:t>4</a:t>
                      </a:r>
                      <a:endParaRPr lang="ja-JP" altLang="en-US"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endParaRPr lang="ja-JP" altLang="en-US"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endParaRPr kumimoji="1" lang="ja-JP" altLang="en-US" sz="1800" dirty="0">
                        <a:latin typeface="Meiryo UI" panose="020B0604030504040204" pitchFamily="50" charset="-128"/>
                        <a:ea typeface="Meiryo UI" panose="020B0604030504040204" pitchFamily="50" charset="-128"/>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endParaRPr kumimoji="1" lang="ja-JP" altLang="en-US" sz="1800" dirty="0">
                        <a:latin typeface="Meiryo UI" panose="020B0604030504040204" pitchFamily="50" charset="-128"/>
                        <a:ea typeface="Meiryo UI" panose="020B0604030504040204" pitchFamily="50" charset="-128"/>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63851310"/>
                  </a:ext>
                </a:extLst>
              </a:tr>
              <a:tr h="516309">
                <a:tc>
                  <a:txBody>
                    <a:bodyPr/>
                    <a:lstStyle/>
                    <a:p>
                      <a:r>
                        <a:rPr lang="en-US" altLang="ja-JP" dirty="0">
                          <a:latin typeface="Meiryo UI" panose="020B0604030504040204" pitchFamily="50" charset="-128"/>
                          <a:ea typeface="Meiryo UI" panose="020B0604030504040204" pitchFamily="50" charset="-128"/>
                        </a:rPr>
                        <a:t>5</a:t>
                      </a:r>
                      <a:endParaRPr lang="ja-JP" altLang="en-US" dirty="0">
                        <a:latin typeface="Meiryo UI" panose="020B0604030504040204" pitchFamily="50" charset="-128"/>
                        <a:ea typeface="Meiryo UI" panose="020B0604030504040204" pitchFamily="50" charset="-128"/>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ja-JP" altLang="en-US" dirty="0">
                        <a:latin typeface="Meiryo UI" panose="020B0604030504040204" pitchFamily="50" charset="-128"/>
                        <a:ea typeface="Meiryo UI" panose="020B0604030504040204" pitchFamily="50" charset="-128"/>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1800" dirty="0">
                        <a:latin typeface="Meiryo UI" panose="020B0604030504040204" pitchFamily="50" charset="-128"/>
                        <a:ea typeface="Meiryo UI" panose="020B0604030504040204" pitchFamily="50" charset="-128"/>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1800" dirty="0">
                        <a:latin typeface="Meiryo UI" panose="020B0604030504040204" pitchFamily="50" charset="-128"/>
                        <a:ea typeface="Meiryo UI" panose="020B0604030504040204" pitchFamily="50" charset="-128"/>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79827079"/>
                  </a:ext>
                </a:extLst>
              </a:tr>
              <a:tr h="516309">
                <a:tc>
                  <a:txBody>
                    <a:bodyPr/>
                    <a:lstStyle/>
                    <a:p>
                      <a:r>
                        <a:rPr lang="en-US" altLang="ja-JP" dirty="0">
                          <a:latin typeface="Meiryo UI" panose="020B0604030504040204" pitchFamily="50" charset="-128"/>
                          <a:ea typeface="Meiryo UI" panose="020B0604030504040204" pitchFamily="50" charset="-128"/>
                        </a:rPr>
                        <a:t>6</a:t>
                      </a:r>
                      <a:endParaRPr lang="ja-JP" altLang="en-US" dirty="0">
                        <a:latin typeface="Meiryo UI" panose="020B0604030504040204" pitchFamily="50" charset="-128"/>
                        <a:ea typeface="Meiryo UI" panose="020B0604030504040204" pitchFamily="50" charset="-128"/>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ja-JP" altLang="en-US" dirty="0">
                        <a:latin typeface="Meiryo UI" panose="020B0604030504040204" pitchFamily="50" charset="-128"/>
                        <a:ea typeface="Meiryo UI" panose="020B0604030504040204" pitchFamily="50" charset="-128"/>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1800" dirty="0">
                        <a:latin typeface="Meiryo UI" panose="020B0604030504040204" pitchFamily="50" charset="-128"/>
                        <a:ea typeface="Meiryo UI" panose="020B0604030504040204" pitchFamily="50" charset="-128"/>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1800" dirty="0">
                        <a:latin typeface="Meiryo UI" panose="020B0604030504040204" pitchFamily="50" charset="-128"/>
                        <a:ea typeface="Meiryo UI" panose="020B0604030504040204" pitchFamily="50" charset="-128"/>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53671069"/>
                  </a:ext>
                </a:extLst>
              </a:tr>
              <a:tr h="516309">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800" dirty="0">
                          <a:latin typeface="Meiryo UI" panose="020B0604030504040204" pitchFamily="50" charset="-128"/>
                          <a:ea typeface="Meiryo UI" panose="020B0604030504040204" pitchFamily="50" charset="-128"/>
                        </a:rPr>
                        <a:t>・・・</a:t>
                      </a: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endParaRPr kumimoji="1" lang="ja-JP" altLang="en-US" sz="1800" dirty="0">
                        <a:latin typeface="Meiryo UI" panose="020B0604030504040204" pitchFamily="50" charset="-128"/>
                        <a:ea typeface="Meiryo UI" panose="020B0604030504040204" pitchFamily="50" charset="-128"/>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endParaRPr kumimoji="1" lang="ja-JP" altLang="en-US" sz="1800" dirty="0">
                        <a:latin typeface="Meiryo UI" panose="020B0604030504040204" pitchFamily="50" charset="-128"/>
                        <a:ea typeface="Meiryo UI" panose="020B0604030504040204" pitchFamily="50" charset="-128"/>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endParaRPr kumimoji="1" lang="ja-JP" altLang="en-US" sz="1800" dirty="0">
                        <a:latin typeface="Meiryo UI" panose="020B0604030504040204" pitchFamily="50" charset="-128"/>
                        <a:ea typeface="Meiryo UI" panose="020B0604030504040204" pitchFamily="50" charset="-128"/>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415570433"/>
                  </a:ext>
                </a:extLst>
              </a:tr>
            </a:tbl>
          </a:graphicData>
        </a:graphic>
      </p:graphicFrame>
    </p:spTree>
    <p:extLst>
      <p:ext uri="{BB962C8B-B14F-4D97-AF65-F5344CB8AC3E}">
        <p14:creationId xmlns:p14="http://schemas.microsoft.com/office/powerpoint/2010/main" val="4088929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タイムスケジュール</a:t>
            </a:r>
          </a:p>
        </p:txBody>
      </p:sp>
      <p:sp>
        <p:nvSpPr>
          <p:cNvPr id="4" name="スライド番号プレースホルダー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F63A3B-78C7-47BE-AE5E-E10140E04643}" type="slidenum">
              <a:rPr kumimoji="1" 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endParaRPr>
          </a:p>
        </p:txBody>
      </p:sp>
      <p:graphicFrame>
        <p:nvGraphicFramePr>
          <p:cNvPr id="7" name="表 6"/>
          <p:cNvGraphicFramePr>
            <a:graphicFrameLocks noGrp="1"/>
          </p:cNvGraphicFramePr>
          <p:nvPr>
            <p:extLst>
              <p:ext uri="{D42A27DB-BD31-4B8C-83A1-F6EECF244321}">
                <p14:modId xmlns:p14="http://schemas.microsoft.com/office/powerpoint/2010/main" val="2497058060"/>
              </p:ext>
            </p:extLst>
          </p:nvPr>
        </p:nvGraphicFramePr>
        <p:xfrm>
          <a:off x="272479" y="930800"/>
          <a:ext cx="9361041" cy="3705076"/>
        </p:xfrm>
        <a:graphic>
          <a:graphicData uri="http://schemas.openxmlformats.org/drawingml/2006/table">
            <a:tbl>
              <a:tblPr/>
              <a:tblGrid>
                <a:gridCol w="1224137">
                  <a:extLst>
                    <a:ext uri="{9D8B030D-6E8A-4147-A177-3AD203B41FA5}">
                      <a16:colId xmlns:a16="http://schemas.microsoft.com/office/drawing/2014/main" val="1042219372"/>
                    </a:ext>
                  </a:extLst>
                </a:gridCol>
                <a:gridCol w="1296144">
                  <a:extLst>
                    <a:ext uri="{9D8B030D-6E8A-4147-A177-3AD203B41FA5}">
                      <a16:colId xmlns:a16="http://schemas.microsoft.com/office/drawing/2014/main" val="2233150063"/>
                    </a:ext>
                  </a:extLst>
                </a:gridCol>
                <a:gridCol w="6840760">
                  <a:extLst>
                    <a:ext uri="{9D8B030D-6E8A-4147-A177-3AD203B41FA5}">
                      <a16:colId xmlns:a16="http://schemas.microsoft.com/office/drawing/2014/main" val="1269752082"/>
                    </a:ext>
                  </a:extLst>
                </a:gridCol>
              </a:tblGrid>
              <a:tr h="0">
                <a:tc>
                  <a:txBody>
                    <a:bodyPr/>
                    <a:lstStyle>
                      <a:lvl1pPr marL="0" algn="l" defTabSz="914400" rtl="0" eaLnBrk="1" latinLnBrk="0" hangingPunct="1">
                        <a:defRPr kumimoji="1" sz="1800" kern="1200">
                          <a:solidFill>
                            <a:schemeClr val="dk1"/>
                          </a:solidFill>
                          <a:latin typeface="Arial"/>
                          <a:ea typeface="Meiryo UI"/>
                        </a:defRPr>
                      </a:lvl1pPr>
                      <a:lvl2pPr marL="457200" algn="l" defTabSz="914400" rtl="0" eaLnBrk="1" latinLnBrk="0" hangingPunct="1">
                        <a:defRPr kumimoji="1" sz="1800" kern="1200">
                          <a:solidFill>
                            <a:schemeClr val="dk1"/>
                          </a:solidFill>
                          <a:latin typeface="Arial"/>
                          <a:ea typeface="Meiryo UI"/>
                        </a:defRPr>
                      </a:lvl2pPr>
                      <a:lvl3pPr marL="914400" algn="l" defTabSz="914400" rtl="0" eaLnBrk="1" latinLnBrk="0" hangingPunct="1">
                        <a:defRPr kumimoji="1" sz="1800" kern="1200">
                          <a:solidFill>
                            <a:schemeClr val="dk1"/>
                          </a:solidFill>
                          <a:latin typeface="Arial"/>
                          <a:ea typeface="Meiryo UI"/>
                        </a:defRPr>
                      </a:lvl3pPr>
                      <a:lvl4pPr marL="1371600" algn="l" defTabSz="914400" rtl="0" eaLnBrk="1" latinLnBrk="0" hangingPunct="1">
                        <a:defRPr kumimoji="1" sz="1800" kern="1200">
                          <a:solidFill>
                            <a:schemeClr val="dk1"/>
                          </a:solidFill>
                          <a:latin typeface="Arial"/>
                          <a:ea typeface="Meiryo UI"/>
                        </a:defRPr>
                      </a:lvl4pPr>
                      <a:lvl5pPr marL="1828800" algn="l" defTabSz="914400" rtl="0" eaLnBrk="1" latinLnBrk="0" hangingPunct="1">
                        <a:defRPr kumimoji="1" sz="1800" kern="1200">
                          <a:solidFill>
                            <a:schemeClr val="dk1"/>
                          </a:solidFill>
                          <a:latin typeface="Arial"/>
                          <a:ea typeface="Meiryo UI"/>
                        </a:defRPr>
                      </a:lvl5pPr>
                      <a:lvl6pPr marL="2286000" algn="l" defTabSz="914400" rtl="0" eaLnBrk="1" latinLnBrk="0" hangingPunct="1">
                        <a:defRPr kumimoji="1" sz="1800" kern="1200">
                          <a:solidFill>
                            <a:schemeClr val="dk1"/>
                          </a:solidFill>
                          <a:latin typeface="Arial"/>
                          <a:ea typeface="Meiryo UI"/>
                        </a:defRPr>
                      </a:lvl6pPr>
                      <a:lvl7pPr marL="2743200" algn="l" defTabSz="914400" rtl="0" eaLnBrk="1" latinLnBrk="0" hangingPunct="1">
                        <a:defRPr kumimoji="1" sz="1800" kern="1200">
                          <a:solidFill>
                            <a:schemeClr val="dk1"/>
                          </a:solidFill>
                          <a:latin typeface="Arial"/>
                          <a:ea typeface="Meiryo UI"/>
                        </a:defRPr>
                      </a:lvl7pPr>
                      <a:lvl8pPr marL="3200400" algn="l" defTabSz="914400" rtl="0" eaLnBrk="1" latinLnBrk="0" hangingPunct="1">
                        <a:defRPr kumimoji="1" sz="1800" kern="1200">
                          <a:solidFill>
                            <a:schemeClr val="dk1"/>
                          </a:solidFill>
                          <a:latin typeface="Arial"/>
                          <a:ea typeface="Meiryo UI"/>
                        </a:defRPr>
                      </a:lvl8pPr>
                      <a:lvl9pPr marL="3657600" algn="l" defTabSz="914400" rtl="0" eaLnBrk="1" latinLnBrk="0" hangingPunct="1">
                        <a:defRPr kumimoji="1" sz="1800" kern="1200">
                          <a:solidFill>
                            <a:schemeClr val="dk1"/>
                          </a:solidFill>
                          <a:latin typeface="Arial"/>
                          <a:ea typeface="Meiryo UI"/>
                        </a:defRPr>
                      </a:lvl9pPr>
                    </a:lstStyle>
                    <a:p>
                      <a:pPr algn="ctr" fontAlgn="t"/>
                      <a:r>
                        <a:rPr lang="ja-JP" altLang="en-US" sz="1400" b="0" i="0" u="none" strike="noStrike" dirty="0">
                          <a:solidFill>
                            <a:schemeClr val="bg1"/>
                          </a:solidFill>
                          <a:effectLst/>
                          <a:latin typeface="+mj-ea"/>
                          <a:ea typeface="+mj-ea"/>
                        </a:rPr>
                        <a:t>時刻</a:t>
                      </a:r>
                    </a:p>
                  </a:txBody>
                  <a:tcPr marL="108000" marR="108000" marT="36000" marB="36000" anchor="ctr">
                    <a:lnL w="28575" cap="flat" cmpd="sng" algn="ctr">
                      <a:solidFill>
                        <a:schemeClr val="accent3"/>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kumimoji="1" sz="1800" kern="1200">
                          <a:solidFill>
                            <a:schemeClr val="dk1"/>
                          </a:solidFill>
                          <a:latin typeface="Arial"/>
                          <a:ea typeface="Meiryo UI"/>
                        </a:defRPr>
                      </a:lvl1pPr>
                      <a:lvl2pPr marL="457200" algn="l" defTabSz="914400" rtl="0" eaLnBrk="1" latinLnBrk="0" hangingPunct="1">
                        <a:defRPr kumimoji="1" sz="1800" kern="1200">
                          <a:solidFill>
                            <a:schemeClr val="dk1"/>
                          </a:solidFill>
                          <a:latin typeface="Arial"/>
                          <a:ea typeface="Meiryo UI"/>
                        </a:defRPr>
                      </a:lvl2pPr>
                      <a:lvl3pPr marL="914400" algn="l" defTabSz="914400" rtl="0" eaLnBrk="1" latinLnBrk="0" hangingPunct="1">
                        <a:defRPr kumimoji="1" sz="1800" kern="1200">
                          <a:solidFill>
                            <a:schemeClr val="dk1"/>
                          </a:solidFill>
                          <a:latin typeface="Arial"/>
                          <a:ea typeface="Meiryo UI"/>
                        </a:defRPr>
                      </a:lvl3pPr>
                      <a:lvl4pPr marL="1371600" algn="l" defTabSz="914400" rtl="0" eaLnBrk="1" latinLnBrk="0" hangingPunct="1">
                        <a:defRPr kumimoji="1" sz="1800" kern="1200">
                          <a:solidFill>
                            <a:schemeClr val="dk1"/>
                          </a:solidFill>
                          <a:latin typeface="Arial"/>
                          <a:ea typeface="Meiryo UI"/>
                        </a:defRPr>
                      </a:lvl4pPr>
                      <a:lvl5pPr marL="1828800" algn="l" defTabSz="914400" rtl="0" eaLnBrk="1" latinLnBrk="0" hangingPunct="1">
                        <a:defRPr kumimoji="1" sz="1800" kern="1200">
                          <a:solidFill>
                            <a:schemeClr val="dk1"/>
                          </a:solidFill>
                          <a:latin typeface="Arial"/>
                          <a:ea typeface="Meiryo UI"/>
                        </a:defRPr>
                      </a:lvl5pPr>
                      <a:lvl6pPr marL="2286000" algn="l" defTabSz="914400" rtl="0" eaLnBrk="1" latinLnBrk="0" hangingPunct="1">
                        <a:defRPr kumimoji="1" sz="1800" kern="1200">
                          <a:solidFill>
                            <a:schemeClr val="dk1"/>
                          </a:solidFill>
                          <a:latin typeface="Arial"/>
                          <a:ea typeface="Meiryo UI"/>
                        </a:defRPr>
                      </a:lvl6pPr>
                      <a:lvl7pPr marL="2743200" algn="l" defTabSz="914400" rtl="0" eaLnBrk="1" latinLnBrk="0" hangingPunct="1">
                        <a:defRPr kumimoji="1" sz="1800" kern="1200">
                          <a:solidFill>
                            <a:schemeClr val="dk1"/>
                          </a:solidFill>
                          <a:latin typeface="Arial"/>
                          <a:ea typeface="Meiryo UI"/>
                        </a:defRPr>
                      </a:lvl7pPr>
                      <a:lvl8pPr marL="3200400" algn="l" defTabSz="914400" rtl="0" eaLnBrk="1" latinLnBrk="0" hangingPunct="1">
                        <a:defRPr kumimoji="1" sz="1800" kern="1200">
                          <a:solidFill>
                            <a:schemeClr val="dk1"/>
                          </a:solidFill>
                          <a:latin typeface="Arial"/>
                          <a:ea typeface="Meiryo UI"/>
                        </a:defRPr>
                      </a:lvl8pPr>
                      <a:lvl9pPr marL="3657600" algn="l" defTabSz="914400" rtl="0" eaLnBrk="1" latinLnBrk="0" hangingPunct="1">
                        <a:defRPr kumimoji="1" sz="1800" kern="1200">
                          <a:solidFill>
                            <a:schemeClr val="dk1"/>
                          </a:solidFill>
                          <a:latin typeface="Arial"/>
                          <a:ea typeface="Meiryo UI"/>
                        </a:defRPr>
                      </a:lvl9pPr>
                    </a:lstStyle>
                    <a:p>
                      <a:pPr algn="ctr" fontAlgn="t"/>
                      <a:r>
                        <a:rPr lang="ja-JP" altLang="en-US" sz="1400" b="0" u="none" strike="noStrike" dirty="0">
                          <a:solidFill>
                            <a:schemeClr val="bg1"/>
                          </a:solidFill>
                          <a:effectLst/>
                          <a:latin typeface="+mj-ea"/>
                          <a:ea typeface="+mj-ea"/>
                        </a:rPr>
                        <a:t>形態</a:t>
                      </a:r>
                      <a:endParaRPr lang="en-US" altLang="ja-JP" sz="1400" b="0" u="none" strike="noStrike" dirty="0">
                        <a:solidFill>
                          <a:schemeClr val="bg1"/>
                        </a:solidFill>
                        <a:effectLst/>
                        <a:latin typeface="+mj-ea"/>
                        <a:ea typeface="+mj-ea"/>
                      </a:endParaRPr>
                    </a:p>
                    <a:p>
                      <a:pPr algn="ctr" fontAlgn="t"/>
                      <a:r>
                        <a:rPr lang="ja-JP" altLang="en-US" sz="1400" b="0" i="0" u="none" strike="noStrike" dirty="0">
                          <a:solidFill>
                            <a:schemeClr val="bg1"/>
                          </a:solidFill>
                          <a:effectLst/>
                          <a:latin typeface="+mj-ea"/>
                          <a:ea typeface="+mj-ea"/>
                        </a:rPr>
                        <a:t>（時間）</a:t>
                      </a:r>
                    </a:p>
                  </a:txBody>
                  <a:tcPr marL="108000" marR="108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kumimoji="1" sz="1800" kern="1200">
                          <a:solidFill>
                            <a:schemeClr val="dk1"/>
                          </a:solidFill>
                          <a:latin typeface="Arial"/>
                          <a:ea typeface="Meiryo UI"/>
                        </a:defRPr>
                      </a:lvl1pPr>
                      <a:lvl2pPr marL="457200" algn="l" defTabSz="914400" rtl="0" eaLnBrk="1" latinLnBrk="0" hangingPunct="1">
                        <a:defRPr kumimoji="1" sz="1800" kern="1200">
                          <a:solidFill>
                            <a:schemeClr val="dk1"/>
                          </a:solidFill>
                          <a:latin typeface="Arial"/>
                          <a:ea typeface="Meiryo UI"/>
                        </a:defRPr>
                      </a:lvl2pPr>
                      <a:lvl3pPr marL="914400" algn="l" defTabSz="914400" rtl="0" eaLnBrk="1" latinLnBrk="0" hangingPunct="1">
                        <a:defRPr kumimoji="1" sz="1800" kern="1200">
                          <a:solidFill>
                            <a:schemeClr val="dk1"/>
                          </a:solidFill>
                          <a:latin typeface="Arial"/>
                          <a:ea typeface="Meiryo UI"/>
                        </a:defRPr>
                      </a:lvl3pPr>
                      <a:lvl4pPr marL="1371600" algn="l" defTabSz="914400" rtl="0" eaLnBrk="1" latinLnBrk="0" hangingPunct="1">
                        <a:defRPr kumimoji="1" sz="1800" kern="1200">
                          <a:solidFill>
                            <a:schemeClr val="dk1"/>
                          </a:solidFill>
                          <a:latin typeface="Arial"/>
                          <a:ea typeface="Meiryo UI"/>
                        </a:defRPr>
                      </a:lvl4pPr>
                      <a:lvl5pPr marL="1828800" algn="l" defTabSz="914400" rtl="0" eaLnBrk="1" latinLnBrk="0" hangingPunct="1">
                        <a:defRPr kumimoji="1" sz="1800" kern="1200">
                          <a:solidFill>
                            <a:schemeClr val="dk1"/>
                          </a:solidFill>
                          <a:latin typeface="Arial"/>
                          <a:ea typeface="Meiryo UI"/>
                        </a:defRPr>
                      </a:lvl5pPr>
                      <a:lvl6pPr marL="2286000" algn="l" defTabSz="914400" rtl="0" eaLnBrk="1" latinLnBrk="0" hangingPunct="1">
                        <a:defRPr kumimoji="1" sz="1800" kern="1200">
                          <a:solidFill>
                            <a:schemeClr val="dk1"/>
                          </a:solidFill>
                          <a:latin typeface="Arial"/>
                          <a:ea typeface="Meiryo UI"/>
                        </a:defRPr>
                      </a:lvl6pPr>
                      <a:lvl7pPr marL="2743200" algn="l" defTabSz="914400" rtl="0" eaLnBrk="1" latinLnBrk="0" hangingPunct="1">
                        <a:defRPr kumimoji="1" sz="1800" kern="1200">
                          <a:solidFill>
                            <a:schemeClr val="dk1"/>
                          </a:solidFill>
                          <a:latin typeface="Arial"/>
                          <a:ea typeface="Meiryo UI"/>
                        </a:defRPr>
                      </a:lvl7pPr>
                      <a:lvl8pPr marL="3200400" algn="l" defTabSz="914400" rtl="0" eaLnBrk="1" latinLnBrk="0" hangingPunct="1">
                        <a:defRPr kumimoji="1" sz="1800" kern="1200">
                          <a:solidFill>
                            <a:schemeClr val="dk1"/>
                          </a:solidFill>
                          <a:latin typeface="Arial"/>
                          <a:ea typeface="Meiryo UI"/>
                        </a:defRPr>
                      </a:lvl8pPr>
                      <a:lvl9pPr marL="3657600" algn="l" defTabSz="914400" rtl="0" eaLnBrk="1" latinLnBrk="0" hangingPunct="1">
                        <a:defRPr kumimoji="1" sz="1800" kern="1200">
                          <a:solidFill>
                            <a:schemeClr val="dk1"/>
                          </a:solidFill>
                          <a:latin typeface="Arial"/>
                          <a:ea typeface="Meiryo UI"/>
                        </a:defRPr>
                      </a:lvl9pPr>
                    </a:lstStyle>
                    <a:p>
                      <a:pPr algn="ctr" fontAlgn="t"/>
                      <a:r>
                        <a:rPr lang="ja-JP" altLang="en-US" sz="1400" b="0" u="none" strike="noStrike" dirty="0">
                          <a:solidFill>
                            <a:schemeClr val="bg1"/>
                          </a:solidFill>
                          <a:effectLst/>
                          <a:latin typeface="+mj-ea"/>
                          <a:ea typeface="+mj-ea"/>
                        </a:rPr>
                        <a:t>内容</a:t>
                      </a:r>
                      <a:endParaRPr lang="ja-JP" altLang="en-US" sz="1400" b="0" i="0" u="none" strike="noStrike" dirty="0">
                        <a:solidFill>
                          <a:schemeClr val="bg1"/>
                        </a:solidFill>
                        <a:effectLst/>
                        <a:latin typeface="+mj-ea"/>
                        <a:ea typeface="+mj-ea"/>
                      </a:endParaRPr>
                    </a:p>
                  </a:txBody>
                  <a:tcPr marL="108000" marR="108000" marT="36000" marB="36000" anchor="ctr">
                    <a:lnL w="28575" cap="flat" cmpd="sng" algn="ctr">
                      <a:solidFill>
                        <a:schemeClr val="bg1"/>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632896855"/>
                  </a:ext>
                </a:extLst>
              </a:tr>
              <a:tr h="801589">
                <a:tc>
                  <a:txBody>
                    <a:bodyPr/>
                    <a:lstStyle>
                      <a:lvl1pPr marL="0" algn="l" defTabSz="914400" rtl="0" eaLnBrk="1" latinLnBrk="0" hangingPunct="1">
                        <a:defRPr kumimoji="1" sz="1800" kern="1200">
                          <a:solidFill>
                            <a:schemeClr val="dk1"/>
                          </a:solidFill>
                          <a:latin typeface="Arial"/>
                          <a:ea typeface="Meiryo UI"/>
                        </a:defRPr>
                      </a:lvl1pPr>
                      <a:lvl2pPr marL="457200" algn="l" defTabSz="914400" rtl="0" eaLnBrk="1" latinLnBrk="0" hangingPunct="1">
                        <a:defRPr kumimoji="1" sz="1800" kern="1200">
                          <a:solidFill>
                            <a:schemeClr val="dk1"/>
                          </a:solidFill>
                          <a:latin typeface="Arial"/>
                          <a:ea typeface="Meiryo UI"/>
                        </a:defRPr>
                      </a:lvl2pPr>
                      <a:lvl3pPr marL="914400" algn="l" defTabSz="914400" rtl="0" eaLnBrk="1" latinLnBrk="0" hangingPunct="1">
                        <a:defRPr kumimoji="1" sz="1800" kern="1200">
                          <a:solidFill>
                            <a:schemeClr val="dk1"/>
                          </a:solidFill>
                          <a:latin typeface="Arial"/>
                          <a:ea typeface="Meiryo UI"/>
                        </a:defRPr>
                      </a:lvl3pPr>
                      <a:lvl4pPr marL="1371600" algn="l" defTabSz="914400" rtl="0" eaLnBrk="1" latinLnBrk="0" hangingPunct="1">
                        <a:defRPr kumimoji="1" sz="1800" kern="1200">
                          <a:solidFill>
                            <a:schemeClr val="dk1"/>
                          </a:solidFill>
                          <a:latin typeface="Arial"/>
                          <a:ea typeface="Meiryo UI"/>
                        </a:defRPr>
                      </a:lvl4pPr>
                      <a:lvl5pPr marL="1828800" algn="l" defTabSz="914400" rtl="0" eaLnBrk="1" latinLnBrk="0" hangingPunct="1">
                        <a:defRPr kumimoji="1" sz="1800" kern="1200">
                          <a:solidFill>
                            <a:schemeClr val="dk1"/>
                          </a:solidFill>
                          <a:latin typeface="Arial"/>
                          <a:ea typeface="Meiryo UI"/>
                        </a:defRPr>
                      </a:lvl5pPr>
                      <a:lvl6pPr marL="2286000" algn="l" defTabSz="914400" rtl="0" eaLnBrk="1" latinLnBrk="0" hangingPunct="1">
                        <a:defRPr kumimoji="1" sz="1800" kern="1200">
                          <a:solidFill>
                            <a:schemeClr val="dk1"/>
                          </a:solidFill>
                          <a:latin typeface="Arial"/>
                          <a:ea typeface="Meiryo UI"/>
                        </a:defRPr>
                      </a:lvl6pPr>
                      <a:lvl7pPr marL="2743200" algn="l" defTabSz="914400" rtl="0" eaLnBrk="1" latinLnBrk="0" hangingPunct="1">
                        <a:defRPr kumimoji="1" sz="1800" kern="1200">
                          <a:solidFill>
                            <a:schemeClr val="dk1"/>
                          </a:solidFill>
                          <a:latin typeface="Arial"/>
                          <a:ea typeface="Meiryo UI"/>
                        </a:defRPr>
                      </a:lvl7pPr>
                      <a:lvl8pPr marL="3200400" algn="l" defTabSz="914400" rtl="0" eaLnBrk="1" latinLnBrk="0" hangingPunct="1">
                        <a:defRPr kumimoji="1" sz="1800" kern="1200">
                          <a:solidFill>
                            <a:schemeClr val="dk1"/>
                          </a:solidFill>
                          <a:latin typeface="Arial"/>
                          <a:ea typeface="Meiryo UI"/>
                        </a:defRPr>
                      </a:lvl8pPr>
                      <a:lvl9pPr marL="3657600" algn="l" defTabSz="914400" rtl="0" eaLnBrk="1" latinLnBrk="0" hangingPunct="1">
                        <a:defRPr kumimoji="1" sz="1800" kern="1200">
                          <a:solidFill>
                            <a:schemeClr val="dk1"/>
                          </a:solidFill>
                          <a:latin typeface="Arial"/>
                          <a:ea typeface="Meiryo UI"/>
                        </a:defRPr>
                      </a:lvl9pPr>
                    </a:lstStyle>
                    <a:p>
                      <a:pPr marL="0" indent="0" algn="ctr" defTabSz="484862" rtl="0" eaLnBrk="1" fontAlgn="ctr" latinLnBrk="0" hangingPunct="1">
                        <a:buClr>
                          <a:schemeClr val="tx1">
                            <a:lumMod val="50000"/>
                          </a:schemeClr>
                        </a:buClr>
                        <a:buFontTx/>
                        <a:buNone/>
                      </a:pPr>
                      <a:r>
                        <a:rPr kumimoji="1" lang="en-US" altLang="ja-JP" sz="1400" u="none" strike="noStrike" kern="1200" dirty="0">
                          <a:solidFill>
                            <a:schemeClr val="tx1">
                              <a:lumMod val="50000"/>
                            </a:schemeClr>
                          </a:solidFill>
                          <a:effectLst/>
                          <a:latin typeface="+mj-ea"/>
                          <a:ea typeface="+mn-ea"/>
                          <a:cs typeface="+mn-cs"/>
                        </a:rPr>
                        <a:t>XX:XX</a:t>
                      </a:r>
                      <a:endParaRPr kumimoji="1" lang="ja-JP" altLang="en-US" sz="1400" u="none" strike="noStrike" kern="1200" dirty="0">
                        <a:solidFill>
                          <a:schemeClr val="tx1">
                            <a:lumMod val="50000"/>
                          </a:schemeClr>
                        </a:solidFill>
                        <a:effectLst/>
                        <a:latin typeface="+mj-ea"/>
                        <a:ea typeface="+mn-ea"/>
                        <a:cs typeface="+mn-cs"/>
                      </a:endParaRPr>
                    </a:p>
                  </a:txBody>
                  <a:tcPr marL="108000" marR="108000" marT="36000" marB="36000"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Meiryo UI"/>
                        </a:defRPr>
                      </a:lvl1pPr>
                      <a:lvl2pPr marL="457200" algn="l" defTabSz="914400" rtl="0" eaLnBrk="1" latinLnBrk="0" hangingPunct="1">
                        <a:defRPr kumimoji="1" sz="1800" kern="1200">
                          <a:solidFill>
                            <a:schemeClr val="dk1"/>
                          </a:solidFill>
                          <a:latin typeface="Arial"/>
                          <a:ea typeface="Meiryo UI"/>
                        </a:defRPr>
                      </a:lvl2pPr>
                      <a:lvl3pPr marL="914400" algn="l" defTabSz="914400" rtl="0" eaLnBrk="1" latinLnBrk="0" hangingPunct="1">
                        <a:defRPr kumimoji="1" sz="1800" kern="1200">
                          <a:solidFill>
                            <a:schemeClr val="dk1"/>
                          </a:solidFill>
                          <a:latin typeface="Arial"/>
                          <a:ea typeface="Meiryo UI"/>
                        </a:defRPr>
                      </a:lvl3pPr>
                      <a:lvl4pPr marL="1371600" algn="l" defTabSz="914400" rtl="0" eaLnBrk="1" latinLnBrk="0" hangingPunct="1">
                        <a:defRPr kumimoji="1" sz="1800" kern="1200">
                          <a:solidFill>
                            <a:schemeClr val="dk1"/>
                          </a:solidFill>
                          <a:latin typeface="Arial"/>
                          <a:ea typeface="Meiryo UI"/>
                        </a:defRPr>
                      </a:lvl4pPr>
                      <a:lvl5pPr marL="1828800" algn="l" defTabSz="914400" rtl="0" eaLnBrk="1" latinLnBrk="0" hangingPunct="1">
                        <a:defRPr kumimoji="1" sz="1800" kern="1200">
                          <a:solidFill>
                            <a:schemeClr val="dk1"/>
                          </a:solidFill>
                          <a:latin typeface="Arial"/>
                          <a:ea typeface="Meiryo UI"/>
                        </a:defRPr>
                      </a:lvl5pPr>
                      <a:lvl6pPr marL="2286000" algn="l" defTabSz="914400" rtl="0" eaLnBrk="1" latinLnBrk="0" hangingPunct="1">
                        <a:defRPr kumimoji="1" sz="1800" kern="1200">
                          <a:solidFill>
                            <a:schemeClr val="dk1"/>
                          </a:solidFill>
                          <a:latin typeface="Arial"/>
                          <a:ea typeface="Meiryo UI"/>
                        </a:defRPr>
                      </a:lvl6pPr>
                      <a:lvl7pPr marL="2743200" algn="l" defTabSz="914400" rtl="0" eaLnBrk="1" latinLnBrk="0" hangingPunct="1">
                        <a:defRPr kumimoji="1" sz="1800" kern="1200">
                          <a:solidFill>
                            <a:schemeClr val="dk1"/>
                          </a:solidFill>
                          <a:latin typeface="Arial"/>
                          <a:ea typeface="Meiryo UI"/>
                        </a:defRPr>
                      </a:lvl7pPr>
                      <a:lvl8pPr marL="3200400" algn="l" defTabSz="914400" rtl="0" eaLnBrk="1" latinLnBrk="0" hangingPunct="1">
                        <a:defRPr kumimoji="1" sz="1800" kern="1200">
                          <a:solidFill>
                            <a:schemeClr val="dk1"/>
                          </a:solidFill>
                          <a:latin typeface="Arial"/>
                          <a:ea typeface="Meiryo UI"/>
                        </a:defRPr>
                      </a:lvl8pPr>
                      <a:lvl9pPr marL="3657600" algn="l" defTabSz="914400" rtl="0" eaLnBrk="1" latinLnBrk="0" hangingPunct="1">
                        <a:defRPr kumimoji="1" sz="1800" kern="1200">
                          <a:solidFill>
                            <a:schemeClr val="dk1"/>
                          </a:solidFill>
                          <a:latin typeface="Arial"/>
                          <a:ea typeface="Meiryo UI"/>
                        </a:defRPr>
                      </a:lvl9pPr>
                    </a:lstStyle>
                    <a:p>
                      <a:pPr algn="ctr" rtl="0" fontAlgn="ctr"/>
                      <a:r>
                        <a:rPr lang="ja-JP" altLang="en-US" sz="1400" b="0" i="0" u="none" strike="noStrike" dirty="0">
                          <a:solidFill>
                            <a:schemeClr val="tx1">
                              <a:lumMod val="50000"/>
                            </a:schemeClr>
                          </a:solidFill>
                          <a:effectLst/>
                          <a:latin typeface="Meiryo UI" panose="020B0604030504040204" pitchFamily="50" charset="-128"/>
                          <a:ea typeface="Meiryo UI" panose="020B0604030504040204" pitchFamily="50" charset="-128"/>
                        </a:rPr>
                        <a:t>対話</a:t>
                      </a:r>
                      <a:endParaRPr lang="en-US" altLang="ja-JP" sz="1400" b="0" i="0" u="none" strike="noStrike" dirty="0">
                        <a:solidFill>
                          <a:schemeClr val="tx1">
                            <a:lumMod val="50000"/>
                          </a:schemeClr>
                        </a:solidFill>
                        <a:effectLst/>
                        <a:latin typeface="Meiryo UI" panose="020B0604030504040204" pitchFamily="50" charset="-128"/>
                        <a:ea typeface="Meiryo UI" panose="020B0604030504040204" pitchFamily="50" charset="-128"/>
                      </a:endParaRPr>
                    </a:p>
                    <a:p>
                      <a:pPr algn="ctr" rtl="0" fontAlgn="ctr"/>
                      <a:r>
                        <a:rPr lang="en-US" altLang="ja-JP" sz="1400" b="0" i="0" u="none" strike="noStrike" dirty="0">
                          <a:solidFill>
                            <a:schemeClr val="tx1">
                              <a:lumMod val="50000"/>
                            </a:schemeClr>
                          </a:solidFill>
                          <a:effectLst/>
                          <a:latin typeface="Meiryo UI" panose="020B0604030504040204" pitchFamily="50" charset="-128"/>
                          <a:ea typeface="Meiryo UI" panose="020B0604030504040204" pitchFamily="50" charset="-128"/>
                        </a:rPr>
                        <a:t>(15</a:t>
                      </a:r>
                      <a:r>
                        <a:rPr lang="ja-JP" altLang="en-US" sz="1400" b="0" i="0" u="none" strike="noStrike" dirty="0">
                          <a:solidFill>
                            <a:schemeClr val="tx1">
                              <a:lumMod val="50000"/>
                            </a:schemeClr>
                          </a:solidFill>
                          <a:effectLst/>
                          <a:latin typeface="Meiryo UI" panose="020B0604030504040204" pitchFamily="50" charset="-128"/>
                          <a:ea typeface="Meiryo UI" panose="020B0604030504040204" pitchFamily="50" charset="-128"/>
                        </a:rPr>
                        <a:t>分</a:t>
                      </a:r>
                      <a:r>
                        <a:rPr lang="en-US" altLang="ja-JP" sz="1400" b="0" i="0" u="none" strike="noStrike" dirty="0">
                          <a:solidFill>
                            <a:schemeClr val="tx1">
                              <a:lumMod val="50000"/>
                            </a:schemeClr>
                          </a:solidFill>
                          <a:effectLst/>
                          <a:latin typeface="Meiryo UI" panose="020B0604030504040204" pitchFamily="50" charset="-128"/>
                          <a:ea typeface="Meiryo UI" panose="020B0604030504040204" pitchFamily="50" charset="-128"/>
                        </a:rPr>
                        <a:t>)</a:t>
                      </a:r>
                      <a:endParaRPr lang="ja-JP" altLang="en-US" sz="1400" b="0" i="0" u="none" strike="noStrike" dirty="0">
                        <a:solidFill>
                          <a:schemeClr val="tx1">
                            <a:lumMod val="50000"/>
                          </a:schemeClr>
                        </a:solidFill>
                        <a:effectLst/>
                        <a:latin typeface="Meiryo UI" panose="020B0604030504040204" pitchFamily="50" charset="-128"/>
                        <a:ea typeface="Meiryo UI" panose="020B0604030504040204" pitchFamily="50" charset="-128"/>
                      </a:endParaRPr>
                    </a:p>
                  </a:txBody>
                  <a:tcPr marL="108000" marR="108000" marT="36000" marB="36000"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dk1"/>
                          </a:solidFill>
                          <a:latin typeface="Arial"/>
                          <a:ea typeface="Meiryo UI"/>
                        </a:defRPr>
                      </a:lvl1pPr>
                      <a:lvl2pPr marL="457200" algn="l" defTabSz="914400" rtl="0" eaLnBrk="1" latinLnBrk="0" hangingPunct="1">
                        <a:defRPr kumimoji="1" sz="1800" kern="1200">
                          <a:solidFill>
                            <a:schemeClr val="dk1"/>
                          </a:solidFill>
                          <a:latin typeface="Arial"/>
                          <a:ea typeface="Meiryo UI"/>
                        </a:defRPr>
                      </a:lvl2pPr>
                      <a:lvl3pPr marL="914400" algn="l" defTabSz="914400" rtl="0" eaLnBrk="1" latinLnBrk="0" hangingPunct="1">
                        <a:defRPr kumimoji="1" sz="1800" kern="1200">
                          <a:solidFill>
                            <a:schemeClr val="dk1"/>
                          </a:solidFill>
                          <a:latin typeface="Arial"/>
                          <a:ea typeface="Meiryo UI"/>
                        </a:defRPr>
                      </a:lvl3pPr>
                      <a:lvl4pPr marL="1371600" algn="l" defTabSz="914400" rtl="0" eaLnBrk="1" latinLnBrk="0" hangingPunct="1">
                        <a:defRPr kumimoji="1" sz="1800" kern="1200">
                          <a:solidFill>
                            <a:schemeClr val="dk1"/>
                          </a:solidFill>
                          <a:latin typeface="Arial"/>
                          <a:ea typeface="Meiryo UI"/>
                        </a:defRPr>
                      </a:lvl4pPr>
                      <a:lvl5pPr marL="1828800" algn="l" defTabSz="914400" rtl="0" eaLnBrk="1" latinLnBrk="0" hangingPunct="1">
                        <a:defRPr kumimoji="1" sz="1800" kern="1200">
                          <a:solidFill>
                            <a:schemeClr val="dk1"/>
                          </a:solidFill>
                          <a:latin typeface="Arial"/>
                          <a:ea typeface="Meiryo UI"/>
                        </a:defRPr>
                      </a:lvl5pPr>
                      <a:lvl6pPr marL="2286000" algn="l" defTabSz="914400" rtl="0" eaLnBrk="1" latinLnBrk="0" hangingPunct="1">
                        <a:defRPr kumimoji="1" sz="1800" kern="1200">
                          <a:solidFill>
                            <a:schemeClr val="dk1"/>
                          </a:solidFill>
                          <a:latin typeface="Arial"/>
                          <a:ea typeface="Meiryo UI"/>
                        </a:defRPr>
                      </a:lvl6pPr>
                      <a:lvl7pPr marL="2743200" algn="l" defTabSz="914400" rtl="0" eaLnBrk="1" latinLnBrk="0" hangingPunct="1">
                        <a:defRPr kumimoji="1" sz="1800" kern="1200">
                          <a:solidFill>
                            <a:schemeClr val="dk1"/>
                          </a:solidFill>
                          <a:latin typeface="Arial"/>
                          <a:ea typeface="Meiryo UI"/>
                        </a:defRPr>
                      </a:lvl7pPr>
                      <a:lvl8pPr marL="3200400" algn="l" defTabSz="914400" rtl="0" eaLnBrk="1" latinLnBrk="0" hangingPunct="1">
                        <a:defRPr kumimoji="1" sz="1800" kern="1200">
                          <a:solidFill>
                            <a:schemeClr val="dk1"/>
                          </a:solidFill>
                          <a:latin typeface="Arial"/>
                          <a:ea typeface="Meiryo UI"/>
                        </a:defRPr>
                      </a:lvl8pPr>
                      <a:lvl9pPr marL="3657600" algn="l" defTabSz="914400" rtl="0" eaLnBrk="1" latinLnBrk="0" hangingPunct="1">
                        <a:defRPr kumimoji="1" sz="1800" kern="1200">
                          <a:solidFill>
                            <a:schemeClr val="dk1"/>
                          </a:solidFill>
                          <a:latin typeface="Arial"/>
                          <a:ea typeface="Meiryo UI"/>
                        </a:defRPr>
                      </a:lvl9pPr>
                    </a:lstStyle>
                    <a:p>
                      <a:pPr marL="171450" indent="-171450" algn="l" defTabSz="484862" rtl="0" eaLnBrk="1" fontAlgn="ctr" latinLnBrk="0" hangingPunct="1">
                        <a:buClr>
                          <a:schemeClr val="tx1">
                            <a:lumMod val="50000"/>
                          </a:schemeClr>
                        </a:buClr>
                        <a:buFont typeface="Arial" panose="020B0604020202020204" pitchFamily="34" charset="0"/>
                        <a:buChar char="•"/>
                      </a:pPr>
                      <a:r>
                        <a:rPr kumimoji="1" lang="ja-JP" altLang="en-US" sz="1400" u="none" strike="noStrike" kern="1200" dirty="0">
                          <a:solidFill>
                            <a:schemeClr val="tx1">
                              <a:lumMod val="50000"/>
                            </a:schemeClr>
                          </a:solidFill>
                          <a:effectLst/>
                          <a:latin typeface="+mj-ea"/>
                          <a:ea typeface="+mn-ea"/>
                          <a:cs typeface="+mn-cs"/>
                        </a:rPr>
                        <a:t>オープニング</a:t>
                      </a:r>
                    </a:p>
                  </a:txBody>
                  <a:tcPr marL="108000" marR="108000" marT="36000" marB="36000"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34223945"/>
                  </a:ext>
                </a:extLst>
              </a:tr>
              <a:tr h="801589">
                <a:tc>
                  <a:txBody>
                    <a:bodyPr/>
                    <a:lstStyle>
                      <a:lvl1pPr marL="0" algn="l" defTabSz="914400" rtl="0" eaLnBrk="1" latinLnBrk="0" hangingPunct="1">
                        <a:defRPr kumimoji="1" sz="1800" kern="1200">
                          <a:solidFill>
                            <a:schemeClr val="dk1"/>
                          </a:solidFill>
                          <a:latin typeface="Arial"/>
                          <a:ea typeface="Meiryo UI"/>
                        </a:defRPr>
                      </a:lvl1pPr>
                      <a:lvl2pPr marL="457200" algn="l" defTabSz="914400" rtl="0" eaLnBrk="1" latinLnBrk="0" hangingPunct="1">
                        <a:defRPr kumimoji="1" sz="1800" kern="1200">
                          <a:solidFill>
                            <a:schemeClr val="dk1"/>
                          </a:solidFill>
                          <a:latin typeface="Arial"/>
                          <a:ea typeface="Meiryo UI"/>
                        </a:defRPr>
                      </a:lvl2pPr>
                      <a:lvl3pPr marL="914400" algn="l" defTabSz="914400" rtl="0" eaLnBrk="1" latinLnBrk="0" hangingPunct="1">
                        <a:defRPr kumimoji="1" sz="1800" kern="1200">
                          <a:solidFill>
                            <a:schemeClr val="dk1"/>
                          </a:solidFill>
                          <a:latin typeface="Arial"/>
                          <a:ea typeface="Meiryo UI"/>
                        </a:defRPr>
                      </a:lvl3pPr>
                      <a:lvl4pPr marL="1371600" algn="l" defTabSz="914400" rtl="0" eaLnBrk="1" latinLnBrk="0" hangingPunct="1">
                        <a:defRPr kumimoji="1" sz="1800" kern="1200">
                          <a:solidFill>
                            <a:schemeClr val="dk1"/>
                          </a:solidFill>
                          <a:latin typeface="Arial"/>
                          <a:ea typeface="Meiryo UI"/>
                        </a:defRPr>
                      </a:lvl4pPr>
                      <a:lvl5pPr marL="1828800" algn="l" defTabSz="914400" rtl="0" eaLnBrk="1" latinLnBrk="0" hangingPunct="1">
                        <a:defRPr kumimoji="1" sz="1800" kern="1200">
                          <a:solidFill>
                            <a:schemeClr val="dk1"/>
                          </a:solidFill>
                          <a:latin typeface="Arial"/>
                          <a:ea typeface="Meiryo UI"/>
                        </a:defRPr>
                      </a:lvl5pPr>
                      <a:lvl6pPr marL="2286000" algn="l" defTabSz="914400" rtl="0" eaLnBrk="1" latinLnBrk="0" hangingPunct="1">
                        <a:defRPr kumimoji="1" sz="1800" kern="1200">
                          <a:solidFill>
                            <a:schemeClr val="dk1"/>
                          </a:solidFill>
                          <a:latin typeface="Arial"/>
                          <a:ea typeface="Meiryo UI"/>
                        </a:defRPr>
                      </a:lvl6pPr>
                      <a:lvl7pPr marL="2743200" algn="l" defTabSz="914400" rtl="0" eaLnBrk="1" latinLnBrk="0" hangingPunct="1">
                        <a:defRPr kumimoji="1" sz="1800" kern="1200">
                          <a:solidFill>
                            <a:schemeClr val="dk1"/>
                          </a:solidFill>
                          <a:latin typeface="Arial"/>
                          <a:ea typeface="Meiryo UI"/>
                        </a:defRPr>
                      </a:lvl7pPr>
                      <a:lvl8pPr marL="3200400" algn="l" defTabSz="914400" rtl="0" eaLnBrk="1" latinLnBrk="0" hangingPunct="1">
                        <a:defRPr kumimoji="1" sz="1800" kern="1200">
                          <a:solidFill>
                            <a:schemeClr val="dk1"/>
                          </a:solidFill>
                          <a:latin typeface="Arial"/>
                          <a:ea typeface="Meiryo UI"/>
                        </a:defRPr>
                      </a:lvl8pPr>
                      <a:lvl9pPr marL="3657600" algn="l" defTabSz="914400" rtl="0" eaLnBrk="1" latinLnBrk="0" hangingPunct="1">
                        <a:defRPr kumimoji="1" sz="1800" kern="1200">
                          <a:solidFill>
                            <a:schemeClr val="dk1"/>
                          </a:solidFill>
                          <a:latin typeface="Arial"/>
                          <a:ea typeface="Meiryo UI"/>
                        </a:defRPr>
                      </a:lvl9pPr>
                    </a:lstStyle>
                    <a:p>
                      <a:pPr marL="0" indent="0" algn="ctr" defTabSz="484862" rtl="0" eaLnBrk="1" fontAlgn="ctr" latinLnBrk="0" hangingPunct="1">
                        <a:buClr>
                          <a:schemeClr val="tx1">
                            <a:lumMod val="50000"/>
                          </a:schemeClr>
                        </a:buClr>
                        <a:buFontTx/>
                        <a:buNone/>
                      </a:pPr>
                      <a:r>
                        <a:rPr kumimoji="1" lang="en-US" altLang="ja-JP" sz="1400" u="none" strike="noStrike" kern="1200" dirty="0">
                          <a:solidFill>
                            <a:schemeClr val="tx1">
                              <a:lumMod val="50000"/>
                            </a:schemeClr>
                          </a:solidFill>
                          <a:effectLst/>
                          <a:latin typeface="+mj-ea"/>
                          <a:ea typeface="Meiryo UI"/>
                          <a:cs typeface="+mn-cs"/>
                        </a:rPr>
                        <a:t>XX:XX</a:t>
                      </a:r>
                      <a:endParaRPr kumimoji="1" lang="ja-JP" altLang="en-US" sz="1400" u="none" strike="noStrike" kern="1200" dirty="0">
                        <a:solidFill>
                          <a:schemeClr val="tx1">
                            <a:lumMod val="50000"/>
                          </a:schemeClr>
                        </a:solidFill>
                        <a:effectLst/>
                        <a:latin typeface="+mj-ea"/>
                        <a:ea typeface="Meiryo UI"/>
                        <a:cs typeface="+mn-cs"/>
                      </a:endParaRPr>
                    </a:p>
                  </a:txBody>
                  <a:tcPr marL="108000" marR="108000" marT="36000" marB="36000"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tcPr>
                </a:tc>
                <a:tc>
                  <a:txBody>
                    <a:bodyPr/>
                    <a:lstStyle>
                      <a:lvl1pPr marL="0" algn="l" defTabSz="914400" rtl="0" eaLnBrk="1" latinLnBrk="0" hangingPunct="1">
                        <a:defRPr kumimoji="1" sz="1800" kern="1200">
                          <a:solidFill>
                            <a:schemeClr val="dk1"/>
                          </a:solidFill>
                          <a:latin typeface="Arial"/>
                          <a:ea typeface="Meiryo UI"/>
                        </a:defRPr>
                      </a:lvl1pPr>
                      <a:lvl2pPr marL="457200" algn="l" defTabSz="914400" rtl="0" eaLnBrk="1" latinLnBrk="0" hangingPunct="1">
                        <a:defRPr kumimoji="1" sz="1800" kern="1200">
                          <a:solidFill>
                            <a:schemeClr val="dk1"/>
                          </a:solidFill>
                          <a:latin typeface="Arial"/>
                          <a:ea typeface="Meiryo UI"/>
                        </a:defRPr>
                      </a:lvl2pPr>
                      <a:lvl3pPr marL="914400" algn="l" defTabSz="914400" rtl="0" eaLnBrk="1" latinLnBrk="0" hangingPunct="1">
                        <a:defRPr kumimoji="1" sz="1800" kern="1200">
                          <a:solidFill>
                            <a:schemeClr val="dk1"/>
                          </a:solidFill>
                          <a:latin typeface="Arial"/>
                          <a:ea typeface="Meiryo UI"/>
                        </a:defRPr>
                      </a:lvl3pPr>
                      <a:lvl4pPr marL="1371600" algn="l" defTabSz="914400" rtl="0" eaLnBrk="1" latinLnBrk="0" hangingPunct="1">
                        <a:defRPr kumimoji="1" sz="1800" kern="1200">
                          <a:solidFill>
                            <a:schemeClr val="dk1"/>
                          </a:solidFill>
                          <a:latin typeface="Arial"/>
                          <a:ea typeface="Meiryo UI"/>
                        </a:defRPr>
                      </a:lvl4pPr>
                      <a:lvl5pPr marL="1828800" algn="l" defTabSz="914400" rtl="0" eaLnBrk="1" latinLnBrk="0" hangingPunct="1">
                        <a:defRPr kumimoji="1" sz="1800" kern="1200">
                          <a:solidFill>
                            <a:schemeClr val="dk1"/>
                          </a:solidFill>
                          <a:latin typeface="Arial"/>
                          <a:ea typeface="Meiryo UI"/>
                        </a:defRPr>
                      </a:lvl5pPr>
                      <a:lvl6pPr marL="2286000" algn="l" defTabSz="914400" rtl="0" eaLnBrk="1" latinLnBrk="0" hangingPunct="1">
                        <a:defRPr kumimoji="1" sz="1800" kern="1200">
                          <a:solidFill>
                            <a:schemeClr val="dk1"/>
                          </a:solidFill>
                          <a:latin typeface="Arial"/>
                          <a:ea typeface="Meiryo UI"/>
                        </a:defRPr>
                      </a:lvl6pPr>
                      <a:lvl7pPr marL="2743200" algn="l" defTabSz="914400" rtl="0" eaLnBrk="1" latinLnBrk="0" hangingPunct="1">
                        <a:defRPr kumimoji="1" sz="1800" kern="1200">
                          <a:solidFill>
                            <a:schemeClr val="dk1"/>
                          </a:solidFill>
                          <a:latin typeface="Arial"/>
                          <a:ea typeface="Meiryo UI"/>
                        </a:defRPr>
                      </a:lvl7pPr>
                      <a:lvl8pPr marL="3200400" algn="l" defTabSz="914400" rtl="0" eaLnBrk="1" latinLnBrk="0" hangingPunct="1">
                        <a:defRPr kumimoji="1" sz="1800" kern="1200">
                          <a:solidFill>
                            <a:schemeClr val="dk1"/>
                          </a:solidFill>
                          <a:latin typeface="Arial"/>
                          <a:ea typeface="Meiryo UI"/>
                        </a:defRPr>
                      </a:lvl8pPr>
                      <a:lvl9pPr marL="3657600" algn="l" defTabSz="914400" rtl="0" eaLnBrk="1" latinLnBrk="0" hangingPunct="1">
                        <a:defRPr kumimoji="1" sz="1800" kern="1200">
                          <a:solidFill>
                            <a:schemeClr val="dk1"/>
                          </a:solidFill>
                          <a:latin typeface="Arial"/>
                          <a:ea typeface="Meiryo UI"/>
                        </a:defRPr>
                      </a:lvl9pPr>
                    </a:lstStyle>
                    <a:p>
                      <a:pPr algn="ctr" rtl="0" fontAlgn="ctr"/>
                      <a:r>
                        <a:rPr lang="ja-JP" altLang="en-US" sz="1400" b="0" i="0" u="none" strike="noStrike" dirty="0">
                          <a:solidFill>
                            <a:schemeClr val="tx1">
                              <a:lumMod val="50000"/>
                            </a:schemeClr>
                          </a:solidFill>
                          <a:effectLst/>
                          <a:latin typeface="Meiryo UI" panose="020B0604030504040204" pitchFamily="50" charset="-128"/>
                          <a:ea typeface="Meiryo UI" panose="020B0604030504040204" pitchFamily="50" charset="-128"/>
                        </a:rPr>
                        <a:t>ワーク</a:t>
                      </a:r>
                      <a:endParaRPr lang="en-US" altLang="ja-JP" sz="1400" b="0" i="0" u="none" strike="noStrike" dirty="0">
                        <a:solidFill>
                          <a:schemeClr val="tx1">
                            <a:lumMod val="50000"/>
                          </a:schemeClr>
                        </a:solidFill>
                        <a:effectLst/>
                        <a:latin typeface="Meiryo UI" panose="020B0604030504040204" pitchFamily="50" charset="-128"/>
                        <a:ea typeface="Meiryo UI" panose="020B0604030504040204" pitchFamily="50" charset="-128"/>
                      </a:endParaRPr>
                    </a:p>
                    <a:p>
                      <a:pPr algn="ctr" rtl="0" fontAlgn="ctr"/>
                      <a:r>
                        <a:rPr lang="ja-JP" altLang="en-US" sz="1400" b="0" i="0" u="none" strike="noStrike" dirty="0">
                          <a:solidFill>
                            <a:schemeClr val="tx1">
                              <a:lumMod val="50000"/>
                            </a:schemeClr>
                          </a:solidFill>
                          <a:effectLst/>
                          <a:latin typeface="Meiryo UI" panose="020B0604030504040204" pitchFamily="50" charset="-128"/>
                          <a:ea typeface="Meiryo UI" panose="020B0604030504040204" pitchFamily="50" charset="-128"/>
                        </a:rPr>
                        <a:t>（</a:t>
                      </a:r>
                      <a:r>
                        <a:rPr lang="en-US" altLang="ja-JP" sz="1400" b="0" i="0" u="none" strike="noStrike" dirty="0">
                          <a:solidFill>
                            <a:schemeClr val="tx1">
                              <a:lumMod val="50000"/>
                            </a:schemeClr>
                          </a:solidFill>
                          <a:effectLst/>
                          <a:latin typeface="Meiryo UI" panose="020B0604030504040204" pitchFamily="50" charset="-128"/>
                          <a:ea typeface="Meiryo UI" panose="020B0604030504040204" pitchFamily="50" charset="-128"/>
                        </a:rPr>
                        <a:t>1</a:t>
                      </a:r>
                      <a:r>
                        <a:rPr lang="ja-JP" altLang="en-US" sz="1400" b="0" i="0" u="none" strike="noStrike" dirty="0">
                          <a:solidFill>
                            <a:schemeClr val="tx1">
                              <a:lumMod val="50000"/>
                            </a:schemeClr>
                          </a:solidFill>
                          <a:effectLst/>
                          <a:latin typeface="Meiryo UI" panose="020B0604030504040204" pitchFamily="50" charset="-128"/>
                          <a:ea typeface="Meiryo UI" panose="020B0604030504040204" pitchFamily="50" charset="-128"/>
                        </a:rPr>
                        <a:t>ケース約</a:t>
                      </a:r>
                      <a:r>
                        <a:rPr lang="en-US" altLang="ja-JP" sz="1400" b="0" i="0" u="none" strike="noStrike" dirty="0">
                          <a:solidFill>
                            <a:schemeClr val="tx1">
                              <a:lumMod val="50000"/>
                            </a:schemeClr>
                          </a:solidFill>
                          <a:effectLst/>
                          <a:latin typeface="Meiryo UI" panose="020B0604030504040204" pitchFamily="50" charset="-128"/>
                          <a:ea typeface="Meiryo UI" panose="020B0604030504040204" pitchFamily="50" charset="-128"/>
                        </a:rPr>
                        <a:t>10</a:t>
                      </a:r>
                      <a:r>
                        <a:rPr lang="ja-JP" altLang="en-US" sz="1400" b="0" i="0" u="none" strike="noStrike" dirty="0">
                          <a:solidFill>
                            <a:schemeClr val="tx1">
                              <a:lumMod val="50000"/>
                            </a:schemeClr>
                          </a:solidFill>
                          <a:effectLst/>
                          <a:latin typeface="Meiryo UI" panose="020B0604030504040204" pitchFamily="50" charset="-128"/>
                          <a:ea typeface="Meiryo UI" panose="020B0604030504040204" pitchFamily="50" charset="-128"/>
                        </a:rPr>
                        <a:t>分）</a:t>
                      </a:r>
                    </a:p>
                  </a:txBody>
                  <a:tcPr marL="108000" marR="108000" marT="36000" marB="36000"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dk1"/>
                          </a:solidFill>
                          <a:latin typeface="Arial"/>
                          <a:ea typeface="Meiryo UI"/>
                        </a:defRPr>
                      </a:lvl1pPr>
                      <a:lvl2pPr marL="457200" algn="l" defTabSz="914400" rtl="0" eaLnBrk="1" latinLnBrk="0" hangingPunct="1">
                        <a:defRPr kumimoji="1" sz="1800" kern="1200">
                          <a:solidFill>
                            <a:schemeClr val="dk1"/>
                          </a:solidFill>
                          <a:latin typeface="Arial"/>
                          <a:ea typeface="Meiryo UI"/>
                        </a:defRPr>
                      </a:lvl2pPr>
                      <a:lvl3pPr marL="914400" algn="l" defTabSz="914400" rtl="0" eaLnBrk="1" latinLnBrk="0" hangingPunct="1">
                        <a:defRPr kumimoji="1" sz="1800" kern="1200">
                          <a:solidFill>
                            <a:schemeClr val="dk1"/>
                          </a:solidFill>
                          <a:latin typeface="Arial"/>
                          <a:ea typeface="Meiryo UI"/>
                        </a:defRPr>
                      </a:lvl3pPr>
                      <a:lvl4pPr marL="1371600" algn="l" defTabSz="914400" rtl="0" eaLnBrk="1" latinLnBrk="0" hangingPunct="1">
                        <a:defRPr kumimoji="1" sz="1800" kern="1200">
                          <a:solidFill>
                            <a:schemeClr val="dk1"/>
                          </a:solidFill>
                          <a:latin typeface="Arial"/>
                          <a:ea typeface="Meiryo UI"/>
                        </a:defRPr>
                      </a:lvl4pPr>
                      <a:lvl5pPr marL="1828800" algn="l" defTabSz="914400" rtl="0" eaLnBrk="1" latinLnBrk="0" hangingPunct="1">
                        <a:defRPr kumimoji="1" sz="1800" kern="1200">
                          <a:solidFill>
                            <a:schemeClr val="dk1"/>
                          </a:solidFill>
                          <a:latin typeface="Arial"/>
                          <a:ea typeface="Meiryo UI"/>
                        </a:defRPr>
                      </a:lvl5pPr>
                      <a:lvl6pPr marL="2286000" algn="l" defTabSz="914400" rtl="0" eaLnBrk="1" latinLnBrk="0" hangingPunct="1">
                        <a:defRPr kumimoji="1" sz="1800" kern="1200">
                          <a:solidFill>
                            <a:schemeClr val="dk1"/>
                          </a:solidFill>
                          <a:latin typeface="Arial"/>
                          <a:ea typeface="Meiryo UI"/>
                        </a:defRPr>
                      </a:lvl6pPr>
                      <a:lvl7pPr marL="2743200" algn="l" defTabSz="914400" rtl="0" eaLnBrk="1" latinLnBrk="0" hangingPunct="1">
                        <a:defRPr kumimoji="1" sz="1800" kern="1200">
                          <a:solidFill>
                            <a:schemeClr val="dk1"/>
                          </a:solidFill>
                          <a:latin typeface="Arial"/>
                          <a:ea typeface="Meiryo UI"/>
                        </a:defRPr>
                      </a:lvl7pPr>
                      <a:lvl8pPr marL="3200400" algn="l" defTabSz="914400" rtl="0" eaLnBrk="1" latinLnBrk="0" hangingPunct="1">
                        <a:defRPr kumimoji="1" sz="1800" kern="1200">
                          <a:solidFill>
                            <a:schemeClr val="dk1"/>
                          </a:solidFill>
                          <a:latin typeface="Arial"/>
                          <a:ea typeface="Meiryo UI"/>
                        </a:defRPr>
                      </a:lvl8pPr>
                      <a:lvl9pPr marL="3657600" algn="l" defTabSz="914400" rtl="0" eaLnBrk="1" latinLnBrk="0" hangingPunct="1">
                        <a:defRPr kumimoji="1" sz="1800" kern="1200">
                          <a:solidFill>
                            <a:schemeClr val="dk1"/>
                          </a:solidFill>
                          <a:latin typeface="Arial"/>
                          <a:ea typeface="Meiryo UI"/>
                        </a:defRPr>
                      </a:lvl9pPr>
                    </a:lstStyle>
                    <a:p>
                      <a:pPr marL="171450" indent="-171450" algn="l" defTabSz="484862" rtl="0" eaLnBrk="1" fontAlgn="ctr" latinLnBrk="0" hangingPunct="1">
                        <a:buClr>
                          <a:schemeClr val="tx1">
                            <a:lumMod val="50000"/>
                          </a:schemeClr>
                        </a:buClr>
                        <a:buFont typeface="Arial" panose="020B0604020202020204" pitchFamily="34" charset="0"/>
                        <a:buChar char="•"/>
                      </a:pPr>
                      <a:r>
                        <a:rPr kumimoji="1" lang="ja-JP" altLang="en-US" sz="1400" u="none" strike="noStrike" kern="1200" dirty="0">
                          <a:solidFill>
                            <a:schemeClr val="tx1"/>
                          </a:solidFill>
                          <a:effectLst/>
                          <a:latin typeface="+mj-ea"/>
                          <a:ea typeface="+mn-ea"/>
                          <a:cs typeface="+mn-cs"/>
                        </a:rPr>
                        <a:t>連携が必要な個別ケースを共有する</a:t>
                      </a:r>
                    </a:p>
                  </a:txBody>
                  <a:tcPr marL="108000" marR="108000" marT="36000" marB="36000"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2938504"/>
                  </a:ext>
                </a:extLst>
              </a:tr>
              <a:tr h="801589">
                <a:tc>
                  <a:txBody>
                    <a:bodyPr/>
                    <a:lstStyle>
                      <a:lvl1pPr marL="0" algn="l" defTabSz="914400" rtl="0" eaLnBrk="1" latinLnBrk="0" hangingPunct="1">
                        <a:defRPr kumimoji="1" sz="1800" kern="1200">
                          <a:solidFill>
                            <a:schemeClr val="dk1"/>
                          </a:solidFill>
                          <a:latin typeface="Arial"/>
                          <a:ea typeface="Meiryo UI"/>
                        </a:defRPr>
                      </a:lvl1pPr>
                      <a:lvl2pPr marL="457200" algn="l" defTabSz="914400" rtl="0" eaLnBrk="1" latinLnBrk="0" hangingPunct="1">
                        <a:defRPr kumimoji="1" sz="1800" kern="1200">
                          <a:solidFill>
                            <a:schemeClr val="dk1"/>
                          </a:solidFill>
                          <a:latin typeface="Arial"/>
                          <a:ea typeface="Meiryo UI"/>
                        </a:defRPr>
                      </a:lvl2pPr>
                      <a:lvl3pPr marL="914400" algn="l" defTabSz="914400" rtl="0" eaLnBrk="1" latinLnBrk="0" hangingPunct="1">
                        <a:defRPr kumimoji="1" sz="1800" kern="1200">
                          <a:solidFill>
                            <a:schemeClr val="dk1"/>
                          </a:solidFill>
                          <a:latin typeface="Arial"/>
                          <a:ea typeface="Meiryo UI"/>
                        </a:defRPr>
                      </a:lvl3pPr>
                      <a:lvl4pPr marL="1371600" algn="l" defTabSz="914400" rtl="0" eaLnBrk="1" latinLnBrk="0" hangingPunct="1">
                        <a:defRPr kumimoji="1" sz="1800" kern="1200">
                          <a:solidFill>
                            <a:schemeClr val="dk1"/>
                          </a:solidFill>
                          <a:latin typeface="Arial"/>
                          <a:ea typeface="Meiryo UI"/>
                        </a:defRPr>
                      </a:lvl4pPr>
                      <a:lvl5pPr marL="1828800" algn="l" defTabSz="914400" rtl="0" eaLnBrk="1" latinLnBrk="0" hangingPunct="1">
                        <a:defRPr kumimoji="1" sz="1800" kern="1200">
                          <a:solidFill>
                            <a:schemeClr val="dk1"/>
                          </a:solidFill>
                          <a:latin typeface="Arial"/>
                          <a:ea typeface="Meiryo UI"/>
                        </a:defRPr>
                      </a:lvl5pPr>
                      <a:lvl6pPr marL="2286000" algn="l" defTabSz="914400" rtl="0" eaLnBrk="1" latinLnBrk="0" hangingPunct="1">
                        <a:defRPr kumimoji="1" sz="1800" kern="1200">
                          <a:solidFill>
                            <a:schemeClr val="dk1"/>
                          </a:solidFill>
                          <a:latin typeface="Arial"/>
                          <a:ea typeface="Meiryo UI"/>
                        </a:defRPr>
                      </a:lvl6pPr>
                      <a:lvl7pPr marL="2743200" algn="l" defTabSz="914400" rtl="0" eaLnBrk="1" latinLnBrk="0" hangingPunct="1">
                        <a:defRPr kumimoji="1" sz="1800" kern="1200">
                          <a:solidFill>
                            <a:schemeClr val="dk1"/>
                          </a:solidFill>
                          <a:latin typeface="Arial"/>
                          <a:ea typeface="Meiryo UI"/>
                        </a:defRPr>
                      </a:lvl7pPr>
                      <a:lvl8pPr marL="3200400" algn="l" defTabSz="914400" rtl="0" eaLnBrk="1" latinLnBrk="0" hangingPunct="1">
                        <a:defRPr kumimoji="1" sz="1800" kern="1200">
                          <a:solidFill>
                            <a:schemeClr val="dk1"/>
                          </a:solidFill>
                          <a:latin typeface="Arial"/>
                          <a:ea typeface="Meiryo UI"/>
                        </a:defRPr>
                      </a:lvl8pPr>
                      <a:lvl9pPr marL="3657600" algn="l" defTabSz="914400" rtl="0" eaLnBrk="1" latinLnBrk="0" hangingPunct="1">
                        <a:defRPr kumimoji="1" sz="1800" kern="1200">
                          <a:solidFill>
                            <a:schemeClr val="dk1"/>
                          </a:solidFill>
                          <a:latin typeface="Arial"/>
                          <a:ea typeface="Meiryo UI"/>
                        </a:defRPr>
                      </a:lvl9pPr>
                    </a:lstStyle>
                    <a:p>
                      <a:pPr marL="0" indent="0" algn="ctr" defTabSz="484862" rtl="0" eaLnBrk="1" fontAlgn="ctr" latinLnBrk="0" hangingPunct="1">
                        <a:buClr>
                          <a:schemeClr val="tx1">
                            <a:lumMod val="50000"/>
                          </a:schemeClr>
                        </a:buClr>
                        <a:buFontTx/>
                        <a:buNone/>
                      </a:pPr>
                      <a:r>
                        <a:rPr kumimoji="1" lang="en-US" altLang="ja-JP" sz="1400" u="none" strike="noStrike" kern="1200">
                          <a:solidFill>
                            <a:schemeClr val="tx1">
                              <a:lumMod val="50000"/>
                            </a:schemeClr>
                          </a:solidFill>
                          <a:effectLst/>
                          <a:latin typeface="+mj-ea"/>
                          <a:ea typeface="Meiryo UI"/>
                          <a:cs typeface="+mn-cs"/>
                        </a:rPr>
                        <a:t>XX:XX</a:t>
                      </a:r>
                      <a:endParaRPr kumimoji="1" lang="ja-JP" altLang="en-US" sz="1400" u="none" strike="noStrike" kern="1200">
                        <a:solidFill>
                          <a:schemeClr val="tx1">
                            <a:lumMod val="50000"/>
                          </a:schemeClr>
                        </a:solidFill>
                        <a:effectLst/>
                        <a:latin typeface="+mj-ea"/>
                        <a:ea typeface="Meiryo UI"/>
                        <a:cs typeface="+mn-cs"/>
                      </a:endParaRPr>
                    </a:p>
                  </a:txBody>
                  <a:tcPr marL="108000" marR="108000" marT="36000" marB="36000"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noFill/>
                  </a:tcPr>
                </a:tc>
                <a:tc>
                  <a:txBody>
                    <a:bodyPr/>
                    <a:lstStyle>
                      <a:lvl1pPr marL="0" algn="l" defTabSz="914400" rtl="0" eaLnBrk="1" latinLnBrk="0" hangingPunct="1">
                        <a:defRPr kumimoji="1" sz="1800" kern="1200">
                          <a:solidFill>
                            <a:schemeClr val="dk1"/>
                          </a:solidFill>
                          <a:latin typeface="Arial"/>
                          <a:ea typeface="Meiryo UI"/>
                        </a:defRPr>
                      </a:lvl1pPr>
                      <a:lvl2pPr marL="457200" algn="l" defTabSz="914400" rtl="0" eaLnBrk="1" latinLnBrk="0" hangingPunct="1">
                        <a:defRPr kumimoji="1" sz="1800" kern="1200">
                          <a:solidFill>
                            <a:schemeClr val="dk1"/>
                          </a:solidFill>
                          <a:latin typeface="Arial"/>
                          <a:ea typeface="Meiryo UI"/>
                        </a:defRPr>
                      </a:lvl2pPr>
                      <a:lvl3pPr marL="914400" algn="l" defTabSz="914400" rtl="0" eaLnBrk="1" latinLnBrk="0" hangingPunct="1">
                        <a:defRPr kumimoji="1" sz="1800" kern="1200">
                          <a:solidFill>
                            <a:schemeClr val="dk1"/>
                          </a:solidFill>
                          <a:latin typeface="Arial"/>
                          <a:ea typeface="Meiryo UI"/>
                        </a:defRPr>
                      </a:lvl3pPr>
                      <a:lvl4pPr marL="1371600" algn="l" defTabSz="914400" rtl="0" eaLnBrk="1" latinLnBrk="0" hangingPunct="1">
                        <a:defRPr kumimoji="1" sz="1800" kern="1200">
                          <a:solidFill>
                            <a:schemeClr val="dk1"/>
                          </a:solidFill>
                          <a:latin typeface="Arial"/>
                          <a:ea typeface="Meiryo UI"/>
                        </a:defRPr>
                      </a:lvl4pPr>
                      <a:lvl5pPr marL="1828800" algn="l" defTabSz="914400" rtl="0" eaLnBrk="1" latinLnBrk="0" hangingPunct="1">
                        <a:defRPr kumimoji="1" sz="1800" kern="1200">
                          <a:solidFill>
                            <a:schemeClr val="dk1"/>
                          </a:solidFill>
                          <a:latin typeface="Arial"/>
                          <a:ea typeface="Meiryo UI"/>
                        </a:defRPr>
                      </a:lvl5pPr>
                      <a:lvl6pPr marL="2286000" algn="l" defTabSz="914400" rtl="0" eaLnBrk="1" latinLnBrk="0" hangingPunct="1">
                        <a:defRPr kumimoji="1" sz="1800" kern="1200">
                          <a:solidFill>
                            <a:schemeClr val="dk1"/>
                          </a:solidFill>
                          <a:latin typeface="Arial"/>
                          <a:ea typeface="Meiryo UI"/>
                        </a:defRPr>
                      </a:lvl6pPr>
                      <a:lvl7pPr marL="2743200" algn="l" defTabSz="914400" rtl="0" eaLnBrk="1" latinLnBrk="0" hangingPunct="1">
                        <a:defRPr kumimoji="1" sz="1800" kern="1200">
                          <a:solidFill>
                            <a:schemeClr val="dk1"/>
                          </a:solidFill>
                          <a:latin typeface="Arial"/>
                          <a:ea typeface="Meiryo UI"/>
                        </a:defRPr>
                      </a:lvl7pPr>
                      <a:lvl8pPr marL="3200400" algn="l" defTabSz="914400" rtl="0" eaLnBrk="1" latinLnBrk="0" hangingPunct="1">
                        <a:defRPr kumimoji="1" sz="1800" kern="1200">
                          <a:solidFill>
                            <a:schemeClr val="dk1"/>
                          </a:solidFill>
                          <a:latin typeface="Arial"/>
                          <a:ea typeface="Meiryo UI"/>
                        </a:defRPr>
                      </a:lvl8pPr>
                      <a:lvl9pPr marL="3657600" algn="l" defTabSz="914400" rtl="0" eaLnBrk="1" latinLnBrk="0" hangingPunct="1">
                        <a:defRPr kumimoji="1" sz="1800" kern="1200">
                          <a:solidFill>
                            <a:schemeClr val="dk1"/>
                          </a:solidFill>
                          <a:latin typeface="Arial"/>
                          <a:ea typeface="Meiryo UI"/>
                        </a:defRPr>
                      </a:lvl9pPr>
                    </a:lstStyle>
                    <a:p>
                      <a:pPr algn="ctr" rtl="0" fontAlgn="ctr"/>
                      <a:r>
                        <a:rPr lang="ja-JP" altLang="en-US" sz="1400" b="0" i="0" u="none" strike="noStrike" dirty="0">
                          <a:solidFill>
                            <a:schemeClr val="tx1">
                              <a:lumMod val="50000"/>
                            </a:schemeClr>
                          </a:solidFill>
                          <a:effectLst/>
                          <a:latin typeface="Meiryo UI" panose="020B0604030504040204" pitchFamily="50" charset="-128"/>
                          <a:ea typeface="Meiryo UI" panose="020B0604030504040204" pitchFamily="50" charset="-128"/>
                        </a:rPr>
                        <a:t>ワーク</a:t>
                      </a:r>
                      <a:endParaRPr lang="en-US" altLang="ja-JP" sz="1400" b="0" i="0" u="none" strike="noStrike" dirty="0">
                        <a:solidFill>
                          <a:schemeClr val="tx1">
                            <a:lumMod val="50000"/>
                          </a:schemeClr>
                        </a:solidFill>
                        <a:effectLst/>
                        <a:latin typeface="Meiryo UI" panose="020B0604030504040204" pitchFamily="50" charset="-128"/>
                        <a:ea typeface="Meiryo UI" panose="020B0604030504040204" pitchFamily="50" charset="-128"/>
                      </a:endParaRPr>
                    </a:p>
                    <a:p>
                      <a:pPr algn="ctr" rtl="0" fontAlgn="ctr"/>
                      <a:r>
                        <a:rPr lang="ja-JP" altLang="en-US" sz="1400" b="0" i="0" u="none" strike="noStrike" dirty="0">
                          <a:solidFill>
                            <a:schemeClr val="tx1">
                              <a:lumMod val="50000"/>
                            </a:schemeClr>
                          </a:solidFill>
                          <a:effectLst/>
                          <a:latin typeface="Meiryo UI" panose="020B0604030504040204" pitchFamily="50" charset="-128"/>
                          <a:ea typeface="Meiryo UI" panose="020B0604030504040204" pitchFamily="50" charset="-128"/>
                        </a:rPr>
                        <a:t> </a:t>
                      </a:r>
                      <a:r>
                        <a:rPr lang="en-US" altLang="ja-JP" sz="1400" b="0" i="0" u="none" strike="noStrike" dirty="0">
                          <a:solidFill>
                            <a:schemeClr val="tx1">
                              <a:lumMod val="50000"/>
                            </a:schemeClr>
                          </a:solidFill>
                          <a:effectLst/>
                          <a:latin typeface="Meiryo UI" panose="020B0604030504040204" pitchFamily="50" charset="-128"/>
                          <a:ea typeface="Meiryo UI" panose="020B0604030504040204" pitchFamily="50" charset="-128"/>
                        </a:rPr>
                        <a:t>(100</a:t>
                      </a:r>
                      <a:r>
                        <a:rPr lang="ja-JP" altLang="en-US" sz="1400" b="0" i="0" u="none" strike="noStrike" dirty="0">
                          <a:solidFill>
                            <a:schemeClr val="tx1">
                              <a:lumMod val="50000"/>
                            </a:schemeClr>
                          </a:solidFill>
                          <a:effectLst/>
                          <a:latin typeface="Meiryo UI" panose="020B0604030504040204" pitchFamily="50" charset="-128"/>
                          <a:ea typeface="Meiryo UI" panose="020B0604030504040204" pitchFamily="50" charset="-128"/>
                        </a:rPr>
                        <a:t>分</a:t>
                      </a:r>
                      <a:r>
                        <a:rPr lang="en-US" altLang="ja-JP" sz="1400" b="0" i="0" u="none" strike="noStrike" dirty="0">
                          <a:solidFill>
                            <a:schemeClr val="tx1">
                              <a:lumMod val="50000"/>
                            </a:schemeClr>
                          </a:solidFill>
                          <a:effectLst/>
                          <a:latin typeface="Meiryo UI" panose="020B0604030504040204" pitchFamily="50" charset="-128"/>
                          <a:ea typeface="Meiryo UI" panose="020B0604030504040204" pitchFamily="50" charset="-128"/>
                        </a:rPr>
                        <a:t>)</a:t>
                      </a:r>
                      <a:endParaRPr lang="ja-JP" altLang="en-US" sz="1400" b="0" i="0" u="none" strike="noStrike" dirty="0">
                        <a:solidFill>
                          <a:schemeClr val="tx1">
                            <a:lumMod val="50000"/>
                          </a:schemeClr>
                        </a:solidFill>
                        <a:effectLst/>
                        <a:latin typeface="Meiryo UI" panose="020B0604030504040204" pitchFamily="50" charset="-128"/>
                        <a:ea typeface="Meiryo UI" panose="020B0604030504040204" pitchFamily="50" charset="-128"/>
                      </a:endParaRPr>
                    </a:p>
                  </a:txBody>
                  <a:tcPr marL="108000" marR="108000" marT="36000" marB="36000"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dk1"/>
                          </a:solidFill>
                          <a:latin typeface="Arial"/>
                          <a:ea typeface="Meiryo UI"/>
                        </a:defRPr>
                      </a:lvl1pPr>
                      <a:lvl2pPr marL="457200" algn="l" defTabSz="914400" rtl="0" eaLnBrk="1" latinLnBrk="0" hangingPunct="1">
                        <a:defRPr kumimoji="1" sz="1800" kern="1200">
                          <a:solidFill>
                            <a:schemeClr val="dk1"/>
                          </a:solidFill>
                          <a:latin typeface="Arial"/>
                          <a:ea typeface="Meiryo UI"/>
                        </a:defRPr>
                      </a:lvl2pPr>
                      <a:lvl3pPr marL="914400" algn="l" defTabSz="914400" rtl="0" eaLnBrk="1" latinLnBrk="0" hangingPunct="1">
                        <a:defRPr kumimoji="1" sz="1800" kern="1200">
                          <a:solidFill>
                            <a:schemeClr val="dk1"/>
                          </a:solidFill>
                          <a:latin typeface="Arial"/>
                          <a:ea typeface="Meiryo UI"/>
                        </a:defRPr>
                      </a:lvl3pPr>
                      <a:lvl4pPr marL="1371600" algn="l" defTabSz="914400" rtl="0" eaLnBrk="1" latinLnBrk="0" hangingPunct="1">
                        <a:defRPr kumimoji="1" sz="1800" kern="1200">
                          <a:solidFill>
                            <a:schemeClr val="dk1"/>
                          </a:solidFill>
                          <a:latin typeface="Arial"/>
                          <a:ea typeface="Meiryo UI"/>
                        </a:defRPr>
                      </a:lvl4pPr>
                      <a:lvl5pPr marL="1828800" algn="l" defTabSz="914400" rtl="0" eaLnBrk="1" latinLnBrk="0" hangingPunct="1">
                        <a:defRPr kumimoji="1" sz="1800" kern="1200">
                          <a:solidFill>
                            <a:schemeClr val="dk1"/>
                          </a:solidFill>
                          <a:latin typeface="Arial"/>
                          <a:ea typeface="Meiryo UI"/>
                        </a:defRPr>
                      </a:lvl5pPr>
                      <a:lvl6pPr marL="2286000" algn="l" defTabSz="914400" rtl="0" eaLnBrk="1" latinLnBrk="0" hangingPunct="1">
                        <a:defRPr kumimoji="1" sz="1800" kern="1200">
                          <a:solidFill>
                            <a:schemeClr val="dk1"/>
                          </a:solidFill>
                          <a:latin typeface="Arial"/>
                          <a:ea typeface="Meiryo UI"/>
                        </a:defRPr>
                      </a:lvl6pPr>
                      <a:lvl7pPr marL="2743200" algn="l" defTabSz="914400" rtl="0" eaLnBrk="1" latinLnBrk="0" hangingPunct="1">
                        <a:defRPr kumimoji="1" sz="1800" kern="1200">
                          <a:solidFill>
                            <a:schemeClr val="dk1"/>
                          </a:solidFill>
                          <a:latin typeface="Arial"/>
                          <a:ea typeface="Meiryo UI"/>
                        </a:defRPr>
                      </a:lvl7pPr>
                      <a:lvl8pPr marL="3200400" algn="l" defTabSz="914400" rtl="0" eaLnBrk="1" latinLnBrk="0" hangingPunct="1">
                        <a:defRPr kumimoji="1" sz="1800" kern="1200">
                          <a:solidFill>
                            <a:schemeClr val="dk1"/>
                          </a:solidFill>
                          <a:latin typeface="Arial"/>
                          <a:ea typeface="Meiryo UI"/>
                        </a:defRPr>
                      </a:lvl8pPr>
                      <a:lvl9pPr marL="3657600" algn="l" defTabSz="914400" rtl="0" eaLnBrk="1" latinLnBrk="0" hangingPunct="1">
                        <a:defRPr kumimoji="1" sz="1800" kern="1200">
                          <a:solidFill>
                            <a:schemeClr val="dk1"/>
                          </a:solidFill>
                          <a:latin typeface="Arial"/>
                          <a:ea typeface="Meiryo UI"/>
                        </a:defRPr>
                      </a:lvl9pPr>
                    </a:lstStyle>
                    <a:p>
                      <a:pPr marL="171450" indent="-171450" algn="l" defTabSz="484862" rtl="0" eaLnBrk="1" fontAlgn="ctr" latinLnBrk="0" hangingPunct="1">
                        <a:buClr>
                          <a:schemeClr val="tx1">
                            <a:lumMod val="50000"/>
                          </a:schemeClr>
                        </a:buClr>
                        <a:buFont typeface="Arial" panose="020B0604020202020204" pitchFamily="34" charset="0"/>
                        <a:buChar char="•"/>
                      </a:pPr>
                      <a:r>
                        <a:rPr kumimoji="1" lang="ja-JP" altLang="en-US" sz="1400" u="none" strike="noStrike" kern="1200" dirty="0">
                          <a:solidFill>
                            <a:schemeClr val="tx1">
                              <a:lumMod val="50000"/>
                            </a:schemeClr>
                          </a:solidFill>
                          <a:effectLst/>
                          <a:latin typeface="+mj-ea"/>
                          <a:ea typeface="+mn-ea"/>
                          <a:cs typeface="+mn-cs"/>
                        </a:rPr>
                        <a:t>個別ケースをもとにわがまちの強みや課題を確認し、</a:t>
                      </a:r>
                      <a:r>
                        <a:rPr kumimoji="1" lang="ja-JP" altLang="en-US" sz="1400" u="none" strike="noStrike" kern="1200" dirty="0" smtClean="0">
                          <a:solidFill>
                            <a:schemeClr val="tx1">
                              <a:lumMod val="50000"/>
                            </a:schemeClr>
                          </a:solidFill>
                          <a:effectLst/>
                          <a:latin typeface="+mj-ea"/>
                          <a:ea typeface="+mn-ea"/>
                          <a:cs typeface="+mn-cs"/>
                        </a:rPr>
                        <a:t>取組アイデア</a:t>
                      </a:r>
                      <a:r>
                        <a:rPr kumimoji="1" lang="ja-JP" altLang="en-US" sz="1400" u="none" strike="noStrike" kern="1200" dirty="0">
                          <a:solidFill>
                            <a:schemeClr val="tx1">
                              <a:lumMod val="50000"/>
                            </a:schemeClr>
                          </a:solidFill>
                          <a:effectLst/>
                          <a:latin typeface="+mj-ea"/>
                          <a:ea typeface="+mn-ea"/>
                          <a:cs typeface="+mn-cs"/>
                        </a:rPr>
                        <a:t>を出す</a:t>
                      </a:r>
                      <a:endParaRPr kumimoji="1" lang="en-US" altLang="ja-JP" sz="1400" u="none" strike="noStrike" kern="1200" dirty="0">
                        <a:solidFill>
                          <a:schemeClr val="tx1">
                            <a:lumMod val="50000"/>
                          </a:schemeClr>
                        </a:solidFill>
                        <a:effectLst/>
                        <a:latin typeface="+mj-ea"/>
                        <a:ea typeface="+mn-ea"/>
                        <a:cs typeface="+mn-cs"/>
                      </a:endParaRPr>
                    </a:p>
                  </a:txBody>
                  <a:tcPr marL="108000" marR="108000" marT="36000" marB="36000"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5782049"/>
                  </a:ext>
                </a:extLst>
              </a:tr>
              <a:tr h="801589">
                <a:tc>
                  <a:txBody>
                    <a:bodyPr/>
                    <a:lstStyle>
                      <a:lvl1pPr marL="0" algn="l" defTabSz="914400" rtl="0" eaLnBrk="1" latinLnBrk="0" hangingPunct="1">
                        <a:defRPr kumimoji="1" sz="1800" kern="1200">
                          <a:solidFill>
                            <a:schemeClr val="dk1"/>
                          </a:solidFill>
                          <a:latin typeface="Arial"/>
                          <a:ea typeface="Meiryo UI"/>
                        </a:defRPr>
                      </a:lvl1pPr>
                      <a:lvl2pPr marL="457200" algn="l" defTabSz="914400" rtl="0" eaLnBrk="1" latinLnBrk="0" hangingPunct="1">
                        <a:defRPr kumimoji="1" sz="1800" kern="1200">
                          <a:solidFill>
                            <a:schemeClr val="dk1"/>
                          </a:solidFill>
                          <a:latin typeface="Arial"/>
                          <a:ea typeface="Meiryo UI"/>
                        </a:defRPr>
                      </a:lvl2pPr>
                      <a:lvl3pPr marL="914400" algn="l" defTabSz="914400" rtl="0" eaLnBrk="1" latinLnBrk="0" hangingPunct="1">
                        <a:defRPr kumimoji="1" sz="1800" kern="1200">
                          <a:solidFill>
                            <a:schemeClr val="dk1"/>
                          </a:solidFill>
                          <a:latin typeface="Arial"/>
                          <a:ea typeface="Meiryo UI"/>
                        </a:defRPr>
                      </a:lvl3pPr>
                      <a:lvl4pPr marL="1371600" algn="l" defTabSz="914400" rtl="0" eaLnBrk="1" latinLnBrk="0" hangingPunct="1">
                        <a:defRPr kumimoji="1" sz="1800" kern="1200">
                          <a:solidFill>
                            <a:schemeClr val="dk1"/>
                          </a:solidFill>
                          <a:latin typeface="Arial"/>
                          <a:ea typeface="Meiryo UI"/>
                        </a:defRPr>
                      </a:lvl4pPr>
                      <a:lvl5pPr marL="1828800" algn="l" defTabSz="914400" rtl="0" eaLnBrk="1" latinLnBrk="0" hangingPunct="1">
                        <a:defRPr kumimoji="1" sz="1800" kern="1200">
                          <a:solidFill>
                            <a:schemeClr val="dk1"/>
                          </a:solidFill>
                          <a:latin typeface="Arial"/>
                          <a:ea typeface="Meiryo UI"/>
                        </a:defRPr>
                      </a:lvl5pPr>
                      <a:lvl6pPr marL="2286000" algn="l" defTabSz="914400" rtl="0" eaLnBrk="1" latinLnBrk="0" hangingPunct="1">
                        <a:defRPr kumimoji="1" sz="1800" kern="1200">
                          <a:solidFill>
                            <a:schemeClr val="dk1"/>
                          </a:solidFill>
                          <a:latin typeface="Arial"/>
                          <a:ea typeface="Meiryo UI"/>
                        </a:defRPr>
                      </a:lvl6pPr>
                      <a:lvl7pPr marL="2743200" algn="l" defTabSz="914400" rtl="0" eaLnBrk="1" latinLnBrk="0" hangingPunct="1">
                        <a:defRPr kumimoji="1" sz="1800" kern="1200">
                          <a:solidFill>
                            <a:schemeClr val="dk1"/>
                          </a:solidFill>
                          <a:latin typeface="Arial"/>
                          <a:ea typeface="Meiryo UI"/>
                        </a:defRPr>
                      </a:lvl7pPr>
                      <a:lvl8pPr marL="3200400" algn="l" defTabSz="914400" rtl="0" eaLnBrk="1" latinLnBrk="0" hangingPunct="1">
                        <a:defRPr kumimoji="1" sz="1800" kern="1200">
                          <a:solidFill>
                            <a:schemeClr val="dk1"/>
                          </a:solidFill>
                          <a:latin typeface="Arial"/>
                          <a:ea typeface="Meiryo UI"/>
                        </a:defRPr>
                      </a:lvl8pPr>
                      <a:lvl9pPr marL="3657600" algn="l" defTabSz="914400" rtl="0" eaLnBrk="1" latinLnBrk="0" hangingPunct="1">
                        <a:defRPr kumimoji="1" sz="1800" kern="1200">
                          <a:solidFill>
                            <a:schemeClr val="dk1"/>
                          </a:solidFill>
                          <a:latin typeface="Arial"/>
                          <a:ea typeface="Meiryo UI"/>
                        </a:defRPr>
                      </a:lvl9pPr>
                    </a:lstStyle>
                    <a:p>
                      <a:pPr marL="0" indent="0" algn="ctr" defTabSz="484862" rtl="0" eaLnBrk="1" fontAlgn="ctr" latinLnBrk="0" hangingPunct="1">
                        <a:buClr>
                          <a:schemeClr val="tx1">
                            <a:lumMod val="50000"/>
                          </a:schemeClr>
                        </a:buClr>
                        <a:buFontTx/>
                        <a:buNone/>
                      </a:pPr>
                      <a:r>
                        <a:rPr kumimoji="1" lang="en-US" altLang="ja-JP" sz="1400" u="none" strike="noStrike" kern="1200">
                          <a:solidFill>
                            <a:schemeClr val="tx1">
                              <a:lumMod val="50000"/>
                            </a:schemeClr>
                          </a:solidFill>
                          <a:effectLst/>
                          <a:latin typeface="+mj-ea"/>
                          <a:ea typeface="Meiryo UI"/>
                          <a:cs typeface="+mn-cs"/>
                        </a:rPr>
                        <a:t>XX:XX</a:t>
                      </a:r>
                      <a:endParaRPr kumimoji="1" lang="ja-JP" altLang="en-US" sz="1400" u="none" strike="noStrike" kern="1200">
                        <a:solidFill>
                          <a:schemeClr val="tx1">
                            <a:lumMod val="50000"/>
                          </a:schemeClr>
                        </a:solidFill>
                        <a:effectLst/>
                        <a:latin typeface="+mj-ea"/>
                        <a:ea typeface="Meiryo UI"/>
                        <a:cs typeface="+mn-cs"/>
                      </a:endParaRPr>
                    </a:p>
                  </a:txBody>
                  <a:tcPr marL="108000" marR="108000" marT="36000" marB="36000"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tcPr>
                </a:tc>
                <a:tc>
                  <a:txBody>
                    <a:bodyPr/>
                    <a:lstStyle>
                      <a:lvl1pPr marL="0" algn="l" defTabSz="914400" rtl="0" eaLnBrk="1" latinLnBrk="0" hangingPunct="1">
                        <a:defRPr kumimoji="1" sz="1800" kern="1200">
                          <a:solidFill>
                            <a:schemeClr val="dk1"/>
                          </a:solidFill>
                          <a:latin typeface="Arial"/>
                          <a:ea typeface="Meiryo UI"/>
                        </a:defRPr>
                      </a:lvl1pPr>
                      <a:lvl2pPr marL="457200" algn="l" defTabSz="914400" rtl="0" eaLnBrk="1" latinLnBrk="0" hangingPunct="1">
                        <a:defRPr kumimoji="1" sz="1800" kern="1200">
                          <a:solidFill>
                            <a:schemeClr val="dk1"/>
                          </a:solidFill>
                          <a:latin typeface="Arial"/>
                          <a:ea typeface="Meiryo UI"/>
                        </a:defRPr>
                      </a:lvl2pPr>
                      <a:lvl3pPr marL="914400" algn="l" defTabSz="914400" rtl="0" eaLnBrk="1" latinLnBrk="0" hangingPunct="1">
                        <a:defRPr kumimoji="1" sz="1800" kern="1200">
                          <a:solidFill>
                            <a:schemeClr val="dk1"/>
                          </a:solidFill>
                          <a:latin typeface="Arial"/>
                          <a:ea typeface="Meiryo UI"/>
                        </a:defRPr>
                      </a:lvl3pPr>
                      <a:lvl4pPr marL="1371600" algn="l" defTabSz="914400" rtl="0" eaLnBrk="1" latinLnBrk="0" hangingPunct="1">
                        <a:defRPr kumimoji="1" sz="1800" kern="1200">
                          <a:solidFill>
                            <a:schemeClr val="dk1"/>
                          </a:solidFill>
                          <a:latin typeface="Arial"/>
                          <a:ea typeface="Meiryo UI"/>
                        </a:defRPr>
                      </a:lvl4pPr>
                      <a:lvl5pPr marL="1828800" algn="l" defTabSz="914400" rtl="0" eaLnBrk="1" latinLnBrk="0" hangingPunct="1">
                        <a:defRPr kumimoji="1" sz="1800" kern="1200">
                          <a:solidFill>
                            <a:schemeClr val="dk1"/>
                          </a:solidFill>
                          <a:latin typeface="Arial"/>
                          <a:ea typeface="Meiryo UI"/>
                        </a:defRPr>
                      </a:lvl5pPr>
                      <a:lvl6pPr marL="2286000" algn="l" defTabSz="914400" rtl="0" eaLnBrk="1" latinLnBrk="0" hangingPunct="1">
                        <a:defRPr kumimoji="1" sz="1800" kern="1200">
                          <a:solidFill>
                            <a:schemeClr val="dk1"/>
                          </a:solidFill>
                          <a:latin typeface="Arial"/>
                          <a:ea typeface="Meiryo UI"/>
                        </a:defRPr>
                      </a:lvl6pPr>
                      <a:lvl7pPr marL="2743200" algn="l" defTabSz="914400" rtl="0" eaLnBrk="1" latinLnBrk="0" hangingPunct="1">
                        <a:defRPr kumimoji="1" sz="1800" kern="1200">
                          <a:solidFill>
                            <a:schemeClr val="dk1"/>
                          </a:solidFill>
                          <a:latin typeface="Arial"/>
                          <a:ea typeface="Meiryo UI"/>
                        </a:defRPr>
                      </a:lvl7pPr>
                      <a:lvl8pPr marL="3200400" algn="l" defTabSz="914400" rtl="0" eaLnBrk="1" latinLnBrk="0" hangingPunct="1">
                        <a:defRPr kumimoji="1" sz="1800" kern="1200">
                          <a:solidFill>
                            <a:schemeClr val="dk1"/>
                          </a:solidFill>
                          <a:latin typeface="Arial"/>
                          <a:ea typeface="Meiryo UI"/>
                        </a:defRPr>
                      </a:lvl8pPr>
                      <a:lvl9pPr marL="3657600" algn="l" defTabSz="914400" rtl="0" eaLnBrk="1" latinLnBrk="0" hangingPunct="1">
                        <a:defRPr kumimoji="1" sz="1800" kern="1200">
                          <a:solidFill>
                            <a:schemeClr val="dk1"/>
                          </a:solidFill>
                          <a:latin typeface="Arial"/>
                          <a:ea typeface="Meiryo UI"/>
                        </a:defRPr>
                      </a:lvl9pPr>
                    </a:lstStyle>
                    <a:p>
                      <a:pPr algn="ctr" rtl="0" fontAlgn="ctr"/>
                      <a:r>
                        <a:rPr lang="ja-JP" altLang="en-US" sz="1400" b="0" i="0" u="none" strike="noStrike" dirty="0">
                          <a:solidFill>
                            <a:schemeClr val="tx1">
                              <a:lumMod val="50000"/>
                            </a:schemeClr>
                          </a:solidFill>
                          <a:effectLst/>
                          <a:latin typeface="Meiryo UI" panose="020B0604030504040204" pitchFamily="50" charset="-128"/>
                          <a:ea typeface="Meiryo UI" panose="020B0604030504040204" pitchFamily="50" charset="-128"/>
                        </a:rPr>
                        <a:t>ワーク</a:t>
                      </a:r>
                      <a:endParaRPr lang="en-US" altLang="ja-JP" sz="1400" b="0" i="0" u="none" strike="noStrike" dirty="0">
                        <a:solidFill>
                          <a:schemeClr val="tx1">
                            <a:lumMod val="50000"/>
                          </a:schemeClr>
                        </a:solidFill>
                        <a:effectLst/>
                        <a:latin typeface="Meiryo UI" panose="020B0604030504040204" pitchFamily="50" charset="-128"/>
                        <a:ea typeface="Meiryo UI" panose="020B0604030504040204" pitchFamily="50" charset="-128"/>
                      </a:endParaRPr>
                    </a:p>
                    <a:p>
                      <a:pPr algn="ctr" rtl="0" fontAlgn="ctr"/>
                      <a:r>
                        <a:rPr lang="ja-JP" altLang="en-US" sz="1400" b="0" i="0" u="none" strike="noStrike" dirty="0">
                          <a:solidFill>
                            <a:schemeClr val="tx1">
                              <a:lumMod val="50000"/>
                            </a:schemeClr>
                          </a:solidFill>
                          <a:effectLst/>
                          <a:latin typeface="Meiryo UI" panose="020B0604030504040204" pitchFamily="50" charset="-128"/>
                          <a:ea typeface="Meiryo UI" panose="020B0604030504040204" pitchFamily="50" charset="-128"/>
                        </a:rPr>
                        <a:t>（</a:t>
                      </a:r>
                      <a:r>
                        <a:rPr lang="en-US" altLang="ja-JP" sz="1400" b="0" i="0" u="none" strike="noStrike" dirty="0">
                          <a:solidFill>
                            <a:schemeClr val="tx1">
                              <a:lumMod val="50000"/>
                            </a:schemeClr>
                          </a:solidFill>
                          <a:effectLst/>
                          <a:latin typeface="Meiryo UI" panose="020B0604030504040204" pitchFamily="50" charset="-128"/>
                          <a:ea typeface="Meiryo UI" panose="020B0604030504040204" pitchFamily="50" charset="-128"/>
                        </a:rPr>
                        <a:t>30</a:t>
                      </a:r>
                      <a:r>
                        <a:rPr lang="ja-JP" altLang="en-US" sz="1400" b="0" i="0" u="none" strike="noStrike" dirty="0">
                          <a:solidFill>
                            <a:schemeClr val="tx1">
                              <a:lumMod val="50000"/>
                            </a:schemeClr>
                          </a:solidFill>
                          <a:effectLst/>
                          <a:latin typeface="Meiryo UI" panose="020B0604030504040204" pitchFamily="50" charset="-128"/>
                          <a:ea typeface="Meiryo UI" panose="020B0604030504040204" pitchFamily="50" charset="-128"/>
                        </a:rPr>
                        <a:t>分）</a:t>
                      </a:r>
                    </a:p>
                  </a:txBody>
                  <a:tcPr marL="108000" marR="108000" marT="36000" marB="36000"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dk1"/>
                          </a:solidFill>
                          <a:latin typeface="Arial"/>
                          <a:ea typeface="Meiryo UI"/>
                        </a:defRPr>
                      </a:lvl1pPr>
                      <a:lvl2pPr marL="457200" algn="l" defTabSz="914400" rtl="0" eaLnBrk="1" latinLnBrk="0" hangingPunct="1">
                        <a:defRPr kumimoji="1" sz="1800" kern="1200">
                          <a:solidFill>
                            <a:schemeClr val="dk1"/>
                          </a:solidFill>
                          <a:latin typeface="Arial"/>
                          <a:ea typeface="Meiryo UI"/>
                        </a:defRPr>
                      </a:lvl2pPr>
                      <a:lvl3pPr marL="914400" algn="l" defTabSz="914400" rtl="0" eaLnBrk="1" latinLnBrk="0" hangingPunct="1">
                        <a:defRPr kumimoji="1" sz="1800" kern="1200">
                          <a:solidFill>
                            <a:schemeClr val="dk1"/>
                          </a:solidFill>
                          <a:latin typeface="Arial"/>
                          <a:ea typeface="Meiryo UI"/>
                        </a:defRPr>
                      </a:lvl3pPr>
                      <a:lvl4pPr marL="1371600" algn="l" defTabSz="914400" rtl="0" eaLnBrk="1" latinLnBrk="0" hangingPunct="1">
                        <a:defRPr kumimoji="1" sz="1800" kern="1200">
                          <a:solidFill>
                            <a:schemeClr val="dk1"/>
                          </a:solidFill>
                          <a:latin typeface="Arial"/>
                          <a:ea typeface="Meiryo UI"/>
                        </a:defRPr>
                      </a:lvl4pPr>
                      <a:lvl5pPr marL="1828800" algn="l" defTabSz="914400" rtl="0" eaLnBrk="1" latinLnBrk="0" hangingPunct="1">
                        <a:defRPr kumimoji="1" sz="1800" kern="1200">
                          <a:solidFill>
                            <a:schemeClr val="dk1"/>
                          </a:solidFill>
                          <a:latin typeface="Arial"/>
                          <a:ea typeface="Meiryo UI"/>
                        </a:defRPr>
                      </a:lvl5pPr>
                      <a:lvl6pPr marL="2286000" algn="l" defTabSz="914400" rtl="0" eaLnBrk="1" latinLnBrk="0" hangingPunct="1">
                        <a:defRPr kumimoji="1" sz="1800" kern="1200">
                          <a:solidFill>
                            <a:schemeClr val="dk1"/>
                          </a:solidFill>
                          <a:latin typeface="Arial"/>
                          <a:ea typeface="Meiryo UI"/>
                        </a:defRPr>
                      </a:lvl6pPr>
                      <a:lvl7pPr marL="2743200" algn="l" defTabSz="914400" rtl="0" eaLnBrk="1" latinLnBrk="0" hangingPunct="1">
                        <a:defRPr kumimoji="1" sz="1800" kern="1200">
                          <a:solidFill>
                            <a:schemeClr val="dk1"/>
                          </a:solidFill>
                          <a:latin typeface="Arial"/>
                          <a:ea typeface="Meiryo UI"/>
                        </a:defRPr>
                      </a:lvl7pPr>
                      <a:lvl8pPr marL="3200400" algn="l" defTabSz="914400" rtl="0" eaLnBrk="1" latinLnBrk="0" hangingPunct="1">
                        <a:defRPr kumimoji="1" sz="1800" kern="1200">
                          <a:solidFill>
                            <a:schemeClr val="dk1"/>
                          </a:solidFill>
                          <a:latin typeface="Arial"/>
                          <a:ea typeface="Meiryo UI"/>
                        </a:defRPr>
                      </a:lvl8pPr>
                      <a:lvl9pPr marL="3657600" algn="l" defTabSz="914400" rtl="0" eaLnBrk="1" latinLnBrk="0" hangingPunct="1">
                        <a:defRPr kumimoji="1" sz="1800" kern="1200">
                          <a:solidFill>
                            <a:schemeClr val="dk1"/>
                          </a:solidFill>
                          <a:latin typeface="Arial"/>
                          <a:ea typeface="Meiryo UI"/>
                        </a:defRPr>
                      </a:lvl9pPr>
                    </a:lstStyle>
                    <a:p>
                      <a:pPr marL="171450" indent="-171450" algn="l" defTabSz="484862" rtl="0" eaLnBrk="1" fontAlgn="ctr" latinLnBrk="0" hangingPunct="1">
                        <a:buClr>
                          <a:schemeClr val="tx1">
                            <a:lumMod val="50000"/>
                          </a:schemeClr>
                        </a:buClr>
                        <a:buFont typeface="Arial" panose="020B0604020202020204" pitchFamily="34" charset="0"/>
                        <a:buChar char="•"/>
                      </a:pPr>
                      <a:r>
                        <a:rPr kumimoji="1" lang="ja-JP" altLang="en-US" sz="1400" u="none" strike="noStrike" kern="1200" dirty="0">
                          <a:solidFill>
                            <a:schemeClr val="tx1">
                              <a:lumMod val="50000"/>
                            </a:schemeClr>
                          </a:solidFill>
                          <a:effectLst/>
                          <a:latin typeface="+mj-ea"/>
                          <a:ea typeface="+mn-ea"/>
                          <a:cs typeface="+mn-cs"/>
                        </a:rPr>
                        <a:t>アイデアの妥当性や実現性を確認するためのアクションを検討する</a:t>
                      </a:r>
                    </a:p>
                  </a:txBody>
                  <a:tcPr marL="108000" marR="108000" marT="36000" marB="36000"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23415582"/>
                  </a:ext>
                </a:extLst>
              </a:tr>
            </a:tbl>
          </a:graphicData>
        </a:graphic>
      </p:graphicFrame>
    </p:spTree>
    <p:extLst>
      <p:ext uri="{BB962C8B-B14F-4D97-AF65-F5344CB8AC3E}">
        <p14:creationId xmlns:p14="http://schemas.microsoft.com/office/powerpoint/2010/main" val="2696572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A686135-B4F9-124E-B35A-74C88AA19B4C}"/>
              </a:ext>
            </a:extLst>
          </p:cNvPr>
          <p:cNvSpPr>
            <a:spLocks noGrp="1"/>
          </p:cNvSpPr>
          <p:nvPr>
            <p:ph type="body" sz="quarter" idx="10"/>
          </p:nvPr>
        </p:nvSpPr>
        <p:spPr>
          <a:xfrm>
            <a:off x="2675089" y="2076473"/>
            <a:ext cx="6305138" cy="3162404"/>
          </a:xfrm>
        </p:spPr>
        <p:txBody>
          <a:bodyPr wrap="square"/>
          <a:lstStyle/>
          <a:p>
            <a:pPr marL="457200" indent="-457200">
              <a:buFont typeface="+mj-lt"/>
              <a:buAutoNum type="arabicPeriod"/>
            </a:pPr>
            <a:r>
              <a:rPr lang="ja-JP" altLang="en-US" dirty="0"/>
              <a:t>オープニング</a:t>
            </a:r>
          </a:p>
          <a:p>
            <a:pPr marL="457200" indent="-457200">
              <a:buFont typeface="+mj-lt"/>
              <a:buAutoNum type="arabicPeriod"/>
            </a:pPr>
            <a:r>
              <a:rPr lang="ja-JP" altLang="en-US" dirty="0">
                <a:solidFill>
                  <a:schemeClr val="bg1">
                    <a:lumMod val="75000"/>
                  </a:schemeClr>
                </a:solidFill>
              </a:rPr>
              <a:t>連携が必要な個別ケースを共有する</a:t>
            </a:r>
            <a:endParaRPr lang="en-US" altLang="ja-JP" dirty="0">
              <a:solidFill>
                <a:schemeClr val="bg1">
                  <a:lumMod val="75000"/>
                </a:schemeClr>
              </a:solidFill>
            </a:endParaRPr>
          </a:p>
          <a:p>
            <a:pPr marL="457200" indent="-457200">
              <a:buFont typeface="+mj-lt"/>
              <a:buAutoNum type="arabicPeriod"/>
            </a:pPr>
            <a:r>
              <a:rPr lang="ja-JP" altLang="en-US" dirty="0">
                <a:solidFill>
                  <a:schemeClr val="bg1">
                    <a:lumMod val="75000"/>
                  </a:schemeClr>
                </a:solidFill>
              </a:rPr>
              <a:t>個別ケースをもとにわがまちの強みや課題を確認し、</a:t>
            </a:r>
            <a:r>
              <a:rPr lang="ja-JP" altLang="en-US" dirty="0" smtClean="0">
                <a:solidFill>
                  <a:schemeClr val="bg1">
                    <a:lumMod val="75000"/>
                  </a:schemeClr>
                </a:solidFill>
              </a:rPr>
              <a:t>取組アイデア</a:t>
            </a:r>
            <a:r>
              <a:rPr lang="ja-JP" altLang="en-US" dirty="0">
                <a:solidFill>
                  <a:schemeClr val="bg1">
                    <a:lumMod val="75000"/>
                  </a:schemeClr>
                </a:solidFill>
              </a:rPr>
              <a:t>を出す</a:t>
            </a:r>
          </a:p>
          <a:p>
            <a:pPr marL="457200" indent="-457200">
              <a:buFont typeface="+mj-lt"/>
              <a:buAutoNum type="arabicPeriod"/>
            </a:pPr>
            <a:r>
              <a:rPr lang="ja-JP" altLang="en-US" dirty="0">
                <a:solidFill>
                  <a:schemeClr val="bg1">
                    <a:lumMod val="75000"/>
                  </a:schemeClr>
                </a:solidFill>
              </a:rPr>
              <a:t>アイデアの妥当性や実現性を確認するためのアクションを検討する</a:t>
            </a:r>
          </a:p>
        </p:txBody>
      </p:sp>
      <p:sp>
        <p:nvSpPr>
          <p:cNvPr id="3" name="正方形/長方形 2">
            <a:extLst>
              <a:ext uri="{FF2B5EF4-FFF2-40B4-BE49-F238E27FC236}">
                <a16:creationId xmlns:a16="http://schemas.microsoft.com/office/drawing/2014/main" id="{2EC061C1-22E6-6B4A-91BD-F6ABCB6661EA}"/>
              </a:ext>
            </a:extLst>
          </p:cNvPr>
          <p:cNvSpPr/>
          <p:nvPr/>
        </p:nvSpPr>
        <p:spPr>
          <a:xfrm>
            <a:off x="128464" y="3933056"/>
            <a:ext cx="2889597" cy="378565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0" b="0" i="0" u="none" strike="noStrike" kern="1200" cap="none" spc="272" normalizeH="0" baseline="0" noProof="0" dirty="0">
                <a:ln>
                  <a:noFill/>
                </a:ln>
                <a:solidFill>
                  <a:srgbClr val="FFFFFF">
                    <a:alpha val="35000"/>
                  </a:srgbClr>
                </a:solidFill>
                <a:effectLst/>
                <a:uLnTx/>
                <a:uFillTx/>
                <a:latin typeface="Arial" panose="020B0604020202020204" pitchFamily="34" charset="0"/>
                <a:ea typeface="Meiryo" panose="020B0604030504040204" pitchFamily="34" charset="-128"/>
                <a:cs typeface="Arial" panose="020B0604020202020204" pitchFamily="34" charset="0"/>
              </a:rPr>
              <a:t>１</a:t>
            </a:r>
            <a:endParaRPr kumimoji="0" lang="en" altLang="ja-JP" sz="24000" b="0" i="0" u="none" strike="noStrike" kern="1200" cap="none" spc="272" normalizeH="0" baseline="0" noProof="0" dirty="0">
              <a:ln>
                <a:noFill/>
              </a:ln>
              <a:solidFill>
                <a:srgbClr val="FFFFFF">
                  <a:alpha val="35000"/>
                </a:srgbClr>
              </a:solidFill>
              <a:effectLst/>
              <a:uLnTx/>
              <a:uFillTx/>
              <a:latin typeface="Arial" panose="020B0604020202020204" pitchFamily="34" charset="0"/>
              <a:ea typeface="Meiryo" panose="020B0604030504040204" pitchFamily="34" charset="-128"/>
              <a:cs typeface="Arial" panose="020B0604020202020204" pitchFamily="34" charset="0"/>
            </a:endParaRPr>
          </a:p>
        </p:txBody>
      </p:sp>
      <p:sp>
        <p:nvSpPr>
          <p:cNvPr id="4" name="スライド番号プレースホルダー 3"/>
          <p:cNvSpPr>
            <a:spLocks noGrp="1"/>
          </p:cNvSpPr>
          <p:nvPr>
            <p:ph type="sldNum" sz="quarter" idx="4"/>
          </p:nvPr>
        </p:nvSpPr>
        <p:spPr/>
        <p:txBody>
          <a:bodyPr/>
          <a:lstStyle/>
          <a:p>
            <a:fld id="{48F63A3B-78C7-47BE-AE5E-E10140E04643}" type="slidenum">
              <a:rPr lang="en-US" smtClean="0"/>
              <a:pPr/>
              <a:t>3</a:t>
            </a:fld>
            <a:endParaRPr lang="en-US"/>
          </a:p>
        </p:txBody>
      </p:sp>
    </p:spTree>
    <p:extLst>
      <p:ext uri="{BB962C8B-B14F-4D97-AF65-F5344CB8AC3E}">
        <p14:creationId xmlns:p14="http://schemas.microsoft.com/office/powerpoint/2010/main" val="3428394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latin typeface="+mn-ea"/>
              </a:rPr>
              <a:t>１．オープニング</a:t>
            </a:r>
            <a:r>
              <a:rPr lang="en-US" altLang="ja-JP" dirty="0">
                <a:latin typeface="+mn-ea"/>
              </a:rPr>
              <a:t/>
            </a:r>
            <a:br>
              <a:rPr lang="en-US" altLang="ja-JP" dirty="0">
                <a:latin typeface="+mn-ea"/>
              </a:rPr>
            </a:br>
            <a:endParaRPr kumimoji="1" lang="ja-JP" altLang="en-US" dirty="0">
              <a:latin typeface="+mn-ea"/>
            </a:endParaRPr>
          </a:p>
        </p:txBody>
      </p:sp>
      <p:sp>
        <p:nvSpPr>
          <p:cNvPr id="92" name="スライド番号プレースホルダー 2"/>
          <p:cNvSpPr>
            <a:spLocks noGrp="1"/>
          </p:cNvSpPr>
          <p:nvPr>
            <p:ph type="sldNum" sz="quarter" idx="4"/>
          </p:nvPr>
        </p:nvSpPr>
        <p:spPr>
          <a:xfrm>
            <a:off x="9219031" y="6669360"/>
            <a:ext cx="630513" cy="140770"/>
          </a:xfrm>
        </p:spPr>
        <p:txBody>
          <a:bodyPr/>
          <a:lstStyle/>
          <a:p>
            <a:fld id="{48F63A3B-78C7-47BE-AE5E-E10140E04643}" type="slidenum">
              <a:rPr lang="en-US" smtClean="0"/>
              <a:pPr/>
              <a:t>4</a:t>
            </a:fld>
            <a:endParaRPr lang="en-US"/>
          </a:p>
        </p:txBody>
      </p:sp>
      <p:sp>
        <p:nvSpPr>
          <p:cNvPr id="6" name="正方形/長方形 5">
            <a:extLst>
              <a:ext uri="{FF2B5EF4-FFF2-40B4-BE49-F238E27FC236}">
                <a16:creationId xmlns:a16="http://schemas.microsoft.com/office/drawing/2014/main" id="{B9554F73-9ACA-0875-36EE-9508BDD50450}"/>
              </a:ext>
            </a:extLst>
          </p:cNvPr>
          <p:cNvSpPr/>
          <p:nvPr/>
        </p:nvSpPr>
        <p:spPr>
          <a:xfrm>
            <a:off x="272765" y="1488872"/>
            <a:ext cx="9360470" cy="4542118"/>
          </a:xfrm>
          <a:prstGeom prst="rect">
            <a:avLst/>
          </a:prstGeom>
          <a:solidFill>
            <a:schemeClr val="accent3">
              <a:lumMod val="20000"/>
              <a:lumOff val="80000"/>
            </a:schemeClr>
          </a:solidFill>
          <a:ln w="3175" cap="flat" cmpd="sng" algn="ctr">
            <a:solidFill>
              <a:schemeClr val="accent3">
                <a:lumMod val="20000"/>
                <a:lumOff val="80000"/>
              </a:schemeClr>
            </a:solidFill>
            <a:prstDash val="solid"/>
          </a:ln>
          <a:effectLst/>
        </p:spPr>
        <p:txBody>
          <a:bodyPr rot="0" spcFirstLastPara="0" vertOverflow="overflow" horzOverflow="overflow" vert="horz" wrap="square" lIns="90000" tIns="36000" rIns="72000" bIns="36000" numCol="1" spcCol="0" rtlCol="0" fromWordArt="0" anchor="ctr" anchorCtr="0" forceAA="0" compatLnSpc="1">
            <a:prstTxWarp prst="textNoShape">
              <a:avLst/>
            </a:prstTxWarp>
            <a:noAutofit/>
          </a:bodyPr>
          <a:lstStyle/>
          <a:p>
            <a:pPr marR="0" lvl="0" algn="l" defTabSz="914400" rtl="0" eaLnBrk="1" fontAlgn="auto" latinLnBrk="0" hangingPunct="1">
              <a:lnSpc>
                <a:spcPct val="100000"/>
              </a:lnSpc>
              <a:spcBef>
                <a:spcPts val="0"/>
              </a:spcBef>
              <a:spcAft>
                <a:spcPts val="0"/>
              </a:spcAft>
              <a:buClrTx/>
              <a:buSzTx/>
              <a:tabLst/>
              <a:defRPr/>
            </a:pPr>
            <a:r>
              <a:rPr kumimoji="0" lang="ja-JP" altLang="en-US" sz="2800" b="0" i="0" u="none" strike="noStrike" kern="0" cap="none" spc="0" normalizeH="0" baseline="0" noProof="0" dirty="0">
                <a:ln>
                  <a:noFill/>
                </a:ln>
                <a:solidFill>
                  <a:srgbClr val="000000"/>
                </a:solidFill>
                <a:effectLst/>
                <a:uLnTx/>
                <a:uFillTx/>
                <a:latin typeface="メイリオ"/>
                <a:ea typeface="メイリオ"/>
              </a:rPr>
              <a:t>チェックイン</a:t>
            </a:r>
            <a:endParaRPr kumimoji="0" lang="en-US" altLang="ja-JP" sz="2800" b="0" i="0" u="none" strike="noStrike" kern="0" cap="none" spc="0" normalizeH="0" baseline="0" noProof="0" dirty="0">
              <a:ln>
                <a:noFill/>
              </a:ln>
              <a:solidFill>
                <a:srgbClr val="000000"/>
              </a:solidFill>
              <a:effectLst/>
              <a:uLnTx/>
              <a:uFillTx/>
              <a:latin typeface="メイリオ"/>
              <a:ea typeface="メイリオ"/>
            </a:endParaRPr>
          </a:p>
          <a:p>
            <a:pPr marR="0" lvl="0" algn="l" defTabSz="914400" rtl="0" eaLnBrk="1" fontAlgn="auto" latinLnBrk="0" hangingPunct="1">
              <a:lnSpc>
                <a:spcPct val="100000"/>
              </a:lnSpc>
              <a:spcBef>
                <a:spcPts val="0"/>
              </a:spcBef>
              <a:spcAft>
                <a:spcPts val="0"/>
              </a:spcAft>
              <a:buClrTx/>
              <a:buSzTx/>
              <a:tabLst/>
              <a:defRPr/>
            </a:pPr>
            <a:endParaRPr kumimoji="0" lang="en-US" altLang="ja-JP" sz="2800" b="0" i="0" u="none" strike="noStrike" kern="0" cap="none" spc="0" normalizeH="0" baseline="0" noProof="0" dirty="0">
              <a:ln>
                <a:noFill/>
              </a:ln>
              <a:solidFill>
                <a:srgbClr val="000000"/>
              </a:solidFill>
              <a:effectLst/>
              <a:uLnTx/>
              <a:uFillTx/>
              <a:latin typeface="メイリオ"/>
              <a:ea typeface="メイリオ"/>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0" lang="en-US" altLang="ja-JP" sz="2800" kern="0" dirty="0">
              <a:solidFill>
                <a:srgbClr val="000000"/>
              </a:solidFill>
              <a:latin typeface="メイリオ"/>
              <a:ea typeface="メイリオ"/>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sz="2800" b="0" i="0" u="none" strike="noStrike" kern="0" cap="none" spc="0" normalizeH="0" baseline="0" noProof="0" dirty="0">
                <a:ln>
                  <a:noFill/>
                </a:ln>
                <a:solidFill>
                  <a:srgbClr val="000000"/>
                </a:solidFill>
                <a:effectLst/>
                <a:uLnTx/>
                <a:uFillTx/>
                <a:latin typeface="メイリオ"/>
                <a:ea typeface="メイリオ"/>
              </a:rPr>
              <a:t>今の気持ち（期待や不安）を話してみましょう。</a:t>
            </a:r>
          </a:p>
          <a:p>
            <a:pPr marR="0" lvl="0" algn="l" defTabSz="914400" rtl="0" eaLnBrk="1" fontAlgn="auto" latinLnBrk="0" hangingPunct="1">
              <a:lnSpc>
                <a:spcPct val="100000"/>
              </a:lnSpc>
              <a:spcBef>
                <a:spcPts val="0"/>
              </a:spcBef>
              <a:spcAft>
                <a:spcPts val="0"/>
              </a:spcAft>
              <a:buClrTx/>
              <a:buSzTx/>
              <a:tabLst/>
              <a:defRPr/>
            </a:pPr>
            <a:endParaRPr kumimoji="0" lang="ja-JP" altLang="en-US" sz="2800" b="0" i="0" u="none" strike="noStrike" kern="0" cap="none" spc="0" normalizeH="0" baseline="0" noProof="0" dirty="0">
              <a:ln>
                <a:noFill/>
              </a:ln>
              <a:solidFill>
                <a:srgbClr val="000000"/>
              </a:solidFill>
              <a:effectLst/>
              <a:uLnTx/>
              <a:uFillTx/>
              <a:latin typeface="メイリオ"/>
              <a:ea typeface="メイリオ"/>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0" lang="ja-JP" altLang="en-US" sz="2800" b="0" i="0" u="none" strike="noStrike" kern="0" cap="none" spc="0" normalizeH="0" baseline="0" noProof="0" dirty="0">
              <a:ln>
                <a:noFill/>
              </a:ln>
              <a:solidFill>
                <a:srgbClr val="000000"/>
              </a:solidFill>
              <a:effectLst/>
              <a:uLnTx/>
              <a:uFillTx/>
              <a:latin typeface="メイリオ"/>
              <a:ea typeface="メイリオ"/>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sz="2800" b="0" i="0" u="none" strike="noStrike" kern="0" cap="none" spc="0" normalizeH="0" baseline="0" noProof="0" dirty="0">
                <a:ln>
                  <a:noFill/>
                </a:ln>
                <a:solidFill>
                  <a:srgbClr val="000000"/>
                </a:solidFill>
                <a:effectLst/>
                <a:uLnTx/>
                <a:uFillTx/>
                <a:latin typeface="メイリオ"/>
                <a:ea typeface="メイリオ"/>
              </a:rPr>
              <a:t>時間は</a:t>
            </a:r>
            <a:r>
              <a:rPr kumimoji="0" lang="en-US" altLang="ja-JP" sz="2800" b="0" i="0" u="none" strike="noStrike" kern="0" cap="none" spc="0" normalizeH="0" baseline="0" noProof="0" dirty="0">
                <a:ln>
                  <a:noFill/>
                </a:ln>
                <a:solidFill>
                  <a:srgbClr val="000000"/>
                </a:solidFill>
                <a:effectLst/>
                <a:uLnTx/>
                <a:uFillTx/>
                <a:latin typeface="メイリオ"/>
                <a:ea typeface="メイリオ"/>
              </a:rPr>
              <a:t>1</a:t>
            </a:r>
            <a:r>
              <a:rPr kumimoji="0" lang="ja-JP" altLang="en-US" sz="2800" b="0" i="0" u="none" strike="noStrike" kern="0" cap="none" spc="0" normalizeH="0" baseline="0" noProof="0" dirty="0">
                <a:ln>
                  <a:noFill/>
                </a:ln>
                <a:solidFill>
                  <a:srgbClr val="000000"/>
                </a:solidFill>
                <a:effectLst/>
                <a:uLnTx/>
                <a:uFillTx/>
                <a:latin typeface="メイリオ"/>
                <a:ea typeface="メイリオ"/>
              </a:rPr>
              <a:t>人</a:t>
            </a:r>
            <a:r>
              <a:rPr kumimoji="0" lang="en-US" altLang="ja-JP" sz="2800" b="0" i="0" u="none" strike="noStrike" kern="0" cap="none" spc="0" normalizeH="0" baseline="0" noProof="0" dirty="0">
                <a:ln>
                  <a:noFill/>
                </a:ln>
                <a:solidFill>
                  <a:srgbClr val="000000"/>
                </a:solidFill>
                <a:effectLst/>
                <a:uLnTx/>
                <a:uFillTx/>
                <a:latin typeface="メイリオ"/>
                <a:ea typeface="メイリオ"/>
              </a:rPr>
              <a:t>30</a:t>
            </a:r>
            <a:r>
              <a:rPr kumimoji="0" lang="ja-JP" altLang="en-US" sz="2800" b="0" i="0" u="none" strike="noStrike" kern="0" cap="none" spc="0" normalizeH="0" baseline="0" noProof="0" dirty="0">
                <a:ln>
                  <a:noFill/>
                </a:ln>
                <a:solidFill>
                  <a:srgbClr val="000000"/>
                </a:solidFill>
                <a:effectLst/>
                <a:uLnTx/>
                <a:uFillTx/>
                <a:latin typeface="メイリオ"/>
                <a:ea typeface="メイリオ"/>
              </a:rPr>
              <a:t>秒です。</a:t>
            </a:r>
          </a:p>
        </p:txBody>
      </p:sp>
    </p:spTree>
    <p:extLst>
      <p:ext uri="{BB962C8B-B14F-4D97-AF65-F5344CB8AC3E}">
        <p14:creationId xmlns:p14="http://schemas.microsoft.com/office/powerpoint/2010/main" val="2335597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2EC061C1-22E6-6B4A-91BD-F6ABCB6661EA}"/>
              </a:ext>
            </a:extLst>
          </p:cNvPr>
          <p:cNvSpPr/>
          <p:nvPr/>
        </p:nvSpPr>
        <p:spPr>
          <a:xfrm>
            <a:off x="128464" y="3789040"/>
            <a:ext cx="2889597" cy="378565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ja-JP" sz="24000" b="0" i="0" u="none" strike="noStrike" kern="1200" cap="none" spc="272" normalizeH="0" baseline="0" noProof="0">
                <a:ln>
                  <a:noFill/>
                </a:ln>
                <a:solidFill>
                  <a:srgbClr val="FFFFFF">
                    <a:alpha val="35000"/>
                  </a:srgbClr>
                </a:solidFill>
                <a:effectLst/>
                <a:uLnTx/>
                <a:uFillTx/>
                <a:latin typeface="Arial" panose="020B0604020202020204" pitchFamily="34" charset="0"/>
                <a:ea typeface="Meiryo" panose="020B0604030504040204" pitchFamily="34" charset="-128"/>
                <a:cs typeface="Arial" panose="020B0604020202020204" pitchFamily="34" charset="0"/>
              </a:rPr>
              <a:t>2</a:t>
            </a:r>
          </a:p>
        </p:txBody>
      </p:sp>
      <p:sp>
        <p:nvSpPr>
          <p:cNvPr id="4" name="スライド番号プレースホルダー 3"/>
          <p:cNvSpPr>
            <a:spLocks noGrp="1"/>
          </p:cNvSpPr>
          <p:nvPr>
            <p:ph type="sldNum" sz="quarter" idx="4"/>
          </p:nvPr>
        </p:nvSpPr>
        <p:spPr/>
        <p:txBody>
          <a:bodyPr/>
          <a:lstStyle/>
          <a:p>
            <a:fld id="{48F63A3B-78C7-47BE-AE5E-E10140E04643}" type="slidenum">
              <a:rPr lang="en-US" smtClean="0"/>
              <a:pPr/>
              <a:t>5</a:t>
            </a:fld>
            <a:endParaRPr lang="en-US"/>
          </a:p>
        </p:txBody>
      </p:sp>
      <p:sp>
        <p:nvSpPr>
          <p:cNvPr id="8" name="テキスト プレースホルダー 1">
            <a:extLst>
              <a:ext uri="{FF2B5EF4-FFF2-40B4-BE49-F238E27FC236}">
                <a16:creationId xmlns:a16="http://schemas.microsoft.com/office/drawing/2014/main" id="{F77506E5-BFA3-613E-5813-C885501D6E88}"/>
              </a:ext>
            </a:extLst>
          </p:cNvPr>
          <p:cNvSpPr>
            <a:spLocks noGrp="1"/>
          </p:cNvSpPr>
          <p:nvPr>
            <p:ph type="body" sz="quarter" idx="10"/>
          </p:nvPr>
        </p:nvSpPr>
        <p:spPr>
          <a:xfrm>
            <a:off x="2675089" y="2076473"/>
            <a:ext cx="6305138" cy="3162404"/>
          </a:xfrm>
        </p:spPr>
        <p:txBody>
          <a:bodyPr wrap="square"/>
          <a:lstStyle/>
          <a:p>
            <a:pPr marL="457200" indent="-457200">
              <a:buFont typeface="+mj-lt"/>
              <a:buAutoNum type="arabicPeriod"/>
            </a:pPr>
            <a:r>
              <a:rPr lang="ja-JP" altLang="en-US" dirty="0">
                <a:solidFill>
                  <a:schemeClr val="bg1">
                    <a:lumMod val="75000"/>
                  </a:schemeClr>
                </a:solidFill>
              </a:rPr>
              <a:t>オープニング</a:t>
            </a:r>
          </a:p>
          <a:p>
            <a:pPr marL="457200" indent="-457200">
              <a:buFont typeface="+mj-lt"/>
              <a:buAutoNum type="arabicPeriod"/>
            </a:pPr>
            <a:r>
              <a:rPr lang="ja-JP" altLang="en-US" dirty="0"/>
              <a:t>連携が必要な個別ケースを共有する</a:t>
            </a:r>
            <a:endParaRPr lang="en-US" altLang="ja-JP" dirty="0"/>
          </a:p>
          <a:p>
            <a:pPr marL="457200" indent="-457200">
              <a:buFont typeface="+mj-lt"/>
              <a:buAutoNum type="arabicPeriod"/>
            </a:pPr>
            <a:r>
              <a:rPr lang="ja-JP" altLang="en-US" dirty="0">
                <a:solidFill>
                  <a:schemeClr val="bg1">
                    <a:lumMod val="75000"/>
                  </a:schemeClr>
                </a:solidFill>
              </a:rPr>
              <a:t>個別ケースをもとにわがまちの強みや課題を確認し、</a:t>
            </a:r>
            <a:r>
              <a:rPr lang="ja-JP" altLang="en-US" dirty="0" smtClean="0">
                <a:solidFill>
                  <a:schemeClr val="bg1">
                    <a:lumMod val="75000"/>
                  </a:schemeClr>
                </a:solidFill>
              </a:rPr>
              <a:t>取組アイデア</a:t>
            </a:r>
            <a:r>
              <a:rPr lang="ja-JP" altLang="en-US" dirty="0">
                <a:solidFill>
                  <a:schemeClr val="bg1">
                    <a:lumMod val="75000"/>
                  </a:schemeClr>
                </a:solidFill>
              </a:rPr>
              <a:t>を出す</a:t>
            </a:r>
          </a:p>
          <a:p>
            <a:pPr marL="457200" indent="-457200">
              <a:buFont typeface="+mj-lt"/>
              <a:buAutoNum type="arabicPeriod"/>
            </a:pPr>
            <a:r>
              <a:rPr lang="ja-JP" altLang="en-US" dirty="0">
                <a:solidFill>
                  <a:schemeClr val="bg1">
                    <a:lumMod val="75000"/>
                  </a:schemeClr>
                </a:solidFill>
              </a:rPr>
              <a:t>アイデアの妥当性や実現性を確認するためのアクションを検討する</a:t>
            </a:r>
          </a:p>
        </p:txBody>
      </p:sp>
    </p:spTree>
    <p:extLst>
      <p:ext uri="{BB962C8B-B14F-4D97-AF65-F5344CB8AC3E}">
        <p14:creationId xmlns:p14="http://schemas.microsoft.com/office/powerpoint/2010/main" val="3354961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a:latin typeface="+mn-ea"/>
              </a:rPr>
              <a:t>2</a:t>
            </a:r>
            <a:r>
              <a:rPr lang="ja-JP" altLang="en-US" dirty="0">
                <a:latin typeface="+mn-ea"/>
              </a:rPr>
              <a:t>．連携が必要な個別ケースを共有する</a:t>
            </a:r>
            <a:r>
              <a:rPr lang="en-US" altLang="ja-JP" dirty="0">
                <a:latin typeface="+mn-ea"/>
              </a:rPr>
              <a:t/>
            </a:r>
            <a:br>
              <a:rPr lang="en-US" altLang="ja-JP" dirty="0">
                <a:latin typeface="+mn-ea"/>
              </a:rPr>
            </a:br>
            <a:r>
              <a:rPr lang="ja-JP" altLang="en-US" sz="1800" dirty="0">
                <a:latin typeface="+mn-ea"/>
              </a:rPr>
              <a:t>ー目標と実施内容</a:t>
            </a:r>
            <a:endParaRPr kumimoji="1" lang="ja-JP" altLang="en-US" sz="1800" dirty="0">
              <a:latin typeface="+mn-ea"/>
            </a:endParaRPr>
          </a:p>
        </p:txBody>
      </p:sp>
      <p:sp>
        <p:nvSpPr>
          <p:cNvPr id="5" name="正方形/長方形 4"/>
          <p:cNvSpPr/>
          <p:nvPr/>
        </p:nvSpPr>
        <p:spPr>
          <a:xfrm>
            <a:off x="201042" y="985596"/>
            <a:ext cx="784014" cy="624840"/>
          </a:xfrm>
          <a:prstGeom prst="rect">
            <a:avLst/>
          </a:prstGeom>
          <a:solidFill>
            <a:srgbClr val="66BAB7"/>
          </a:solidFill>
          <a:ln w="28575" cap="flat" cmpd="sng" algn="ctr">
            <a:solidFill>
              <a:srgbClr val="66BAB7"/>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25880" eaLnBrk="1" fontAlgn="auto" latinLnBrk="0" hangingPunct="1">
              <a:lnSpc>
                <a:spcPct val="100000"/>
              </a:lnSpc>
              <a:spcBef>
                <a:spcPts val="60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Arial"/>
                <a:ea typeface="Meiryo UI"/>
                <a:cs typeface="+mn-cs"/>
              </a:rPr>
              <a:t>目標</a:t>
            </a:r>
            <a:endParaRPr kumimoji="0" lang="en-US" altLang="ja-JP" sz="1400" b="1" i="0" u="none" strike="noStrike" kern="0" cap="none" spc="0" normalizeH="0" baseline="0" noProof="0" dirty="0">
              <a:ln>
                <a:noFill/>
              </a:ln>
              <a:solidFill>
                <a:srgbClr val="FFFFFF"/>
              </a:solidFill>
              <a:effectLst/>
              <a:uLnTx/>
              <a:uFillTx/>
              <a:latin typeface="Arial"/>
              <a:ea typeface="Meiryo UI"/>
              <a:cs typeface="+mn-cs"/>
            </a:endParaRPr>
          </a:p>
        </p:txBody>
      </p:sp>
      <p:sp>
        <p:nvSpPr>
          <p:cNvPr id="8" name="正方形/長方形 7"/>
          <p:cNvSpPr/>
          <p:nvPr/>
        </p:nvSpPr>
        <p:spPr>
          <a:xfrm>
            <a:off x="1064567" y="985596"/>
            <a:ext cx="8640391" cy="624840"/>
          </a:xfrm>
          <a:prstGeom prst="rect">
            <a:avLst/>
          </a:prstGeom>
          <a:solidFill>
            <a:schemeClr val="accent3">
              <a:lumMod val="20000"/>
              <a:lumOff val="80000"/>
            </a:schemeClr>
          </a:solidFill>
          <a:ln w="28575" cap="flat" cmpd="sng" algn="ctr">
            <a:solidFill>
              <a:schemeClr val="accent3">
                <a:lumMod val="20000"/>
                <a:lumOff val="80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marR="0" lvl="0" indent="-285750" defTabSz="925880" eaLnBrk="1" fontAlgn="auto" latinLnBrk="0" hangingPunct="1">
              <a:lnSpc>
                <a:spcPct val="100000"/>
              </a:lnSpc>
              <a:spcBef>
                <a:spcPts val="600"/>
              </a:spcBef>
              <a:spcAft>
                <a:spcPts val="0"/>
              </a:spcAft>
              <a:buSzTx/>
              <a:buFont typeface="Wingdings" panose="05000000000000000000" pitchFamily="2" charset="2"/>
              <a:buChar char="ü"/>
              <a:tabLst/>
              <a:defRPr/>
            </a:pPr>
            <a:r>
              <a:rPr kumimoji="0" lang="ja-JP" altLang="en-US" kern="0" dirty="0">
                <a:latin typeface="Arial"/>
                <a:ea typeface="Meiryo UI"/>
              </a:rPr>
              <a:t>わがまちで連携・協働が必要なケースを知る。</a:t>
            </a:r>
          </a:p>
        </p:txBody>
      </p:sp>
      <p:sp>
        <p:nvSpPr>
          <p:cNvPr id="92" name="スライド番号プレースホルダー 2"/>
          <p:cNvSpPr>
            <a:spLocks noGrp="1"/>
          </p:cNvSpPr>
          <p:nvPr>
            <p:ph type="sldNum" sz="quarter" idx="4"/>
          </p:nvPr>
        </p:nvSpPr>
        <p:spPr>
          <a:xfrm>
            <a:off x="9219031" y="6669360"/>
            <a:ext cx="630513" cy="140770"/>
          </a:xfrm>
        </p:spPr>
        <p:txBody>
          <a:bodyPr/>
          <a:lstStyle/>
          <a:p>
            <a:fld id="{48F63A3B-78C7-47BE-AE5E-E10140E04643}" type="slidenum">
              <a:rPr lang="en-US" smtClean="0"/>
              <a:pPr/>
              <a:t>6</a:t>
            </a:fld>
            <a:endParaRPr lang="en-US"/>
          </a:p>
        </p:txBody>
      </p:sp>
      <p:sp>
        <p:nvSpPr>
          <p:cNvPr id="2" name="正方形/長方形 1">
            <a:extLst>
              <a:ext uri="{FF2B5EF4-FFF2-40B4-BE49-F238E27FC236}">
                <a16:creationId xmlns:a16="http://schemas.microsoft.com/office/drawing/2014/main" id="{35B1779C-ECDA-558F-B0C5-2E150B2EC889}"/>
              </a:ext>
            </a:extLst>
          </p:cNvPr>
          <p:cNvSpPr/>
          <p:nvPr/>
        </p:nvSpPr>
        <p:spPr>
          <a:xfrm>
            <a:off x="201042" y="1705044"/>
            <a:ext cx="9503916" cy="4774887"/>
          </a:xfrm>
          <a:prstGeom prst="rect">
            <a:avLst/>
          </a:prstGeom>
          <a:solidFill>
            <a:schemeClr val="accent3">
              <a:lumMod val="20000"/>
              <a:lumOff val="80000"/>
            </a:schemeClr>
          </a:solidFill>
          <a:ln w="3175" cap="flat" cmpd="sng" algn="ctr">
            <a:solidFill>
              <a:schemeClr val="accent3">
                <a:lumMod val="20000"/>
                <a:lumOff val="80000"/>
              </a:schemeClr>
            </a:solidFill>
            <a:prstDash val="solid"/>
          </a:ln>
          <a:effectLst/>
        </p:spPr>
        <p:txBody>
          <a:bodyPr rot="0" spcFirstLastPara="0" vertOverflow="overflow" horzOverflow="overflow" vert="horz" wrap="square" lIns="90000" tIns="36000" rIns="72000" bIns="36000" numCol="1" spcCol="0" rtlCol="0" fromWordArt="0" anchor="ctr" anchorCtr="0" forceAA="0" compatLnSpc="1">
            <a:prstTxWarp prst="textNoShape">
              <a:avLst/>
            </a:prstTxWarp>
            <a:noAutofit/>
          </a:bodyPr>
          <a:lstStyle/>
          <a:p>
            <a:pPr fontAlgn="auto">
              <a:spcBef>
                <a:spcPts val="0"/>
              </a:spcBef>
              <a:spcAft>
                <a:spcPts val="0"/>
              </a:spcAft>
              <a:defRPr/>
            </a:pPr>
            <a:r>
              <a:rPr kumimoji="0" lang="ja-JP" altLang="en-US" b="1" kern="0" dirty="0">
                <a:solidFill>
                  <a:srgbClr val="000000"/>
                </a:solidFill>
                <a:latin typeface="メイリオ"/>
                <a:ea typeface="メイリオ"/>
              </a:rPr>
              <a:t>＜趣旨＞</a:t>
            </a:r>
            <a:endParaRPr kumimoji="0" lang="en-US" altLang="ja-JP" kern="0" dirty="0">
              <a:solidFill>
                <a:srgbClr val="000000"/>
              </a:solidFill>
              <a:latin typeface="メイリオ"/>
              <a:ea typeface="メイリオ"/>
            </a:endParaRPr>
          </a:p>
          <a:p>
            <a:pPr marL="457200" indent="-457200" fontAlgn="auto">
              <a:spcBef>
                <a:spcPts val="0"/>
              </a:spcBef>
              <a:spcAft>
                <a:spcPts val="0"/>
              </a:spcAft>
              <a:buFont typeface="Wingdings" panose="05000000000000000000" pitchFamily="2" charset="2"/>
              <a:buChar char="l"/>
              <a:defRPr/>
            </a:pPr>
            <a:r>
              <a:rPr lang="ja-JP" altLang="en-US" kern="0" dirty="0">
                <a:solidFill>
                  <a:srgbClr val="000000"/>
                </a:solidFill>
                <a:latin typeface="メイリオ"/>
                <a:ea typeface="メイリオ"/>
              </a:rPr>
              <a:t>包括的</a:t>
            </a:r>
            <a:r>
              <a:rPr lang="ja-JP" altLang="en-US" kern="0" dirty="0">
                <a:latin typeface="メイリオ"/>
                <a:ea typeface="メイリオ"/>
              </a:rPr>
              <a:t>な</a:t>
            </a:r>
            <a:r>
              <a:rPr lang="ja-JP" altLang="en-US" kern="0" dirty="0">
                <a:solidFill>
                  <a:srgbClr val="000000"/>
                </a:solidFill>
                <a:latin typeface="メイリオ"/>
                <a:ea typeface="メイリオ"/>
              </a:rPr>
              <a:t>支援体制の構築は、わがまちの実情にあった必要な取組を関係者との合意のもとに積み上げていき、実現されるものです。</a:t>
            </a:r>
          </a:p>
          <a:p>
            <a:pPr marL="457200" indent="-457200" fontAlgn="auto">
              <a:spcBef>
                <a:spcPts val="0"/>
              </a:spcBef>
              <a:spcAft>
                <a:spcPts val="0"/>
              </a:spcAft>
              <a:buFont typeface="Wingdings" panose="05000000000000000000" pitchFamily="2" charset="2"/>
              <a:buChar char="l"/>
              <a:defRPr/>
            </a:pPr>
            <a:r>
              <a:rPr lang="ja-JP" altLang="en-US" kern="0" dirty="0">
                <a:solidFill>
                  <a:srgbClr val="000000"/>
                </a:solidFill>
                <a:latin typeface="メイリオ"/>
                <a:ea typeface="メイリオ"/>
              </a:rPr>
              <a:t>関係者と合意していくために重要なのは、連携が必要な個別ケースの実態や連携にあたり実際に起きている課題が共有されていることです。そうした根拠に基づく取組でなければ、何のための仕組みや取組なのかは理解されませんし、本当に必要な仕組みかどうかもわかりません。そのため、包括的な支援体制の構築に向けた取組は個別ケースを起点に考えることが基本的な原則と言えます。</a:t>
            </a:r>
          </a:p>
          <a:p>
            <a:pPr marL="457200" indent="-457200" fontAlgn="auto">
              <a:spcBef>
                <a:spcPts val="0"/>
              </a:spcBef>
              <a:spcAft>
                <a:spcPts val="0"/>
              </a:spcAft>
              <a:buFont typeface="Wingdings" panose="05000000000000000000" pitchFamily="2" charset="2"/>
              <a:buChar char="l"/>
              <a:defRPr/>
            </a:pPr>
            <a:r>
              <a:rPr lang="ja-JP" altLang="en-US" kern="0" dirty="0">
                <a:solidFill>
                  <a:srgbClr val="000000"/>
                </a:solidFill>
                <a:latin typeface="メイリオ"/>
                <a:ea typeface="メイリオ"/>
              </a:rPr>
              <a:t>この後の工程でわがまちの強み・課題の棚卸しや取組アイデアを検討していくための基盤となるよう、連携が必要などのようなケースがあるのか、どのような連携課題があるのかを参加メンバーとともに確認し合いましょう。</a:t>
            </a:r>
          </a:p>
          <a:p>
            <a:pPr fontAlgn="auto">
              <a:spcBef>
                <a:spcPts val="0"/>
              </a:spcBef>
              <a:spcAft>
                <a:spcPts val="0"/>
              </a:spcAft>
              <a:defRPr/>
            </a:pPr>
            <a:endParaRPr lang="en-US" altLang="ja-JP" kern="0" dirty="0">
              <a:solidFill>
                <a:srgbClr val="000000"/>
              </a:solidFill>
              <a:latin typeface="メイリオ"/>
              <a:ea typeface="メイリオ"/>
            </a:endParaRPr>
          </a:p>
          <a:p>
            <a:pPr fontAlgn="auto">
              <a:spcBef>
                <a:spcPts val="0"/>
              </a:spcBef>
              <a:spcAft>
                <a:spcPts val="0"/>
              </a:spcAft>
              <a:defRPr/>
            </a:pPr>
            <a:r>
              <a:rPr lang="ja-JP" altLang="en-US" b="1" kern="0" dirty="0">
                <a:solidFill>
                  <a:srgbClr val="000000"/>
                </a:solidFill>
                <a:latin typeface="メイリオ"/>
                <a:ea typeface="メイリオ"/>
              </a:rPr>
              <a:t>＜実施内容＞</a:t>
            </a:r>
            <a:endParaRPr lang="en-US" altLang="ja-JP" b="1" kern="0" dirty="0">
              <a:solidFill>
                <a:srgbClr val="000000"/>
              </a:solidFill>
              <a:latin typeface="メイリオ"/>
              <a:ea typeface="メイリオ"/>
            </a:endParaRPr>
          </a:p>
          <a:p>
            <a:pPr marL="457200" indent="-457200" fontAlgn="auto">
              <a:spcBef>
                <a:spcPts val="0"/>
              </a:spcBef>
              <a:spcAft>
                <a:spcPts val="0"/>
              </a:spcAft>
              <a:buFont typeface="Wingdings" panose="05000000000000000000" pitchFamily="2" charset="2"/>
              <a:buChar char="l"/>
              <a:defRPr/>
            </a:pPr>
            <a:r>
              <a:rPr lang="ja-JP" altLang="en-US" kern="0" dirty="0">
                <a:solidFill>
                  <a:srgbClr val="000000"/>
                </a:solidFill>
                <a:latin typeface="メイリオ"/>
                <a:ea typeface="メイリオ"/>
              </a:rPr>
              <a:t>多分野の関係機関・関係者との連携が必要と思われるケースを共有する。</a:t>
            </a:r>
            <a:endParaRPr lang="en-US" altLang="ja-JP" kern="0" dirty="0">
              <a:solidFill>
                <a:srgbClr val="000000"/>
              </a:solidFill>
              <a:latin typeface="メイリオ"/>
              <a:ea typeface="メイリオ"/>
            </a:endParaRPr>
          </a:p>
        </p:txBody>
      </p:sp>
    </p:spTree>
    <p:extLst>
      <p:ext uri="{BB962C8B-B14F-4D97-AF65-F5344CB8AC3E}">
        <p14:creationId xmlns:p14="http://schemas.microsoft.com/office/powerpoint/2010/main" val="3083256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a:latin typeface="+mj-ea"/>
                <a:ea typeface="+mj-ea"/>
              </a:rPr>
              <a:t>2</a:t>
            </a:r>
            <a:r>
              <a:rPr lang="ja-JP" altLang="en-US" dirty="0">
                <a:latin typeface="+mj-ea"/>
                <a:ea typeface="+mj-ea"/>
              </a:rPr>
              <a:t>．連携が必要な個別ケースを共有する</a:t>
            </a:r>
            <a:r>
              <a:rPr lang="en-US" altLang="ja-JP" dirty="0">
                <a:latin typeface="+mj-ea"/>
                <a:ea typeface="+mj-ea"/>
              </a:rPr>
              <a:t/>
            </a:r>
            <a:br>
              <a:rPr lang="en-US" altLang="ja-JP" dirty="0">
                <a:latin typeface="+mj-ea"/>
                <a:ea typeface="+mj-ea"/>
              </a:rPr>
            </a:br>
            <a:r>
              <a:rPr lang="ja-JP" altLang="en-US" sz="1800" dirty="0">
                <a:latin typeface="+mj-ea"/>
                <a:ea typeface="+mj-ea"/>
              </a:rPr>
              <a:t>ー目標と実施内容</a:t>
            </a:r>
            <a:endParaRPr kumimoji="1" lang="ja-JP" altLang="en-US" sz="1800" dirty="0">
              <a:latin typeface="+mj-ea"/>
              <a:ea typeface="+mj-ea"/>
            </a:endParaRPr>
          </a:p>
        </p:txBody>
      </p:sp>
      <p:sp>
        <p:nvSpPr>
          <p:cNvPr id="92" name="スライド番号プレースホルダー 2"/>
          <p:cNvSpPr>
            <a:spLocks noGrp="1"/>
          </p:cNvSpPr>
          <p:nvPr>
            <p:ph type="sldNum" sz="quarter" idx="4"/>
          </p:nvPr>
        </p:nvSpPr>
        <p:spPr>
          <a:xfrm>
            <a:off x="9219031" y="6669360"/>
            <a:ext cx="630513" cy="140770"/>
          </a:xfrm>
        </p:spPr>
        <p:txBody>
          <a:bodyPr/>
          <a:lstStyle/>
          <a:p>
            <a:fld id="{48F63A3B-78C7-47BE-AE5E-E10140E04643}" type="slidenum">
              <a:rPr lang="en-US" smtClean="0"/>
              <a:pPr/>
              <a:t>7</a:t>
            </a:fld>
            <a:endParaRPr lang="en-US"/>
          </a:p>
        </p:txBody>
      </p:sp>
      <p:sp>
        <p:nvSpPr>
          <p:cNvPr id="3" name="正方形/長方形 2">
            <a:extLst>
              <a:ext uri="{FF2B5EF4-FFF2-40B4-BE49-F238E27FC236}">
                <a16:creationId xmlns:a16="http://schemas.microsoft.com/office/drawing/2014/main" id="{152970DF-4E80-C2A2-05E4-CC0D563655E9}"/>
              </a:ext>
            </a:extLst>
          </p:cNvPr>
          <p:cNvSpPr/>
          <p:nvPr/>
        </p:nvSpPr>
        <p:spPr>
          <a:xfrm>
            <a:off x="201042" y="1021759"/>
            <a:ext cx="9503916" cy="827999"/>
          </a:xfrm>
          <a:prstGeom prst="rect">
            <a:avLst/>
          </a:prstGeom>
          <a:solidFill>
            <a:schemeClr val="accent3">
              <a:lumMod val="20000"/>
              <a:lumOff val="80000"/>
            </a:schemeClr>
          </a:solidFill>
          <a:ln w="3175" cap="flat" cmpd="sng" algn="ctr">
            <a:solidFill>
              <a:schemeClr val="accent3">
                <a:lumMod val="20000"/>
                <a:lumOff val="80000"/>
              </a:schemeClr>
            </a:solidFill>
            <a:prstDash val="solid"/>
          </a:ln>
          <a:effectLst/>
        </p:spPr>
        <p:txBody>
          <a:bodyPr rot="0" spcFirstLastPara="0" vertOverflow="overflow" horzOverflow="overflow" vert="horz" wrap="square" lIns="90000" tIns="36000" rIns="72000" bIns="36000" numCol="1" spcCol="0" rtlCol="0" fromWordArt="0" anchor="ctr" anchorCtr="0" forceAA="0" compatLnSpc="1">
            <a:prstTxWarp prst="textNoShape">
              <a:avLst/>
            </a:prstTxWarp>
            <a:noAutofit/>
          </a:bodyPr>
          <a:lstStyle/>
          <a:p>
            <a:pPr marL="457200" indent="-457200" fontAlgn="auto">
              <a:spcBef>
                <a:spcPts val="0"/>
              </a:spcBef>
              <a:spcAft>
                <a:spcPts val="0"/>
              </a:spcAft>
              <a:buFont typeface="Wingdings" panose="05000000000000000000" pitchFamily="2" charset="2"/>
              <a:buChar char="l"/>
              <a:defRPr/>
            </a:pPr>
            <a:r>
              <a:rPr lang="ja-JP" altLang="en-US" kern="0" dirty="0">
                <a:solidFill>
                  <a:srgbClr val="000000"/>
                </a:solidFill>
                <a:latin typeface="メイリオ"/>
                <a:ea typeface="メイリオ"/>
              </a:rPr>
              <a:t>情報提供されるケースについて、うまく連携できたことやできなかったこと、必要な機能等について考えながら聴きましょう。</a:t>
            </a:r>
          </a:p>
        </p:txBody>
      </p:sp>
      <p:pic>
        <p:nvPicPr>
          <p:cNvPr id="7" name="図 6">
            <a:extLst>
              <a:ext uri="{FF2B5EF4-FFF2-40B4-BE49-F238E27FC236}">
                <a16:creationId xmlns:a16="http://schemas.microsoft.com/office/drawing/2014/main" id="{B6B3A179-0CFF-B9EB-992C-497DB1B01C20}"/>
              </a:ext>
            </a:extLst>
          </p:cNvPr>
          <p:cNvPicPr>
            <a:picLocks noChangeAspect="1"/>
          </p:cNvPicPr>
          <p:nvPr/>
        </p:nvPicPr>
        <p:blipFill>
          <a:blip r:embed="rId2"/>
          <a:stretch>
            <a:fillRect/>
          </a:stretch>
        </p:blipFill>
        <p:spPr>
          <a:xfrm>
            <a:off x="1386673" y="2086085"/>
            <a:ext cx="7132654" cy="4346948"/>
          </a:xfrm>
          <a:prstGeom prst="rect">
            <a:avLst/>
          </a:prstGeom>
        </p:spPr>
      </p:pic>
      <p:sp>
        <p:nvSpPr>
          <p:cNvPr id="9" name="角丸四角形 7">
            <a:extLst>
              <a:ext uri="{FF2B5EF4-FFF2-40B4-BE49-F238E27FC236}">
                <a16:creationId xmlns:a16="http://schemas.microsoft.com/office/drawing/2014/main" id="{057EFA8A-3D2D-4C2C-4F89-0A07D39530E8}"/>
              </a:ext>
            </a:extLst>
          </p:cNvPr>
          <p:cNvSpPr/>
          <p:nvPr/>
        </p:nvSpPr>
        <p:spPr>
          <a:xfrm>
            <a:off x="1501177" y="3429000"/>
            <a:ext cx="6903646" cy="1649442"/>
          </a:xfrm>
          <a:prstGeom prst="roundRect">
            <a:avLst>
              <a:gd name="adj" fmla="val 6443"/>
            </a:avLst>
          </a:prstGeom>
          <a:solidFill>
            <a:schemeClr val="accent3">
              <a:lumMod val="20000"/>
              <a:lumOff val="80000"/>
              <a:alpha val="80000"/>
            </a:schemeClr>
          </a:solidFill>
          <a:ln w="9525" cap="flat" cmpd="sng" algn="ctr">
            <a:solidFill>
              <a:schemeClr val="accent3"/>
            </a:solidFill>
            <a:prstDash val="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2588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chemeClr val="accent3">
                    <a:lumMod val="50000"/>
                  </a:schemeClr>
                </a:solidFill>
                <a:effectLst/>
                <a:uLnTx/>
                <a:uFillTx/>
                <a:latin typeface="Meiryo UI" panose="020B0604030504040204" pitchFamily="50" charset="-128"/>
                <a:ea typeface="Meiryo UI" panose="020B0604030504040204" pitchFamily="50" charset="-128"/>
              </a:rPr>
              <a:t>配布されたケース情報をもとに共有</a:t>
            </a:r>
            <a:endParaRPr kumimoji="0" lang="en-US" altLang="ja-JP" sz="1400" b="0" i="0" u="none" strike="noStrike" kern="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17213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2EC061C1-22E6-6B4A-91BD-F6ABCB6661EA}"/>
              </a:ext>
            </a:extLst>
          </p:cNvPr>
          <p:cNvSpPr/>
          <p:nvPr/>
        </p:nvSpPr>
        <p:spPr>
          <a:xfrm>
            <a:off x="128464" y="3789040"/>
            <a:ext cx="2889597" cy="378565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ja-JP" sz="24000" b="0" i="0" u="none" strike="noStrike" kern="1200" cap="none" spc="272" normalizeH="0" baseline="0" noProof="0">
                <a:ln>
                  <a:noFill/>
                </a:ln>
                <a:solidFill>
                  <a:srgbClr val="FFFFFF">
                    <a:alpha val="35000"/>
                  </a:srgbClr>
                </a:solidFill>
                <a:effectLst/>
                <a:uLnTx/>
                <a:uFillTx/>
                <a:latin typeface="Arial" panose="020B0604020202020204" pitchFamily="34" charset="0"/>
                <a:ea typeface="Meiryo" panose="020B0604030504040204" pitchFamily="34" charset="-128"/>
                <a:cs typeface="Arial" panose="020B0604020202020204" pitchFamily="34" charset="0"/>
              </a:rPr>
              <a:t>3</a:t>
            </a:r>
          </a:p>
        </p:txBody>
      </p:sp>
      <p:sp>
        <p:nvSpPr>
          <p:cNvPr id="4" name="スライド番号プレースホルダー 3"/>
          <p:cNvSpPr>
            <a:spLocks noGrp="1"/>
          </p:cNvSpPr>
          <p:nvPr>
            <p:ph type="sldNum" sz="quarter" idx="4"/>
          </p:nvPr>
        </p:nvSpPr>
        <p:spPr/>
        <p:txBody>
          <a:bodyPr/>
          <a:lstStyle/>
          <a:p>
            <a:fld id="{48F63A3B-78C7-47BE-AE5E-E10140E04643}" type="slidenum">
              <a:rPr lang="en-US" smtClean="0"/>
              <a:pPr/>
              <a:t>8</a:t>
            </a:fld>
            <a:endParaRPr lang="en-US"/>
          </a:p>
        </p:txBody>
      </p:sp>
      <p:sp>
        <p:nvSpPr>
          <p:cNvPr id="7" name="テキスト プレースホルダー 1">
            <a:extLst>
              <a:ext uri="{FF2B5EF4-FFF2-40B4-BE49-F238E27FC236}">
                <a16:creationId xmlns:a16="http://schemas.microsoft.com/office/drawing/2014/main" id="{A13D9946-D1CE-C64B-7CB8-AB34E990BDC9}"/>
              </a:ext>
            </a:extLst>
          </p:cNvPr>
          <p:cNvSpPr>
            <a:spLocks noGrp="1"/>
          </p:cNvSpPr>
          <p:nvPr>
            <p:ph type="body" sz="quarter" idx="10"/>
          </p:nvPr>
        </p:nvSpPr>
        <p:spPr>
          <a:xfrm>
            <a:off x="2675089" y="2076473"/>
            <a:ext cx="6305138" cy="3162404"/>
          </a:xfrm>
        </p:spPr>
        <p:txBody>
          <a:bodyPr wrap="square"/>
          <a:lstStyle/>
          <a:p>
            <a:pPr marL="457200" indent="-457200">
              <a:buFont typeface="+mj-lt"/>
              <a:buAutoNum type="arabicPeriod"/>
            </a:pPr>
            <a:r>
              <a:rPr lang="ja-JP" altLang="en-US" dirty="0">
                <a:solidFill>
                  <a:schemeClr val="bg1">
                    <a:lumMod val="75000"/>
                  </a:schemeClr>
                </a:solidFill>
              </a:rPr>
              <a:t>オープニング</a:t>
            </a:r>
          </a:p>
          <a:p>
            <a:pPr marL="457200" indent="-457200">
              <a:buFont typeface="+mj-lt"/>
              <a:buAutoNum type="arabicPeriod"/>
            </a:pPr>
            <a:r>
              <a:rPr lang="ja-JP" altLang="en-US" dirty="0">
                <a:solidFill>
                  <a:schemeClr val="bg1">
                    <a:lumMod val="75000"/>
                  </a:schemeClr>
                </a:solidFill>
              </a:rPr>
              <a:t>連携が必要な個別ケースを共有する</a:t>
            </a:r>
            <a:endParaRPr lang="en-US" altLang="ja-JP" dirty="0">
              <a:solidFill>
                <a:schemeClr val="bg1">
                  <a:lumMod val="75000"/>
                </a:schemeClr>
              </a:solidFill>
            </a:endParaRPr>
          </a:p>
          <a:p>
            <a:pPr marL="457200" indent="-457200">
              <a:buFont typeface="+mj-lt"/>
              <a:buAutoNum type="arabicPeriod"/>
            </a:pPr>
            <a:r>
              <a:rPr lang="ja-JP" altLang="en-US" dirty="0"/>
              <a:t>個別ケースをもとにわがまちの強みや課題を確認し、</a:t>
            </a:r>
            <a:r>
              <a:rPr lang="ja-JP" altLang="en-US" dirty="0" smtClean="0"/>
              <a:t>取組アイデア</a:t>
            </a:r>
            <a:r>
              <a:rPr lang="ja-JP" altLang="en-US" dirty="0"/>
              <a:t>を出す</a:t>
            </a:r>
          </a:p>
          <a:p>
            <a:pPr marL="457200" indent="-457200">
              <a:buFont typeface="+mj-lt"/>
              <a:buAutoNum type="arabicPeriod"/>
            </a:pPr>
            <a:r>
              <a:rPr lang="ja-JP" altLang="en-US" dirty="0">
                <a:solidFill>
                  <a:schemeClr val="bg1">
                    <a:lumMod val="75000"/>
                  </a:schemeClr>
                </a:solidFill>
              </a:rPr>
              <a:t>アイデアの妥当性や実現性を確認するためのアクションを検討する</a:t>
            </a:r>
          </a:p>
        </p:txBody>
      </p:sp>
    </p:spTree>
    <p:extLst>
      <p:ext uri="{BB962C8B-B14F-4D97-AF65-F5344CB8AC3E}">
        <p14:creationId xmlns:p14="http://schemas.microsoft.com/office/powerpoint/2010/main" val="3989296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latin typeface="+mn-ea"/>
              </a:rPr>
              <a:t>３．わがまちの強みや課題を確認し、</a:t>
            </a:r>
            <a:r>
              <a:rPr lang="ja-JP" altLang="en-US" dirty="0" smtClean="0">
                <a:latin typeface="+mn-ea"/>
              </a:rPr>
              <a:t>取組アイデア</a:t>
            </a:r>
            <a:r>
              <a:rPr lang="ja-JP" altLang="en-US" dirty="0">
                <a:latin typeface="+mn-ea"/>
              </a:rPr>
              <a:t>を出す</a:t>
            </a:r>
            <a:r>
              <a:rPr lang="en-US" altLang="ja-JP" dirty="0">
                <a:latin typeface="+mn-ea"/>
              </a:rPr>
              <a:t/>
            </a:r>
            <a:br>
              <a:rPr lang="en-US" altLang="ja-JP" dirty="0">
                <a:latin typeface="+mn-ea"/>
              </a:rPr>
            </a:br>
            <a:r>
              <a:rPr lang="ja-JP" altLang="en-US" sz="1800" dirty="0">
                <a:latin typeface="+mn-ea"/>
              </a:rPr>
              <a:t>ー目標と実施内容</a:t>
            </a:r>
            <a:endParaRPr kumimoji="1" lang="ja-JP" altLang="en-US" sz="1800" dirty="0">
              <a:latin typeface="+mn-ea"/>
            </a:endParaRPr>
          </a:p>
        </p:txBody>
      </p:sp>
      <p:sp>
        <p:nvSpPr>
          <p:cNvPr id="5" name="正方形/長方形 4"/>
          <p:cNvSpPr/>
          <p:nvPr/>
        </p:nvSpPr>
        <p:spPr>
          <a:xfrm>
            <a:off x="201042" y="985596"/>
            <a:ext cx="784014" cy="827998"/>
          </a:xfrm>
          <a:prstGeom prst="rect">
            <a:avLst/>
          </a:prstGeom>
          <a:solidFill>
            <a:srgbClr val="66BAB7"/>
          </a:solidFill>
          <a:ln w="28575" cap="flat" cmpd="sng" algn="ctr">
            <a:solidFill>
              <a:srgbClr val="66BAB7"/>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25880" eaLnBrk="1" fontAlgn="auto" latinLnBrk="0" hangingPunct="1">
              <a:lnSpc>
                <a:spcPct val="100000"/>
              </a:lnSpc>
              <a:spcBef>
                <a:spcPts val="60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Arial"/>
                <a:ea typeface="Meiryo UI"/>
                <a:cs typeface="+mn-cs"/>
              </a:rPr>
              <a:t>目標</a:t>
            </a:r>
            <a:endParaRPr kumimoji="0" lang="en-US" altLang="ja-JP" sz="1400" b="1" i="0" u="none" strike="noStrike" kern="0" cap="none" spc="0" normalizeH="0" baseline="0" noProof="0" dirty="0">
              <a:ln>
                <a:noFill/>
              </a:ln>
              <a:solidFill>
                <a:srgbClr val="FFFFFF"/>
              </a:solidFill>
              <a:effectLst/>
              <a:uLnTx/>
              <a:uFillTx/>
              <a:latin typeface="Arial"/>
              <a:ea typeface="Meiryo UI"/>
              <a:cs typeface="+mn-cs"/>
            </a:endParaRPr>
          </a:p>
        </p:txBody>
      </p:sp>
      <p:sp>
        <p:nvSpPr>
          <p:cNvPr id="8" name="正方形/長方形 7"/>
          <p:cNvSpPr/>
          <p:nvPr/>
        </p:nvSpPr>
        <p:spPr>
          <a:xfrm>
            <a:off x="1064567" y="985596"/>
            <a:ext cx="8640391" cy="827998"/>
          </a:xfrm>
          <a:prstGeom prst="rect">
            <a:avLst/>
          </a:prstGeom>
          <a:solidFill>
            <a:schemeClr val="accent3">
              <a:lumMod val="20000"/>
              <a:lumOff val="80000"/>
            </a:schemeClr>
          </a:solidFill>
          <a:ln w="28575" cap="flat" cmpd="sng" algn="ctr">
            <a:solidFill>
              <a:schemeClr val="accent3">
                <a:lumMod val="20000"/>
                <a:lumOff val="80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marR="0" lvl="0" indent="-285750" defTabSz="925880" eaLnBrk="1" fontAlgn="auto" latinLnBrk="0" hangingPunct="1">
              <a:lnSpc>
                <a:spcPct val="100000"/>
              </a:lnSpc>
              <a:spcBef>
                <a:spcPts val="600"/>
              </a:spcBef>
              <a:spcAft>
                <a:spcPts val="0"/>
              </a:spcAft>
              <a:buSzTx/>
              <a:buFont typeface="Wingdings" panose="05000000000000000000" pitchFamily="2" charset="2"/>
              <a:buChar char="ü"/>
              <a:tabLst/>
              <a:defRPr/>
            </a:pPr>
            <a:r>
              <a:rPr kumimoji="0" lang="ja-JP" altLang="en-US" kern="0" dirty="0">
                <a:latin typeface="Arial"/>
                <a:ea typeface="Meiryo UI"/>
              </a:rPr>
              <a:t>ケースに根差した取組アイデアが複数挙がる。</a:t>
            </a:r>
            <a:endParaRPr kumimoji="0" lang="en-US" altLang="ja-JP" kern="0" dirty="0">
              <a:latin typeface="Arial"/>
              <a:ea typeface="Meiryo UI"/>
            </a:endParaRPr>
          </a:p>
          <a:p>
            <a:pPr marL="285750" marR="0" lvl="0" indent="-285750" defTabSz="925880" eaLnBrk="1" fontAlgn="auto" latinLnBrk="0" hangingPunct="1">
              <a:lnSpc>
                <a:spcPct val="100000"/>
              </a:lnSpc>
              <a:spcBef>
                <a:spcPts val="600"/>
              </a:spcBef>
              <a:spcAft>
                <a:spcPts val="0"/>
              </a:spcAft>
              <a:buSzTx/>
              <a:buFont typeface="Wingdings" panose="05000000000000000000" pitchFamily="2" charset="2"/>
              <a:buChar char="ü"/>
              <a:tabLst/>
              <a:defRPr/>
            </a:pPr>
            <a:r>
              <a:rPr kumimoji="0" lang="ja-JP" altLang="en-US" kern="0" dirty="0">
                <a:latin typeface="Arial"/>
                <a:ea typeface="Meiryo UI"/>
              </a:rPr>
              <a:t>そのアイデアの必要性についてメンバー間で共有される。</a:t>
            </a:r>
          </a:p>
        </p:txBody>
      </p:sp>
      <p:sp>
        <p:nvSpPr>
          <p:cNvPr id="92" name="スライド番号プレースホルダー 2"/>
          <p:cNvSpPr>
            <a:spLocks noGrp="1"/>
          </p:cNvSpPr>
          <p:nvPr>
            <p:ph type="sldNum" sz="quarter" idx="4"/>
          </p:nvPr>
        </p:nvSpPr>
        <p:spPr>
          <a:xfrm>
            <a:off x="9219031" y="6669360"/>
            <a:ext cx="630513" cy="140770"/>
          </a:xfrm>
        </p:spPr>
        <p:txBody>
          <a:bodyPr/>
          <a:lstStyle/>
          <a:p>
            <a:fld id="{48F63A3B-78C7-47BE-AE5E-E10140E04643}" type="slidenum">
              <a:rPr lang="en-US" smtClean="0"/>
              <a:pPr/>
              <a:t>9</a:t>
            </a:fld>
            <a:endParaRPr lang="en-US"/>
          </a:p>
        </p:txBody>
      </p:sp>
      <p:sp>
        <p:nvSpPr>
          <p:cNvPr id="2" name="正方形/長方形 1">
            <a:extLst>
              <a:ext uri="{FF2B5EF4-FFF2-40B4-BE49-F238E27FC236}">
                <a16:creationId xmlns:a16="http://schemas.microsoft.com/office/drawing/2014/main" id="{35B1779C-ECDA-558F-B0C5-2E150B2EC889}"/>
              </a:ext>
            </a:extLst>
          </p:cNvPr>
          <p:cNvSpPr/>
          <p:nvPr/>
        </p:nvSpPr>
        <p:spPr>
          <a:xfrm>
            <a:off x="201042" y="1971192"/>
            <a:ext cx="9503916" cy="4508739"/>
          </a:xfrm>
          <a:prstGeom prst="rect">
            <a:avLst/>
          </a:prstGeom>
          <a:solidFill>
            <a:schemeClr val="accent3">
              <a:lumMod val="20000"/>
              <a:lumOff val="80000"/>
            </a:schemeClr>
          </a:solidFill>
          <a:ln w="3175" cap="flat" cmpd="sng" algn="ctr">
            <a:solidFill>
              <a:schemeClr val="accent3">
                <a:lumMod val="20000"/>
                <a:lumOff val="80000"/>
              </a:schemeClr>
            </a:solidFill>
            <a:prstDash val="solid"/>
          </a:ln>
          <a:effectLst/>
        </p:spPr>
        <p:txBody>
          <a:bodyPr rot="0" spcFirstLastPara="0" vertOverflow="overflow" horzOverflow="overflow" vert="horz" wrap="square" lIns="90000" tIns="36000" rIns="72000" bIns="36000" numCol="1" spcCol="0" rtlCol="0" fromWordArt="0" anchor="ctr" anchorCtr="0" forceAA="0" compatLnSpc="1">
            <a:prstTxWarp prst="textNoShape">
              <a:avLst/>
            </a:prstTxWarp>
            <a:noAutofit/>
          </a:bodyPr>
          <a:lstStyle/>
          <a:p>
            <a:pPr fontAlgn="auto">
              <a:spcBef>
                <a:spcPts val="0"/>
              </a:spcBef>
              <a:spcAft>
                <a:spcPts val="0"/>
              </a:spcAft>
              <a:defRPr/>
            </a:pPr>
            <a:r>
              <a:rPr kumimoji="0" lang="ja-JP" altLang="en-US" b="1" kern="0" dirty="0">
                <a:solidFill>
                  <a:srgbClr val="000000"/>
                </a:solidFill>
                <a:latin typeface="メイリオ"/>
                <a:ea typeface="メイリオ"/>
              </a:rPr>
              <a:t>＜趣旨＞</a:t>
            </a:r>
            <a:endParaRPr kumimoji="0" lang="en-US" altLang="ja-JP" kern="0" dirty="0">
              <a:solidFill>
                <a:srgbClr val="000000"/>
              </a:solidFill>
              <a:latin typeface="メイリオ"/>
              <a:ea typeface="メイリオ"/>
            </a:endParaRPr>
          </a:p>
          <a:p>
            <a:pPr marL="457200" indent="-457200" fontAlgn="auto">
              <a:spcBef>
                <a:spcPts val="0"/>
              </a:spcBef>
              <a:spcAft>
                <a:spcPts val="0"/>
              </a:spcAft>
              <a:buFont typeface="Wingdings" panose="05000000000000000000" pitchFamily="2" charset="2"/>
              <a:buChar char="l"/>
              <a:defRPr/>
            </a:pPr>
            <a:r>
              <a:rPr lang="ja-JP" altLang="en-US" kern="0" dirty="0">
                <a:solidFill>
                  <a:srgbClr val="000000"/>
                </a:solidFill>
                <a:latin typeface="メイリオ"/>
                <a:ea typeface="メイリオ"/>
              </a:rPr>
              <a:t>重層事業は困難ケースを解決するための「打ち出の小槌」ではなく、個別ケースをもとに、わがまちの強み弱みを認識して必要な対応を積み重ねていくものです。</a:t>
            </a:r>
            <a:endParaRPr lang="en-US" altLang="ja-JP" kern="0" dirty="0">
              <a:solidFill>
                <a:srgbClr val="000000"/>
              </a:solidFill>
              <a:latin typeface="メイリオ"/>
              <a:ea typeface="メイリオ"/>
            </a:endParaRPr>
          </a:p>
          <a:p>
            <a:pPr marL="457200" indent="-457200" fontAlgn="auto">
              <a:spcBef>
                <a:spcPts val="0"/>
              </a:spcBef>
              <a:spcAft>
                <a:spcPts val="0"/>
              </a:spcAft>
              <a:buFont typeface="Wingdings" panose="05000000000000000000" pitchFamily="2" charset="2"/>
              <a:buChar char="l"/>
              <a:defRPr/>
            </a:pPr>
            <a:r>
              <a:rPr lang="ja-JP" altLang="en-US" kern="0" dirty="0">
                <a:solidFill>
                  <a:srgbClr val="000000"/>
                </a:solidFill>
                <a:latin typeface="メイリオ"/>
                <a:ea typeface="メイリオ"/>
              </a:rPr>
              <a:t>ここではその一連の流れを参加メンバーとともに体感・共有し、関係者とのより良い連携・協働のために必要な取組や体制の企画につなげていきます</a:t>
            </a:r>
            <a:r>
              <a:rPr lang="ja-JP" altLang="en-US" kern="0" dirty="0" smtClean="0">
                <a:solidFill>
                  <a:srgbClr val="000000"/>
                </a:solidFill>
                <a:latin typeface="メイリオ"/>
                <a:ea typeface="メイリオ"/>
              </a:rPr>
              <a:t>。</a:t>
            </a:r>
            <a:endParaRPr lang="ja-JP" altLang="en-US" strike="sngStrike" kern="0" dirty="0">
              <a:solidFill>
                <a:srgbClr val="FF0000"/>
              </a:solidFill>
              <a:highlight>
                <a:srgbClr val="FFFF00"/>
              </a:highlight>
              <a:latin typeface="メイリオ"/>
              <a:ea typeface="メイリオ"/>
            </a:endParaRPr>
          </a:p>
          <a:p>
            <a:pPr fontAlgn="auto">
              <a:spcBef>
                <a:spcPts val="0"/>
              </a:spcBef>
              <a:spcAft>
                <a:spcPts val="0"/>
              </a:spcAft>
              <a:defRPr/>
            </a:pPr>
            <a:endParaRPr lang="en-US" altLang="ja-JP" kern="0" dirty="0">
              <a:solidFill>
                <a:srgbClr val="000000"/>
              </a:solidFill>
              <a:latin typeface="メイリオ"/>
              <a:ea typeface="メイリオ"/>
            </a:endParaRPr>
          </a:p>
          <a:p>
            <a:pPr fontAlgn="auto">
              <a:spcBef>
                <a:spcPts val="0"/>
              </a:spcBef>
              <a:spcAft>
                <a:spcPts val="0"/>
              </a:spcAft>
              <a:defRPr/>
            </a:pPr>
            <a:r>
              <a:rPr lang="ja-JP" altLang="en-US" b="1" kern="0" dirty="0">
                <a:solidFill>
                  <a:srgbClr val="000000"/>
                </a:solidFill>
                <a:latin typeface="メイリオ"/>
                <a:ea typeface="メイリオ"/>
              </a:rPr>
              <a:t>＜実施内容＞</a:t>
            </a:r>
            <a:endParaRPr lang="en-US" altLang="ja-JP" b="1" kern="0" dirty="0">
              <a:solidFill>
                <a:srgbClr val="000000"/>
              </a:solidFill>
              <a:latin typeface="メイリオ"/>
              <a:ea typeface="メイリオ"/>
            </a:endParaRPr>
          </a:p>
          <a:p>
            <a:pPr marL="457200" indent="-457200" fontAlgn="auto">
              <a:spcBef>
                <a:spcPts val="0"/>
              </a:spcBef>
              <a:spcAft>
                <a:spcPts val="0"/>
              </a:spcAft>
              <a:buFont typeface="Wingdings" panose="05000000000000000000" pitchFamily="2" charset="2"/>
              <a:buChar char="l"/>
              <a:defRPr/>
            </a:pPr>
            <a:r>
              <a:rPr lang="ja-JP" altLang="en-US" kern="0" dirty="0">
                <a:solidFill>
                  <a:srgbClr val="000000"/>
                </a:solidFill>
                <a:latin typeface="メイリオ"/>
                <a:ea typeface="メイリオ"/>
              </a:rPr>
              <a:t>本人本位の包括的な支援を実現するうえで、わがまちの強みと課題を確認する。</a:t>
            </a:r>
          </a:p>
          <a:p>
            <a:pPr marL="457200" indent="-457200" fontAlgn="auto">
              <a:spcBef>
                <a:spcPts val="0"/>
              </a:spcBef>
              <a:spcAft>
                <a:spcPts val="0"/>
              </a:spcAft>
              <a:buFont typeface="Wingdings" panose="05000000000000000000" pitchFamily="2" charset="2"/>
              <a:buChar char="l"/>
              <a:defRPr/>
            </a:pPr>
            <a:r>
              <a:rPr lang="ja-JP" altLang="en-US" kern="0" dirty="0">
                <a:solidFill>
                  <a:srgbClr val="000000"/>
                </a:solidFill>
                <a:latin typeface="メイリオ"/>
                <a:ea typeface="メイリオ"/>
              </a:rPr>
              <a:t>強みを活かす、課題を克服するという視点で、関係者のより良い連携・協働のために取り組みたいことのアイデアを出す。</a:t>
            </a:r>
          </a:p>
        </p:txBody>
      </p:sp>
    </p:spTree>
    <p:extLst>
      <p:ext uri="{BB962C8B-B14F-4D97-AF65-F5344CB8AC3E}">
        <p14:creationId xmlns:p14="http://schemas.microsoft.com/office/powerpoint/2010/main" val="619180588"/>
      </p:ext>
    </p:extLst>
  </p:cSld>
  <p:clrMapOvr>
    <a:masterClrMapping/>
  </p:clrMapOvr>
</p:sld>
</file>

<file path=ppt/theme/theme1.xml><?xml version="1.0" encoding="utf-8"?>
<a:theme xmlns:a="http://schemas.openxmlformats.org/drawingml/2006/main" name="2_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パワポ様式ーA4横標準v16.pptx" id="{B1E3EA2A-E5A3-4DFE-97FD-0B466684FC1C}" vid="{BE51988C-80F6-49EA-B19A-5358C68E081E}"/>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CDFD7C8FC64E1742803A30245252AAD3" ma:contentTypeVersion="6" ma:contentTypeDescription="新しいドキュメントを作成します。" ma:contentTypeScope="" ma:versionID="708e09e4288bf496cc04a42b09d3e1cf">
  <xsd:schema xmlns:xsd="http://www.w3.org/2001/XMLSchema" xmlns:xs="http://www.w3.org/2001/XMLSchema" xmlns:p="http://schemas.microsoft.com/office/2006/metadata/properties" xmlns:ns2="8c0669fc-c026-403a-8356-6a929a993373" xmlns:ns3="2ddaba40-8349-42bb-8ba4-b452541c5b84" targetNamespace="http://schemas.microsoft.com/office/2006/metadata/properties" ma:root="true" ma:fieldsID="55c165fce9ca276b7255bc72e2752dff" ns2:_="" ns3:_="">
    <xsd:import namespace="8c0669fc-c026-403a-8356-6a929a993373"/>
    <xsd:import namespace="2ddaba40-8349-42bb-8ba4-b452541c5b8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0669fc-c026-403a-8356-6a929a9933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daba40-8349-42bb-8ba4-b452541c5b84" elementFormDefault="qualified">
    <xsd:import namespace="http://schemas.microsoft.com/office/2006/documentManagement/types"/>
    <xsd:import namespace="http://schemas.microsoft.com/office/infopath/2007/PartnerControls"/>
    <xsd:element name="SharedWithUsers" ma:index="1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4BA1ED-AFA9-46DF-AA4F-C5BD74E4A8E9}">
  <ds:schemaRefs>
    <ds:schemaRef ds:uri="http://schemas.microsoft.com/sharepoint/v3/contenttype/forms"/>
  </ds:schemaRefs>
</ds:datastoreItem>
</file>

<file path=customXml/itemProps2.xml><?xml version="1.0" encoding="utf-8"?>
<ds:datastoreItem xmlns:ds="http://schemas.openxmlformats.org/officeDocument/2006/customXml" ds:itemID="{585D625D-895F-473E-9BE4-55026ED6FC37}">
  <ds:schemaRefs>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2ddaba40-8349-42bb-8ba4-b452541c5b84"/>
    <ds:schemaRef ds:uri="http://purl.org/dc/terms/"/>
    <ds:schemaRef ds:uri="8c0669fc-c026-403a-8356-6a929a993373"/>
    <ds:schemaRef ds:uri="http://www.w3.org/XML/1998/namespace"/>
    <ds:schemaRef ds:uri="http://purl.org/dc/dcmitype/"/>
  </ds:schemaRefs>
</ds:datastoreItem>
</file>

<file path=customXml/itemProps3.xml><?xml version="1.0" encoding="utf-8"?>
<ds:datastoreItem xmlns:ds="http://schemas.openxmlformats.org/officeDocument/2006/customXml" ds:itemID="{5668C5AB-D910-4089-A9E8-1DAFB63FF8E1}">
  <ds:schemaRefs>
    <ds:schemaRef ds:uri="2ddaba40-8349-42bb-8ba4-b452541c5b84"/>
    <ds:schemaRef ds:uri="8c0669fc-c026-403a-8356-6a929a99337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1310</TotalTime>
  <Words>1636</Words>
  <Application>Microsoft Office PowerPoint</Application>
  <PresentationFormat>A4 210 x 297 mm</PresentationFormat>
  <Paragraphs>157</Paragraphs>
  <Slides>14</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14</vt:i4>
      </vt:variant>
    </vt:vector>
  </HeadingPairs>
  <TitlesOfParts>
    <vt:vector size="24" baseType="lpstr">
      <vt:lpstr>Meiryo UI</vt:lpstr>
      <vt:lpstr>ＭＳ Ｐゴシック</vt:lpstr>
      <vt:lpstr>ＭＳ Ｐ明朝</vt:lpstr>
      <vt:lpstr>Noto Sans CJK JP DemiLight</vt:lpstr>
      <vt:lpstr>メイリオ</vt:lpstr>
      <vt:lpstr>メイリオ</vt:lpstr>
      <vt:lpstr>Arial</vt:lpstr>
      <vt:lpstr>Segoe UI</vt:lpstr>
      <vt:lpstr>Wingdings</vt:lpstr>
      <vt:lpstr>2_Office テーマ</vt:lpstr>
      <vt:lpstr>包括的な支援体制構築に向けた実践型プログラム （チームづくり編）  Step2 包括的な支援体制構築のための取組アイデアを出す</vt:lpstr>
      <vt:lpstr>タイムスケジュール</vt:lpstr>
      <vt:lpstr>PowerPoint プレゼンテーション</vt:lpstr>
      <vt:lpstr>１．オープニング </vt:lpstr>
      <vt:lpstr>PowerPoint プレゼンテーション</vt:lpstr>
      <vt:lpstr>2．連携が必要な個別ケースを共有する ー目標と実施内容</vt:lpstr>
      <vt:lpstr>2．連携が必要な個別ケースを共有する ー目標と実施内容</vt:lpstr>
      <vt:lpstr>PowerPoint プレゼンテーション</vt:lpstr>
      <vt:lpstr>３．わがまちの強みや課題を確認し、取組アイデアを出す ー目標と実施内容</vt:lpstr>
      <vt:lpstr>３．わがまちの強みや課題を確認し、取組アイデアを出す ーわがまちの強み・課題検討シート</vt:lpstr>
      <vt:lpstr>PowerPoint プレゼンテーション</vt:lpstr>
      <vt:lpstr>４．アイデアの妥当性や実現性を確認するためのアクションを検討する ー目標と実施内容</vt:lpstr>
      <vt:lpstr>４．アイデアの妥当性や実現性を確認するためのアクションを検討する ー取組アイデア検討シート</vt:lpstr>
      <vt:lpstr>４．アイデアの妥当性や実現性を確認するためのアクションを検討する ーStep3に向けた準備シート</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令和4年度「重層的支援体制構築推進人材養成研修」＜基礎編＞ 共通カリキュラム①ライブ研修</dc:title>
  <dc:creator>井上 裕章</dc:creator>
  <cp:lastModifiedBy>井上 裕章</cp:lastModifiedBy>
  <cp:revision>20</cp:revision>
  <dcterms:modified xsi:type="dcterms:W3CDTF">2024-04-09T14:39:10Z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0x010100CDFD7C8FC64E1742803A30245252AAD3</vt:lpwstr>
  </property>
  <property fmtid="{D5CDD505-2E9C-101B-9397-08002B2CF9AE}" pid="3" name="MediaServiceImageTags">
    <vt:lpwstr/>
  </property>
</Properties>
</file>