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8756" r:id="rId4"/>
  </p:sldMasterIdLst>
  <p:notesMasterIdLst>
    <p:notesMasterId r:id="rId22"/>
  </p:notesMasterIdLst>
  <p:sldIdLst>
    <p:sldId id="2491" r:id="rId5"/>
    <p:sldId id="2539" r:id="rId6"/>
    <p:sldId id="2495" r:id="rId7"/>
    <p:sldId id="2544" r:id="rId8"/>
    <p:sldId id="2576" r:id="rId9"/>
    <p:sldId id="2577" r:id="rId10"/>
    <p:sldId id="2578" r:id="rId11"/>
    <p:sldId id="2579" r:id="rId12"/>
    <p:sldId id="2580" r:id="rId13"/>
    <p:sldId id="2581" r:id="rId14"/>
    <p:sldId id="2582" r:id="rId15"/>
    <p:sldId id="2583" r:id="rId16"/>
    <p:sldId id="2584" r:id="rId17"/>
    <p:sldId id="2575" r:id="rId18"/>
    <p:sldId id="2585" r:id="rId19"/>
    <p:sldId id="2586" r:id="rId20"/>
    <p:sldId id="2589" r:id="rId21"/>
  </p:sldIdLst>
  <p:sldSz cx="9906000" cy="6858000" type="A4"/>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056"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112"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168"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222"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5278" algn="l" defTabSz="914112" rtl="0" eaLnBrk="1" latinLnBrk="0" hangingPunct="1">
      <a:defRPr kumimoji="1" kern="1200">
        <a:solidFill>
          <a:schemeClr val="tx1"/>
        </a:solidFill>
        <a:latin typeface="Arial" charset="0"/>
        <a:ea typeface="ＭＳ Ｐゴシック" pitchFamily="50" charset="-128"/>
        <a:cs typeface="+mn-cs"/>
      </a:defRPr>
    </a:lvl6pPr>
    <a:lvl7pPr marL="2742335" algn="l" defTabSz="914112" rtl="0" eaLnBrk="1" latinLnBrk="0" hangingPunct="1">
      <a:defRPr kumimoji="1" kern="1200">
        <a:solidFill>
          <a:schemeClr val="tx1"/>
        </a:solidFill>
        <a:latin typeface="Arial" charset="0"/>
        <a:ea typeface="ＭＳ Ｐゴシック" pitchFamily="50" charset="-128"/>
        <a:cs typeface="+mn-cs"/>
      </a:defRPr>
    </a:lvl7pPr>
    <a:lvl8pPr marL="3199390" algn="l" defTabSz="914112" rtl="0" eaLnBrk="1" latinLnBrk="0" hangingPunct="1">
      <a:defRPr kumimoji="1" kern="1200">
        <a:solidFill>
          <a:schemeClr val="tx1"/>
        </a:solidFill>
        <a:latin typeface="Arial" charset="0"/>
        <a:ea typeface="ＭＳ Ｐゴシック" pitchFamily="50" charset="-128"/>
        <a:cs typeface="+mn-cs"/>
      </a:defRPr>
    </a:lvl8pPr>
    <a:lvl9pPr marL="3656446" algn="l" defTabSz="914112"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436">
          <p15:clr>
            <a:srgbClr val="A4A3A4"/>
          </p15:clr>
        </p15:guide>
        <p15:guide id="2" pos="3121">
          <p15:clr>
            <a:srgbClr val="A4A3A4"/>
          </p15:clr>
        </p15:guide>
        <p15:guide id="3" pos="6068" userDrawn="1">
          <p15:clr>
            <a:srgbClr val="A4A3A4"/>
          </p15:clr>
        </p15:guide>
        <p15:guide id="4" pos="17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FB8929B-0707-2F99-6229-6A8EAF45AF30}" name="大野 孝司" initials="大野" userId="S::onok@nttdata-strategy.com::82cad114-c621-465b-ba9e-16c542e6cd2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佐伯 郁苗(saeki-kanae.oy9)" initials="佐伯" lastIdx="2" clrIdx="0">
    <p:extLst>
      <p:ext uri="{19B8F6BF-5375-455C-9EA6-DF929625EA0E}">
        <p15:presenceInfo xmlns:p15="http://schemas.microsoft.com/office/powerpoint/2012/main" userId="S-1-5-21-4175116151-3849908774-3845857867-550426" providerId="AD"/>
      </p:ext>
    </p:extLst>
  </p:cmAuthor>
  <p:cmAuthor id="4" name="石川 紀子(ishikawa-noriko.y26)" initials="石川" lastIdx="2" clrIdx="1">
    <p:extLst>
      <p:ext uri="{19B8F6BF-5375-455C-9EA6-DF929625EA0E}">
        <p15:presenceInfo xmlns:p15="http://schemas.microsoft.com/office/powerpoint/2012/main" userId="S-1-5-21-4175116151-3849908774-3845857867-619702" providerId="AD"/>
      </p:ext>
    </p:extLst>
  </p:cmAuthor>
  <p:cmAuthor id="5" name="大野 孝司" initials="大野" lastIdx="16" clrIdx="2">
    <p:extLst>
      <p:ext uri="{19B8F6BF-5375-455C-9EA6-DF929625EA0E}">
        <p15:presenceInfo xmlns:p15="http://schemas.microsoft.com/office/powerpoint/2012/main" userId="S-1-5-21-119559289-308561185-1852903728-79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FF9900"/>
    <a:srgbClr val="3399FF"/>
    <a:srgbClr val="990099"/>
    <a:srgbClr val="800080"/>
    <a:srgbClr val="CC6600"/>
    <a:srgbClr val="660033"/>
    <a:srgbClr val="663300"/>
    <a:srgbClr val="FFFF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FFEA3C-77AB-4863-A1E8-341CFB74D811}" v="3" dt="2024-04-01T03:17:50.10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90" autoAdjust="0"/>
    <p:restoredTop sz="96507" autoAdjust="0"/>
  </p:normalViewPr>
  <p:slideViewPr>
    <p:cSldViewPr>
      <p:cViewPr varScale="1">
        <p:scale>
          <a:sx n="111" d="100"/>
          <a:sy n="111" d="100"/>
        </p:scale>
        <p:origin x="1596" y="114"/>
      </p:cViewPr>
      <p:guideLst>
        <p:guide orient="horz" pos="436"/>
        <p:guide pos="3121"/>
        <p:guide pos="6068"/>
        <p:guide pos="172"/>
      </p:guideLst>
    </p:cSldViewPr>
  </p:slideViewPr>
  <p:outlineViewPr>
    <p:cViewPr>
      <p:scale>
        <a:sx n="33" d="100"/>
        <a:sy n="33" d="100"/>
      </p:scale>
      <p:origin x="0" y="-39240"/>
    </p:cViewPr>
  </p:outlineViewPr>
  <p:notesTextViewPr>
    <p:cViewPr>
      <p:scale>
        <a:sx n="100" d="100"/>
        <a:sy n="100" d="100"/>
      </p:scale>
      <p:origin x="0" y="0"/>
    </p:cViewPr>
  </p:notesTextViewPr>
  <p:sorterViewPr>
    <p:cViewPr varScale="1">
      <p:scale>
        <a:sx n="1" d="1"/>
        <a:sy n="1" d="1"/>
      </p:scale>
      <p:origin x="0" y="-303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1" y="0"/>
            <a:ext cx="2950263" cy="4968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defRPr sz="1200" smtClean="0"/>
            </a:lvl1pPr>
          </a:lstStyle>
          <a:p>
            <a:pPr>
              <a:defRPr/>
            </a:pPr>
            <a:endParaRPr lang="en-US" altLang="ja-JP" dirty="0"/>
          </a:p>
        </p:txBody>
      </p:sp>
      <p:sp>
        <p:nvSpPr>
          <p:cNvPr id="25603" name="Rectangle 3"/>
          <p:cNvSpPr>
            <a:spLocks noGrp="1" noChangeArrowheads="1"/>
          </p:cNvSpPr>
          <p:nvPr>
            <p:ph type="dt" idx="1"/>
          </p:nvPr>
        </p:nvSpPr>
        <p:spPr bwMode="auto">
          <a:xfrm>
            <a:off x="3855350" y="0"/>
            <a:ext cx="2950263" cy="4968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lvl1pPr algn="r">
              <a:defRPr sz="1200" smtClean="0"/>
            </a:lvl1pPr>
          </a:lstStyle>
          <a:p>
            <a:pPr>
              <a:defRPr/>
            </a:pPr>
            <a:endParaRPr lang="en-US" altLang="ja-JP" dirty="0"/>
          </a:p>
        </p:txBody>
      </p:sp>
      <p:sp>
        <p:nvSpPr>
          <p:cNvPr id="158724" name="Rectangle 4"/>
          <p:cNvSpPr>
            <a:spLocks noGrp="1" noRot="1" noChangeAspect="1" noChangeArrowheads="1" noTextEdit="1"/>
          </p:cNvSpPr>
          <p:nvPr>
            <p:ph type="sldImg" idx="2"/>
          </p:nvPr>
        </p:nvSpPr>
        <p:spPr bwMode="auto">
          <a:xfrm>
            <a:off x="714375" y="746125"/>
            <a:ext cx="5380038" cy="3725863"/>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681199" y="4721225"/>
            <a:ext cx="5444806" cy="4471988"/>
          </a:xfrm>
          <a:prstGeom prst="rect">
            <a:avLst/>
          </a:prstGeom>
          <a:noFill/>
          <a:ln w="9525">
            <a:noFill/>
            <a:miter lim="800000"/>
            <a:headEnd/>
            <a:tailEnd/>
          </a:ln>
          <a:effectLst/>
        </p:spPr>
        <p:txBody>
          <a:bodyPr vert="horz" wrap="square" lIns="91430" tIns="45715" rIns="91430" bIns="45715"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5606" name="Rectangle 6"/>
          <p:cNvSpPr>
            <a:spLocks noGrp="1" noChangeArrowheads="1"/>
          </p:cNvSpPr>
          <p:nvPr>
            <p:ph type="ftr" sz="quarter" idx="4"/>
          </p:nvPr>
        </p:nvSpPr>
        <p:spPr bwMode="auto">
          <a:xfrm>
            <a:off x="1" y="9440866"/>
            <a:ext cx="2950263" cy="496887"/>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defRPr sz="1200" smtClean="0"/>
            </a:lvl1pPr>
          </a:lstStyle>
          <a:p>
            <a:pPr>
              <a:defRPr/>
            </a:pPr>
            <a:endParaRPr lang="en-US" altLang="ja-JP" dirty="0"/>
          </a:p>
        </p:txBody>
      </p:sp>
      <p:sp>
        <p:nvSpPr>
          <p:cNvPr id="25607" name="Rectangle 7"/>
          <p:cNvSpPr>
            <a:spLocks noGrp="1" noChangeArrowheads="1"/>
          </p:cNvSpPr>
          <p:nvPr>
            <p:ph type="sldNum" sz="quarter" idx="5"/>
          </p:nvPr>
        </p:nvSpPr>
        <p:spPr bwMode="auto">
          <a:xfrm>
            <a:off x="3855350" y="9440866"/>
            <a:ext cx="2950263" cy="496887"/>
          </a:xfrm>
          <a:prstGeom prst="rect">
            <a:avLst/>
          </a:prstGeom>
          <a:noFill/>
          <a:ln w="9525">
            <a:noFill/>
            <a:miter lim="800000"/>
            <a:headEnd/>
            <a:tailEnd/>
          </a:ln>
          <a:effectLst/>
        </p:spPr>
        <p:txBody>
          <a:bodyPr vert="horz" wrap="square" lIns="91430" tIns="45715" rIns="91430" bIns="45715" numCol="1" anchor="b" anchorCtr="0" compatLnSpc="1">
            <a:prstTxWarp prst="textNoShape">
              <a:avLst/>
            </a:prstTxWarp>
          </a:bodyPr>
          <a:lstStyle>
            <a:lvl1pPr algn="r">
              <a:defRPr sz="1200" smtClean="0"/>
            </a:lvl1pPr>
          </a:lstStyle>
          <a:p>
            <a:pPr>
              <a:defRPr/>
            </a:pPr>
            <a:fld id="{284C97A7-1F3F-4E66-8E80-4C266C1D86EA}" type="slidenum">
              <a:rPr lang="en-US" altLang="ja-JP"/>
              <a:pPr>
                <a:defRPr/>
              </a:pPr>
              <a:t>‹#›</a:t>
            </a:fld>
            <a:endParaRPr lang="en-US" altLang="ja-JP" dirty="0"/>
          </a:p>
        </p:txBody>
      </p:sp>
    </p:spTree>
    <p:extLst>
      <p:ext uri="{BB962C8B-B14F-4D97-AF65-F5344CB8AC3E}">
        <p14:creationId xmlns:p14="http://schemas.microsoft.com/office/powerpoint/2010/main" val="30384286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056"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112"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168"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222"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5278" algn="l" defTabSz="914112" rtl="0" eaLnBrk="1" latinLnBrk="0" hangingPunct="1">
      <a:defRPr kumimoji="1" sz="1200" kern="1200">
        <a:solidFill>
          <a:schemeClr val="tx1"/>
        </a:solidFill>
        <a:latin typeface="+mn-lt"/>
        <a:ea typeface="+mn-ea"/>
        <a:cs typeface="+mn-cs"/>
      </a:defRPr>
    </a:lvl6pPr>
    <a:lvl7pPr marL="2742335" algn="l" defTabSz="914112" rtl="0" eaLnBrk="1" latinLnBrk="0" hangingPunct="1">
      <a:defRPr kumimoji="1" sz="1200" kern="1200">
        <a:solidFill>
          <a:schemeClr val="tx1"/>
        </a:solidFill>
        <a:latin typeface="+mn-lt"/>
        <a:ea typeface="+mn-ea"/>
        <a:cs typeface="+mn-cs"/>
      </a:defRPr>
    </a:lvl7pPr>
    <a:lvl8pPr marL="3199390" algn="l" defTabSz="914112" rtl="0" eaLnBrk="1" latinLnBrk="0" hangingPunct="1">
      <a:defRPr kumimoji="1" sz="1200" kern="1200">
        <a:solidFill>
          <a:schemeClr val="tx1"/>
        </a:solidFill>
        <a:latin typeface="+mn-lt"/>
        <a:ea typeface="+mn-ea"/>
        <a:cs typeface="+mn-cs"/>
      </a:defRPr>
    </a:lvl8pPr>
    <a:lvl9pPr marL="3656446" algn="l" defTabSz="914112"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ロゴ無し-タイトル＆コンテンツ">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3E570A37-384E-DC43-806F-95BD4EF48678}"/>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テキスト プレースホルダー 6">
            <a:extLst>
              <a:ext uri="{FF2B5EF4-FFF2-40B4-BE49-F238E27FC236}">
                <a16:creationId xmlns:a16="http://schemas.microsoft.com/office/drawing/2014/main" id="{B714221B-43CA-D24B-BCAF-0768E1FC8C9F}"/>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テキスト プレースホルダー 12">
            <a:extLst>
              <a:ext uri="{FF2B5EF4-FFF2-40B4-BE49-F238E27FC236}">
                <a16:creationId xmlns:a16="http://schemas.microsoft.com/office/drawing/2014/main" id="{2B853A86-3EEA-354D-94D1-2263E9AA6352}"/>
              </a:ext>
            </a:extLst>
          </p:cNvPr>
          <p:cNvSpPr>
            <a:spLocks noGrp="1"/>
          </p:cNvSpPr>
          <p:nvPr>
            <p:ph type="body" sz="quarter" idx="13"/>
          </p:nvPr>
        </p:nvSpPr>
        <p:spPr>
          <a:xfrm>
            <a:off x="0" y="828000"/>
            <a:ext cx="9907200" cy="550884"/>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
        <p:nvSpPr>
          <p:cNvPr id="11"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6" name="テキスト ボックス 5">
            <a:extLst>
              <a:ext uri="{FF2B5EF4-FFF2-40B4-BE49-F238E27FC236}">
                <a16:creationId xmlns:a16="http://schemas.microsoft.com/office/drawing/2014/main" id="{A62F896B-89E5-52DE-8AEF-6C9D9DC54110}"/>
              </a:ext>
            </a:extLst>
          </p:cNvPr>
          <p:cNvSpPr txBox="1"/>
          <p:nvPr userDrawn="1"/>
        </p:nvSpPr>
        <p:spPr>
          <a:xfrm>
            <a:off x="56456" y="6741368"/>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dirty="0">
                <a:solidFill>
                  <a:srgbClr val="6B6B6B"/>
                </a:solidFill>
              </a:rPr>
              <a:t>© 2024 NTT DATA INSTITUTE OF MANAGEMENT CONSULTING, Inc.</a:t>
            </a:r>
          </a:p>
        </p:txBody>
      </p:sp>
    </p:spTree>
    <p:extLst>
      <p:ext uri="{BB962C8B-B14F-4D97-AF65-F5344CB8AC3E}">
        <p14:creationId xmlns:p14="http://schemas.microsoft.com/office/powerpoint/2010/main" val="3387347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中扉・目次2">
    <p:spTree>
      <p:nvGrpSpPr>
        <p:cNvPr id="1" name=""/>
        <p:cNvGrpSpPr/>
        <p:nvPr/>
      </p:nvGrpSpPr>
      <p:grpSpPr>
        <a:xfrm>
          <a:off x="0" y="0"/>
          <a:ext cx="0" cy="0"/>
          <a:chOff x="0" y="0"/>
          <a:chExt cx="0" cy="0"/>
        </a:xfrm>
      </p:grpSpPr>
      <p:sp>
        <p:nvSpPr>
          <p:cNvPr id="101"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chemeClr val="accent2"/>
            </a:fgClr>
            <a:bgClr>
              <a:srgbClr val="DF637E"/>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02"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21000">
                <a:schemeClr val="accent4"/>
              </a:gs>
              <a:gs pos="62000">
                <a:schemeClr val="accent2">
                  <a:alpha val="2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97" name="テキスト プレースホルダー 13">
            <a:extLst>
              <a:ext uri="{FF2B5EF4-FFF2-40B4-BE49-F238E27FC236}">
                <a16:creationId xmlns:a16="http://schemas.microsoft.com/office/drawing/2014/main" id="{A93A36DD-2A38-364A-8A47-8780ED7B4FED}"/>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a:t>マスター テキストの書式設定</a:t>
            </a:r>
          </a:p>
          <a:p>
            <a:pPr marL="342900" lvl="1" indent="-342900" defTabSz="457200">
              <a:lnSpc>
                <a:spcPct val="150000"/>
              </a:lnSpc>
              <a:buFont typeface="+mj-lt"/>
              <a:buAutoNum type="arabicPeriod"/>
            </a:pPr>
            <a:r>
              <a:rPr kumimoji="1" lang="ja-JP" altLang="en-US"/>
              <a:t>第 </a:t>
            </a:r>
            <a:r>
              <a:rPr kumimoji="1" lang="en-US" altLang="ja-JP"/>
              <a:t>2 </a:t>
            </a:r>
            <a:r>
              <a:rPr kumimoji="1" lang="ja-JP" altLang="en-US"/>
              <a:t>レベル</a:t>
            </a:r>
          </a:p>
          <a:p>
            <a:pPr marL="342900" lvl="2" indent="-342900" defTabSz="457200">
              <a:lnSpc>
                <a:spcPct val="150000"/>
              </a:lnSpc>
              <a:buFont typeface="+mj-lt"/>
              <a:buAutoNum type="arabicPeriod"/>
            </a:pPr>
            <a:r>
              <a:rPr kumimoji="1" lang="ja-JP" altLang="en-US"/>
              <a:t>第 </a:t>
            </a:r>
            <a:r>
              <a:rPr kumimoji="1" lang="en-US" altLang="ja-JP"/>
              <a:t>3 </a:t>
            </a:r>
            <a:r>
              <a:rPr kumimoji="1" lang="ja-JP" altLang="en-US"/>
              <a:t>レベル</a:t>
            </a:r>
          </a:p>
          <a:p>
            <a:pPr marL="342900" lvl="3" indent="-342900" defTabSz="457200">
              <a:lnSpc>
                <a:spcPct val="150000"/>
              </a:lnSpc>
              <a:buFont typeface="+mj-lt"/>
              <a:buAutoNum type="arabicPeriod"/>
            </a:pPr>
            <a:r>
              <a:rPr kumimoji="1" lang="ja-JP" altLang="en-US"/>
              <a:t>第 </a:t>
            </a:r>
            <a:r>
              <a:rPr kumimoji="1" lang="en-US" altLang="ja-JP"/>
              <a:t>4 </a:t>
            </a:r>
            <a:r>
              <a:rPr kumimoji="1" lang="ja-JP" altLang="en-US"/>
              <a:t>レベル</a:t>
            </a:r>
          </a:p>
          <a:p>
            <a:pPr marL="342900" lvl="4" indent="-342900" defTabSz="457200">
              <a:lnSpc>
                <a:spcPct val="150000"/>
              </a:lnSpc>
              <a:buFont typeface="+mj-lt"/>
              <a:buAutoNum type="arabicPeriod"/>
            </a:pPr>
            <a:r>
              <a:rPr kumimoji="1" lang="ja-JP" altLang="en-US"/>
              <a:t>第 </a:t>
            </a:r>
            <a:r>
              <a:rPr kumimoji="1" lang="en-US" altLang="ja-JP"/>
              <a:t>5 </a:t>
            </a:r>
            <a:r>
              <a:rPr kumimoji="1" lang="ja-JP" altLang="en-US"/>
              <a:t>レベル</a:t>
            </a:r>
            <a:endParaRPr kumimoji="1" lang="ja-JP" altLang="en-US" dirty="0"/>
          </a:p>
        </p:txBody>
      </p:sp>
      <p:sp>
        <p:nvSpPr>
          <p:cNvPr id="99"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2" name="テキスト ボックス 1">
            <a:extLst>
              <a:ext uri="{FF2B5EF4-FFF2-40B4-BE49-F238E27FC236}">
                <a16:creationId xmlns:a16="http://schemas.microsoft.com/office/drawing/2014/main" id="{4339A9E5-6CF4-602C-6896-25E20D7D4CF8}"/>
              </a:ext>
            </a:extLst>
          </p:cNvPr>
          <p:cNvSpPr txBox="1"/>
          <p:nvPr userDrawn="1"/>
        </p:nvSpPr>
        <p:spPr>
          <a:xfrm>
            <a:off x="5733868" y="6730332"/>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dirty="0">
                <a:solidFill>
                  <a:srgbClr val="6B6B6B"/>
                </a:solidFill>
              </a:rPr>
              <a:t>© 2024 NTT DATA INSTITUTE OF MANAGEMENT CONSULTING, Inc.</a:t>
            </a:r>
          </a:p>
        </p:txBody>
      </p:sp>
    </p:spTree>
    <p:extLst>
      <p:ext uri="{BB962C8B-B14F-4D97-AF65-F5344CB8AC3E}">
        <p14:creationId xmlns:p14="http://schemas.microsoft.com/office/powerpoint/2010/main" val="2014200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中扉・目次3">
    <p:spTree>
      <p:nvGrpSpPr>
        <p:cNvPr id="1" name=""/>
        <p:cNvGrpSpPr/>
        <p:nvPr/>
      </p:nvGrpSpPr>
      <p:grpSpPr>
        <a:xfrm>
          <a:off x="0" y="0"/>
          <a:ext cx="0" cy="0"/>
          <a:chOff x="0" y="0"/>
          <a:chExt cx="0" cy="0"/>
        </a:xfrm>
      </p:grpSpPr>
      <p:sp>
        <p:nvSpPr>
          <p:cNvPr id="100"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chemeClr val="accent3"/>
            </a:fgClr>
            <a:bgClr>
              <a:srgbClr val="7EC4C1"/>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01"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26000">
                <a:schemeClr val="accent5"/>
              </a:gs>
              <a:gs pos="67000">
                <a:schemeClr val="accent3">
                  <a:alpha val="2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12" name="テキスト プレースホルダー 13">
            <a:extLst>
              <a:ext uri="{FF2B5EF4-FFF2-40B4-BE49-F238E27FC236}">
                <a16:creationId xmlns:a16="http://schemas.microsoft.com/office/drawing/2014/main" id="{013672E4-8361-284E-8D6A-CC652AA0D4A3}"/>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a:t>マスター テキストの書式設定</a:t>
            </a:r>
          </a:p>
          <a:p>
            <a:pPr marL="342900" lvl="1" indent="-342900" defTabSz="457200">
              <a:lnSpc>
                <a:spcPct val="150000"/>
              </a:lnSpc>
              <a:buFont typeface="+mj-lt"/>
              <a:buAutoNum type="arabicPeriod"/>
            </a:pPr>
            <a:r>
              <a:rPr kumimoji="1" lang="ja-JP" altLang="en-US"/>
              <a:t>第 </a:t>
            </a:r>
            <a:r>
              <a:rPr kumimoji="1" lang="en-US" altLang="ja-JP"/>
              <a:t>2 </a:t>
            </a:r>
            <a:r>
              <a:rPr kumimoji="1" lang="ja-JP" altLang="en-US"/>
              <a:t>レベル</a:t>
            </a:r>
          </a:p>
          <a:p>
            <a:pPr marL="342900" lvl="2" indent="-342900" defTabSz="457200">
              <a:lnSpc>
                <a:spcPct val="150000"/>
              </a:lnSpc>
              <a:buFont typeface="+mj-lt"/>
              <a:buAutoNum type="arabicPeriod"/>
            </a:pPr>
            <a:r>
              <a:rPr kumimoji="1" lang="ja-JP" altLang="en-US"/>
              <a:t>第 </a:t>
            </a:r>
            <a:r>
              <a:rPr kumimoji="1" lang="en-US" altLang="ja-JP"/>
              <a:t>3 </a:t>
            </a:r>
            <a:r>
              <a:rPr kumimoji="1" lang="ja-JP" altLang="en-US"/>
              <a:t>レベル</a:t>
            </a:r>
          </a:p>
          <a:p>
            <a:pPr marL="342900" lvl="3" indent="-342900" defTabSz="457200">
              <a:lnSpc>
                <a:spcPct val="150000"/>
              </a:lnSpc>
              <a:buFont typeface="+mj-lt"/>
              <a:buAutoNum type="arabicPeriod"/>
            </a:pPr>
            <a:r>
              <a:rPr kumimoji="1" lang="ja-JP" altLang="en-US"/>
              <a:t>第 </a:t>
            </a:r>
            <a:r>
              <a:rPr kumimoji="1" lang="en-US" altLang="ja-JP"/>
              <a:t>4 </a:t>
            </a:r>
            <a:r>
              <a:rPr kumimoji="1" lang="ja-JP" altLang="en-US"/>
              <a:t>レベル</a:t>
            </a:r>
          </a:p>
          <a:p>
            <a:pPr marL="342900" lvl="4" indent="-342900" defTabSz="457200">
              <a:lnSpc>
                <a:spcPct val="150000"/>
              </a:lnSpc>
              <a:buFont typeface="+mj-lt"/>
              <a:buAutoNum type="arabicPeriod"/>
            </a:pPr>
            <a:r>
              <a:rPr kumimoji="1" lang="ja-JP" altLang="en-US"/>
              <a:t>第 </a:t>
            </a:r>
            <a:r>
              <a:rPr kumimoji="1" lang="en-US" altLang="ja-JP"/>
              <a:t>5 </a:t>
            </a:r>
            <a:r>
              <a:rPr kumimoji="1" lang="ja-JP" altLang="en-US"/>
              <a:t>レベル</a:t>
            </a:r>
          </a:p>
        </p:txBody>
      </p:sp>
      <p:sp>
        <p:nvSpPr>
          <p:cNvPr id="98"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2" name="テキスト ボックス 1">
            <a:extLst>
              <a:ext uri="{FF2B5EF4-FFF2-40B4-BE49-F238E27FC236}">
                <a16:creationId xmlns:a16="http://schemas.microsoft.com/office/drawing/2014/main" id="{BEEAB720-78CF-E42F-82DA-9FF9A1BFF702}"/>
              </a:ext>
            </a:extLst>
          </p:cNvPr>
          <p:cNvSpPr txBox="1"/>
          <p:nvPr userDrawn="1"/>
        </p:nvSpPr>
        <p:spPr>
          <a:xfrm>
            <a:off x="5733868" y="6730332"/>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dirty="0">
                <a:solidFill>
                  <a:srgbClr val="6B6B6B"/>
                </a:solidFill>
              </a:rPr>
              <a:t>© 2024 NTT DATA INSTITUTE OF MANAGEMENT CONSULTING, Inc.</a:t>
            </a:r>
          </a:p>
        </p:txBody>
      </p:sp>
    </p:spTree>
    <p:extLst>
      <p:ext uri="{BB962C8B-B14F-4D97-AF65-F5344CB8AC3E}">
        <p14:creationId xmlns:p14="http://schemas.microsoft.com/office/powerpoint/2010/main" val="1263716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ロゴ無し-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6"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3027"/>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dirty="0"/>
          </a:p>
        </p:txBody>
      </p:sp>
      <p:sp>
        <p:nvSpPr>
          <p:cNvPr id="9"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dirty="0"/>
          </a:p>
        </p:txBody>
      </p:sp>
      <p:sp>
        <p:nvSpPr>
          <p:cNvPr id="12"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
        <p:nvSpPr>
          <p:cNvPr id="11"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2" name="テキスト ボックス 1">
            <a:extLst>
              <a:ext uri="{FF2B5EF4-FFF2-40B4-BE49-F238E27FC236}">
                <a16:creationId xmlns:a16="http://schemas.microsoft.com/office/drawing/2014/main" id="{DC3D7BA8-4D7B-D362-D05F-2951A1AAA8C0}"/>
              </a:ext>
            </a:extLst>
          </p:cNvPr>
          <p:cNvSpPr txBox="1"/>
          <p:nvPr userDrawn="1"/>
        </p:nvSpPr>
        <p:spPr>
          <a:xfrm>
            <a:off x="56456" y="6741368"/>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dirty="0">
                <a:solidFill>
                  <a:srgbClr val="6B6B6B"/>
                </a:solidFill>
              </a:rPr>
              <a:t>© 2024 NTT DATA INSTITUTE OF MANAGEMENT CONSULTING, Inc.</a:t>
            </a:r>
          </a:p>
        </p:txBody>
      </p:sp>
    </p:spTree>
    <p:extLst>
      <p:ext uri="{BB962C8B-B14F-4D97-AF65-F5344CB8AC3E}">
        <p14:creationId xmlns:p14="http://schemas.microsoft.com/office/powerpoint/2010/main" val="1287842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ロゴ無し-白紙">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2" name="テキスト ボックス 1">
            <a:extLst>
              <a:ext uri="{FF2B5EF4-FFF2-40B4-BE49-F238E27FC236}">
                <a16:creationId xmlns:a16="http://schemas.microsoft.com/office/drawing/2014/main" id="{4E889442-04DC-06CD-1D15-51A02918DAF7}"/>
              </a:ext>
            </a:extLst>
          </p:cNvPr>
          <p:cNvSpPr txBox="1"/>
          <p:nvPr userDrawn="1"/>
        </p:nvSpPr>
        <p:spPr>
          <a:xfrm>
            <a:off x="56456" y="6741368"/>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dirty="0">
                <a:solidFill>
                  <a:srgbClr val="6B6B6B"/>
                </a:solidFill>
              </a:rPr>
              <a:t>© 2024 NTT DATA INSTITUTE OF MANAGEMENT CONSULTING, Inc.</a:t>
            </a:r>
          </a:p>
        </p:txBody>
      </p:sp>
    </p:spTree>
    <p:extLst>
      <p:ext uri="{BB962C8B-B14F-4D97-AF65-F5344CB8AC3E}">
        <p14:creationId xmlns:p14="http://schemas.microsoft.com/office/powerpoint/2010/main" val="3168604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ロゴ有-タイトル＆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86" y="1879526"/>
            <a:ext cx="9185828" cy="4449838"/>
          </a:xfrm>
        </p:spPr>
        <p:txBody>
          <a:bodyPr>
            <a:normAutofit/>
          </a:bodyPr>
          <a:lstStyle>
            <a:lvl1pPr>
              <a:defRPr sz="1200"/>
            </a:lvl1pPr>
            <a:lvl2pPr>
              <a:defRPr sz="1200"/>
            </a:lvl2pPr>
            <a:lvl3pPr>
              <a:defRPr sz="1200"/>
            </a:lvl3pPr>
            <a:lvl4pPr>
              <a:defRPr sz="1200"/>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3"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dirty="0"/>
          </a:p>
        </p:txBody>
      </p:sp>
      <p:sp>
        <p:nvSpPr>
          <p:cNvPr id="15"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dirty="0"/>
          </a:p>
        </p:txBody>
      </p:sp>
      <p:sp>
        <p:nvSpPr>
          <p:cNvPr id="16"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
        <p:nvSpPr>
          <p:cNvPr id="11"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2" name="テキスト ボックス 1">
            <a:extLst>
              <a:ext uri="{FF2B5EF4-FFF2-40B4-BE49-F238E27FC236}">
                <a16:creationId xmlns:a16="http://schemas.microsoft.com/office/drawing/2014/main" id="{DAA88630-E036-1E0B-4B14-68E9CED81597}"/>
              </a:ext>
            </a:extLst>
          </p:cNvPr>
          <p:cNvSpPr txBox="1"/>
          <p:nvPr userDrawn="1"/>
        </p:nvSpPr>
        <p:spPr>
          <a:xfrm>
            <a:off x="56456" y="6741368"/>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dirty="0">
                <a:solidFill>
                  <a:srgbClr val="6B6B6B"/>
                </a:solidFill>
              </a:rPr>
              <a:t>© 2024 NTT DATA INSTITUTE OF MANAGEMENT CONSULTING, Inc.</a:t>
            </a:r>
          </a:p>
        </p:txBody>
      </p:sp>
    </p:spTree>
    <p:extLst>
      <p:ext uri="{BB962C8B-B14F-4D97-AF65-F5344CB8AC3E}">
        <p14:creationId xmlns:p14="http://schemas.microsoft.com/office/powerpoint/2010/main" val="2457026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ロゴ有-タイトル">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endParaRPr lang="en-US" dirty="0"/>
          </a:p>
        </p:txBody>
      </p:sp>
      <p:sp>
        <p:nvSpPr>
          <p:cNvPr id="11"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0"/>
            <a:ext cx="9907200" cy="827999"/>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0" y="0"/>
            <a:ext cx="3896710" cy="827999"/>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5"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827999"/>
          </a:xfrm>
        </p:spPr>
        <p:txBody>
          <a:bodyPr/>
          <a:lstStyle/>
          <a:p>
            <a:r>
              <a:rPr lang="ja-JP" altLang="en-US"/>
              <a:t>マスター タイトルの書式設定</a:t>
            </a:r>
            <a:endParaRPr lang="en-US" dirty="0"/>
          </a:p>
        </p:txBody>
      </p:sp>
      <p:sp>
        <p:nvSpPr>
          <p:cNvPr id="16" name="Date Placeholder 3">
            <a:extLst>
              <a:ext uri="{FF2B5EF4-FFF2-40B4-BE49-F238E27FC236}">
                <a16:creationId xmlns:a16="http://schemas.microsoft.com/office/drawing/2014/main" id="{7A7A2EE5-AF89-5B47-A63C-DED06F0883A2}"/>
              </a:ext>
            </a:extLst>
          </p:cNvPr>
          <p:cNvSpPr>
            <a:spLocks noGrp="1"/>
          </p:cNvSpPr>
          <p:nvPr>
            <p:ph type="dt" sz="half" idx="10"/>
          </p:nvPr>
        </p:nvSpPr>
        <p:spPr>
          <a:xfrm>
            <a:off x="7306040" y="427034"/>
            <a:ext cx="2228850" cy="365125"/>
          </a:xfrm>
        </p:spPr>
        <p:txBody>
          <a:bodyPr/>
          <a:lstStyle/>
          <a:p>
            <a:endParaRPr lang="en-US" dirty="0"/>
          </a:p>
        </p:txBody>
      </p:sp>
      <p:sp>
        <p:nvSpPr>
          <p:cNvPr id="17" name="テキスト プレースホルダー 12">
            <a:extLst>
              <a:ext uri="{FF2B5EF4-FFF2-40B4-BE49-F238E27FC236}">
                <a16:creationId xmlns:a16="http://schemas.microsoft.com/office/drawing/2014/main" id="{E32FF9E2-AACC-F14F-A96C-A0E9FD2730C0}"/>
              </a:ext>
            </a:extLst>
          </p:cNvPr>
          <p:cNvSpPr>
            <a:spLocks noGrp="1"/>
          </p:cNvSpPr>
          <p:nvPr>
            <p:ph type="body" sz="quarter" idx="13"/>
          </p:nvPr>
        </p:nvSpPr>
        <p:spPr>
          <a:xfrm>
            <a:off x="0" y="828000"/>
            <a:ext cx="9907200" cy="535880"/>
          </a:xfr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144000" rtlCol="0" anchor="t">
            <a:spAutoFit/>
          </a:bodyPr>
          <a:lstStyle>
            <a:lvl1pPr marL="0" indent="0">
              <a:buNone/>
              <a:defRPr lang="ja-JP" altLang="en-US" sz="1300" kern="900" spc="69" smtClean="0">
                <a:solidFill>
                  <a:schemeClr val="tx1"/>
                </a:solidFill>
              </a:defRPr>
            </a:lvl1pPr>
            <a:lvl2pPr>
              <a:defRPr lang="ja-JP" altLang="en-US" sz="1800" smtClean="0">
                <a:solidFill>
                  <a:schemeClr val="tx1"/>
                </a:solidFill>
                <a:latin typeface="+mn-lt"/>
                <a:ea typeface="+mn-ea"/>
              </a:defRPr>
            </a:lvl2pPr>
            <a:lvl3pPr>
              <a:defRPr lang="ja-JP" altLang="en-US" sz="1800" smtClean="0">
                <a:solidFill>
                  <a:schemeClr val="tx1"/>
                </a:solidFill>
                <a:latin typeface="+mn-lt"/>
                <a:ea typeface="+mn-ea"/>
              </a:defRPr>
            </a:lvl3pPr>
            <a:lvl4pPr>
              <a:defRPr lang="ja-JP" altLang="en-US" sz="1800" smtClean="0">
                <a:solidFill>
                  <a:schemeClr val="tx1"/>
                </a:solidFill>
                <a:latin typeface="+mn-lt"/>
                <a:ea typeface="+mn-ea"/>
              </a:defRPr>
            </a:lvl4pPr>
            <a:lvl5pPr>
              <a:defRPr lang="ja-JP" altLang="en-US" sz="1800">
                <a:solidFill>
                  <a:schemeClr val="tx1"/>
                </a:solidFill>
                <a:latin typeface="+mn-lt"/>
                <a:ea typeface="+mn-ea"/>
              </a:defRPr>
            </a:lvl5pPr>
          </a:lstStyle>
          <a:p>
            <a:pPr marL="0" lvl="0" defTabSz="457200">
              <a:spcAft>
                <a:spcPts val="1000"/>
              </a:spcAft>
            </a:pPr>
            <a:r>
              <a:rPr kumimoji="1" lang="ja-JP" altLang="en-US"/>
              <a:t>マスター テキストの書式設定</a:t>
            </a:r>
          </a:p>
        </p:txBody>
      </p:sp>
      <p:sp>
        <p:nvSpPr>
          <p:cNvPr id="13"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2" name="テキスト ボックス 1">
            <a:extLst>
              <a:ext uri="{FF2B5EF4-FFF2-40B4-BE49-F238E27FC236}">
                <a16:creationId xmlns:a16="http://schemas.microsoft.com/office/drawing/2014/main" id="{6D4F5B88-D49E-303C-C082-050CDE48ABDF}"/>
              </a:ext>
            </a:extLst>
          </p:cNvPr>
          <p:cNvSpPr txBox="1"/>
          <p:nvPr userDrawn="1"/>
        </p:nvSpPr>
        <p:spPr>
          <a:xfrm>
            <a:off x="56456" y="6741368"/>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dirty="0">
                <a:solidFill>
                  <a:srgbClr val="6B6B6B"/>
                </a:solidFill>
              </a:rPr>
              <a:t>© 2024 NTT DATA INSTITUTE OF MANAGEMENT CONSULTING, Inc.</a:t>
            </a:r>
          </a:p>
        </p:txBody>
      </p:sp>
    </p:spTree>
    <p:extLst>
      <p:ext uri="{BB962C8B-B14F-4D97-AF65-F5344CB8AC3E}">
        <p14:creationId xmlns:p14="http://schemas.microsoft.com/office/powerpoint/2010/main" val="3624420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ロゴ有-白紙">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3" name="テキスト ボックス 2">
            <a:extLst>
              <a:ext uri="{FF2B5EF4-FFF2-40B4-BE49-F238E27FC236}">
                <a16:creationId xmlns:a16="http://schemas.microsoft.com/office/drawing/2014/main" id="{2A7BCF66-08B4-92E7-49E4-E3A6EC42FF00}"/>
              </a:ext>
            </a:extLst>
          </p:cNvPr>
          <p:cNvSpPr txBox="1"/>
          <p:nvPr userDrawn="1"/>
        </p:nvSpPr>
        <p:spPr>
          <a:xfrm>
            <a:off x="56456" y="6741368"/>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dirty="0">
                <a:solidFill>
                  <a:srgbClr val="6B6B6B"/>
                </a:solidFill>
              </a:rPr>
              <a:t>© 2024 NTT DATA INSTITUTE OF MANAGEMENT CONSULTING, Inc.</a:t>
            </a:r>
          </a:p>
        </p:txBody>
      </p:sp>
    </p:spTree>
    <p:extLst>
      <p:ext uri="{BB962C8B-B14F-4D97-AF65-F5344CB8AC3E}">
        <p14:creationId xmlns:p14="http://schemas.microsoft.com/office/powerpoint/2010/main" val="1050485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表紙1">
    <p:spTree>
      <p:nvGrpSpPr>
        <p:cNvPr id="1" name=""/>
        <p:cNvGrpSpPr/>
        <p:nvPr/>
      </p:nvGrpSpPr>
      <p:grpSpPr>
        <a:xfrm>
          <a:off x="0" y="0"/>
          <a:ext cx="0" cy="0"/>
          <a:chOff x="0" y="0"/>
          <a:chExt cx="0" cy="0"/>
        </a:xfrm>
      </p:grpSpPr>
      <p:sp>
        <p:nvSpPr>
          <p:cNvPr id="6" name="テキスト プレースホルダー 6">
            <a:extLst>
              <a:ext uri="{FF2B5EF4-FFF2-40B4-BE49-F238E27FC236}">
                <a16:creationId xmlns:a16="http://schemas.microsoft.com/office/drawing/2014/main" id="{947288C7-7203-D54E-8629-CD9317DDB283}"/>
              </a:ext>
            </a:extLst>
          </p:cNvPr>
          <p:cNvSpPr txBox="1">
            <a:spLocks/>
          </p:cNvSpPr>
          <p:nvPr userDrawn="1"/>
        </p:nvSpPr>
        <p:spPr>
          <a:xfrm>
            <a:off x="-2867" y="3849627"/>
            <a:ext cx="9906000" cy="3000118"/>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C430249E-AE45-AB46-9462-F239EA5FB436}"/>
              </a:ext>
            </a:extLst>
          </p:cNvPr>
          <p:cNvSpPr txBox="1">
            <a:spLocks/>
          </p:cNvSpPr>
          <p:nvPr userDrawn="1"/>
        </p:nvSpPr>
        <p:spPr>
          <a:xfrm>
            <a:off x="4188363" y="3849627"/>
            <a:ext cx="5740400" cy="300011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3858857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3858857 w 9907200"/>
              <a:gd name="connsiteY4" fmla="*/ 5588 h 827999"/>
              <a:gd name="connsiteX0" fmla="*/ 5052983 w 9907200"/>
              <a:gd name="connsiteY0" fmla="*/ 5588 h 827999"/>
              <a:gd name="connsiteX1" fmla="*/ 9907200 w 9907200"/>
              <a:gd name="connsiteY1" fmla="*/ 0 h 827999"/>
              <a:gd name="connsiteX2" fmla="*/ 9907200 w 9907200"/>
              <a:gd name="connsiteY2" fmla="*/ 827999 h 827999"/>
              <a:gd name="connsiteX3" fmla="*/ 0 w 9907200"/>
              <a:gd name="connsiteY3" fmla="*/ 827999 h 827999"/>
              <a:gd name="connsiteX4" fmla="*/ 5052983 w 9907200"/>
              <a:gd name="connsiteY4" fmla="*/ 5588 h 827999"/>
              <a:gd name="connsiteX0" fmla="*/ 3331732 w 9907200"/>
              <a:gd name="connsiteY0" fmla="*/ 0 h 828042"/>
              <a:gd name="connsiteX1" fmla="*/ 9907200 w 9907200"/>
              <a:gd name="connsiteY1" fmla="*/ 43 h 828042"/>
              <a:gd name="connsiteX2" fmla="*/ 9907200 w 9907200"/>
              <a:gd name="connsiteY2" fmla="*/ 828042 h 828042"/>
              <a:gd name="connsiteX3" fmla="*/ 0 w 9907200"/>
              <a:gd name="connsiteY3" fmla="*/ 828042 h 828042"/>
              <a:gd name="connsiteX4" fmla="*/ 3331732 w 9907200"/>
              <a:gd name="connsiteY4" fmla="*/ 0 h 828042"/>
              <a:gd name="connsiteX0" fmla="*/ 4732750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4732750 w 11308218"/>
              <a:gd name="connsiteY4" fmla="*/ 0 h 828042"/>
              <a:gd name="connsiteX0" fmla="*/ 5153056 w 11308218"/>
              <a:gd name="connsiteY0" fmla="*/ 0 h 828042"/>
              <a:gd name="connsiteX1" fmla="*/ 11308218 w 11308218"/>
              <a:gd name="connsiteY1" fmla="*/ 43 h 828042"/>
              <a:gd name="connsiteX2" fmla="*/ 11308218 w 11308218"/>
              <a:gd name="connsiteY2" fmla="*/ 828042 h 828042"/>
              <a:gd name="connsiteX3" fmla="*/ 0 w 11308218"/>
              <a:gd name="connsiteY3" fmla="*/ 828042 h 828042"/>
              <a:gd name="connsiteX4" fmla="*/ 5153056 w 11308218"/>
              <a:gd name="connsiteY4" fmla="*/ 0 h 828042"/>
              <a:gd name="connsiteX0" fmla="*/ 5613390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613390 w 11308218"/>
              <a:gd name="connsiteY4" fmla="*/ 5588 h 827999"/>
              <a:gd name="connsiteX0" fmla="*/ 5702896 w 11308218"/>
              <a:gd name="connsiteY0" fmla="*/ 5588 h 827999"/>
              <a:gd name="connsiteX1" fmla="*/ 11308218 w 11308218"/>
              <a:gd name="connsiteY1" fmla="*/ 0 h 827999"/>
              <a:gd name="connsiteX2" fmla="*/ 11308218 w 11308218"/>
              <a:gd name="connsiteY2" fmla="*/ 827999 h 827999"/>
              <a:gd name="connsiteX3" fmla="*/ 0 w 11308218"/>
              <a:gd name="connsiteY3" fmla="*/ 827999 h 827999"/>
              <a:gd name="connsiteX4" fmla="*/ 5702896 w 11308218"/>
              <a:gd name="connsiteY4" fmla="*/ 5588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8218" h="827999">
                <a:moveTo>
                  <a:pt x="5702896" y="5588"/>
                </a:moveTo>
                <a:lnTo>
                  <a:pt x="11308218" y="0"/>
                </a:lnTo>
                <a:lnTo>
                  <a:pt x="11308218" y="827999"/>
                </a:lnTo>
                <a:lnTo>
                  <a:pt x="0" y="827999"/>
                </a:lnTo>
                <a:lnTo>
                  <a:pt x="5702896" y="5588"/>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2BE08920-B0C0-9B48-A34C-F8D99A48DBF8}"/>
              </a:ext>
            </a:extLst>
          </p:cNvPr>
          <p:cNvSpPr/>
          <p:nvPr userDrawn="1"/>
        </p:nvSpPr>
        <p:spPr>
          <a:xfrm>
            <a:off x="-13485" y="0"/>
            <a:ext cx="9923980" cy="3874149"/>
          </a:xfrm>
          <a:prstGeom prst="rect">
            <a:avLst/>
          </a:prstGeom>
          <a:gradFill flip="none" rotWithShape="1">
            <a:gsLst>
              <a:gs pos="50000">
                <a:srgbClr val="FFFFFF">
                  <a:alpha val="31000"/>
                </a:srgbClr>
              </a:gs>
              <a:gs pos="82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8" name="テキスト プレースホルダー 14">
            <a:extLst>
              <a:ext uri="{FF2B5EF4-FFF2-40B4-BE49-F238E27FC236}">
                <a16:creationId xmlns:a16="http://schemas.microsoft.com/office/drawing/2014/main" id="{61738D56-6561-1C48-AB89-C7F65FB15878}"/>
              </a:ext>
            </a:extLst>
          </p:cNvPr>
          <p:cNvSpPr>
            <a:spLocks noGrp="1"/>
          </p:cNvSpPr>
          <p:nvPr>
            <p:ph type="body" sz="quarter" idx="12"/>
          </p:nvPr>
        </p:nvSpPr>
        <p:spPr>
          <a:xfrm>
            <a:off x="5620281" y="5866857"/>
            <a:ext cx="3913874" cy="340093"/>
          </a:xfrm>
        </p:spPr>
        <p:txBody>
          <a:bodyPr wrap="square" lIns="0" tIns="0" rIns="0" bIns="0" anchor="b">
            <a:spAutoFit/>
          </a:bodyPr>
          <a:lstStyle>
            <a:lvl1pPr marL="0" indent="0">
              <a:spcAft>
                <a:spcPts val="400"/>
              </a:spcAft>
              <a:buNone/>
              <a:defRPr lang="ja-JP" altLang="en-US" sz="1700" spc="150" smtClean="0">
                <a:solidFill>
                  <a:schemeClr val="bg1"/>
                </a:solidFill>
              </a:defRPr>
            </a:lvl1pPr>
            <a:lvl2pPr marL="228600" indent="0">
              <a:spcAft>
                <a:spcPts val="400"/>
              </a:spcAft>
              <a:buNone/>
              <a:defRPr lang="ja-JP" altLang="en-US" sz="1800" smtClean="0">
                <a:latin typeface="+mn-lt"/>
                <a:ea typeface="+mn-ea"/>
              </a:defRPr>
            </a:lvl2pPr>
            <a:lvl3pPr marL="685800" indent="0">
              <a:spcAft>
                <a:spcPts val="400"/>
              </a:spcAft>
              <a:buNone/>
              <a:defRPr lang="ja-JP" altLang="en-US" sz="1800" smtClean="0">
                <a:latin typeface="+mn-lt"/>
                <a:ea typeface="+mn-ea"/>
              </a:defRPr>
            </a:lvl3pPr>
            <a:lvl4pPr marL="1143000" indent="0">
              <a:spcAft>
                <a:spcPts val="400"/>
              </a:spcAft>
              <a:buNone/>
              <a:defRPr lang="ja-JP" altLang="en-US" sz="1800" smtClean="0">
                <a:latin typeface="+mn-lt"/>
                <a:ea typeface="+mn-ea"/>
              </a:defRPr>
            </a:lvl4pPr>
            <a:lvl5pPr marL="1600200" indent="0">
              <a:spcAft>
                <a:spcPts val="400"/>
              </a:spcAft>
              <a:buNone/>
              <a:defRPr lang="ja-JP" altLang="en-US" sz="1800">
                <a:latin typeface="+mn-lt"/>
                <a:ea typeface="+mn-ea"/>
              </a:defRPr>
            </a:lvl5pPr>
          </a:lstStyle>
          <a:p>
            <a:pPr marL="0" lvl="0" defTabSz="457200"/>
            <a:r>
              <a:rPr kumimoji="1" lang="ja-JP" altLang="en-US"/>
              <a:t>マスター テキストの書式設定</a:t>
            </a:r>
          </a:p>
        </p:txBody>
      </p:sp>
      <p:sp>
        <p:nvSpPr>
          <p:cNvPr id="12" name="テキスト プレースホルダー 6">
            <a:extLst>
              <a:ext uri="{FF2B5EF4-FFF2-40B4-BE49-F238E27FC236}">
                <a16:creationId xmlns:a16="http://schemas.microsoft.com/office/drawing/2014/main" id="{F717D99F-273F-B847-B6C4-5B4E29D01E4E}"/>
              </a:ext>
            </a:extLst>
          </p:cNvPr>
          <p:cNvSpPr txBox="1">
            <a:spLocks/>
          </p:cNvSpPr>
          <p:nvPr userDrawn="1"/>
        </p:nvSpPr>
        <p:spPr>
          <a:xfrm>
            <a:off x="7237314" y="2838996"/>
            <a:ext cx="2291003" cy="318273"/>
          </a:xfrm>
          <a:prstGeom prst="rect">
            <a:avLst/>
          </a:prstGeom>
          <a:noFill/>
          <a:ln>
            <a:noFill/>
          </a:ln>
        </p:spPr>
        <p:txBody>
          <a:bodyPr wrap="none" lIns="105747" tIns="0" rIns="105747" bIns="0" anchor="ctr"/>
          <a:lstStyle>
            <a:lvl1pPr marL="0" indent="0" algn="l" defTabSz="742950" rtl="0" eaLnBrk="1" latinLnBrk="0" hangingPunct="1">
              <a:lnSpc>
                <a:spcPct val="130000"/>
              </a:lnSpc>
              <a:spcBef>
                <a:spcPts val="0"/>
              </a:spcBef>
              <a:spcAft>
                <a:spcPts val="1000"/>
              </a:spcAft>
              <a:buFont typeface="Arial"/>
              <a:buNone/>
              <a:defRPr kumimoji="1" sz="1200" b="0" i="0" kern="1200">
                <a:solidFill>
                  <a:schemeClr val="tx1"/>
                </a:solidFill>
                <a:latin typeface="+mn-ea"/>
                <a:ea typeface="+mn-ea"/>
                <a:cs typeface="Noto Sans CJK JP DemiLight" charset="-128"/>
              </a:defRPr>
            </a:lvl1pPr>
            <a:lvl2pPr marL="37147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2pPr>
            <a:lvl3pPr marL="74295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3pPr>
            <a:lvl4pPr marL="111442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4pPr>
            <a:lvl5pPr marL="148590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5pPr>
            <a:lvl6pPr marL="204311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9pPr>
          </a:lstStyle>
          <a:p>
            <a:pPr algn="r">
              <a:lnSpc>
                <a:spcPct val="150000"/>
              </a:lnSpc>
            </a:pPr>
            <a:r>
              <a:rPr lang="en-US" altLang="ja-JP" sz="1400" dirty="0">
                <a:solidFill>
                  <a:schemeClr val="bg1"/>
                </a:solidFill>
                <a:latin typeface="Meiryo" panose="020B0604030504040204" pitchFamily="34" charset="-128"/>
                <a:ea typeface="Meiryo" panose="020B0604030504040204" pitchFamily="34" charset="-128"/>
              </a:rPr>
              <a:t>2021</a:t>
            </a:r>
            <a:r>
              <a:rPr lang="ja-JP" altLang="en-US" sz="1400">
                <a:solidFill>
                  <a:schemeClr val="bg1"/>
                </a:solidFill>
                <a:latin typeface="Meiryo" panose="020B0604030504040204" pitchFamily="34" charset="-128"/>
                <a:ea typeface="Meiryo" panose="020B0604030504040204" pitchFamily="34" charset="-128"/>
              </a:rPr>
              <a:t>年</a:t>
            </a:r>
            <a:r>
              <a:rPr lang="en-US" altLang="ja-JP" sz="1400" dirty="0">
                <a:solidFill>
                  <a:schemeClr val="bg1"/>
                </a:solidFill>
                <a:latin typeface="Meiryo" panose="020B0604030504040204" pitchFamily="34" charset="-128"/>
                <a:ea typeface="Meiryo" panose="020B0604030504040204" pitchFamily="34" charset="-128"/>
              </a:rPr>
              <a:t>4</a:t>
            </a:r>
            <a:r>
              <a:rPr lang="ja-JP" altLang="en-US" sz="1400">
                <a:solidFill>
                  <a:schemeClr val="bg1"/>
                </a:solidFill>
                <a:latin typeface="Meiryo" panose="020B0604030504040204" pitchFamily="34" charset="-128"/>
                <a:ea typeface="Meiryo" panose="020B0604030504040204" pitchFamily="34" charset="-128"/>
              </a:rPr>
              <a:t>月</a:t>
            </a:r>
            <a:r>
              <a:rPr lang="en-US" altLang="ja-JP" sz="1400" dirty="0">
                <a:solidFill>
                  <a:schemeClr val="bg1"/>
                </a:solidFill>
                <a:latin typeface="Meiryo" panose="020B0604030504040204" pitchFamily="34" charset="-128"/>
                <a:ea typeface="Meiryo" panose="020B0604030504040204" pitchFamily="34" charset="-128"/>
              </a:rPr>
              <a:t>1</a:t>
            </a:r>
            <a:r>
              <a:rPr lang="ja-JP" altLang="en-US" sz="1400">
                <a:solidFill>
                  <a:schemeClr val="bg1"/>
                </a:solidFill>
                <a:latin typeface="Meiryo" panose="020B0604030504040204" pitchFamily="34" charset="-128"/>
                <a:ea typeface="Meiryo" panose="020B0604030504040204" pitchFamily="34" charset="-128"/>
              </a:rPr>
              <a:t>日</a:t>
            </a:r>
          </a:p>
        </p:txBody>
      </p:sp>
      <p:sp>
        <p:nvSpPr>
          <p:cNvPr id="13" name="Date Placeholder 1">
            <a:extLst>
              <a:ext uri="{FF2B5EF4-FFF2-40B4-BE49-F238E27FC236}">
                <a16:creationId xmlns:a16="http://schemas.microsoft.com/office/drawing/2014/main" id="{B4AD2287-6E3C-6647-80BD-596F7E84AFCC}"/>
              </a:ext>
            </a:extLst>
          </p:cNvPr>
          <p:cNvSpPr>
            <a:spLocks noGrp="1"/>
          </p:cNvSpPr>
          <p:nvPr>
            <p:ph type="dt" sz="half" idx="10"/>
          </p:nvPr>
        </p:nvSpPr>
        <p:spPr>
          <a:xfrm>
            <a:off x="5620019" y="4878176"/>
            <a:ext cx="2228850" cy="365125"/>
          </a:xfrm>
        </p:spPr>
        <p:txBody>
          <a:bodyPr/>
          <a:lstStyle>
            <a:lvl1pPr algn="l">
              <a:defRPr/>
            </a:lvl1pPr>
          </a:lstStyle>
          <a:p>
            <a:endParaRPr lang="en-US" dirty="0"/>
          </a:p>
        </p:txBody>
      </p:sp>
      <p:sp>
        <p:nvSpPr>
          <p:cNvPr id="14" name="Footer Placeholder 2">
            <a:extLst>
              <a:ext uri="{FF2B5EF4-FFF2-40B4-BE49-F238E27FC236}">
                <a16:creationId xmlns:a16="http://schemas.microsoft.com/office/drawing/2014/main" id="{00B915E3-9721-E14D-9069-1E3398AC9B47}"/>
              </a:ext>
            </a:extLst>
          </p:cNvPr>
          <p:cNvSpPr>
            <a:spLocks noGrp="1"/>
          </p:cNvSpPr>
          <p:nvPr>
            <p:ph type="ftr" sz="quarter" idx="11"/>
          </p:nvPr>
        </p:nvSpPr>
        <p:spPr>
          <a:xfrm>
            <a:off x="377683" y="6469296"/>
            <a:ext cx="3757975" cy="263263"/>
          </a:xfrm>
        </p:spPr>
        <p:txBody>
          <a:bodyPr/>
          <a:lstStyle/>
          <a:p>
            <a:endParaRPr lang="en-US" dirty="0"/>
          </a:p>
        </p:txBody>
      </p:sp>
      <p:sp>
        <p:nvSpPr>
          <p:cNvPr id="15" name="タイトル 17">
            <a:extLst>
              <a:ext uri="{FF2B5EF4-FFF2-40B4-BE49-F238E27FC236}">
                <a16:creationId xmlns:a16="http://schemas.microsoft.com/office/drawing/2014/main" id="{74E58C1A-9531-3C45-9E29-C7A0D7F2876F}"/>
              </a:ext>
            </a:extLst>
          </p:cNvPr>
          <p:cNvSpPr>
            <a:spLocks noGrp="1"/>
          </p:cNvSpPr>
          <p:nvPr>
            <p:ph type="title"/>
          </p:nvPr>
        </p:nvSpPr>
        <p:spPr>
          <a:xfrm>
            <a:off x="0" y="1981200"/>
            <a:ext cx="9897010" cy="1904457"/>
          </a:xfrm>
        </p:spPr>
        <p:txBody>
          <a:bodyPr lIns="288000" tIns="180000" rIns="360000" bIns="72000" anchor="b"/>
          <a:lstStyle>
            <a:lvl1pPr>
              <a:defRPr sz="2400">
                <a:solidFill>
                  <a:schemeClr val="tx1"/>
                </a:solidFill>
              </a:defRPr>
            </a:lvl1pPr>
          </a:lstStyle>
          <a:p>
            <a:r>
              <a:rPr kumimoji="1" lang="ja-JP" altLang="en-US"/>
              <a:t>マスター タイトルの書式設定</a:t>
            </a:r>
            <a:endParaRPr kumimoji="1" lang="ja-JP" altLang="en-US" dirty="0"/>
          </a:p>
        </p:txBody>
      </p:sp>
      <p:sp>
        <p:nvSpPr>
          <p:cNvPr id="16" name="テキスト プレースホルダー 14">
            <a:extLst>
              <a:ext uri="{FF2B5EF4-FFF2-40B4-BE49-F238E27FC236}">
                <a16:creationId xmlns:a16="http://schemas.microsoft.com/office/drawing/2014/main" id="{D77FD104-BAAE-1E43-B733-8EE9CC9EC49D}"/>
              </a:ext>
            </a:extLst>
          </p:cNvPr>
          <p:cNvSpPr>
            <a:spLocks noGrp="1"/>
          </p:cNvSpPr>
          <p:nvPr>
            <p:ph type="body" sz="quarter" idx="13"/>
          </p:nvPr>
        </p:nvSpPr>
        <p:spPr>
          <a:xfrm>
            <a:off x="-9227" y="3901925"/>
            <a:ext cx="9924453" cy="412805"/>
          </a:xfrm>
        </p:spPr>
        <p:txBody>
          <a:bodyPr wrap="square" lIns="288000">
            <a:spAutoFit/>
          </a:bodyPr>
          <a:lstStyle>
            <a:lvl1pPr marL="0" indent="0">
              <a:buNone/>
              <a:defRPr lang="ja-JP" altLang="en-US" sz="1700" spc="150" smtClean="0">
                <a:solidFill>
                  <a:schemeClr val="bg1"/>
                </a:solidFill>
              </a:defRPr>
            </a:lvl1pPr>
            <a:lvl2pPr marL="228600" indent="0">
              <a:buNone/>
              <a:defRPr lang="ja-JP" altLang="en-US" sz="1700" smtClean="0">
                <a:solidFill>
                  <a:schemeClr val="bg1"/>
                </a:solidFill>
                <a:latin typeface="+mn-lt"/>
                <a:ea typeface="+mn-ea"/>
              </a:defRPr>
            </a:lvl2pPr>
            <a:lvl3pPr marL="685800" indent="0">
              <a:buNone/>
              <a:defRPr lang="ja-JP" altLang="en-US" sz="1700" smtClean="0">
                <a:solidFill>
                  <a:schemeClr val="bg1"/>
                </a:solidFill>
                <a:latin typeface="+mn-lt"/>
                <a:ea typeface="+mn-ea"/>
              </a:defRPr>
            </a:lvl3pPr>
            <a:lvl4pPr marL="1143000" indent="0">
              <a:buNone/>
              <a:defRPr lang="ja-JP" altLang="en-US" sz="1700" smtClean="0">
                <a:solidFill>
                  <a:schemeClr val="bg1"/>
                </a:solidFill>
                <a:latin typeface="+mn-lt"/>
                <a:ea typeface="+mn-ea"/>
              </a:defRPr>
            </a:lvl4pPr>
            <a:lvl5pPr marL="1600200" indent="0">
              <a:buNone/>
              <a:defRPr lang="ja-JP" altLang="en-US" sz="1700">
                <a:solidFill>
                  <a:schemeClr val="bg1"/>
                </a:solidFill>
                <a:latin typeface="+mn-lt"/>
                <a:ea typeface="+mn-ea"/>
              </a:defRPr>
            </a:lvl5pPr>
          </a:lstStyle>
          <a:p>
            <a:pPr marL="0" lvl="0" defTabSz="457200"/>
            <a:r>
              <a:rPr kumimoji="1" lang="ja-JP" altLang="en-US"/>
              <a:t>マスター テキストの書式設定</a:t>
            </a:r>
          </a:p>
        </p:txBody>
      </p:sp>
      <p:pic>
        <p:nvPicPr>
          <p:cNvPr id="100" name="図 99">
            <a:extLst>
              <a:ext uri="{FF2B5EF4-FFF2-40B4-BE49-F238E27FC236}">
                <a16:creationId xmlns:a16="http://schemas.microsoft.com/office/drawing/2014/main" id="{6A504CDB-3BA6-BF4B-A602-DB26DC8301D4}"/>
              </a:ext>
            </a:extLst>
          </p:cNvPr>
          <p:cNvPicPr>
            <a:picLocks noChangeAspect="1"/>
          </p:cNvPicPr>
          <p:nvPr userDrawn="1"/>
        </p:nvPicPr>
        <p:blipFill>
          <a:blip r:embed="rId2"/>
          <a:srcRect/>
          <a:stretch/>
        </p:blipFill>
        <p:spPr>
          <a:xfrm>
            <a:off x="8121352" y="203439"/>
            <a:ext cx="1641497" cy="562365"/>
          </a:xfrm>
          <a:prstGeom prst="rect">
            <a:avLst/>
          </a:prstGeom>
        </p:spPr>
      </p:pic>
    </p:spTree>
    <p:extLst>
      <p:ext uri="{BB962C8B-B14F-4D97-AF65-F5344CB8AC3E}">
        <p14:creationId xmlns:p14="http://schemas.microsoft.com/office/powerpoint/2010/main" val="1778577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表紙2">
    <p:spTree>
      <p:nvGrpSpPr>
        <p:cNvPr id="1" name=""/>
        <p:cNvGrpSpPr/>
        <p:nvPr/>
      </p:nvGrpSpPr>
      <p:grpSpPr>
        <a:xfrm>
          <a:off x="0" y="0"/>
          <a:ext cx="0" cy="0"/>
          <a:chOff x="0" y="0"/>
          <a:chExt cx="0" cy="0"/>
        </a:xfrm>
      </p:grpSpPr>
      <p:sp>
        <p:nvSpPr>
          <p:cNvPr id="170"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71"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0">
                <a:schemeClr val="bg2"/>
              </a:gs>
              <a:gs pos="62000">
                <a:schemeClr val="tx2">
                  <a:alpha val="3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9" name="正方形/長方形 8">
            <a:extLst>
              <a:ext uri="{FF2B5EF4-FFF2-40B4-BE49-F238E27FC236}">
                <a16:creationId xmlns:a16="http://schemas.microsoft.com/office/drawing/2014/main" id="{2BE08920-B0C0-9B48-A34C-F8D99A48DBF8}"/>
              </a:ext>
            </a:extLst>
          </p:cNvPr>
          <p:cNvSpPr/>
          <p:nvPr userDrawn="1"/>
        </p:nvSpPr>
        <p:spPr>
          <a:xfrm>
            <a:off x="2371426" y="3027"/>
            <a:ext cx="7543800" cy="6854973"/>
          </a:xfrm>
          <a:prstGeom prst="rect">
            <a:avLst/>
          </a:prstGeom>
          <a:gradFill flip="none" rotWithShape="1">
            <a:gsLst>
              <a:gs pos="50000">
                <a:srgbClr val="FFFFFF">
                  <a:alpha val="31000"/>
                </a:srgbClr>
              </a:gs>
              <a:gs pos="82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8" name="テキスト プレースホルダー 14">
            <a:extLst>
              <a:ext uri="{FF2B5EF4-FFF2-40B4-BE49-F238E27FC236}">
                <a16:creationId xmlns:a16="http://schemas.microsoft.com/office/drawing/2014/main" id="{61738D56-6561-1C48-AB89-C7F65FB15878}"/>
              </a:ext>
            </a:extLst>
          </p:cNvPr>
          <p:cNvSpPr>
            <a:spLocks noGrp="1"/>
          </p:cNvSpPr>
          <p:nvPr>
            <p:ph type="body" sz="quarter" idx="12"/>
          </p:nvPr>
        </p:nvSpPr>
        <p:spPr>
          <a:xfrm>
            <a:off x="2362200" y="4042659"/>
            <a:ext cx="7534810" cy="412421"/>
          </a:xfrm>
        </p:spPr>
        <p:txBody>
          <a:bodyPr wrap="square" lIns="288000">
            <a:spAutoFit/>
          </a:bodyPr>
          <a:lstStyle>
            <a:lvl1pPr marL="0" indent="0">
              <a:spcAft>
                <a:spcPts val="400"/>
              </a:spcAft>
              <a:buNone/>
              <a:defRPr lang="ja-JP" altLang="en-US" sz="1600" spc="150" smtClean="0">
                <a:solidFill>
                  <a:schemeClr val="tx1"/>
                </a:solidFill>
              </a:defRPr>
            </a:lvl1pPr>
            <a:lvl2pPr marL="228600" indent="0">
              <a:spcAft>
                <a:spcPts val="400"/>
              </a:spcAft>
              <a:buNone/>
              <a:defRPr lang="ja-JP" altLang="en-US" sz="1600" smtClean="0">
                <a:solidFill>
                  <a:schemeClr val="tx1"/>
                </a:solidFill>
                <a:latin typeface="+mn-lt"/>
                <a:ea typeface="+mn-ea"/>
              </a:defRPr>
            </a:lvl2pPr>
            <a:lvl3pPr marL="685800" indent="0">
              <a:spcAft>
                <a:spcPts val="400"/>
              </a:spcAft>
              <a:buNone/>
              <a:defRPr lang="ja-JP" altLang="en-US" sz="1600" smtClean="0">
                <a:solidFill>
                  <a:schemeClr val="tx1"/>
                </a:solidFill>
                <a:latin typeface="+mn-lt"/>
                <a:ea typeface="+mn-ea"/>
              </a:defRPr>
            </a:lvl3pPr>
            <a:lvl4pPr marL="1143000" indent="0">
              <a:spcAft>
                <a:spcPts val="400"/>
              </a:spcAft>
              <a:buNone/>
              <a:defRPr lang="ja-JP" altLang="en-US" sz="1600" smtClean="0">
                <a:solidFill>
                  <a:schemeClr val="tx1"/>
                </a:solidFill>
                <a:latin typeface="+mn-lt"/>
                <a:ea typeface="+mn-ea"/>
              </a:defRPr>
            </a:lvl4pPr>
            <a:lvl5pPr marL="1600200" indent="0">
              <a:spcAft>
                <a:spcPts val="400"/>
              </a:spcAft>
              <a:buNone/>
              <a:defRPr lang="ja-JP" altLang="en-US" sz="1600">
                <a:solidFill>
                  <a:schemeClr val="tx1"/>
                </a:solidFill>
                <a:latin typeface="+mn-lt"/>
                <a:ea typeface="+mn-ea"/>
              </a:defRPr>
            </a:lvl5pPr>
          </a:lstStyle>
          <a:p>
            <a:pPr marL="0" lvl="0" defTabSz="457200"/>
            <a:r>
              <a:rPr kumimoji="1" lang="ja-JP" altLang="en-US"/>
              <a:t>マスター テキストの書式設定</a:t>
            </a:r>
          </a:p>
        </p:txBody>
      </p:sp>
      <p:pic>
        <p:nvPicPr>
          <p:cNvPr id="11" name="図 10">
            <a:extLst>
              <a:ext uri="{FF2B5EF4-FFF2-40B4-BE49-F238E27FC236}">
                <a16:creationId xmlns:a16="http://schemas.microsoft.com/office/drawing/2014/main" id="{CF91CF97-003A-8047-ADC7-81411BD333F3}"/>
              </a:ext>
            </a:extLst>
          </p:cNvPr>
          <p:cNvPicPr>
            <a:picLocks noChangeAspect="1"/>
          </p:cNvPicPr>
          <p:nvPr userDrawn="1"/>
        </p:nvPicPr>
        <p:blipFill>
          <a:blip r:embed="rId2" cstate="email">
            <a:alphaModFix amt="36000"/>
            <a:extLst>
              <a:ext uri="{28A0092B-C50C-407E-A947-70E740481C1C}">
                <a14:useLocalDpi xmlns:a14="http://schemas.microsoft.com/office/drawing/2010/main"/>
              </a:ext>
            </a:extLst>
          </a:blip>
          <a:stretch>
            <a:fillRect/>
          </a:stretch>
        </p:blipFill>
        <p:spPr>
          <a:xfrm>
            <a:off x="5715000" y="6469296"/>
            <a:ext cx="3813317" cy="173332"/>
          </a:xfrm>
          <a:prstGeom prst="rect">
            <a:avLst/>
          </a:prstGeom>
        </p:spPr>
      </p:pic>
      <p:sp>
        <p:nvSpPr>
          <p:cNvPr id="12" name="テキスト プレースホルダー 6">
            <a:extLst>
              <a:ext uri="{FF2B5EF4-FFF2-40B4-BE49-F238E27FC236}">
                <a16:creationId xmlns:a16="http://schemas.microsoft.com/office/drawing/2014/main" id="{F717D99F-273F-B847-B6C4-5B4E29D01E4E}"/>
              </a:ext>
            </a:extLst>
          </p:cNvPr>
          <p:cNvSpPr txBox="1">
            <a:spLocks/>
          </p:cNvSpPr>
          <p:nvPr userDrawn="1"/>
        </p:nvSpPr>
        <p:spPr>
          <a:xfrm>
            <a:off x="7237314" y="2838996"/>
            <a:ext cx="2291003" cy="318273"/>
          </a:xfrm>
          <a:prstGeom prst="rect">
            <a:avLst/>
          </a:prstGeom>
          <a:noFill/>
          <a:ln>
            <a:noFill/>
          </a:ln>
        </p:spPr>
        <p:txBody>
          <a:bodyPr wrap="none" lIns="105747" tIns="0" rIns="105747" bIns="0" anchor="ctr"/>
          <a:lstStyle>
            <a:lvl1pPr marL="0" indent="0" algn="l" defTabSz="742950" rtl="0" eaLnBrk="1" latinLnBrk="0" hangingPunct="1">
              <a:lnSpc>
                <a:spcPct val="130000"/>
              </a:lnSpc>
              <a:spcBef>
                <a:spcPts val="0"/>
              </a:spcBef>
              <a:spcAft>
                <a:spcPts val="1000"/>
              </a:spcAft>
              <a:buFont typeface="Arial"/>
              <a:buNone/>
              <a:defRPr kumimoji="1" sz="1200" b="0" i="0" kern="1200">
                <a:solidFill>
                  <a:schemeClr val="tx1"/>
                </a:solidFill>
                <a:latin typeface="+mn-ea"/>
                <a:ea typeface="+mn-ea"/>
                <a:cs typeface="Noto Sans CJK JP DemiLight" charset="-128"/>
              </a:defRPr>
            </a:lvl1pPr>
            <a:lvl2pPr marL="37147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2pPr>
            <a:lvl3pPr marL="74295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3pPr>
            <a:lvl4pPr marL="1114425"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4pPr>
            <a:lvl5pPr marL="1485900" indent="0" algn="l" defTabSz="742950" rtl="0" eaLnBrk="1" latinLnBrk="0" hangingPunct="1">
              <a:lnSpc>
                <a:spcPct val="130000"/>
              </a:lnSpc>
              <a:spcBef>
                <a:spcPts val="406"/>
              </a:spcBef>
              <a:spcAft>
                <a:spcPts val="1000"/>
              </a:spcAft>
              <a:buFont typeface="Arial"/>
              <a:buNone/>
              <a:defRPr kumimoji="1" sz="1200" b="0" i="0" kern="1200">
                <a:solidFill>
                  <a:schemeClr val="tx1"/>
                </a:solidFill>
                <a:latin typeface="+mn-ea"/>
                <a:ea typeface="+mn-ea"/>
                <a:cs typeface="Noto Sans CJK JP DemiLight" charset="-128"/>
              </a:defRPr>
            </a:lvl5pPr>
            <a:lvl6pPr marL="204311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kumimoji="1" sz="1463" kern="1200">
                <a:solidFill>
                  <a:schemeClr val="tx1"/>
                </a:solidFill>
                <a:latin typeface="+mn-lt"/>
                <a:ea typeface="+mn-ea"/>
                <a:cs typeface="+mn-cs"/>
              </a:defRPr>
            </a:lvl9pPr>
          </a:lstStyle>
          <a:p>
            <a:pPr algn="r">
              <a:lnSpc>
                <a:spcPct val="150000"/>
              </a:lnSpc>
            </a:pPr>
            <a:r>
              <a:rPr lang="en-US" altLang="ja-JP" sz="1400" dirty="0">
                <a:solidFill>
                  <a:schemeClr val="bg1"/>
                </a:solidFill>
                <a:latin typeface="Meiryo" panose="020B0604030504040204" pitchFamily="34" charset="-128"/>
                <a:ea typeface="Meiryo" panose="020B0604030504040204" pitchFamily="34" charset="-128"/>
              </a:rPr>
              <a:t>2021</a:t>
            </a:r>
            <a:r>
              <a:rPr lang="ja-JP" altLang="en-US" sz="1400">
                <a:solidFill>
                  <a:schemeClr val="bg1"/>
                </a:solidFill>
                <a:latin typeface="Meiryo" panose="020B0604030504040204" pitchFamily="34" charset="-128"/>
                <a:ea typeface="Meiryo" panose="020B0604030504040204" pitchFamily="34" charset="-128"/>
              </a:rPr>
              <a:t>年</a:t>
            </a:r>
            <a:r>
              <a:rPr lang="en-US" altLang="ja-JP" sz="1400" dirty="0">
                <a:solidFill>
                  <a:schemeClr val="bg1"/>
                </a:solidFill>
                <a:latin typeface="Meiryo" panose="020B0604030504040204" pitchFamily="34" charset="-128"/>
                <a:ea typeface="Meiryo" panose="020B0604030504040204" pitchFamily="34" charset="-128"/>
              </a:rPr>
              <a:t>4</a:t>
            </a:r>
            <a:r>
              <a:rPr lang="ja-JP" altLang="en-US" sz="1400">
                <a:solidFill>
                  <a:schemeClr val="bg1"/>
                </a:solidFill>
                <a:latin typeface="Meiryo" panose="020B0604030504040204" pitchFamily="34" charset="-128"/>
                <a:ea typeface="Meiryo" panose="020B0604030504040204" pitchFamily="34" charset="-128"/>
              </a:rPr>
              <a:t>月</a:t>
            </a:r>
            <a:r>
              <a:rPr lang="en-US" altLang="ja-JP" sz="1400" dirty="0">
                <a:solidFill>
                  <a:schemeClr val="bg1"/>
                </a:solidFill>
                <a:latin typeface="Meiryo" panose="020B0604030504040204" pitchFamily="34" charset="-128"/>
                <a:ea typeface="Meiryo" panose="020B0604030504040204" pitchFamily="34" charset="-128"/>
              </a:rPr>
              <a:t>1</a:t>
            </a:r>
            <a:r>
              <a:rPr lang="ja-JP" altLang="en-US" sz="1400">
                <a:solidFill>
                  <a:schemeClr val="bg1"/>
                </a:solidFill>
                <a:latin typeface="Meiryo" panose="020B0604030504040204" pitchFamily="34" charset="-128"/>
                <a:ea typeface="Meiryo" panose="020B0604030504040204" pitchFamily="34" charset="-128"/>
              </a:rPr>
              <a:t>日</a:t>
            </a:r>
          </a:p>
        </p:txBody>
      </p:sp>
      <p:sp>
        <p:nvSpPr>
          <p:cNvPr id="14" name="Footer Placeholder 2">
            <a:extLst>
              <a:ext uri="{FF2B5EF4-FFF2-40B4-BE49-F238E27FC236}">
                <a16:creationId xmlns:a16="http://schemas.microsoft.com/office/drawing/2014/main" id="{00B915E3-9721-E14D-9069-1E3398AC9B47}"/>
              </a:ext>
            </a:extLst>
          </p:cNvPr>
          <p:cNvSpPr>
            <a:spLocks noGrp="1"/>
          </p:cNvSpPr>
          <p:nvPr>
            <p:ph type="ftr" sz="quarter" idx="11"/>
          </p:nvPr>
        </p:nvSpPr>
        <p:spPr>
          <a:xfrm>
            <a:off x="4450710" y="6379365"/>
            <a:ext cx="3757975" cy="263263"/>
          </a:xfrm>
        </p:spPr>
        <p:txBody>
          <a:bodyPr/>
          <a:lstStyle/>
          <a:p>
            <a:endParaRPr lang="en-US" dirty="0"/>
          </a:p>
        </p:txBody>
      </p:sp>
      <p:sp>
        <p:nvSpPr>
          <p:cNvPr id="15" name="タイトル 17">
            <a:extLst>
              <a:ext uri="{FF2B5EF4-FFF2-40B4-BE49-F238E27FC236}">
                <a16:creationId xmlns:a16="http://schemas.microsoft.com/office/drawing/2014/main" id="{74E58C1A-9531-3C45-9E29-C7A0D7F2876F}"/>
              </a:ext>
            </a:extLst>
          </p:cNvPr>
          <p:cNvSpPr>
            <a:spLocks noGrp="1"/>
          </p:cNvSpPr>
          <p:nvPr>
            <p:ph type="title"/>
          </p:nvPr>
        </p:nvSpPr>
        <p:spPr>
          <a:xfrm>
            <a:off x="2362200" y="1447800"/>
            <a:ext cx="7534810" cy="2304191"/>
          </a:xfrm>
        </p:spPr>
        <p:txBody>
          <a:bodyPr lIns="288000" tIns="180000" rIns="360000" bIns="72000" anchor="b"/>
          <a:lstStyle>
            <a:lvl1pPr>
              <a:defRPr sz="2400">
                <a:solidFill>
                  <a:schemeClr val="tx1"/>
                </a:solidFill>
              </a:defRPr>
            </a:lvl1pPr>
          </a:lstStyle>
          <a:p>
            <a:r>
              <a:rPr kumimoji="1" lang="ja-JP" altLang="en-US"/>
              <a:t>マスター タイトルの書式設定</a:t>
            </a:r>
            <a:endParaRPr kumimoji="1" lang="ja-JP" altLang="en-US" dirty="0"/>
          </a:p>
        </p:txBody>
      </p:sp>
      <p:sp>
        <p:nvSpPr>
          <p:cNvPr id="172"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3" name="テキスト ボックス 2">
            <a:extLst>
              <a:ext uri="{FF2B5EF4-FFF2-40B4-BE49-F238E27FC236}">
                <a16:creationId xmlns:a16="http://schemas.microsoft.com/office/drawing/2014/main" id="{7BC4C9D3-B1BE-ADBE-B784-7B89693B728D}"/>
              </a:ext>
            </a:extLst>
          </p:cNvPr>
          <p:cNvSpPr txBox="1"/>
          <p:nvPr userDrawn="1"/>
        </p:nvSpPr>
        <p:spPr>
          <a:xfrm>
            <a:off x="5733868" y="6730332"/>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dirty="0">
                <a:solidFill>
                  <a:srgbClr val="6B6B6B"/>
                </a:solidFill>
              </a:rPr>
              <a:t>© 2024 NTT DATA INSTITUTE OF MANAGEMENT CONSULTING, Inc.</a:t>
            </a:r>
          </a:p>
        </p:txBody>
      </p:sp>
    </p:spTree>
    <p:extLst>
      <p:ext uri="{BB962C8B-B14F-4D97-AF65-F5344CB8AC3E}">
        <p14:creationId xmlns:p14="http://schemas.microsoft.com/office/powerpoint/2010/main" val="2540770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中扉・目次1">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ED030BBF-1018-E14A-AC2B-DC996F9E0808}"/>
              </a:ext>
            </a:extLst>
          </p:cNvPr>
          <p:cNvSpPr/>
          <p:nvPr userDrawn="1"/>
        </p:nvSpPr>
        <p:spPr>
          <a:xfrm>
            <a:off x="2362200" y="0"/>
            <a:ext cx="7543799" cy="6854972"/>
          </a:xfrm>
          <a:prstGeom prst="rect">
            <a:avLst/>
          </a:prstGeom>
          <a:gradFill flip="none" rotWithShape="1">
            <a:gsLst>
              <a:gs pos="0">
                <a:srgbClr val="FFFFFF">
                  <a:alpha val="31000"/>
                </a:srgbClr>
              </a:gs>
              <a:gs pos="99000">
                <a:srgbClr val="EDEEF5"/>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176246" rIns="326585" bIns="176246" rtlCol="0" anchor="ctr"/>
          <a:lstStyle/>
          <a:p>
            <a:pPr>
              <a:lnSpc>
                <a:spcPct val="130000"/>
              </a:lnSpc>
              <a:spcAft>
                <a:spcPts val="1089"/>
              </a:spcAft>
            </a:pPr>
            <a:endParaRPr kumimoji="1" lang="ja-JP" altLang="en-US" sz="1200" kern="900" spc="69">
              <a:solidFill>
                <a:prstClr val="white"/>
              </a:solidFill>
              <a:latin typeface="Meiryo" panose="020B0604030504040204" pitchFamily="34" charset="-128"/>
              <a:ea typeface="Meiryo" panose="020B0604030504040204" pitchFamily="34" charset="-128"/>
            </a:endParaRPr>
          </a:p>
        </p:txBody>
      </p:sp>
      <p:sp>
        <p:nvSpPr>
          <p:cNvPr id="7" name="テキスト プレースホルダー 6">
            <a:extLst>
              <a:ext uri="{FF2B5EF4-FFF2-40B4-BE49-F238E27FC236}">
                <a16:creationId xmlns:a16="http://schemas.microsoft.com/office/drawing/2014/main" id="{4EA809F9-0C86-CF4D-85E3-67D8D37806DE}"/>
              </a:ext>
            </a:extLst>
          </p:cNvPr>
          <p:cNvSpPr txBox="1">
            <a:spLocks/>
          </p:cNvSpPr>
          <p:nvPr userDrawn="1"/>
        </p:nvSpPr>
        <p:spPr>
          <a:xfrm>
            <a:off x="0" y="3027"/>
            <a:ext cx="2362200" cy="6854973"/>
          </a:xfrm>
          <a:prstGeom prst="rect">
            <a:avLst/>
          </a:prstGeom>
          <a:pattFill prst="dkUpDiag">
            <a:fgClr>
              <a:srgbClr val="003579"/>
            </a:fgClr>
            <a:bgClr>
              <a:srgbClr val="004292"/>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14" name="テキスト プレースホルダー 13">
            <a:extLst>
              <a:ext uri="{FF2B5EF4-FFF2-40B4-BE49-F238E27FC236}">
                <a16:creationId xmlns:a16="http://schemas.microsoft.com/office/drawing/2014/main" id="{A93A36DD-2A38-364A-8A47-8780ED7B4FED}"/>
              </a:ext>
            </a:extLst>
          </p:cNvPr>
          <p:cNvSpPr>
            <a:spLocks noGrp="1"/>
          </p:cNvSpPr>
          <p:nvPr>
            <p:ph type="body" sz="quarter" idx="10"/>
          </p:nvPr>
        </p:nvSpPr>
        <p:spPr>
          <a:xfrm>
            <a:off x="2675088" y="2130336"/>
            <a:ext cx="4440062" cy="3054682"/>
          </a:xfrm>
        </p:spPr>
        <p:txBody>
          <a:bodyPr wrap="none" anchor="ctr">
            <a:spAutoFit/>
          </a:bodyPr>
          <a:lstStyle>
            <a:lvl1pPr>
              <a:defRPr lang="ja-JP" altLang="en-US" sz="2000" spc="272" smtClean="0"/>
            </a:lvl1pPr>
            <a:lvl2pPr>
              <a:defRPr lang="ja-JP" altLang="en-US" sz="1800" smtClean="0">
                <a:latin typeface="+mn-lt"/>
                <a:ea typeface="+mn-ea"/>
              </a:defRPr>
            </a:lvl2pPr>
            <a:lvl3pPr>
              <a:defRPr lang="ja-JP" altLang="en-US" sz="1800" smtClean="0">
                <a:latin typeface="+mn-lt"/>
                <a:ea typeface="+mn-ea"/>
              </a:defRPr>
            </a:lvl3pPr>
            <a:lvl4pPr>
              <a:defRPr lang="ja-JP" altLang="en-US" sz="1800" smtClean="0">
                <a:latin typeface="+mn-lt"/>
                <a:ea typeface="+mn-ea"/>
              </a:defRPr>
            </a:lvl4pPr>
            <a:lvl5pPr>
              <a:defRPr lang="ja-JP" altLang="en-US" sz="1800">
                <a:latin typeface="+mn-lt"/>
                <a:ea typeface="+mn-ea"/>
              </a:defRPr>
            </a:lvl5pPr>
          </a:lstStyle>
          <a:p>
            <a:pPr marL="342900" lvl="0" indent="-342900" defTabSz="457200">
              <a:lnSpc>
                <a:spcPct val="150000"/>
              </a:lnSpc>
              <a:buFont typeface="+mj-lt"/>
              <a:buAutoNum type="arabicPeriod"/>
            </a:pPr>
            <a:r>
              <a:rPr kumimoji="1" lang="ja-JP" altLang="en-US"/>
              <a:t>マスター テキストの書式設定</a:t>
            </a:r>
          </a:p>
          <a:p>
            <a:pPr marL="342900" lvl="1" indent="-342900" defTabSz="457200">
              <a:lnSpc>
                <a:spcPct val="150000"/>
              </a:lnSpc>
              <a:buFont typeface="+mj-lt"/>
              <a:buAutoNum type="arabicPeriod"/>
            </a:pPr>
            <a:r>
              <a:rPr kumimoji="1" lang="ja-JP" altLang="en-US"/>
              <a:t>第 </a:t>
            </a:r>
            <a:r>
              <a:rPr kumimoji="1" lang="en-US" altLang="ja-JP"/>
              <a:t>2 </a:t>
            </a:r>
            <a:r>
              <a:rPr kumimoji="1" lang="ja-JP" altLang="en-US"/>
              <a:t>レベル</a:t>
            </a:r>
          </a:p>
          <a:p>
            <a:pPr marL="342900" lvl="2" indent="-342900" defTabSz="457200">
              <a:lnSpc>
                <a:spcPct val="150000"/>
              </a:lnSpc>
              <a:buFont typeface="+mj-lt"/>
              <a:buAutoNum type="arabicPeriod"/>
            </a:pPr>
            <a:r>
              <a:rPr kumimoji="1" lang="ja-JP" altLang="en-US"/>
              <a:t>第 </a:t>
            </a:r>
            <a:r>
              <a:rPr kumimoji="1" lang="en-US" altLang="ja-JP"/>
              <a:t>3 </a:t>
            </a:r>
            <a:r>
              <a:rPr kumimoji="1" lang="ja-JP" altLang="en-US"/>
              <a:t>レベル</a:t>
            </a:r>
          </a:p>
          <a:p>
            <a:pPr marL="342900" lvl="3" indent="-342900" defTabSz="457200">
              <a:lnSpc>
                <a:spcPct val="150000"/>
              </a:lnSpc>
              <a:buFont typeface="+mj-lt"/>
              <a:buAutoNum type="arabicPeriod"/>
            </a:pPr>
            <a:r>
              <a:rPr kumimoji="1" lang="ja-JP" altLang="en-US"/>
              <a:t>第 </a:t>
            </a:r>
            <a:r>
              <a:rPr kumimoji="1" lang="en-US" altLang="ja-JP"/>
              <a:t>4 </a:t>
            </a:r>
            <a:r>
              <a:rPr kumimoji="1" lang="ja-JP" altLang="en-US"/>
              <a:t>レベル</a:t>
            </a:r>
          </a:p>
          <a:p>
            <a:pPr marL="342900" lvl="4" indent="-342900" defTabSz="457200">
              <a:lnSpc>
                <a:spcPct val="150000"/>
              </a:lnSpc>
              <a:buFont typeface="+mj-lt"/>
              <a:buAutoNum type="arabicPeriod"/>
            </a:pPr>
            <a:r>
              <a:rPr kumimoji="1" lang="ja-JP" altLang="en-US"/>
              <a:t>第 </a:t>
            </a:r>
            <a:r>
              <a:rPr kumimoji="1" lang="en-US" altLang="ja-JP"/>
              <a:t>5 </a:t>
            </a:r>
            <a:r>
              <a:rPr kumimoji="1" lang="ja-JP" altLang="en-US"/>
              <a:t>レベル</a:t>
            </a:r>
            <a:endParaRPr kumimoji="1" lang="ja-JP" altLang="en-US" dirty="0"/>
          </a:p>
        </p:txBody>
      </p:sp>
      <p:sp>
        <p:nvSpPr>
          <p:cNvPr id="89" name="テキスト プレースホルダー 6">
            <a:extLst>
              <a:ext uri="{FF2B5EF4-FFF2-40B4-BE49-F238E27FC236}">
                <a16:creationId xmlns:a16="http://schemas.microsoft.com/office/drawing/2014/main" id="{94ADDCFC-76A6-3E4C-9786-2004A991C4E2}"/>
              </a:ext>
            </a:extLst>
          </p:cNvPr>
          <p:cNvSpPr txBox="1">
            <a:spLocks/>
          </p:cNvSpPr>
          <p:nvPr userDrawn="1"/>
        </p:nvSpPr>
        <p:spPr>
          <a:xfrm rot="5400000" flipV="1">
            <a:off x="-679881" y="3815921"/>
            <a:ext cx="3721963" cy="2362198"/>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3540809 w 9907200"/>
              <a:gd name="connsiteY0" fmla="*/ 9052 h 827999"/>
              <a:gd name="connsiteX1" fmla="*/ 9907200 w 9907200"/>
              <a:gd name="connsiteY1" fmla="*/ 0 h 827999"/>
              <a:gd name="connsiteX2" fmla="*/ 9907200 w 9907200"/>
              <a:gd name="connsiteY2" fmla="*/ 827999 h 827999"/>
              <a:gd name="connsiteX3" fmla="*/ 0 w 9907200"/>
              <a:gd name="connsiteY3" fmla="*/ 827999 h 827999"/>
              <a:gd name="connsiteX4" fmla="*/ 3540809 w 9907200"/>
              <a:gd name="connsiteY4" fmla="*/ 9052 h 827999"/>
              <a:gd name="connsiteX0" fmla="*/ 6219564 w 9907200"/>
              <a:gd name="connsiteY0" fmla="*/ 2673 h 827999"/>
              <a:gd name="connsiteX1" fmla="*/ 9907200 w 9907200"/>
              <a:gd name="connsiteY1" fmla="*/ 0 h 827999"/>
              <a:gd name="connsiteX2" fmla="*/ 9907200 w 9907200"/>
              <a:gd name="connsiteY2" fmla="*/ 827999 h 827999"/>
              <a:gd name="connsiteX3" fmla="*/ 0 w 9907200"/>
              <a:gd name="connsiteY3" fmla="*/ 827999 h 827999"/>
              <a:gd name="connsiteX4" fmla="*/ 6219564 w 9907200"/>
              <a:gd name="connsiteY4" fmla="*/ 2673 h 827999"/>
              <a:gd name="connsiteX0" fmla="*/ 6255281 w 9942917"/>
              <a:gd name="connsiteY0" fmla="*/ 2673 h 827999"/>
              <a:gd name="connsiteX1" fmla="*/ 9942917 w 9942917"/>
              <a:gd name="connsiteY1" fmla="*/ 0 h 827999"/>
              <a:gd name="connsiteX2" fmla="*/ 9942917 w 9942917"/>
              <a:gd name="connsiteY2" fmla="*/ 827999 h 827999"/>
              <a:gd name="connsiteX3" fmla="*/ 0 w 9942917"/>
              <a:gd name="connsiteY3" fmla="*/ 826404 h 827999"/>
              <a:gd name="connsiteX4" fmla="*/ 6255281 w 9942917"/>
              <a:gd name="connsiteY4" fmla="*/ 2673 h 827999"/>
              <a:gd name="connsiteX0" fmla="*/ 6160036 w 9847672"/>
              <a:gd name="connsiteY0" fmla="*/ 2673 h 827999"/>
              <a:gd name="connsiteX1" fmla="*/ 9847672 w 9847672"/>
              <a:gd name="connsiteY1" fmla="*/ 0 h 827999"/>
              <a:gd name="connsiteX2" fmla="*/ 9847672 w 9847672"/>
              <a:gd name="connsiteY2" fmla="*/ 827999 h 827999"/>
              <a:gd name="connsiteX3" fmla="*/ 0 w 9847672"/>
              <a:gd name="connsiteY3" fmla="*/ 823215 h 827999"/>
              <a:gd name="connsiteX4" fmla="*/ 6160036 w 9847672"/>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0 w 9740523"/>
              <a:gd name="connsiteY3" fmla="*/ 821621 h 827999"/>
              <a:gd name="connsiteX4" fmla="*/ 6052887 w 9740523"/>
              <a:gd name="connsiteY4" fmla="*/ 2673 h 827999"/>
              <a:gd name="connsiteX0" fmla="*/ 6052887 w 9740523"/>
              <a:gd name="connsiteY0" fmla="*/ 2673 h 827999"/>
              <a:gd name="connsiteX1" fmla="*/ 9740523 w 9740523"/>
              <a:gd name="connsiteY1" fmla="*/ 0 h 827999"/>
              <a:gd name="connsiteX2" fmla="*/ 9740523 w 9740523"/>
              <a:gd name="connsiteY2" fmla="*/ 827999 h 827999"/>
              <a:gd name="connsiteX3" fmla="*/ 1 w 9740523"/>
              <a:gd name="connsiteY3" fmla="*/ 826683 h 827999"/>
              <a:gd name="connsiteX4" fmla="*/ 6052887 w 9740523"/>
              <a:gd name="connsiteY4" fmla="*/ 2673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740523" h="827999">
                <a:moveTo>
                  <a:pt x="6052887" y="2673"/>
                </a:moveTo>
                <a:lnTo>
                  <a:pt x="9740523" y="0"/>
                </a:lnTo>
                <a:lnTo>
                  <a:pt x="9740523" y="827999"/>
                </a:lnTo>
                <a:lnTo>
                  <a:pt x="1" y="826683"/>
                </a:lnTo>
                <a:lnTo>
                  <a:pt x="6052887" y="2673"/>
                </a:lnTo>
                <a:close/>
              </a:path>
            </a:pathLst>
          </a:custGeom>
          <a:gradFill flip="none" rotWithShape="1">
            <a:gsLst>
              <a:gs pos="0">
                <a:schemeClr val="bg2"/>
              </a:gs>
              <a:gs pos="62000">
                <a:schemeClr val="tx2">
                  <a:alpha val="31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endParaRPr lang="en" altLang="ja-JP" sz="1814" b="1" spc="272" dirty="0">
              <a:solidFill>
                <a:schemeClr val="bg1"/>
              </a:solidFill>
              <a:latin typeface="Meiryo" panose="020B0604030504040204" pitchFamily="34" charset="-128"/>
              <a:ea typeface="Meiryo" panose="020B0604030504040204" pitchFamily="34" charset="-128"/>
            </a:endParaRPr>
          </a:p>
        </p:txBody>
      </p:sp>
      <p:sp>
        <p:nvSpPr>
          <p:cNvPr id="90"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
        <p:nvSpPr>
          <p:cNvPr id="2" name="テキスト ボックス 1">
            <a:extLst>
              <a:ext uri="{FF2B5EF4-FFF2-40B4-BE49-F238E27FC236}">
                <a16:creationId xmlns:a16="http://schemas.microsoft.com/office/drawing/2014/main" id="{5AE81CB1-F017-85E0-1301-9690C6BEFCAD}"/>
              </a:ext>
            </a:extLst>
          </p:cNvPr>
          <p:cNvSpPr txBox="1"/>
          <p:nvPr userDrawn="1"/>
        </p:nvSpPr>
        <p:spPr>
          <a:xfrm>
            <a:off x="5733868" y="6730332"/>
            <a:ext cx="3943532" cy="90000"/>
          </a:xfrm>
          <a:prstGeom prst="rect">
            <a:avLst/>
          </a:prstGeom>
          <a:noFill/>
        </p:spPr>
        <p:txBody>
          <a:bodyPr wrap="square" lIns="0" tIns="0" rIns="0" bIns="0" rtlCol="0" anchor="ctr" anchorCtr="0">
            <a:noAutofit/>
          </a:bodyPr>
          <a:lstStyle/>
          <a:p>
            <a:pPr marL="0" marR="0" lvl="0" indent="0" algn="l" defTabSz="288000" rtl="0" eaLnBrk="1" fontAlgn="auto" latinLnBrk="0" hangingPunct="1">
              <a:lnSpc>
                <a:spcPct val="100000"/>
              </a:lnSpc>
              <a:spcBef>
                <a:spcPts val="0"/>
              </a:spcBef>
              <a:spcAft>
                <a:spcPts val="0"/>
              </a:spcAft>
              <a:buClrTx/>
              <a:buSzTx/>
              <a:buFontTx/>
              <a:buNone/>
              <a:tabLst/>
              <a:defRPr/>
            </a:pPr>
            <a:r>
              <a:rPr lang="en-US" altLang="ja-JP" sz="800" dirty="0">
                <a:solidFill>
                  <a:srgbClr val="6B6B6B"/>
                </a:solidFill>
              </a:rPr>
              <a:t>© 2024 NTT DATA INSTITUTE OF MANAGEMENT CONSULTING, Inc.</a:t>
            </a:r>
          </a:p>
        </p:txBody>
      </p:sp>
    </p:spTree>
    <p:extLst>
      <p:ext uri="{BB962C8B-B14F-4D97-AF65-F5344CB8AC3E}">
        <p14:creationId xmlns:p14="http://schemas.microsoft.com/office/powerpoint/2010/main" val="3881965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
            <a:ext cx="9906000" cy="8279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0" tIns="326585" rIns="326585" bIns="130634" rtlCol="0" anchor="b"/>
          <a:lstStyle/>
          <a:p>
            <a:pPr marL="0" lvl="0" defTabSz="457200"/>
            <a:r>
              <a:rPr lang="ja-JP" altLang="en-US"/>
              <a:t>マスター タイトルの書式設定</a:t>
            </a:r>
            <a:endParaRPr lang="en-US" dirty="0"/>
          </a:p>
        </p:txBody>
      </p:sp>
      <p:sp>
        <p:nvSpPr>
          <p:cNvPr id="3" name="Text Placeholder 2"/>
          <p:cNvSpPr>
            <a:spLocks noGrp="1"/>
          </p:cNvSpPr>
          <p:nvPr>
            <p:ph type="body" idx="1"/>
          </p:nvPr>
        </p:nvSpPr>
        <p:spPr>
          <a:xfrm>
            <a:off x="360000" y="1879525"/>
            <a:ext cx="9185828" cy="4652184"/>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7306040" y="427034"/>
            <a:ext cx="2228850" cy="365125"/>
          </a:xfrm>
          <a:prstGeom prst="rect">
            <a:avLst/>
          </a:prstGeom>
        </p:spPr>
        <p:txBody>
          <a:bodyPr vert="horz" lIns="0" tIns="0" rIns="0" bIns="0" rtlCol="0" anchor="ctr"/>
          <a:lstStyle>
            <a:lvl1pPr algn="r">
              <a:defRPr sz="1200">
                <a:solidFill>
                  <a:schemeClr val="bg1"/>
                </a:solidFill>
              </a:defRPr>
            </a:lvl1pPr>
          </a:lstStyle>
          <a:p>
            <a:endParaRPr lang="en-US" dirty="0"/>
          </a:p>
        </p:txBody>
      </p:sp>
      <p:sp>
        <p:nvSpPr>
          <p:cNvPr id="5" name="Footer Placeholder 4"/>
          <p:cNvSpPr>
            <a:spLocks noGrp="1"/>
          </p:cNvSpPr>
          <p:nvPr>
            <p:ph type="ftr" sz="quarter" idx="3"/>
          </p:nvPr>
        </p:nvSpPr>
        <p:spPr>
          <a:xfrm>
            <a:off x="5146228" y="6551316"/>
            <a:ext cx="3757975" cy="263263"/>
          </a:xfrm>
          <a:prstGeom prst="rect">
            <a:avLst/>
          </a:prstGeom>
        </p:spPr>
        <p:txBody>
          <a:bodyPr vert="horz" lIns="0" tIns="0" rIns="0" bIns="0" rtlCol="0" anchor="t"/>
          <a:lstStyle>
            <a:lvl1pPr algn="l">
              <a:defRPr sz="900">
                <a:solidFill>
                  <a:schemeClr val="bg2">
                    <a:lumMod val="50000"/>
                  </a:schemeClr>
                </a:solidFill>
              </a:defRPr>
            </a:lvl1pPr>
          </a:lstStyle>
          <a:p>
            <a:endParaRPr lang="en-US" dirty="0"/>
          </a:p>
        </p:txBody>
      </p:sp>
      <p:sp>
        <p:nvSpPr>
          <p:cNvPr id="6" name="Slide Number Placeholder 5"/>
          <p:cNvSpPr>
            <a:spLocks noGrp="1"/>
          </p:cNvSpPr>
          <p:nvPr>
            <p:ph type="sldNum" sz="quarter" idx="4"/>
          </p:nvPr>
        </p:nvSpPr>
        <p:spPr>
          <a:xfrm>
            <a:off x="9219031" y="6669360"/>
            <a:ext cx="630513" cy="140770"/>
          </a:xfrm>
          <a:prstGeom prst="rect">
            <a:avLst/>
          </a:prstGeom>
        </p:spPr>
        <p:txBody>
          <a:bodyPr vert="horz" lIns="0" tIns="0" rIns="0" bIns="0" rtlCol="0" anchor="t"/>
          <a:lstStyle>
            <a:lvl1pPr algn="r">
              <a:defRPr sz="1200" b="0">
                <a:solidFill>
                  <a:schemeClr val="tx1"/>
                </a:solidFill>
                <a:latin typeface="Arial" panose="020B0604020202020204" pitchFamily="34" charset="0"/>
                <a:cs typeface="Arial" panose="020B0604020202020204" pitchFamily="34" charset="0"/>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424011620"/>
      </p:ext>
    </p:extLst>
  </p:cSld>
  <p:clrMap bg1="lt1" tx1="dk1" bg2="lt2" tx2="dk2" accent1="accent1" accent2="accent2" accent3="accent3" accent4="accent4" accent5="accent5" accent6="accent6" hlink="hlink" folHlink="folHlink"/>
  <p:sldLayoutIdLst>
    <p:sldLayoutId id="2147488757" r:id="rId1"/>
    <p:sldLayoutId id="2147488758" r:id="rId2"/>
    <p:sldLayoutId id="2147488759" r:id="rId3"/>
    <p:sldLayoutId id="2147488760" r:id="rId4"/>
    <p:sldLayoutId id="2147488761" r:id="rId5"/>
    <p:sldLayoutId id="2147488762" r:id="rId6"/>
    <p:sldLayoutId id="2147488763" r:id="rId7"/>
    <p:sldLayoutId id="2147488764" r:id="rId8"/>
    <p:sldLayoutId id="2147488765" r:id="rId9"/>
    <p:sldLayoutId id="2147488766" r:id="rId10"/>
    <p:sldLayoutId id="2147488767" r:id="rId11"/>
  </p:sldLayoutIdLst>
  <p:hf hdr="0" ftr="0" dt="0"/>
  <p:txStyles>
    <p:titleStyle>
      <a:lvl1pPr algn="l" defTabSz="914400" rtl="0" eaLnBrk="1" latinLnBrk="0" hangingPunct="1">
        <a:lnSpc>
          <a:spcPct val="90000"/>
        </a:lnSpc>
        <a:spcBef>
          <a:spcPct val="0"/>
        </a:spcBef>
        <a:buNone/>
        <a:defRPr kumimoji="1" lang="en-US" altLang="en-US" sz="1814" b="1" i="0" kern="1200" spc="272" dirty="0">
          <a:solidFill>
            <a:schemeClr val="bg1"/>
          </a:solidFill>
          <a:latin typeface="Meiryo" panose="020B0604030504040204" pitchFamily="34" charset="-128"/>
          <a:ea typeface="Meiryo" panose="020B0604030504040204" pitchFamily="34" charset="-128"/>
          <a:cs typeface="+mn-cs"/>
        </a:defRPr>
      </a:lvl1pPr>
    </p:titleStyle>
    <p:bodyStyle>
      <a:lvl1pPr marL="180975" indent="-180975" algn="l" defTabSz="914400" rtl="0" eaLnBrk="1" latinLnBrk="0" hangingPunct="1">
        <a:lnSpc>
          <a:spcPct val="130000"/>
        </a:lnSpc>
        <a:spcBef>
          <a:spcPts val="10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1pPr>
      <a:lvl2pPr marL="357188"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2pPr>
      <a:lvl3pPr marL="627063"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3pPr>
      <a:lvl4pPr marL="808038" indent="-180975"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4pPr>
      <a:lvl5pPr marL="984250" indent="-176213" algn="l" defTabSz="914400" rtl="0" eaLnBrk="1" latinLnBrk="0" hangingPunct="1">
        <a:lnSpc>
          <a:spcPct val="130000"/>
        </a:lnSpc>
        <a:spcBef>
          <a:spcPts val="500"/>
        </a:spcBef>
        <a:spcAft>
          <a:spcPts val="800"/>
        </a:spcAft>
        <a:buClr>
          <a:schemeClr val="tx2"/>
        </a:buClr>
        <a:buFont typeface="Arial" panose="020B0604020202020204" pitchFamily="34" charset="0"/>
        <a:buChar char="•"/>
        <a:defRPr kumimoji="1" sz="1400" b="0" i="0" kern="1200">
          <a:solidFill>
            <a:schemeClr val="tx1"/>
          </a:solidFill>
          <a:latin typeface="Meiryo" panose="020B0604030504040204" pitchFamily="34" charset="-128"/>
          <a:ea typeface="Meiryo" panose="020B060403050404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プレースホルダー 4"/>
          <p:cNvSpPr>
            <a:spLocks noGrp="1"/>
          </p:cNvSpPr>
          <p:nvPr>
            <p:ph type="body" sz="quarter" idx="12"/>
          </p:nvPr>
        </p:nvSpPr>
        <p:spPr/>
        <p:txBody>
          <a:bodyPr/>
          <a:lstStyle/>
          <a:p>
            <a:endParaRPr kumimoji="1" lang="ja-JP" altLang="en-US"/>
          </a:p>
        </p:txBody>
      </p:sp>
      <p:sp>
        <p:nvSpPr>
          <p:cNvPr id="4" name="タイトル 3"/>
          <p:cNvSpPr>
            <a:spLocks noGrp="1"/>
          </p:cNvSpPr>
          <p:nvPr>
            <p:ph type="title"/>
          </p:nvPr>
        </p:nvSpPr>
        <p:spPr/>
        <p:txBody>
          <a:bodyPr/>
          <a:lstStyle/>
          <a:p>
            <a:r>
              <a:rPr lang="ja-JP" altLang="en-US" sz="1800" b="0" dirty="0"/>
              <a:t>包括的な支援体制構築に向けた実践型プログラム</a:t>
            </a:r>
            <a:r>
              <a:rPr lang="en-US" altLang="ja-JP" sz="1800" b="0" dirty="0"/>
              <a:t/>
            </a:r>
            <a:br>
              <a:rPr lang="en-US" altLang="ja-JP" sz="1800" b="0" dirty="0"/>
            </a:br>
            <a:r>
              <a:rPr lang="ja-JP" altLang="en-US" sz="1800" b="0" dirty="0"/>
              <a:t>（地域づくり編）</a:t>
            </a:r>
            <a:r>
              <a:rPr lang="en-US" altLang="ja-JP" sz="1800" dirty="0"/>
              <a:t/>
            </a:r>
            <a:br>
              <a:rPr lang="en-US" altLang="ja-JP" sz="1800" dirty="0"/>
            </a:br>
            <a:r>
              <a:rPr lang="en-US" altLang="ja-JP" sz="1800" dirty="0"/>
              <a:t/>
            </a:r>
            <a:br>
              <a:rPr lang="en-US" altLang="ja-JP" sz="1800" dirty="0"/>
            </a:br>
            <a:r>
              <a:rPr lang="en-US" altLang="ja-JP" sz="2800" dirty="0"/>
              <a:t>Step3</a:t>
            </a:r>
            <a:br>
              <a:rPr lang="en-US" altLang="ja-JP" sz="2800" dirty="0"/>
            </a:br>
            <a:r>
              <a:rPr lang="ja-JP" altLang="en-US" sz="2800" dirty="0"/>
              <a:t>重なりを生むアイデアを出す</a:t>
            </a:r>
          </a:p>
        </p:txBody>
      </p:sp>
      <p:sp>
        <p:nvSpPr>
          <p:cNvPr id="6" name="テキスト プレースホルダー 5"/>
          <p:cNvSpPr>
            <a:spLocks noGrp="1"/>
          </p:cNvSpPr>
          <p:nvPr>
            <p:ph type="body" sz="quarter" idx="13"/>
          </p:nvPr>
        </p:nvSpPr>
        <p:spPr>
          <a:xfrm>
            <a:off x="-9227" y="3901925"/>
            <a:ext cx="9924453" cy="432426"/>
          </a:xfrm>
        </p:spPr>
        <p:txBody>
          <a:bodyPr/>
          <a:lstStyle/>
          <a:p>
            <a:r>
              <a:rPr lang="en-US" altLang="ja-JP" dirty="0"/>
              <a:t>20XX</a:t>
            </a:r>
            <a:r>
              <a:rPr lang="ja-JP" altLang="en-US" dirty="0"/>
              <a:t>年</a:t>
            </a:r>
            <a:r>
              <a:rPr lang="en-US" altLang="ja-JP" dirty="0"/>
              <a:t>XX</a:t>
            </a:r>
            <a:r>
              <a:rPr lang="ja-JP" altLang="en-US" dirty="0"/>
              <a:t>月</a:t>
            </a:r>
            <a:r>
              <a:rPr lang="en-US" altLang="ja-JP" dirty="0"/>
              <a:t>XX</a:t>
            </a:r>
            <a:r>
              <a:rPr lang="ja-JP" altLang="en-US" dirty="0"/>
              <a:t>日（</a:t>
            </a:r>
            <a:r>
              <a:rPr lang="en-US" altLang="ja-JP" dirty="0"/>
              <a:t>X</a:t>
            </a:r>
            <a:r>
              <a:rPr lang="ja-JP" altLang="en-US" dirty="0"/>
              <a:t>）</a:t>
            </a:r>
            <a:r>
              <a:rPr lang="en-US" altLang="ja-JP" dirty="0"/>
              <a:t>XX:XX</a:t>
            </a:r>
            <a:r>
              <a:rPr lang="ja-JP" altLang="en-US" dirty="0"/>
              <a:t>～</a:t>
            </a:r>
            <a:r>
              <a:rPr lang="en-US" altLang="ja-JP" dirty="0"/>
              <a:t>XX:XX</a:t>
            </a:r>
            <a:endParaRPr kumimoji="1" lang="ja-JP" altLang="en-US" dirty="0"/>
          </a:p>
        </p:txBody>
      </p:sp>
      <p:sp>
        <p:nvSpPr>
          <p:cNvPr id="8" name="正方形/長方形 7"/>
          <p:cNvSpPr/>
          <p:nvPr/>
        </p:nvSpPr>
        <p:spPr>
          <a:xfrm>
            <a:off x="246887" y="265176"/>
            <a:ext cx="1907589" cy="5029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ysClr val="windowText" lastClr="000000"/>
                </a:solidFill>
              </a:rPr>
              <a:t>事務局</a:t>
            </a:r>
            <a:r>
              <a:rPr lang="ja-JP" altLang="en-US" sz="1600" b="1" dirty="0" smtClean="0">
                <a:solidFill>
                  <a:sysClr val="windowText" lastClr="000000"/>
                </a:solidFill>
              </a:rPr>
              <a:t>資料２－②</a:t>
            </a:r>
            <a:endParaRPr kumimoji="1" lang="ja-JP" altLang="en-US" sz="1600" b="1" dirty="0" smtClean="0">
              <a:solidFill>
                <a:sysClr val="windowText" lastClr="000000"/>
              </a:solidFill>
            </a:endParaRPr>
          </a:p>
        </p:txBody>
      </p:sp>
    </p:spTree>
    <p:extLst>
      <p:ext uri="{BB962C8B-B14F-4D97-AF65-F5344CB8AC3E}">
        <p14:creationId xmlns:p14="http://schemas.microsoft.com/office/powerpoint/2010/main" val="4765085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sz="1800" dirty="0"/>
              <a:t>３．個別ケースとの重なりを生むアイデアを出す</a:t>
            </a:r>
            <a:r>
              <a:rPr lang="en-US" altLang="ja-JP" sz="1800" dirty="0"/>
              <a:t/>
            </a:r>
            <a:br>
              <a:rPr lang="en-US" altLang="ja-JP" sz="1800" dirty="0"/>
            </a:br>
            <a:r>
              <a:rPr lang="ja-JP" altLang="en-US" sz="1800" dirty="0" err="1"/>
              <a:t>ー</a:t>
            </a:r>
            <a:r>
              <a:rPr lang="ja-JP" altLang="en-US" sz="1800" dirty="0"/>
              <a:t>ワークシート（重なり検討ワークシート）</a:t>
            </a:r>
          </a:p>
        </p:txBody>
      </p:sp>
      <p:sp>
        <p:nvSpPr>
          <p:cNvPr id="3" name="スライド番号プレースホルダー 2"/>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1"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sp>
        <p:nvSpPr>
          <p:cNvPr id="14" name="正方形/長方形 13">
            <a:extLst>
              <a:ext uri="{FF2B5EF4-FFF2-40B4-BE49-F238E27FC236}">
                <a16:creationId xmlns:a16="http://schemas.microsoft.com/office/drawing/2014/main" id="{3126C047-99E4-4801-6692-66B0A8F07DE0}"/>
              </a:ext>
            </a:extLst>
          </p:cNvPr>
          <p:cNvSpPr/>
          <p:nvPr/>
        </p:nvSpPr>
        <p:spPr>
          <a:xfrm>
            <a:off x="375378" y="1700808"/>
            <a:ext cx="2746533" cy="4608512"/>
          </a:xfrm>
          <a:prstGeom prst="rect">
            <a:avLst/>
          </a:prstGeom>
          <a:solidFill>
            <a:srgbClr val="FFFFFF"/>
          </a:solidFill>
          <a:ln w="25400" cap="flat" cmpd="sng" algn="ctr">
            <a:solidFill>
              <a:schemeClr val="accent2"/>
            </a:solidFill>
            <a:prstDash val="solid"/>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Meiryo UI"/>
                <a:cs typeface="+mn-cs"/>
              </a:rPr>
              <a:t>属性</a:t>
            </a:r>
            <a:endParaRPr kumimoji="0" lang="en-US" altLang="ja-JP" sz="1800" b="0" i="0" u="none" strike="noStrike" kern="0" cap="none" spc="0" normalizeH="0" baseline="0" noProof="0" dirty="0">
              <a:ln>
                <a:noFill/>
              </a:ln>
              <a:solidFill>
                <a:srgbClr val="000000"/>
              </a:solidFill>
              <a:effectLst/>
              <a:uLnTx/>
              <a:uFillTx/>
              <a:latin typeface="Arial"/>
              <a:ea typeface="Meiryo UI"/>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Meiryo UI"/>
                <a:cs typeface="+mn-cs"/>
              </a:rPr>
              <a:t>想い</a:t>
            </a:r>
            <a:endParaRPr kumimoji="0" lang="en-US" altLang="ja-JP" sz="1800" b="0" i="0" u="none" strike="noStrike" kern="0" cap="none" spc="0" normalizeH="0" baseline="0" noProof="0" dirty="0">
              <a:ln>
                <a:noFill/>
              </a:ln>
              <a:solidFill>
                <a:srgbClr val="000000"/>
              </a:solidFill>
              <a:effectLst/>
              <a:uLnTx/>
              <a:uFillTx/>
              <a:latin typeface="Arial"/>
              <a:ea typeface="Meiryo UI"/>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Meiryo UI"/>
                <a:cs typeface="+mn-cs"/>
              </a:rPr>
              <a:t>好きなこと</a:t>
            </a:r>
            <a:endParaRPr kumimoji="0" lang="en-US" altLang="ja-JP" sz="1800" b="0" i="0" u="none" strike="noStrike" kern="0" cap="none" spc="0" normalizeH="0" baseline="0" noProof="0" dirty="0">
              <a:ln>
                <a:noFill/>
              </a:ln>
              <a:solidFill>
                <a:srgbClr val="000000"/>
              </a:solidFill>
              <a:effectLst/>
              <a:uLnTx/>
              <a:uFillTx/>
              <a:latin typeface="Arial"/>
              <a:ea typeface="Meiryo UI"/>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Meiryo UI"/>
                <a:cs typeface="+mn-cs"/>
              </a:rPr>
              <a:t>趣味</a:t>
            </a:r>
            <a:endParaRPr kumimoji="0" lang="en-US" altLang="ja-JP" sz="1800" b="0" i="0" u="none" strike="noStrike" kern="0" cap="none" spc="0" normalizeH="0" baseline="0" noProof="0" dirty="0">
              <a:ln>
                <a:noFill/>
              </a:ln>
              <a:solidFill>
                <a:srgbClr val="000000"/>
              </a:solidFill>
              <a:effectLst/>
              <a:uLnTx/>
              <a:uFillTx/>
              <a:latin typeface="Arial"/>
              <a:ea typeface="Meiryo UI"/>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Meiryo UI"/>
                <a:cs typeface="+mn-cs"/>
              </a:rPr>
              <a:t>大切にしていること</a:t>
            </a:r>
            <a:endParaRPr kumimoji="0" lang="en-US" altLang="ja-JP" sz="1800" b="0" i="0" u="none" strike="noStrike" kern="0" cap="none" spc="0" normalizeH="0" baseline="0" noProof="0" dirty="0">
              <a:ln>
                <a:noFill/>
              </a:ln>
              <a:solidFill>
                <a:srgbClr val="000000"/>
              </a:solidFill>
              <a:effectLst/>
              <a:uLnTx/>
              <a:uFillTx/>
              <a:latin typeface="Arial"/>
              <a:ea typeface="Meiryo UI"/>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Meiryo UI"/>
                <a:cs typeface="+mn-cs"/>
              </a:rPr>
              <a:t>できること</a:t>
            </a:r>
          </a:p>
        </p:txBody>
      </p:sp>
      <p:sp>
        <p:nvSpPr>
          <p:cNvPr id="15" name="正方形/長方形 14">
            <a:extLst>
              <a:ext uri="{FF2B5EF4-FFF2-40B4-BE49-F238E27FC236}">
                <a16:creationId xmlns:a16="http://schemas.microsoft.com/office/drawing/2014/main" id="{9CAAFFAB-33F0-3E63-5CC2-ADC0B2915676}"/>
              </a:ext>
            </a:extLst>
          </p:cNvPr>
          <p:cNvSpPr/>
          <p:nvPr/>
        </p:nvSpPr>
        <p:spPr>
          <a:xfrm>
            <a:off x="375378" y="1134129"/>
            <a:ext cx="2746533" cy="430940"/>
          </a:xfrm>
          <a:prstGeom prst="rect">
            <a:avLst/>
          </a:prstGeom>
          <a:solidFill>
            <a:schemeClr val="accent2"/>
          </a:solidFill>
          <a:ln w="25400" cap="flat" cmpd="sng" algn="ctr">
            <a:solidFill>
              <a:schemeClr val="accent2"/>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FFFFFF"/>
                </a:solidFill>
                <a:effectLst/>
                <a:uLnTx/>
                <a:uFillTx/>
                <a:latin typeface="Arial"/>
                <a:ea typeface="Meiryo UI"/>
                <a:cs typeface="+mn-cs"/>
              </a:rPr>
              <a:t>①支援が必要な人</a:t>
            </a:r>
          </a:p>
        </p:txBody>
      </p:sp>
      <p:sp>
        <p:nvSpPr>
          <p:cNvPr id="16" name="正方形/長方形 15">
            <a:extLst>
              <a:ext uri="{FF2B5EF4-FFF2-40B4-BE49-F238E27FC236}">
                <a16:creationId xmlns:a16="http://schemas.microsoft.com/office/drawing/2014/main" id="{0093358B-7C19-32A5-8768-377616AE24ED}"/>
              </a:ext>
            </a:extLst>
          </p:cNvPr>
          <p:cNvSpPr/>
          <p:nvPr/>
        </p:nvSpPr>
        <p:spPr>
          <a:xfrm>
            <a:off x="6794319" y="1703040"/>
            <a:ext cx="2746536" cy="4608512"/>
          </a:xfrm>
          <a:prstGeom prst="rect">
            <a:avLst/>
          </a:prstGeom>
          <a:solidFill>
            <a:srgbClr val="FFFFFF"/>
          </a:solidFill>
          <a:ln w="25400" cap="flat" cmpd="sng" algn="ctr">
            <a:solidFill>
              <a:schemeClr val="accent2"/>
            </a:solidFill>
            <a:prstDash val="solid"/>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Meiryo UI"/>
                <a:cs typeface="+mn-cs"/>
              </a:rPr>
              <a:t>誰が、どんなことをやりたいと思っているか</a:t>
            </a:r>
          </a:p>
        </p:txBody>
      </p:sp>
      <p:sp>
        <p:nvSpPr>
          <p:cNvPr id="17" name="正方形/長方形 16">
            <a:extLst>
              <a:ext uri="{FF2B5EF4-FFF2-40B4-BE49-F238E27FC236}">
                <a16:creationId xmlns:a16="http://schemas.microsoft.com/office/drawing/2014/main" id="{1F98E4AD-4FD6-E7DE-7D4F-570D900F82D0}"/>
              </a:ext>
            </a:extLst>
          </p:cNvPr>
          <p:cNvSpPr/>
          <p:nvPr/>
        </p:nvSpPr>
        <p:spPr>
          <a:xfrm>
            <a:off x="6794319" y="1134129"/>
            <a:ext cx="2746533" cy="430940"/>
          </a:xfrm>
          <a:prstGeom prst="rect">
            <a:avLst/>
          </a:prstGeom>
          <a:solidFill>
            <a:schemeClr val="accent2"/>
          </a:solidFill>
          <a:ln w="25400" cap="flat" cmpd="sng" algn="ctr">
            <a:solidFill>
              <a:schemeClr val="accent2"/>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FFFFFF"/>
                </a:solidFill>
                <a:effectLst/>
                <a:uLnTx/>
                <a:uFillTx/>
                <a:latin typeface="Arial"/>
                <a:ea typeface="Meiryo UI"/>
                <a:cs typeface="+mn-cs"/>
              </a:rPr>
              <a:t>②地域の可能性・やりたいこと</a:t>
            </a:r>
          </a:p>
        </p:txBody>
      </p:sp>
      <p:sp>
        <p:nvSpPr>
          <p:cNvPr id="18" name="正方形/長方形 17">
            <a:extLst>
              <a:ext uri="{FF2B5EF4-FFF2-40B4-BE49-F238E27FC236}">
                <a16:creationId xmlns:a16="http://schemas.microsoft.com/office/drawing/2014/main" id="{646E695D-52CE-A942-2B20-143652F175F2}"/>
              </a:ext>
            </a:extLst>
          </p:cNvPr>
          <p:cNvSpPr/>
          <p:nvPr/>
        </p:nvSpPr>
        <p:spPr>
          <a:xfrm>
            <a:off x="3579732" y="1700808"/>
            <a:ext cx="2746536" cy="4608512"/>
          </a:xfrm>
          <a:prstGeom prst="rect">
            <a:avLst/>
          </a:prstGeom>
          <a:solidFill>
            <a:srgbClr val="FFFFFF"/>
          </a:solidFill>
          <a:ln w="25400" cap="flat" cmpd="sng" algn="ctr">
            <a:solidFill>
              <a:schemeClr val="accent2"/>
            </a:solidFill>
            <a:prstDash val="solid"/>
          </a:ln>
          <a:effectLst/>
        </p:spPr>
        <p:txBody>
          <a:bodyPr rot="0" spcFirstLastPara="0" vertOverflow="overflow" horzOverflow="overflow" vert="horz" wrap="square" lIns="36000" tIns="36000" rIns="36000" bIns="36000" numCol="1" spcCol="0" rtlCol="0" fromWordArt="0" anchor="t" anchorCtr="0" forceAA="0" compatLnSpc="1">
            <a:prstTxWarp prst="textNoShape">
              <a:avLst/>
            </a:prstTxWarp>
            <a:no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Meiryo UI"/>
                <a:cs typeface="+mn-cs"/>
              </a:rPr>
              <a:t>活動のアイデアなど</a:t>
            </a:r>
          </a:p>
        </p:txBody>
      </p:sp>
      <p:sp>
        <p:nvSpPr>
          <p:cNvPr id="19" name="正方形/長方形 18">
            <a:extLst>
              <a:ext uri="{FF2B5EF4-FFF2-40B4-BE49-F238E27FC236}">
                <a16:creationId xmlns:a16="http://schemas.microsoft.com/office/drawing/2014/main" id="{6CA7C218-7006-3588-E8BC-3D4C9C8DF662}"/>
              </a:ext>
            </a:extLst>
          </p:cNvPr>
          <p:cNvSpPr/>
          <p:nvPr/>
        </p:nvSpPr>
        <p:spPr>
          <a:xfrm>
            <a:off x="3584848" y="1134129"/>
            <a:ext cx="2746533" cy="430940"/>
          </a:xfrm>
          <a:prstGeom prst="rect">
            <a:avLst/>
          </a:prstGeom>
          <a:solidFill>
            <a:schemeClr val="accent2"/>
          </a:solidFill>
          <a:ln w="25400" cap="flat" cmpd="sng" algn="ctr">
            <a:solidFill>
              <a:schemeClr val="accent2"/>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1600" b="1" i="0" u="none" strike="noStrike" kern="0" cap="none" spc="0" normalizeH="0" baseline="0" noProof="0" dirty="0">
                <a:ln>
                  <a:noFill/>
                </a:ln>
                <a:solidFill>
                  <a:srgbClr val="FFFFFF"/>
                </a:solidFill>
                <a:effectLst/>
                <a:uLnTx/>
                <a:uFillTx/>
                <a:latin typeface="Arial"/>
                <a:ea typeface="Meiryo UI"/>
                <a:cs typeface="+mn-cs"/>
              </a:rPr>
              <a:t>③重なり</a:t>
            </a:r>
          </a:p>
        </p:txBody>
      </p:sp>
      <p:sp>
        <p:nvSpPr>
          <p:cNvPr id="20" name="矢印: 右 8">
            <a:extLst>
              <a:ext uri="{FF2B5EF4-FFF2-40B4-BE49-F238E27FC236}">
                <a16:creationId xmlns:a16="http://schemas.microsoft.com/office/drawing/2014/main" id="{3564162C-4BE6-78AE-65E9-2D6A77FCCCED}"/>
              </a:ext>
            </a:extLst>
          </p:cNvPr>
          <p:cNvSpPr/>
          <p:nvPr/>
        </p:nvSpPr>
        <p:spPr>
          <a:xfrm>
            <a:off x="2970651" y="3125068"/>
            <a:ext cx="927102" cy="914400"/>
          </a:xfrm>
          <a:prstGeom prst="rightArrow">
            <a:avLst/>
          </a:prstGeom>
          <a:solidFill>
            <a:schemeClr val="accent2">
              <a:lumMod val="20000"/>
              <a:lumOff val="80000"/>
            </a:schemeClr>
          </a:solidFill>
          <a:ln w="3175" cap="flat" cmpd="sng" algn="ctr">
            <a:solidFill>
              <a:schemeClr val="accent2"/>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a:ln>
                <a:noFill/>
              </a:ln>
              <a:solidFill>
                <a:srgbClr val="000000"/>
              </a:solidFill>
              <a:effectLst/>
              <a:uLnTx/>
              <a:uFillTx/>
              <a:latin typeface="Arial"/>
              <a:ea typeface="Meiryo UI"/>
              <a:cs typeface="+mn-cs"/>
            </a:endParaRPr>
          </a:p>
        </p:txBody>
      </p:sp>
      <p:sp>
        <p:nvSpPr>
          <p:cNvPr id="21" name="矢印: 右 9">
            <a:extLst>
              <a:ext uri="{FF2B5EF4-FFF2-40B4-BE49-F238E27FC236}">
                <a16:creationId xmlns:a16="http://schemas.microsoft.com/office/drawing/2014/main" id="{394570D1-B99B-A994-0050-DDD9AA996583}"/>
              </a:ext>
            </a:extLst>
          </p:cNvPr>
          <p:cNvSpPr/>
          <p:nvPr/>
        </p:nvSpPr>
        <p:spPr>
          <a:xfrm flipH="1">
            <a:off x="6071262" y="3125068"/>
            <a:ext cx="927102" cy="914400"/>
          </a:xfrm>
          <a:prstGeom prst="rightArrow">
            <a:avLst/>
          </a:prstGeom>
          <a:solidFill>
            <a:schemeClr val="accent2">
              <a:lumMod val="20000"/>
              <a:lumOff val="80000"/>
            </a:schemeClr>
          </a:solidFill>
          <a:ln w="3175" cap="flat" cmpd="sng" algn="ctr">
            <a:solidFill>
              <a:schemeClr val="accent2"/>
            </a:solidFill>
            <a:prstDash val="solid"/>
          </a:ln>
          <a:effectLst/>
        </p:spPr>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ja-JP" altLang="en-US" sz="1400" b="0" i="0" u="none" strike="noStrike" kern="0" cap="none" spc="0" normalizeH="0" baseline="0" noProof="0" dirty="0">
              <a:ln>
                <a:noFill/>
              </a:ln>
              <a:solidFill>
                <a:srgbClr val="000000"/>
              </a:solidFill>
              <a:effectLst/>
              <a:uLnTx/>
              <a:uFillTx/>
              <a:latin typeface="Arial"/>
              <a:ea typeface="Meiryo UI"/>
              <a:cs typeface="+mn-cs"/>
            </a:endParaRPr>
          </a:p>
        </p:txBody>
      </p:sp>
    </p:spTree>
    <p:extLst>
      <p:ext uri="{BB962C8B-B14F-4D97-AF65-F5344CB8AC3E}">
        <p14:creationId xmlns:p14="http://schemas.microsoft.com/office/powerpoint/2010/main" val="253695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A686135-B4F9-124E-B35A-74C88AA19B4C}"/>
              </a:ext>
            </a:extLst>
          </p:cNvPr>
          <p:cNvSpPr>
            <a:spLocks noGrp="1"/>
          </p:cNvSpPr>
          <p:nvPr>
            <p:ph type="body" sz="quarter" idx="10"/>
          </p:nvPr>
        </p:nvSpPr>
        <p:spPr>
          <a:xfrm>
            <a:off x="2576736" y="1497619"/>
            <a:ext cx="6473567" cy="3647152"/>
          </a:xfrm>
        </p:spPr>
        <p:txBody>
          <a:bodyPr/>
          <a:lstStyle/>
          <a:p>
            <a:pPr marL="457200" indent="-457200">
              <a:buFont typeface="+mj-lt"/>
              <a:buAutoNum type="arabicPeriod"/>
            </a:pPr>
            <a:r>
              <a:rPr lang="ja-JP" altLang="en-US" dirty="0">
                <a:solidFill>
                  <a:schemeClr val="bg1">
                    <a:lumMod val="75000"/>
                  </a:schemeClr>
                </a:solidFill>
              </a:rPr>
              <a:t>オープニング</a:t>
            </a:r>
          </a:p>
          <a:p>
            <a:pPr marL="457200" indent="-457200">
              <a:buFont typeface="+mj-lt"/>
              <a:buAutoNum type="arabicPeriod"/>
            </a:pPr>
            <a:r>
              <a:rPr lang="ja-JP" altLang="en-US" dirty="0">
                <a:solidFill>
                  <a:schemeClr val="bg1">
                    <a:lumMod val="75000"/>
                  </a:schemeClr>
                </a:solidFill>
              </a:rPr>
              <a:t>インタビューの結果を共有する　</a:t>
            </a:r>
          </a:p>
          <a:p>
            <a:pPr marL="457200" indent="-457200">
              <a:buFont typeface="+mj-lt"/>
              <a:buAutoNum type="arabicPeriod"/>
            </a:pPr>
            <a:r>
              <a:rPr lang="ja-JP" altLang="en-US" dirty="0">
                <a:solidFill>
                  <a:schemeClr val="bg1">
                    <a:lumMod val="75000"/>
                  </a:schemeClr>
                </a:solidFill>
              </a:rPr>
              <a:t>個別ケースとの重なりを生むアイデアを出す</a:t>
            </a:r>
            <a:endParaRPr lang="en-US" altLang="ja-JP" dirty="0">
              <a:solidFill>
                <a:schemeClr val="bg1">
                  <a:lumMod val="75000"/>
                </a:schemeClr>
              </a:solidFill>
            </a:endParaRPr>
          </a:p>
          <a:p>
            <a:pPr marL="457200" indent="-457200">
              <a:buFont typeface="+mj-lt"/>
              <a:buAutoNum type="arabicPeriod"/>
            </a:pPr>
            <a:r>
              <a:rPr lang="en-US" altLang="ja-JP" dirty="0"/>
              <a:t>Step4</a:t>
            </a:r>
            <a:r>
              <a:rPr lang="ja-JP" altLang="en-US" dirty="0"/>
              <a:t>に向けた準備　</a:t>
            </a:r>
            <a:endParaRPr lang="en-US" altLang="ja-JP" dirty="0"/>
          </a:p>
          <a:p>
            <a:pPr marL="457200" indent="-457200">
              <a:buFont typeface="+mj-lt"/>
              <a:buAutoNum type="arabicPeriod"/>
            </a:pPr>
            <a:r>
              <a:rPr lang="ja-JP" altLang="en-US" dirty="0">
                <a:solidFill>
                  <a:schemeClr val="bg1">
                    <a:lumMod val="75000"/>
                  </a:schemeClr>
                </a:solidFill>
              </a:rPr>
              <a:t>クロージング</a:t>
            </a:r>
          </a:p>
          <a:p>
            <a:pPr marL="457200" indent="-457200">
              <a:buFont typeface="+mj-lt"/>
              <a:buAutoNum type="arabicPeriod"/>
            </a:pPr>
            <a:endParaRPr lang="ja-JP" altLang="en-US" dirty="0">
              <a:solidFill>
                <a:schemeClr val="bg1">
                  <a:lumMod val="75000"/>
                </a:schemeClr>
              </a:solidFill>
            </a:endParaRPr>
          </a:p>
        </p:txBody>
      </p:sp>
      <p:sp>
        <p:nvSpPr>
          <p:cNvPr id="3" name="正方形/長方形 2">
            <a:extLst>
              <a:ext uri="{FF2B5EF4-FFF2-40B4-BE49-F238E27FC236}">
                <a16:creationId xmlns:a16="http://schemas.microsoft.com/office/drawing/2014/main" id="{2EC061C1-22E6-6B4A-91BD-F6ABCB6661EA}"/>
              </a:ext>
            </a:extLst>
          </p:cNvPr>
          <p:cNvSpPr/>
          <p:nvPr/>
        </p:nvSpPr>
        <p:spPr>
          <a:xfrm>
            <a:off x="416496" y="3789040"/>
            <a:ext cx="2889597" cy="378565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 altLang="ja-JP" sz="24000" b="0" i="0" u="none" strike="noStrike" kern="1200" cap="none" spc="272" normalizeH="0" baseline="0" noProof="0" dirty="0">
                <a:ln>
                  <a:noFill/>
                </a:ln>
                <a:solidFill>
                  <a:srgbClr val="FFFFFF">
                    <a:alpha val="35000"/>
                  </a:srgbClr>
                </a:solidFill>
                <a:effectLst/>
                <a:uLnTx/>
                <a:uFillTx/>
                <a:latin typeface="Arial" panose="020B0604020202020204" pitchFamily="34" charset="0"/>
                <a:ea typeface="Meiryo" panose="020B0604030504040204" pitchFamily="34" charset="-128"/>
                <a:cs typeface="Arial" panose="020B0604020202020204" pitchFamily="34" charset="0"/>
              </a:rPr>
              <a:t>4</a:t>
            </a:r>
          </a:p>
        </p:txBody>
      </p:sp>
      <p:sp>
        <p:nvSpPr>
          <p:cNvPr id="4" name="スライド番号プレースホルダー 3"/>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1"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spTree>
    <p:extLst>
      <p:ext uri="{BB962C8B-B14F-4D97-AF65-F5344CB8AC3E}">
        <p14:creationId xmlns:p14="http://schemas.microsoft.com/office/powerpoint/2010/main" val="227514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４．</a:t>
            </a:r>
            <a:r>
              <a:rPr lang="en-US" altLang="ja-JP" dirty="0"/>
              <a:t>Step4</a:t>
            </a:r>
            <a:r>
              <a:rPr lang="ja-JP" altLang="en-US" dirty="0"/>
              <a:t>に向けた準備</a:t>
            </a:r>
            <a:r>
              <a:rPr lang="en-US" altLang="ja-JP" dirty="0"/>
              <a:t/>
            </a:r>
            <a:br>
              <a:rPr lang="en-US" altLang="ja-JP" dirty="0"/>
            </a:br>
            <a:r>
              <a:rPr lang="ja-JP" altLang="en-US" sz="1800" dirty="0"/>
              <a:t>ー目標と実施内容</a:t>
            </a:r>
            <a:endParaRPr lang="ja-JP" altLang="en-US" dirty="0"/>
          </a:p>
        </p:txBody>
      </p:sp>
      <p:sp>
        <p:nvSpPr>
          <p:cNvPr id="3" name="スライド番号プレースホルダー 2"/>
          <p:cNvSpPr>
            <a:spLocks noGrp="1"/>
          </p:cNvSpPr>
          <p:nvPr>
            <p:ph type="sldNum" sz="quarter" idx="4"/>
          </p:nvPr>
        </p:nvSpPr>
        <p:spPr>
          <a:xfrm>
            <a:off x="6365300" y="6609635"/>
            <a:ext cx="3528000" cy="14077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1"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sp>
        <p:nvSpPr>
          <p:cNvPr id="7" name="正方形/長方形 6"/>
          <p:cNvSpPr/>
          <p:nvPr/>
        </p:nvSpPr>
        <p:spPr>
          <a:xfrm>
            <a:off x="272481" y="998668"/>
            <a:ext cx="1224136" cy="637492"/>
          </a:xfrm>
          <a:prstGeom prst="rect">
            <a:avLst/>
          </a:prstGeom>
          <a:solidFill>
            <a:schemeClr val="accent2"/>
          </a:solidFill>
          <a:ln w="28575" cap="flat" cmpd="sng" algn="ctr">
            <a:solidFill>
              <a:schemeClr val="accent2"/>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25880" rtl="0" eaLnBrk="1" fontAlgn="auto" latinLnBrk="0" hangingPunct="1">
              <a:lnSpc>
                <a:spcPct val="100000"/>
              </a:lnSpc>
              <a:spcBef>
                <a:spcPts val="600"/>
              </a:spcBef>
              <a:spcAft>
                <a:spcPts val="0"/>
              </a:spcAft>
              <a:buClrTx/>
              <a:buSzTx/>
              <a:buFontTx/>
              <a:buNone/>
              <a:tabLst/>
              <a:defRPr/>
            </a:pPr>
            <a:r>
              <a:rPr kumimoji="0" lang="ja-JP" altLang="en-US" sz="1800" b="1" i="0" u="none" strike="noStrike" kern="0" cap="none" spc="0" normalizeH="0" baseline="0" noProof="0" dirty="0">
                <a:ln>
                  <a:noFill/>
                </a:ln>
                <a:solidFill>
                  <a:srgbClr val="FFFFFF"/>
                </a:solidFill>
                <a:effectLst/>
                <a:uLnTx/>
                <a:uFillTx/>
                <a:latin typeface="Arial"/>
                <a:ea typeface="Meiryo UI"/>
                <a:cs typeface="+mn-cs"/>
              </a:rPr>
              <a:t>目標</a:t>
            </a:r>
            <a:endParaRPr kumimoji="0" lang="en-US" altLang="ja-JP" sz="1800" b="1" i="0" u="none" strike="noStrike" kern="0" cap="none" spc="0" normalizeH="0" baseline="0" noProof="0" dirty="0">
              <a:ln>
                <a:noFill/>
              </a:ln>
              <a:solidFill>
                <a:srgbClr val="FFFFFF"/>
              </a:solidFill>
              <a:effectLst/>
              <a:uLnTx/>
              <a:uFillTx/>
              <a:latin typeface="Arial"/>
              <a:ea typeface="Meiryo UI"/>
              <a:cs typeface="+mn-cs"/>
            </a:endParaRPr>
          </a:p>
        </p:txBody>
      </p:sp>
      <p:sp>
        <p:nvSpPr>
          <p:cNvPr id="9" name="正方形/長方形 8"/>
          <p:cNvSpPr/>
          <p:nvPr/>
        </p:nvSpPr>
        <p:spPr>
          <a:xfrm>
            <a:off x="1640631" y="980728"/>
            <a:ext cx="7991749" cy="648072"/>
          </a:xfrm>
          <a:prstGeom prst="rect">
            <a:avLst/>
          </a:prstGeom>
          <a:solidFill>
            <a:schemeClr val="accent2">
              <a:lumMod val="20000"/>
              <a:lumOff val="80000"/>
            </a:schemeClr>
          </a:solidFill>
          <a:ln>
            <a:solidFill>
              <a:schemeClr val="accent2">
                <a:lumMod val="20000"/>
                <a:lumOff val="80000"/>
              </a:schemeClr>
            </a:solidFill>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defTabSz="925880" fontAlgn="auto">
              <a:spcBef>
                <a:spcPts val="600"/>
              </a:spcBef>
              <a:spcAft>
                <a:spcPts val="0"/>
              </a:spcAft>
              <a:buFont typeface="Arial" panose="020B0604020202020204" pitchFamily="34" charset="0"/>
              <a:buChar char="•"/>
              <a:defRPr/>
            </a:pPr>
            <a:r>
              <a:rPr kumimoji="0" lang="en-US" altLang="ja-JP" kern="0" dirty="0">
                <a:solidFill>
                  <a:srgbClr val="000000">
                    <a:lumMod val="95000"/>
                    <a:lumOff val="5000"/>
                  </a:srgbClr>
                </a:solidFill>
                <a:latin typeface="Arial"/>
                <a:ea typeface="Meiryo UI"/>
              </a:rPr>
              <a:t>Step4</a:t>
            </a:r>
            <a:r>
              <a:rPr kumimoji="0" lang="ja-JP" altLang="en-US" kern="0" dirty="0">
                <a:solidFill>
                  <a:srgbClr val="000000">
                    <a:lumMod val="95000"/>
                    <a:lumOff val="5000"/>
                  </a:srgbClr>
                </a:solidFill>
                <a:latin typeface="Arial"/>
                <a:ea typeface="Meiryo UI"/>
              </a:rPr>
              <a:t>で誰が何をいつまでにするかが明確になっている。</a:t>
            </a:r>
            <a:endParaRPr kumimoji="0" lang="ja-JP" altLang="en-US" b="0" i="0" u="none" strike="noStrike" kern="0" cap="none" spc="0" normalizeH="0" baseline="0" noProof="0" dirty="0">
              <a:ln>
                <a:noFill/>
              </a:ln>
              <a:solidFill>
                <a:srgbClr val="000000">
                  <a:lumMod val="95000"/>
                  <a:lumOff val="5000"/>
                </a:srgbClr>
              </a:solidFill>
              <a:effectLst/>
              <a:uLnTx/>
              <a:uFillTx/>
              <a:latin typeface="Arial"/>
              <a:ea typeface="Meiryo UI"/>
            </a:endParaRPr>
          </a:p>
        </p:txBody>
      </p:sp>
      <p:sp>
        <p:nvSpPr>
          <p:cNvPr id="29" name="正方形/長方形 28"/>
          <p:cNvSpPr/>
          <p:nvPr/>
        </p:nvSpPr>
        <p:spPr>
          <a:xfrm>
            <a:off x="272481" y="1799470"/>
            <a:ext cx="9359900" cy="4578307"/>
          </a:xfrm>
          <a:prstGeom prst="rect">
            <a:avLst/>
          </a:prstGeom>
          <a:solidFill>
            <a:schemeClr val="accent2">
              <a:lumMod val="20000"/>
              <a:lumOff val="80000"/>
            </a:schemeClr>
          </a:solidFill>
          <a:ln w="3175" cap="flat" cmpd="sng" algn="ctr">
            <a:solidFill>
              <a:schemeClr val="accent2">
                <a:lumMod val="20000"/>
                <a:lumOff val="80000"/>
              </a:schemeClr>
            </a:solidFill>
            <a:prstDash val="solid"/>
          </a:ln>
          <a:effectLst/>
        </p:spPr>
        <p:txBody>
          <a:bodyPr rot="0" spcFirstLastPara="0" vertOverflow="overflow" horzOverflow="overflow" vert="horz" wrap="square" lIns="90000" tIns="36000" rIns="72000" bIns="3600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srgbClr val="000000"/>
                </a:solidFill>
                <a:effectLst/>
                <a:uLnTx/>
                <a:uFillTx/>
                <a:latin typeface="メイリオ"/>
                <a:ea typeface="メイリオ"/>
                <a:cs typeface="+mn-cs"/>
              </a:rPr>
              <a:t>＜趣旨＞</a:t>
            </a:r>
            <a:endParaRPr kumimoji="0" lang="en-US" altLang="ja-JP" sz="1800" b="1" i="0" u="none" strike="noStrike" kern="0" cap="none" spc="0" normalizeH="0" baseline="0" noProof="0" dirty="0">
              <a:ln>
                <a:noFill/>
              </a:ln>
              <a:solidFill>
                <a:srgbClr val="000000"/>
              </a:solidFill>
              <a:effectLst/>
              <a:uLnTx/>
              <a:uFillTx/>
              <a:latin typeface="メイリオ"/>
              <a:ea typeface="メイリオ"/>
              <a:cs typeface="+mn-cs"/>
            </a:endParaRPr>
          </a:p>
          <a:p>
            <a:pPr marL="457200" lvl="0" indent="-457200" fontAlgn="auto">
              <a:spcBef>
                <a:spcPts val="0"/>
              </a:spcBef>
              <a:spcAft>
                <a:spcPts val="0"/>
              </a:spcAft>
              <a:buFont typeface="Wingdings" panose="05000000000000000000" pitchFamily="2" charset="2"/>
              <a:buChar char="l"/>
              <a:defRPr/>
            </a:pPr>
            <a:r>
              <a:rPr kumimoji="0" lang="ja-JP" altLang="en-US" kern="0" dirty="0">
                <a:solidFill>
                  <a:srgbClr val="000000"/>
                </a:solidFill>
                <a:latin typeface="メイリオ"/>
                <a:ea typeface="メイリオ"/>
              </a:rPr>
              <a:t>生み出したアイデアを実現していくためには、対象とするケースの本人、関係者、地域住民・団体等、関係し得る人との協力可能性を模索していくことが必要です。</a:t>
            </a:r>
            <a:endParaRPr kumimoji="0" lang="en-US" altLang="ja-JP" kern="0" dirty="0">
              <a:solidFill>
                <a:srgbClr val="000000"/>
              </a:solidFill>
              <a:latin typeface="メイリオ"/>
              <a:ea typeface="メイリオ"/>
            </a:endParaRPr>
          </a:p>
          <a:p>
            <a:pPr marL="457200" lvl="0" indent="-457200" fontAlgn="auto">
              <a:spcBef>
                <a:spcPts val="0"/>
              </a:spcBef>
              <a:spcAft>
                <a:spcPts val="0"/>
              </a:spcAft>
              <a:buFont typeface="Wingdings" panose="05000000000000000000" pitchFamily="2" charset="2"/>
              <a:buChar char="l"/>
              <a:defRPr/>
            </a:pPr>
            <a:r>
              <a:rPr kumimoji="0" lang="ja-JP" altLang="en-US" kern="0" dirty="0">
                <a:solidFill>
                  <a:srgbClr val="000000"/>
                </a:solidFill>
                <a:latin typeface="メイリオ"/>
                <a:ea typeface="メイリオ"/>
              </a:rPr>
              <a:t>そのため</a:t>
            </a:r>
            <a:r>
              <a:rPr kumimoji="0" lang="en-US" altLang="ja-JP" kern="0" dirty="0">
                <a:solidFill>
                  <a:srgbClr val="000000"/>
                </a:solidFill>
                <a:latin typeface="メイリオ"/>
                <a:ea typeface="メイリオ"/>
              </a:rPr>
              <a:t>Step4</a:t>
            </a:r>
            <a:r>
              <a:rPr kumimoji="0" lang="ja-JP" altLang="en-US" kern="0" dirty="0">
                <a:solidFill>
                  <a:srgbClr val="000000"/>
                </a:solidFill>
                <a:latin typeface="メイリオ"/>
                <a:ea typeface="メイリオ"/>
              </a:rPr>
              <a:t>で実施すべきことや関係者と対話したいことを挙げて役割分担を決めましょう。</a:t>
            </a:r>
            <a:endParaRPr kumimoji="0" lang="en-US" altLang="ja-JP" kern="0" dirty="0">
              <a:solidFill>
                <a:srgbClr val="000000"/>
              </a:solidFill>
              <a:latin typeface="メイリオ"/>
              <a:ea typeface="メイリオ"/>
            </a:endParaRPr>
          </a:p>
          <a:p>
            <a:pPr lvl="0" fontAlgn="auto">
              <a:spcBef>
                <a:spcPts val="0"/>
              </a:spcBef>
              <a:spcAft>
                <a:spcPts val="0"/>
              </a:spcAft>
              <a:defRPr/>
            </a:pPr>
            <a:endParaRPr kumimoji="0" lang="en-US" altLang="ja-JP" sz="2400" b="0" i="0" u="none" strike="noStrike" kern="0" cap="none" spc="0" normalizeH="0" baseline="0" noProof="0" dirty="0">
              <a:ln>
                <a:noFill/>
              </a:ln>
              <a:solidFill>
                <a:srgbClr val="000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srgbClr val="000000"/>
                </a:solidFill>
                <a:effectLst/>
                <a:uLnTx/>
                <a:uFillTx/>
                <a:latin typeface="メイリオ"/>
                <a:ea typeface="メイリオ"/>
                <a:cs typeface="+mn-cs"/>
              </a:rPr>
              <a:t>＜実施内容＞</a:t>
            </a:r>
            <a:endParaRPr kumimoji="0" lang="en-US" altLang="ja-JP" sz="1800" b="1" i="0" u="none" strike="noStrike" kern="0" cap="none" spc="0" normalizeH="0" baseline="0" noProof="0" dirty="0">
              <a:ln>
                <a:noFill/>
              </a:ln>
              <a:solidFill>
                <a:srgbClr val="000000"/>
              </a:solidFill>
              <a:effectLst/>
              <a:uLnTx/>
              <a:uFillTx/>
              <a:latin typeface="メイリオ"/>
              <a:ea typeface="メイリオ"/>
              <a:cs typeface="+mn-cs"/>
            </a:endParaRPr>
          </a:p>
          <a:p>
            <a:pPr marL="457200" lvl="0" indent="-457200" fontAlgn="auto">
              <a:spcBef>
                <a:spcPts val="0"/>
              </a:spcBef>
              <a:spcAft>
                <a:spcPts val="0"/>
              </a:spcAft>
              <a:buFont typeface="Wingdings" panose="05000000000000000000" pitchFamily="2" charset="2"/>
              <a:buChar char="l"/>
              <a:defRPr/>
            </a:pPr>
            <a:r>
              <a:rPr kumimoji="0" lang="en-US" altLang="ja-JP" kern="0" dirty="0">
                <a:solidFill>
                  <a:srgbClr val="000000"/>
                </a:solidFill>
                <a:latin typeface="メイリオ"/>
                <a:ea typeface="メイリオ"/>
              </a:rPr>
              <a:t>Step4</a:t>
            </a:r>
            <a:r>
              <a:rPr kumimoji="0" lang="ja-JP" altLang="en-US" kern="0" dirty="0">
                <a:solidFill>
                  <a:srgbClr val="000000"/>
                </a:solidFill>
                <a:latin typeface="メイリオ"/>
                <a:ea typeface="メイリオ"/>
              </a:rPr>
              <a:t>の趣旨（目的とやること）について確認</a:t>
            </a:r>
          </a:p>
          <a:p>
            <a:pPr marL="457200" lvl="0" indent="-457200" fontAlgn="auto">
              <a:spcBef>
                <a:spcPts val="0"/>
              </a:spcBef>
              <a:spcAft>
                <a:spcPts val="0"/>
              </a:spcAft>
              <a:buFont typeface="Wingdings" panose="05000000000000000000" pitchFamily="2" charset="2"/>
              <a:buChar char="l"/>
              <a:defRPr/>
            </a:pPr>
            <a:r>
              <a:rPr kumimoji="0" lang="ja-JP" altLang="en-US" kern="0" dirty="0">
                <a:solidFill>
                  <a:srgbClr val="000000"/>
                </a:solidFill>
                <a:latin typeface="メイリオ"/>
                <a:ea typeface="メイリオ"/>
              </a:rPr>
              <a:t>アイデアの実現可能性を検証するために対話したい人を挙げる（ケースとした本人、家族、関係者やインタビューをした地域住民・団体。その他に新たに話を聞いてみたい人がいないか検討し、適宜追加する）。</a:t>
            </a:r>
          </a:p>
          <a:p>
            <a:pPr marL="457200" lvl="0" indent="-457200" fontAlgn="auto">
              <a:spcBef>
                <a:spcPts val="0"/>
              </a:spcBef>
              <a:spcAft>
                <a:spcPts val="0"/>
              </a:spcAft>
              <a:buFont typeface="Wingdings" panose="05000000000000000000" pitchFamily="2" charset="2"/>
              <a:buChar char="l"/>
              <a:defRPr/>
            </a:pPr>
            <a:r>
              <a:rPr kumimoji="0" lang="ja-JP" altLang="en-US" kern="0" dirty="0">
                <a:solidFill>
                  <a:srgbClr val="000000"/>
                </a:solidFill>
                <a:latin typeface="メイリオ"/>
                <a:ea typeface="メイリオ"/>
              </a:rPr>
              <a:t>誰が何をいつまでに実施するかを決める。</a:t>
            </a:r>
          </a:p>
        </p:txBody>
      </p:sp>
    </p:spTree>
    <p:extLst>
      <p:ext uri="{BB962C8B-B14F-4D97-AF65-F5344CB8AC3E}">
        <p14:creationId xmlns:p14="http://schemas.microsoft.com/office/powerpoint/2010/main" val="39652174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４．</a:t>
            </a:r>
            <a:r>
              <a:rPr lang="en-US" altLang="ja-JP" dirty="0"/>
              <a:t>Step4</a:t>
            </a:r>
            <a:r>
              <a:rPr lang="ja-JP" altLang="en-US" dirty="0"/>
              <a:t>に向けた準備</a:t>
            </a:r>
            <a:r>
              <a:rPr lang="en-US" altLang="ja-JP" dirty="0"/>
              <a:t/>
            </a:r>
            <a:br>
              <a:rPr lang="en-US" altLang="ja-JP" dirty="0"/>
            </a:br>
            <a:r>
              <a:rPr lang="ja-JP" altLang="en-US" dirty="0" err="1"/>
              <a:t>ー</a:t>
            </a:r>
            <a:r>
              <a:rPr lang="en-US" altLang="ja-JP" dirty="0"/>
              <a:t>Step4</a:t>
            </a:r>
            <a:r>
              <a:rPr lang="ja-JP" altLang="en-US" dirty="0"/>
              <a:t>の実践の実施目的、実施方法　</a:t>
            </a:r>
          </a:p>
        </p:txBody>
      </p:sp>
      <p:sp>
        <p:nvSpPr>
          <p:cNvPr id="3" name="スライド番号プレースホルダー 2"/>
          <p:cNvSpPr>
            <a:spLocks noGrp="1"/>
          </p:cNvSpPr>
          <p:nvPr>
            <p:ph type="sldNum" sz="quarter" idx="4"/>
          </p:nvPr>
        </p:nvSpPr>
        <p:spPr>
          <a:xfrm>
            <a:off x="6365300" y="6609635"/>
            <a:ext cx="3528000" cy="14077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1"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sp>
        <p:nvSpPr>
          <p:cNvPr id="7" name="正方形/長方形 6"/>
          <p:cNvSpPr/>
          <p:nvPr/>
        </p:nvSpPr>
        <p:spPr>
          <a:xfrm>
            <a:off x="272481" y="998668"/>
            <a:ext cx="1224136" cy="637492"/>
          </a:xfrm>
          <a:prstGeom prst="rect">
            <a:avLst/>
          </a:prstGeom>
          <a:solidFill>
            <a:schemeClr val="accent2"/>
          </a:solidFill>
          <a:ln w="28575" cap="flat" cmpd="sng" algn="ctr">
            <a:solidFill>
              <a:schemeClr val="accent2"/>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25880" rtl="0" eaLnBrk="1" fontAlgn="auto" latinLnBrk="0" hangingPunct="1">
              <a:lnSpc>
                <a:spcPct val="100000"/>
              </a:lnSpc>
              <a:spcBef>
                <a:spcPts val="600"/>
              </a:spcBef>
              <a:spcAft>
                <a:spcPts val="0"/>
              </a:spcAft>
              <a:buClrTx/>
              <a:buSzTx/>
              <a:buFontTx/>
              <a:buNone/>
              <a:tabLst/>
              <a:defRPr/>
            </a:pPr>
            <a:r>
              <a:rPr kumimoji="0" lang="en-US" altLang="ja-JP" sz="1800" b="1" i="0" u="none" strike="noStrike" kern="0" cap="none" spc="0" normalizeH="0" baseline="0" noProof="0" dirty="0">
                <a:ln>
                  <a:noFill/>
                </a:ln>
                <a:solidFill>
                  <a:srgbClr val="FFFFFF"/>
                </a:solidFill>
                <a:effectLst/>
                <a:uLnTx/>
                <a:uFillTx/>
                <a:latin typeface="Arial"/>
                <a:ea typeface="Meiryo UI"/>
                <a:cs typeface="+mn-cs"/>
              </a:rPr>
              <a:t>Step4</a:t>
            </a:r>
            <a:r>
              <a:rPr kumimoji="0" lang="ja-JP" altLang="en-US" sz="1800" b="1" i="0" u="none" strike="noStrike" kern="0" cap="none" spc="0" normalizeH="0" baseline="0" noProof="0" dirty="0">
                <a:ln>
                  <a:noFill/>
                </a:ln>
                <a:solidFill>
                  <a:srgbClr val="FFFFFF"/>
                </a:solidFill>
                <a:effectLst/>
                <a:uLnTx/>
                <a:uFillTx/>
                <a:latin typeface="Arial"/>
                <a:ea typeface="Meiryo UI"/>
                <a:cs typeface="+mn-cs"/>
              </a:rPr>
              <a:t>の目的</a:t>
            </a:r>
            <a:endParaRPr kumimoji="0" lang="en-US" altLang="ja-JP" sz="1800" b="1" i="0" u="none" strike="noStrike" kern="0" cap="none" spc="0" normalizeH="0" baseline="0" noProof="0" dirty="0">
              <a:ln>
                <a:noFill/>
              </a:ln>
              <a:solidFill>
                <a:srgbClr val="FFFFFF"/>
              </a:solidFill>
              <a:effectLst/>
              <a:uLnTx/>
              <a:uFillTx/>
              <a:latin typeface="Arial"/>
              <a:ea typeface="Meiryo UI"/>
              <a:cs typeface="+mn-cs"/>
            </a:endParaRPr>
          </a:p>
        </p:txBody>
      </p:sp>
      <p:sp>
        <p:nvSpPr>
          <p:cNvPr id="9" name="正方形/長方形 8"/>
          <p:cNvSpPr/>
          <p:nvPr/>
        </p:nvSpPr>
        <p:spPr>
          <a:xfrm>
            <a:off x="1640631" y="980728"/>
            <a:ext cx="8017149" cy="648072"/>
          </a:xfrm>
          <a:prstGeom prst="rect">
            <a:avLst/>
          </a:prstGeom>
          <a:solidFill>
            <a:schemeClr val="accent2">
              <a:lumMod val="20000"/>
              <a:lumOff val="80000"/>
            </a:schemeClr>
          </a:solidFill>
          <a:ln>
            <a:solidFill>
              <a:schemeClr val="accent2">
                <a:lumMod val="20000"/>
                <a:lumOff val="80000"/>
              </a:schemeClr>
            </a:solidFill>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defTabSz="925880" fontAlgn="auto">
              <a:spcBef>
                <a:spcPts val="600"/>
              </a:spcBef>
              <a:spcAft>
                <a:spcPts val="0"/>
              </a:spcAft>
              <a:buFont typeface="Arial" panose="020B0604020202020204" pitchFamily="34" charset="0"/>
              <a:buChar char="•"/>
              <a:defRPr/>
            </a:pPr>
            <a:r>
              <a:rPr kumimoji="0" lang="en-US" altLang="ja-JP" sz="1600" kern="0" dirty="0">
                <a:solidFill>
                  <a:srgbClr val="000000">
                    <a:lumMod val="95000"/>
                    <a:lumOff val="5000"/>
                  </a:srgbClr>
                </a:solidFill>
                <a:latin typeface="Arial"/>
                <a:ea typeface="Meiryo UI"/>
              </a:rPr>
              <a:t>Step</a:t>
            </a:r>
            <a:r>
              <a:rPr kumimoji="0" lang="ja-JP" altLang="en-US" sz="1600" kern="0" dirty="0">
                <a:solidFill>
                  <a:srgbClr val="000000">
                    <a:lumMod val="95000"/>
                    <a:lumOff val="5000"/>
                  </a:srgbClr>
                </a:solidFill>
                <a:latin typeface="Arial"/>
                <a:ea typeface="Meiryo UI"/>
              </a:rPr>
              <a:t>３で検討した個別ケースと地域の人・団体の取組との重なりを生むアイデアが実際に実現可能かを確認する。</a:t>
            </a:r>
            <a:endParaRPr kumimoji="0" lang="ja-JP" altLang="en-US" sz="1600" b="0" i="0" u="none" strike="noStrike" kern="0" cap="none" spc="0" normalizeH="0" baseline="0" noProof="0" dirty="0">
              <a:ln>
                <a:noFill/>
              </a:ln>
              <a:solidFill>
                <a:srgbClr val="000000">
                  <a:lumMod val="95000"/>
                  <a:lumOff val="5000"/>
                </a:srgbClr>
              </a:solidFill>
              <a:effectLst/>
              <a:uLnTx/>
              <a:uFillTx/>
              <a:latin typeface="Arial"/>
              <a:ea typeface="Meiryo UI"/>
              <a:cs typeface="+mn-cs"/>
            </a:endParaRPr>
          </a:p>
        </p:txBody>
      </p:sp>
      <p:sp>
        <p:nvSpPr>
          <p:cNvPr id="29" name="正方形/長方形 28"/>
          <p:cNvSpPr/>
          <p:nvPr/>
        </p:nvSpPr>
        <p:spPr>
          <a:xfrm>
            <a:off x="272481" y="1806830"/>
            <a:ext cx="9385300" cy="4578307"/>
          </a:xfrm>
          <a:prstGeom prst="rect">
            <a:avLst/>
          </a:prstGeom>
          <a:solidFill>
            <a:schemeClr val="accent2">
              <a:lumMod val="20000"/>
              <a:lumOff val="80000"/>
            </a:schemeClr>
          </a:solidFill>
          <a:ln w="3175" cap="flat" cmpd="sng" algn="ctr">
            <a:solidFill>
              <a:schemeClr val="accent2">
                <a:lumMod val="20000"/>
                <a:lumOff val="80000"/>
              </a:schemeClr>
            </a:solidFill>
            <a:prstDash val="solid"/>
          </a:ln>
          <a:effectLst/>
        </p:spPr>
        <p:txBody>
          <a:bodyPr rot="0" spcFirstLastPara="0" vertOverflow="overflow" horzOverflow="overflow" vert="horz" wrap="square" lIns="90000" tIns="36000" rIns="72000" bIns="36000" numCol="1" spcCol="0" rtlCol="0" fromWordArt="0" anchor="ctr"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sz="1800" b="1" i="0" u="none" strike="noStrike" kern="0" cap="none" spc="0" normalizeH="0" baseline="0" noProof="0" dirty="0">
                <a:ln>
                  <a:noFill/>
                </a:ln>
                <a:solidFill>
                  <a:srgbClr val="000000"/>
                </a:solidFill>
                <a:effectLst/>
                <a:uLnTx/>
                <a:uFillTx/>
                <a:latin typeface="メイリオ"/>
                <a:ea typeface="メイリオ"/>
                <a:cs typeface="+mn-cs"/>
              </a:rPr>
              <a:t>＜</a:t>
            </a:r>
            <a:r>
              <a:rPr kumimoji="0" lang="en-US" altLang="ja-JP" sz="1800" b="1" i="0" u="none" strike="noStrike" kern="0" cap="none" spc="0" normalizeH="0" baseline="0" noProof="0" dirty="0">
                <a:ln>
                  <a:noFill/>
                </a:ln>
                <a:solidFill>
                  <a:srgbClr val="000000"/>
                </a:solidFill>
                <a:effectLst/>
                <a:uLnTx/>
                <a:uFillTx/>
                <a:latin typeface="メイリオ"/>
                <a:ea typeface="メイリオ"/>
                <a:cs typeface="+mn-cs"/>
              </a:rPr>
              <a:t>Step4</a:t>
            </a:r>
            <a:r>
              <a:rPr kumimoji="0" lang="ja-JP" altLang="en-US" sz="1800" b="1" i="0" u="none" strike="noStrike" kern="0" cap="none" spc="0" normalizeH="0" baseline="0" noProof="0" dirty="0">
                <a:ln>
                  <a:noFill/>
                </a:ln>
                <a:solidFill>
                  <a:srgbClr val="000000"/>
                </a:solidFill>
                <a:effectLst/>
                <a:uLnTx/>
                <a:uFillTx/>
                <a:latin typeface="メイリオ"/>
                <a:ea typeface="メイリオ"/>
                <a:cs typeface="+mn-cs"/>
              </a:rPr>
              <a:t>の実施内容＞</a:t>
            </a:r>
            <a:endParaRPr kumimoji="0" lang="en-US" altLang="ja-JP" sz="1800" b="1" i="0" u="none" strike="noStrike" kern="0" cap="none" spc="0" normalizeH="0" baseline="0" noProof="0" dirty="0">
              <a:ln>
                <a:noFill/>
              </a:ln>
              <a:solidFill>
                <a:srgbClr val="000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800" b="1" i="0" u="none" strike="noStrike" kern="0" cap="none" spc="0" normalizeH="0" baseline="0" noProof="0" dirty="0">
              <a:ln>
                <a:noFill/>
              </a:ln>
              <a:solidFill>
                <a:srgbClr val="000000"/>
              </a:solidFill>
              <a:effectLst/>
              <a:uLnTx/>
              <a:uFillTx/>
              <a:latin typeface="メイリオ"/>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ja-JP" altLang="en-US" b="1" kern="0" dirty="0" smtClean="0">
                <a:solidFill>
                  <a:srgbClr val="000000"/>
                </a:solidFill>
                <a:latin typeface="メイリオ"/>
                <a:ea typeface="メイリオ"/>
              </a:rPr>
              <a:t>関係者</a:t>
            </a:r>
            <a:r>
              <a:rPr kumimoji="0" lang="ja-JP" altLang="en-US" b="1" kern="0" dirty="0">
                <a:solidFill>
                  <a:srgbClr val="000000"/>
                </a:solidFill>
                <a:latin typeface="メイリオ"/>
                <a:ea typeface="メイリオ"/>
              </a:rPr>
              <a:t>と対話する</a:t>
            </a:r>
            <a:endParaRPr kumimoji="0" lang="en-US" altLang="ja-JP" sz="1800" b="1" i="0" u="none" strike="noStrike" kern="0" cap="none" spc="0" normalizeH="0" baseline="0" noProof="0" dirty="0">
              <a:ln>
                <a:noFill/>
              </a:ln>
              <a:solidFill>
                <a:srgbClr val="000000"/>
              </a:solidFill>
              <a:effectLst/>
              <a:uLnTx/>
              <a:uFillTx/>
              <a:latin typeface="メイリオ"/>
              <a:ea typeface="メイリオ"/>
              <a:cs typeface="+mn-cs"/>
            </a:endParaRPr>
          </a:p>
          <a:p>
            <a:pPr marL="285750" lvl="0" indent="-285750" fontAlgn="auto">
              <a:spcBef>
                <a:spcPts val="0"/>
              </a:spcBef>
              <a:spcAft>
                <a:spcPts val="0"/>
              </a:spcAft>
              <a:buFont typeface="Arial" panose="020B0604020202020204" pitchFamily="34" charset="0"/>
              <a:buChar char="•"/>
              <a:defRPr/>
            </a:pPr>
            <a:r>
              <a:rPr kumimoji="0" lang="en-US" altLang="ja-JP" kern="0" dirty="0">
                <a:solidFill>
                  <a:srgbClr val="000000"/>
                </a:solidFill>
                <a:latin typeface="メイリオ"/>
                <a:ea typeface="メイリオ"/>
              </a:rPr>
              <a:t>Step</a:t>
            </a:r>
            <a:r>
              <a:rPr kumimoji="0" lang="ja-JP" altLang="en-US" kern="0" dirty="0">
                <a:solidFill>
                  <a:srgbClr val="000000"/>
                </a:solidFill>
                <a:latin typeface="メイリオ"/>
                <a:ea typeface="メイリオ"/>
              </a:rPr>
              <a:t>３で検討した個別ケースと地域の人・団体の取組との重なり合いが実際に実現可能か、関係者との対話を通じて検討し、実現可能性を探る。（再度インタビュー等実施）</a:t>
            </a:r>
            <a:endParaRPr kumimoji="0" lang="ja-JP" altLang="en-US" sz="1800" b="0" i="0" u="none" strike="noStrike" kern="0" cap="none" spc="0" normalizeH="0" baseline="0" noProof="0" dirty="0">
              <a:ln>
                <a:noFill/>
              </a:ln>
              <a:solidFill>
                <a:srgbClr val="000000"/>
              </a:solidFill>
              <a:effectLst/>
              <a:uLnTx/>
              <a:uFillTx/>
              <a:latin typeface="メイリオ"/>
              <a:ea typeface="メイリオ"/>
              <a:cs typeface="+mn-cs"/>
            </a:endParaRPr>
          </a:p>
        </p:txBody>
      </p:sp>
    </p:spTree>
    <p:extLst>
      <p:ext uri="{BB962C8B-B14F-4D97-AF65-F5344CB8AC3E}">
        <p14:creationId xmlns:p14="http://schemas.microsoft.com/office/powerpoint/2010/main" val="900407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sz="1800" dirty="0"/>
              <a:t>４．</a:t>
            </a:r>
            <a:r>
              <a:rPr lang="en-US" altLang="ja-JP" sz="1800" dirty="0"/>
              <a:t>Step4</a:t>
            </a:r>
            <a:r>
              <a:rPr lang="ja-JP" altLang="en-US" sz="1800" dirty="0"/>
              <a:t>に向けた準備</a:t>
            </a:r>
            <a:r>
              <a:rPr lang="en-US" altLang="ja-JP" sz="1800" dirty="0"/>
              <a:t/>
            </a:r>
            <a:br>
              <a:rPr lang="en-US" altLang="ja-JP" sz="1800" dirty="0"/>
            </a:br>
            <a:r>
              <a:rPr lang="ja-JP" altLang="en-US" sz="1800" dirty="0" err="1"/>
              <a:t>ー</a:t>
            </a:r>
            <a:r>
              <a:rPr lang="ja-JP" altLang="en-US" sz="1800" dirty="0"/>
              <a:t>ワークシート（アイデアの実現可能性検討シート）　</a:t>
            </a:r>
          </a:p>
        </p:txBody>
      </p:sp>
      <p:sp>
        <p:nvSpPr>
          <p:cNvPr id="3" name="スライド番号プレースホルダー 2"/>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1"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graphicFrame>
        <p:nvGraphicFramePr>
          <p:cNvPr id="5" name="表 4">
            <a:extLst>
              <a:ext uri="{FF2B5EF4-FFF2-40B4-BE49-F238E27FC236}">
                <a16:creationId xmlns:a16="http://schemas.microsoft.com/office/drawing/2014/main" id="{E406B2F1-A5C7-A2C1-EFFC-230A77F90428}"/>
              </a:ext>
            </a:extLst>
          </p:cNvPr>
          <p:cNvGraphicFramePr>
            <a:graphicFrameLocks noGrp="1"/>
          </p:cNvGraphicFramePr>
          <p:nvPr>
            <p:extLst>
              <p:ext uri="{D42A27DB-BD31-4B8C-83A1-F6EECF244321}">
                <p14:modId xmlns:p14="http://schemas.microsoft.com/office/powerpoint/2010/main" val="3575896268"/>
              </p:ext>
            </p:extLst>
          </p:nvPr>
        </p:nvGraphicFramePr>
        <p:xfrm>
          <a:off x="200472" y="982957"/>
          <a:ext cx="9505056" cy="5562747"/>
        </p:xfrm>
        <a:graphic>
          <a:graphicData uri="http://schemas.openxmlformats.org/drawingml/2006/table">
            <a:tbl>
              <a:tblPr firstRow="1" bandRow="1"/>
              <a:tblGrid>
                <a:gridCol w="1512168">
                  <a:extLst>
                    <a:ext uri="{9D8B030D-6E8A-4147-A177-3AD203B41FA5}">
                      <a16:colId xmlns:a16="http://schemas.microsoft.com/office/drawing/2014/main" val="4171513276"/>
                    </a:ext>
                  </a:extLst>
                </a:gridCol>
                <a:gridCol w="1512168">
                  <a:extLst>
                    <a:ext uri="{9D8B030D-6E8A-4147-A177-3AD203B41FA5}">
                      <a16:colId xmlns:a16="http://schemas.microsoft.com/office/drawing/2014/main" val="918232791"/>
                    </a:ext>
                  </a:extLst>
                </a:gridCol>
                <a:gridCol w="3384376">
                  <a:extLst>
                    <a:ext uri="{9D8B030D-6E8A-4147-A177-3AD203B41FA5}">
                      <a16:colId xmlns:a16="http://schemas.microsoft.com/office/drawing/2014/main" val="3742052009"/>
                    </a:ext>
                  </a:extLst>
                </a:gridCol>
                <a:gridCol w="3096344">
                  <a:extLst>
                    <a:ext uri="{9D8B030D-6E8A-4147-A177-3AD203B41FA5}">
                      <a16:colId xmlns:a16="http://schemas.microsoft.com/office/drawing/2014/main" val="2328319183"/>
                    </a:ext>
                  </a:extLst>
                </a:gridCol>
              </a:tblGrid>
              <a:tr h="310320">
                <a:tc rowSpan="2">
                  <a:txBody>
                    <a:bodyPr/>
                    <a:lstStyle>
                      <a:lvl1pPr marL="0" algn="l" defTabSz="484862" rtl="0" eaLnBrk="1" latinLnBrk="0" hangingPunct="1">
                        <a:defRPr kumimoji="1" sz="1909" b="1" kern="1200">
                          <a:solidFill>
                            <a:schemeClr val="lt1"/>
                          </a:solidFill>
                          <a:latin typeface="Segoe UI"/>
                          <a:ea typeface="メイリオ"/>
                        </a:defRPr>
                      </a:lvl1pPr>
                      <a:lvl2pPr marL="484862" algn="l" defTabSz="484862" rtl="0" eaLnBrk="1" latinLnBrk="0" hangingPunct="1">
                        <a:defRPr kumimoji="1" sz="1909" b="1" kern="1200">
                          <a:solidFill>
                            <a:schemeClr val="lt1"/>
                          </a:solidFill>
                          <a:latin typeface="Segoe UI"/>
                          <a:ea typeface="メイリオ"/>
                        </a:defRPr>
                      </a:lvl2pPr>
                      <a:lvl3pPr marL="969727" algn="l" defTabSz="484862" rtl="0" eaLnBrk="1" latinLnBrk="0" hangingPunct="1">
                        <a:defRPr kumimoji="1" sz="1909" b="1" kern="1200">
                          <a:solidFill>
                            <a:schemeClr val="lt1"/>
                          </a:solidFill>
                          <a:latin typeface="Segoe UI"/>
                          <a:ea typeface="メイリオ"/>
                        </a:defRPr>
                      </a:lvl3pPr>
                      <a:lvl4pPr marL="1454588" algn="l" defTabSz="484862" rtl="0" eaLnBrk="1" latinLnBrk="0" hangingPunct="1">
                        <a:defRPr kumimoji="1" sz="1909" b="1" kern="1200">
                          <a:solidFill>
                            <a:schemeClr val="lt1"/>
                          </a:solidFill>
                          <a:latin typeface="Segoe UI"/>
                          <a:ea typeface="メイリオ"/>
                        </a:defRPr>
                      </a:lvl4pPr>
                      <a:lvl5pPr marL="1939450" algn="l" defTabSz="484862" rtl="0" eaLnBrk="1" latinLnBrk="0" hangingPunct="1">
                        <a:defRPr kumimoji="1" sz="1909" b="1" kern="1200">
                          <a:solidFill>
                            <a:schemeClr val="lt1"/>
                          </a:solidFill>
                          <a:latin typeface="Segoe UI"/>
                          <a:ea typeface="メイリオ"/>
                        </a:defRPr>
                      </a:lvl5pPr>
                      <a:lvl6pPr marL="2424313" algn="l" defTabSz="484862" rtl="0" eaLnBrk="1" latinLnBrk="0" hangingPunct="1">
                        <a:defRPr kumimoji="1" sz="1909" b="1" kern="1200">
                          <a:solidFill>
                            <a:schemeClr val="lt1"/>
                          </a:solidFill>
                          <a:latin typeface="Segoe UI"/>
                          <a:ea typeface="メイリオ"/>
                        </a:defRPr>
                      </a:lvl6pPr>
                      <a:lvl7pPr marL="2909175" algn="l" defTabSz="484862" rtl="0" eaLnBrk="1" latinLnBrk="0" hangingPunct="1">
                        <a:defRPr kumimoji="1" sz="1909" b="1" kern="1200">
                          <a:solidFill>
                            <a:schemeClr val="lt1"/>
                          </a:solidFill>
                          <a:latin typeface="Segoe UI"/>
                          <a:ea typeface="メイリオ"/>
                        </a:defRPr>
                      </a:lvl7pPr>
                      <a:lvl8pPr marL="3394036" algn="l" defTabSz="484862" rtl="0" eaLnBrk="1" latinLnBrk="0" hangingPunct="1">
                        <a:defRPr kumimoji="1" sz="1909" b="1" kern="1200">
                          <a:solidFill>
                            <a:schemeClr val="lt1"/>
                          </a:solidFill>
                          <a:latin typeface="Segoe UI"/>
                          <a:ea typeface="メイリオ"/>
                        </a:defRPr>
                      </a:lvl8pPr>
                      <a:lvl9pPr marL="3878899" algn="l" defTabSz="484862" rtl="0" eaLnBrk="1" latinLnBrk="0" hangingPunct="1">
                        <a:defRPr kumimoji="1" sz="1909" b="1" kern="1200">
                          <a:solidFill>
                            <a:schemeClr val="lt1"/>
                          </a:solidFill>
                          <a:latin typeface="Segoe UI"/>
                          <a:ea typeface="メイリオ"/>
                        </a:defRPr>
                      </a:lvl9pPr>
                    </a:lstStyle>
                    <a:p>
                      <a:pPr algn="ctr"/>
                      <a:r>
                        <a:rPr kumimoji="1" lang="ja-JP" altLang="en-US" sz="1200" dirty="0">
                          <a:latin typeface="メイリオ" panose="020B0604030504040204" pitchFamily="50" charset="-128"/>
                          <a:ea typeface="メイリオ" panose="020B0604030504040204" pitchFamily="50" charset="-128"/>
                        </a:rPr>
                        <a:t>実際に会った人</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100" b="0" dirty="0">
                          <a:latin typeface="メイリオ" panose="020B0604030504040204" pitchFamily="50" charset="-128"/>
                          <a:ea typeface="メイリオ" panose="020B0604030504040204" pitchFamily="50" charset="-128"/>
                        </a:rPr>
                        <a:t>（いくつでも）</a:t>
                      </a:r>
                    </a:p>
                  </a:txBody>
                  <a:tcPr marL="36000" marR="36000" marT="36000" marB="36000" anchor="ctr">
                    <a:lnL w="19050" cap="flat" cmpd="sng" algn="ctr">
                      <a:solidFill>
                        <a:schemeClr val="accent2"/>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rowSpan="2">
                  <a:txBody>
                    <a:bodyPr/>
                    <a:lstStyle/>
                    <a:p>
                      <a:pPr algn="ctr"/>
                      <a:r>
                        <a:rPr kumimoji="1" lang="ja-JP" altLang="en-US" sz="1200" b="0" dirty="0">
                          <a:solidFill>
                            <a:schemeClr val="bg1"/>
                          </a:solidFill>
                          <a:latin typeface="メイリオ" panose="020B0604030504040204" pitchFamily="50" charset="-128"/>
                          <a:ea typeface="メイリオ" panose="020B0604030504040204" pitchFamily="50" charset="-128"/>
                        </a:rPr>
                        <a:t>個別ケースとの重なり合いのアイデア（仮説）</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pPr algn="ctr"/>
                      <a:r>
                        <a:rPr kumimoji="1" lang="ja-JP" altLang="en-US" sz="1200" b="1" dirty="0">
                          <a:solidFill>
                            <a:schemeClr val="bg1"/>
                          </a:solidFill>
                          <a:latin typeface="メイリオ" panose="020B0604030504040204" pitchFamily="50" charset="-128"/>
                          <a:ea typeface="メイリオ" panose="020B0604030504040204" pitchFamily="50" charset="-128"/>
                        </a:rPr>
                        <a:t>アイデアの実現可能性</a:t>
                      </a:r>
                      <a:endParaRPr kumimoji="1" lang="en-US" altLang="ja-JP" sz="1200" b="1" dirty="0">
                        <a:solidFill>
                          <a:schemeClr val="bg1"/>
                        </a:solidFill>
                        <a:latin typeface="メイリオ" panose="020B0604030504040204" pitchFamily="50" charset="-128"/>
                        <a:ea typeface="メイリオ" panose="020B0604030504040204" pitchFamily="50" charset="-128"/>
                      </a:endParaRP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ctr"/>
                      <a:endParaRPr kumimoji="1" lang="ja-JP" altLang="en-US" sz="1200" b="0" dirty="0">
                        <a:solidFill>
                          <a:schemeClr val="bg1"/>
                        </a:solidFill>
                        <a:latin typeface="メイリオ" panose="020B0604030504040204" pitchFamily="50" charset="-128"/>
                        <a:ea typeface="メイリオ" panose="020B0604030504040204" pitchFamily="50" charset="-128"/>
                      </a:endParaRPr>
                    </a:p>
                  </a:txBody>
                  <a:tcPr marL="36000" marR="36000" marT="36000" marB="36000" anchor="ctr">
                    <a:lnL w="12700" cap="flat" cmpd="sng" algn="ctr">
                      <a:solidFill>
                        <a:schemeClr val="bg1"/>
                      </a:solidFill>
                      <a:prstDash val="solid"/>
                      <a:round/>
                      <a:headEnd type="none" w="med" len="med"/>
                      <a:tailEnd type="none" w="med" len="med"/>
                    </a:lnL>
                    <a:lnR w="19050" cap="flat" cmpd="sng" algn="ctr">
                      <a:solidFill>
                        <a:srgbClr val="66BAB7"/>
                      </a:solidFill>
                      <a:prstDash val="solid"/>
                      <a:round/>
                      <a:headEnd type="none" w="med" len="med"/>
                      <a:tailEnd type="none" w="med" len="med"/>
                    </a:lnR>
                    <a:lnT w="19050" cap="flat" cmpd="sng" algn="ctr">
                      <a:solidFill>
                        <a:srgbClr val="66BAB7"/>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66BAB7"/>
                    </a:solidFill>
                  </a:tcPr>
                </a:tc>
                <a:extLst>
                  <a:ext uri="{0D108BD9-81ED-4DB2-BD59-A6C34878D82A}">
                    <a16:rowId xmlns:a16="http://schemas.microsoft.com/office/drawing/2014/main" val="2208535641"/>
                  </a:ext>
                </a:extLst>
              </a:tr>
              <a:tr h="310320">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chemeClr val="bg1"/>
                          </a:solidFill>
                          <a:latin typeface="メイリオ" panose="020B0604030504040204" pitchFamily="50" charset="-128"/>
                          <a:ea typeface="メイリオ" panose="020B0604030504040204" pitchFamily="50" charset="-128"/>
                        </a:rPr>
                        <a:t>アイデアは</a:t>
                      </a:r>
                      <a:r>
                        <a:rPr kumimoji="1" lang="ja-JP" altLang="en-US" sz="1200" b="1" dirty="0" smtClean="0">
                          <a:solidFill>
                            <a:schemeClr val="bg1"/>
                          </a:solidFill>
                          <a:latin typeface="メイリオ" panose="020B0604030504040204" pitchFamily="50" charset="-128"/>
                          <a:ea typeface="メイリオ" panose="020B0604030504040204" pitchFamily="50" charset="-128"/>
                        </a:rPr>
                        <a:t>受け入れられそうか</a:t>
                      </a:r>
                      <a:endParaRPr kumimoji="1" lang="ja-JP" altLang="en-US" sz="1200" b="1" dirty="0">
                        <a:solidFill>
                          <a:schemeClr val="bg1"/>
                        </a:solidFill>
                        <a:latin typeface="メイリオ" panose="020B0604030504040204" pitchFamily="50" charset="-128"/>
                        <a:ea typeface="メイリオ" panose="020B0604030504040204" pitchFamily="50" charset="-128"/>
                      </a:endParaRP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200" b="1" dirty="0">
                          <a:solidFill>
                            <a:schemeClr val="bg1"/>
                          </a:solidFill>
                          <a:latin typeface="メイリオ" panose="020B0604030504040204" pitchFamily="50" charset="-128"/>
                          <a:ea typeface="メイリオ" panose="020B0604030504040204" pitchFamily="50" charset="-128"/>
                        </a:rPr>
                        <a:t>どのような関わりがあり得るか</a:t>
                      </a:r>
                    </a:p>
                  </a:txBody>
                  <a:tcPr marL="36000" marR="36000" marT="36000" marB="36000" anchor="ctr">
                    <a:lnL w="19050" cap="flat" cmpd="sng" algn="ctr">
                      <a:solidFill>
                        <a:schemeClr val="bg1"/>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4056178802"/>
                  </a:ext>
                </a:extLst>
              </a:tr>
              <a:tr h="4942107">
                <a:tc>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pPr marL="72000" indent="-72000">
                        <a:buFont typeface="Arial" panose="020B0604020202020204" pitchFamily="34" charset="0"/>
                        <a:buChar char="•"/>
                      </a:pPr>
                      <a:endParaRPr kumimoji="1" lang="ja-JP" altLang="en-US" sz="800" dirty="0">
                        <a:latin typeface="Meiryo UI" panose="020B0604030504040204" pitchFamily="50" charset="-128"/>
                        <a:ea typeface="Meiryo UI" panose="020B0604030504040204" pitchFamily="50" charset="-128"/>
                      </a:endParaRPr>
                    </a:p>
                  </a:txBody>
                  <a:tcPr marL="36000" marR="36000" marT="36000" marB="36000">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72000" indent="-72000">
                        <a:buFont typeface="Arial" panose="020B0604020202020204" pitchFamily="34" charset="0"/>
                        <a:buChar char="•"/>
                      </a:pPr>
                      <a:endParaRPr kumimoji="1" lang="ja-JP" altLang="en-US" sz="800" dirty="0">
                        <a:latin typeface="Meiryo UI" panose="020B0604030504040204" pitchFamily="50" charset="-128"/>
                        <a:ea typeface="Meiryo UI" panose="020B0604030504040204" pitchFamily="50" charset="-128"/>
                      </a:endParaRPr>
                    </a:p>
                  </a:txBody>
                  <a:tcPr marL="36000" marR="36000" marT="36000" marB="36000">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72000" indent="-72000">
                        <a:buFont typeface="Arial" panose="020B0604020202020204" pitchFamily="34" charset="0"/>
                        <a:buChar char="•"/>
                      </a:pPr>
                      <a:endParaRPr kumimoji="1" lang="ja-JP" altLang="en-US" sz="800" dirty="0">
                        <a:latin typeface="Meiryo UI" panose="020B0604030504040204" pitchFamily="50" charset="-128"/>
                        <a:ea typeface="Meiryo UI" panose="020B0604030504040204" pitchFamily="50" charset="-128"/>
                      </a:endParaRPr>
                    </a:p>
                  </a:txBody>
                  <a:tcPr marL="36000" marR="36000" marT="36000" marB="36000">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72000" indent="-72000">
                        <a:buFont typeface="Arial" panose="020B0604020202020204" pitchFamily="34" charset="0"/>
                        <a:buChar char="•"/>
                      </a:pPr>
                      <a:endParaRPr kumimoji="1" lang="ja-JP" altLang="en-US" sz="800" dirty="0">
                        <a:latin typeface="Meiryo UI" panose="020B0604030504040204" pitchFamily="50" charset="-128"/>
                        <a:ea typeface="Meiryo UI" panose="020B0604030504040204" pitchFamily="50" charset="-128"/>
                      </a:endParaRPr>
                    </a:p>
                  </a:txBody>
                  <a:tcPr marL="36000" marR="36000" marT="36000" marB="36000">
                    <a:lnL w="19050" cap="flat" cmpd="sng" algn="ctr">
                      <a:solidFill>
                        <a:schemeClr val="accent2"/>
                      </a:solidFill>
                      <a:prstDash val="solid"/>
                      <a:round/>
                      <a:headEnd type="none" w="med" len="med"/>
                      <a:tailEnd type="none" w="med" len="med"/>
                    </a:lnL>
                    <a:lnR w="19050" cap="flat" cmpd="sng" algn="ctr">
                      <a:solidFill>
                        <a:schemeClr val="accent2"/>
                      </a:solidFill>
                      <a:prstDash val="solid"/>
                      <a:round/>
                      <a:headEnd type="none" w="med" len="med"/>
                      <a:tailEnd type="none" w="med" len="med"/>
                    </a:lnR>
                    <a:lnT w="19050" cap="flat" cmpd="sng" algn="ctr">
                      <a:solidFill>
                        <a:schemeClr val="accent2"/>
                      </a:solidFill>
                      <a:prstDash val="solid"/>
                      <a:round/>
                      <a:headEnd type="none" w="med" len="med"/>
                      <a:tailEnd type="none" w="med" len="med"/>
                    </a:lnT>
                    <a:lnB w="190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227691238"/>
                  </a:ext>
                </a:extLst>
              </a:tr>
            </a:tbl>
          </a:graphicData>
        </a:graphic>
      </p:graphicFrame>
      <p:sp>
        <p:nvSpPr>
          <p:cNvPr id="7" name="角丸四角形 6"/>
          <p:cNvSpPr/>
          <p:nvPr/>
        </p:nvSpPr>
        <p:spPr>
          <a:xfrm>
            <a:off x="416496" y="1844824"/>
            <a:ext cx="2592288" cy="4608512"/>
          </a:xfrm>
          <a:prstGeom prst="roundRect">
            <a:avLst/>
          </a:prstGeom>
          <a:solidFill>
            <a:schemeClr val="accent2">
              <a:lumMod val="20000"/>
              <a:lumOff val="80000"/>
              <a:alpha val="80000"/>
            </a:schemeClr>
          </a:solidFill>
          <a:ln w="9525" cap="flat" cmpd="sng" algn="ctr">
            <a:solidFill>
              <a:schemeClr val="accent2"/>
            </a:solidFill>
            <a:prstDash val="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25880" eaLnBrk="1" fontAlgn="auto" latinLnBrk="0" hangingPunct="1">
              <a:lnSpc>
                <a:spcPct val="100000"/>
              </a:lnSpc>
              <a:spcBef>
                <a:spcPts val="0"/>
              </a:spcBef>
              <a:spcAft>
                <a:spcPts val="0"/>
              </a:spcAft>
              <a:buClrTx/>
              <a:buSzTx/>
              <a:buFontTx/>
              <a:buNone/>
              <a:tabLst/>
              <a:defRPr/>
            </a:pPr>
            <a:r>
              <a:rPr kumimoji="0" lang="en-US" altLang="ja-JP" sz="1400" kern="0" dirty="0">
                <a:solidFill>
                  <a:schemeClr val="accent2"/>
                </a:solidFill>
                <a:latin typeface="Segoe UI"/>
                <a:ea typeface="Meiryo UI"/>
              </a:rPr>
              <a:t>Step3</a:t>
            </a:r>
            <a:r>
              <a:rPr kumimoji="0" lang="ja-JP" altLang="en-US" sz="1400" kern="0" dirty="0">
                <a:solidFill>
                  <a:schemeClr val="accent2"/>
                </a:solidFill>
                <a:latin typeface="Segoe UI"/>
                <a:ea typeface="Meiryo UI"/>
              </a:rPr>
              <a:t>では、アイデアの実現可能性を検証するために対話したい人を挙げてみましょう。（ケースとした本人、家族、関係者やインタビューをした地域住民・団体。その他に新たに話を聞いてみたい人がいないか検討し、適宜追加する）</a:t>
            </a:r>
            <a:endParaRPr kumimoji="0" lang="ja-JP" altLang="en-US" sz="1400" b="0" i="0" u="none" strike="noStrike" kern="0" cap="none" spc="0" normalizeH="0" baseline="0" noProof="0" dirty="0">
              <a:ln>
                <a:noFill/>
              </a:ln>
              <a:solidFill>
                <a:schemeClr val="accent2"/>
              </a:solidFill>
              <a:effectLst/>
              <a:uLnTx/>
              <a:uFillTx/>
              <a:latin typeface="Segoe UI"/>
              <a:ea typeface="Meiryo UI"/>
              <a:cs typeface="+mn-cs"/>
            </a:endParaRPr>
          </a:p>
        </p:txBody>
      </p:sp>
    </p:spTree>
    <p:extLst>
      <p:ext uri="{BB962C8B-B14F-4D97-AF65-F5344CB8AC3E}">
        <p14:creationId xmlns:p14="http://schemas.microsoft.com/office/powerpoint/2010/main" val="515007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sz="1800" dirty="0"/>
              <a:t>４．</a:t>
            </a:r>
            <a:r>
              <a:rPr lang="en-US" altLang="ja-JP" sz="1800" dirty="0"/>
              <a:t>Step4</a:t>
            </a:r>
            <a:r>
              <a:rPr lang="ja-JP" altLang="en-US" sz="1800" dirty="0"/>
              <a:t>に向けた準備</a:t>
            </a:r>
            <a:br>
              <a:rPr lang="ja-JP" altLang="en-US" sz="1800" dirty="0"/>
            </a:br>
            <a:r>
              <a:rPr lang="ja-JP" altLang="en-US" sz="1800" dirty="0" err="1"/>
              <a:t>ー</a:t>
            </a:r>
            <a:r>
              <a:rPr lang="ja-JP" altLang="en-US" sz="1800" dirty="0"/>
              <a:t>ワークシート（今後の</a:t>
            </a:r>
            <a:r>
              <a:rPr lang="en-US" altLang="ja-JP" sz="1800" dirty="0" err="1"/>
              <a:t>ToDo</a:t>
            </a:r>
            <a:r>
              <a:rPr lang="ja-JP" altLang="en-US" sz="1800" dirty="0"/>
              <a:t>と役割分担）</a:t>
            </a:r>
          </a:p>
        </p:txBody>
      </p:sp>
      <p:sp>
        <p:nvSpPr>
          <p:cNvPr id="3" name="スライド番号プレースホルダー 2"/>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1" 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graphicFrame>
        <p:nvGraphicFramePr>
          <p:cNvPr id="5" name="表 4"/>
          <p:cNvGraphicFramePr>
            <a:graphicFrameLocks noGrp="1"/>
          </p:cNvGraphicFramePr>
          <p:nvPr/>
        </p:nvGraphicFramePr>
        <p:xfrm>
          <a:off x="273051" y="1700808"/>
          <a:ext cx="9359899" cy="3979923"/>
        </p:xfrm>
        <a:graphic>
          <a:graphicData uri="http://schemas.openxmlformats.org/drawingml/2006/table">
            <a:tbl>
              <a:tblPr firstRow="1" bandRow="1"/>
              <a:tblGrid>
                <a:gridCol w="558032">
                  <a:extLst>
                    <a:ext uri="{9D8B030D-6E8A-4147-A177-3AD203B41FA5}">
                      <a16:colId xmlns:a16="http://schemas.microsoft.com/office/drawing/2014/main" val="4049036550"/>
                    </a:ext>
                  </a:extLst>
                </a:gridCol>
                <a:gridCol w="6570189">
                  <a:extLst>
                    <a:ext uri="{9D8B030D-6E8A-4147-A177-3AD203B41FA5}">
                      <a16:colId xmlns:a16="http://schemas.microsoft.com/office/drawing/2014/main" val="2938749590"/>
                    </a:ext>
                  </a:extLst>
                </a:gridCol>
                <a:gridCol w="1198971">
                  <a:extLst>
                    <a:ext uri="{9D8B030D-6E8A-4147-A177-3AD203B41FA5}">
                      <a16:colId xmlns:a16="http://schemas.microsoft.com/office/drawing/2014/main" val="3883075137"/>
                    </a:ext>
                  </a:extLst>
                </a:gridCol>
                <a:gridCol w="1032707">
                  <a:extLst>
                    <a:ext uri="{9D8B030D-6E8A-4147-A177-3AD203B41FA5}">
                      <a16:colId xmlns:a16="http://schemas.microsoft.com/office/drawing/2014/main" val="806524059"/>
                    </a:ext>
                  </a:extLst>
                </a:gridCol>
              </a:tblGrid>
              <a:tr h="147143">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ctr"/>
                      <a:r>
                        <a:rPr kumimoji="1" lang="en-US" altLang="ja-JP" sz="1800" dirty="0">
                          <a:solidFill>
                            <a:schemeClr val="bg1"/>
                          </a:solidFill>
                          <a:latin typeface="Meiryo UI" panose="020B0604030504040204" pitchFamily="50" charset="-128"/>
                          <a:ea typeface="Meiryo UI" panose="020B0604030504040204" pitchFamily="50" charset="-128"/>
                        </a:rPr>
                        <a:t>No</a:t>
                      </a:r>
                      <a:endParaRPr kumimoji="1" lang="ja-JP" altLang="en-US" sz="1800"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lvl1pPr marL="0" algn="l" defTabSz="484862" rtl="0" eaLnBrk="1" latinLnBrk="0" hangingPunct="1">
                        <a:defRPr kumimoji="1" sz="1909" b="1" kern="1200">
                          <a:solidFill>
                            <a:schemeClr val="lt1"/>
                          </a:solidFill>
                          <a:latin typeface="Segoe UI"/>
                          <a:ea typeface="メイリオ"/>
                        </a:defRPr>
                      </a:lvl1pPr>
                      <a:lvl2pPr marL="484862" algn="l" defTabSz="484862" rtl="0" eaLnBrk="1" latinLnBrk="0" hangingPunct="1">
                        <a:defRPr kumimoji="1" sz="1909" b="1" kern="1200">
                          <a:solidFill>
                            <a:schemeClr val="lt1"/>
                          </a:solidFill>
                          <a:latin typeface="Segoe UI"/>
                          <a:ea typeface="メイリオ"/>
                        </a:defRPr>
                      </a:lvl2pPr>
                      <a:lvl3pPr marL="969727" algn="l" defTabSz="484862" rtl="0" eaLnBrk="1" latinLnBrk="0" hangingPunct="1">
                        <a:defRPr kumimoji="1" sz="1909" b="1" kern="1200">
                          <a:solidFill>
                            <a:schemeClr val="lt1"/>
                          </a:solidFill>
                          <a:latin typeface="Segoe UI"/>
                          <a:ea typeface="メイリオ"/>
                        </a:defRPr>
                      </a:lvl3pPr>
                      <a:lvl4pPr marL="1454588" algn="l" defTabSz="484862" rtl="0" eaLnBrk="1" latinLnBrk="0" hangingPunct="1">
                        <a:defRPr kumimoji="1" sz="1909" b="1" kern="1200">
                          <a:solidFill>
                            <a:schemeClr val="lt1"/>
                          </a:solidFill>
                          <a:latin typeface="Segoe UI"/>
                          <a:ea typeface="メイリオ"/>
                        </a:defRPr>
                      </a:lvl4pPr>
                      <a:lvl5pPr marL="1939450" algn="l" defTabSz="484862" rtl="0" eaLnBrk="1" latinLnBrk="0" hangingPunct="1">
                        <a:defRPr kumimoji="1" sz="1909" b="1" kern="1200">
                          <a:solidFill>
                            <a:schemeClr val="lt1"/>
                          </a:solidFill>
                          <a:latin typeface="Segoe UI"/>
                          <a:ea typeface="メイリオ"/>
                        </a:defRPr>
                      </a:lvl5pPr>
                      <a:lvl6pPr marL="2424313" algn="l" defTabSz="484862" rtl="0" eaLnBrk="1" latinLnBrk="0" hangingPunct="1">
                        <a:defRPr kumimoji="1" sz="1909" b="1" kern="1200">
                          <a:solidFill>
                            <a:schemeClr val="lt1"/>
                          </a:solidFill>
                          <a:latin typeface="Segoe UI"/>
                          <a:ea typeface="メイリオ"/>
                        </a:defRPr>
                      </a:lvl6pPr>
                      <a:lvl7pPr marL="2909175" algn="l" defTabSz="484862" rtl="0" eaLnBrk="1" latinLnBrk="0" hangingPunct="1">
                        <a:defRPr kumimoji="1" sz="1909" b="1" kern="1200">
                          <a:solidFill>
                            <a:schemeClr val="lt1"/>
                          </a:solidFill>
                          <a:latin typeface="Segoe UI"/>
                          <a:ea typeface="メイリオ"/>
                        </a:defRPr>
                      </a:lvl7pPr>
                      <a:lvl8pPr marL="3394036" algn="l" defTabSz="484862" rtl="0" eaLnBrk="1" latinLnBrk="0" hangingPunct="1">
                        <a:defRPr kumimoji="1" sz="1909" b="1" kern="1200">
                          <a:solidFill>
                            <a:schemeClr val="lt1"/>
                          </a:solidFill>
                          <a:latin typeface="Segoe UI"/>
                          <a:ea typeface="メイリオ"/>
                        </a:defRPr>
                      </a:lvl8pPr>
                      <a:lvl9pPr marL="3878899" algn="l" defTabSz="484862" rtl="0" eaLnBrk="1" latinLnBrk="0" hangingPunct="1">
                        <a:defRPr kumimoji="1" sz="1909" b="1" kern="1200">
                          <a:solidFill>
                            <a:schemeClr val="lt1"/>
                          </a:solidFill>
                          <a:latin typeface="Segoe UI"/>
                          <a:ea typeface="メイリオ"/>
                        </a:defRPr>
                      </a:lvl9pPr>
                    </a:lstStyle>
                    <a:p>
                      <a:pPr algn="ctr"/>
                      <a:r>
                        <a:rPr kumimoji="1" lang="ja-JP" altLang="en-US" sz="1800" dirty="0">
                          <a:solidFill>
                            <a:schemeClr val="bg1"/>
                          </a:solidFill>
                          <a:latin typeface="Meiryo UI" panose="020B0604030504040204" pitchFamily="50" charset="-128"/>
                          <a:ea typeface="Meiryo UI" panose="020B0604030504040204" pitchFamily="50" charset="-128"/>
                        </a:rPr>
                        <a:t>研修で取り組むこと</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lvl1pPr marL="0" algn="l" defTabSz="484862" rtl="0" eaLnBrk="1" latinLnBrk="0" hangingPunct="1">
                        <a:defRPr kumimoji="1" sz="1909" b="1" kern="1200">
                          <a:solidFill>
                            <a:schemeClr val="lt1"/>
                          </a:solidFill>
                          <a:latin typeface="Segoe UI"/>
                          <a:ea typeface="メイリオ"/>
                        </a:defRPr>
                      </a:lvl1pPr>
                      <a:lvl2pPr marL="484862" algn="l" defTabSz="484862" rtl="0" eaLnBrk="1" latinLnBrk="0" hangingPunct="1">
                        <a:defRPr kumimoji="1" sz="1909" b="1" kern="1200">
                          <a:solidFill>
                            <a:schemeClr val="lt1"/>
                          </a:solidFill>
                          <a:latin typeface="Segoe UI"/>
                          <a:ea typeface="メイリオ"/>
                        </a:defRPr>
                      </a:lvl2pPr>
                      <a:lvl3pPr marL="969727" algn="l" defTabSz="484862" rtl="0" eaLnBrk="1" latinLnBrk="0" hangingPunct="1">
                        <a:defRPr kumimoji="1" sz="1909" b="1" kern="1200">
                          <a:solidFill>
                            <a:schemeClr val="lt1"/>
                          </a:solidFill>
                          <a:latin typeface="Segoe UI"/>
                          <a:ea typeface="メイリオ"/>
                        </a:defRPr>
                      </a:lvl3pPr>
                      <a:lvl4pPr marL="1454588" algn="l" defTabSz="484862" rtl="0" eaLnBrk="1" latinLnBrk="0" hangingPunct="1">
                        <a:defRPr kumimoji="1" sz="1909" b="1" kern="1200">
                          <a:solidFill>
                            <a:schemeClr val="lt1"/>
                          </a:solidFill>
                          <a:latin typeface="Segoe UI"/>
                          <a:ea typeface="メイリオ"/>
                        </a:defRPr>
                      </a:lvl4pPr>
                      <a:lvl5pPr marL="1939450" algn="l" defTabSz="484862" rtl="0" eaLnBrk="1" latinLnBrk="0" hangingPunct="1">
                        <a:defRPr kumimoji="1" sz="1909" b="1" kern="1200">
                          <a:solidFill>
                            <a:schemeClr val="lt1"/>
                          </a:solidFill>
                          <a:latin typeface="Segoe UI"/>
                          <a:ea typeface="メイリオ"/>
                        </a:defRPr>
                      </a:lvl5pPr>
                      <a:lvl6pPr marL="2424313" algn="l" defTabSz="484862" rtl="0" eaLnBrk="1" latinLnBrk="0" hangingPunct="1">
                        <a:defRPr kumimoji="1" sz="1909" b="1" kern="1200">
                          <a:solidFill>
                            <a:schemeClr val="lt1"/>
                          </a:solidFill>
                          <a:latin typeface="Segoe UI"/>
                          <a:ea typeface="メイリオ"/>
                        </a:defRPr>
                      </a:lvl6pPr>
                      <a:lvl7pPr marL="2909175" algn="l" defTabSz="484862" rtl="0" eaLnBrk="1" latinLnBrk="0" hangingPunct="1">
                        <a:defRPr kumimoji="1" sz="1909" b="1" kern="1200">
                          <a:solidFill>
                            <a:schemeClr val="lt1"/>
                          </a:solidFill>
                          <a:latin typeface="Segoe UI"/>
                          <a:ea typeface="メイリオ"/>
                        </a:defRPr>
                      </a:lvl7pPr>
                      <a:lvl8pPr marL="3394036" algn="l" defTabSz="484862" rtl="0" eaLnBrk="1" latinLnBrk="0" hangingPunct="1">
                        <a:defRPr kumimoji="1" sz="1909" b="1" kern="1200">
                          <a:solidFill>
                            <a:schemeClr val="lt1"/>
                          </a:solidFill>
                          <a:latin typeface="Segoe UI"/>
                          <a:ea typeface="メイリオ"/>
                        </a:defRPr>
                      </a:lvl8pPr>
                      <a:lvl9pPr marL="3878899" algn="l" defTabSz="484862" rtl="0" eaLnBrk="1" latinLnBrk="0" hangingPunct="1">
                        <a:defRPr kumimoji="1" sz="1909" b="1" kern="1200">
                          <a:solidFill>
                            <a:schemeClr val="lt1"/>
                          </a:solidFill>
                          <a:latin typeface="Segoe UI"/>
                          <a:ea typeface="メイリオ"/>
                        </a:defRPr>
                      </a:lvl9pPr>
                    </a:lstStyle>
                    <a:p>
                      <a:pPr algn="ctr"/>
                      <a:r>
                        <a:rPr kumimoji="1" lang="ja-JP" altLang="en-US" sz="1800" dirty="0">
                          <a:solidFill>
                            <a:schemeClr val="bg1"/>
                          </a:solidFill>
                          <a:latin typeface="Meiryo UI" panose="020B0604030504040204" pitchFamily="50" charset="-128"/>
                          <a:ea typeface="Meiryo UI" panose="020B0604030504040204" pitchFamily="50" charset="-128"/>
                        </a:rPr>
                        <a:t>担当</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lvl1pPr marL="0" algn="l" defTabSz="484862" rtl="0" eaLnBrk="1" latinLnBrk="0" hangingPunct="1">
                        <a:defRPr kumimoji="1" sz="1909" b="1" kern="1200">
                          <a:solidFill>
                            <a:schemeClr val="lt1"/>
                          </a:solidFill>
                          <a:latin typeface="Segoe UI"/>
                          <a:ea typeface="メイリオ"/>
                        </a:defRPr>
                      </a:lvl1pPr>
                      <a:lvl2pPr marL="484862" algn="l" defTabSz="484862" rtl="0" eaLnBrk="1" latinLnBrk="0" hangingPunct="1">
                        <a:defRPr kumimoji="1" sz="1909" b="1" kern="1200">
                          <a:solidFill>
                            <a:schemeClr val="lt1"/>
                          </a:solidFill>
                          <a:latin typeface="Segoe UI"/>
                          <a:ea typeface="メイリオ"/>
                        </a:defRPr>
                      </a:lvl2pPr>
                      <a:lvl3pPr marL="969727" algn="l" defTabSz="484862" rtl="0" eaLnBrk="1" latinLnBrk="0" hangingPunct="1">
                        <a:defRPr kumimoji="1" sz="1909" b="1" kern="1200">
                          <a:solidFill>
                            <a:schemeClr val="lt1"/>
                          </a:solidFill>
                          <a:latin typeface="Segoe UI"/>
                          <a:ea typeface="メイリオ"/>
                        </a:defRPr>
                      </a:lvl3pPr>
                      <a:lvl4pPr marL="1454588" algn="l" defTabSz="484862" rtl="0" eaLnBrk="1" latinLnBrk="0" hangingPunct="1">
                        <a:defRPr kumimoji="1" sz="1909" b="1" kern="1200">
                          <a:solidFill>
                            <a:schemeClr val="lt1"/>
                          </a:solidFill>
                          <a:latin typeface="Segoe UI"/>
                          <a:ea typeface="メイリオ"/>
                        </a:defRPr>
                      </a:lvl4pPr>
                      <a:lvl5pPr marL="1939450" algn="l" defTabSz="484862" rtl="0" eaLnBrk="1" latinLnBrk="0" hangingPunct="1">
                        <a:defRPr kumimoji="1" sz="1909" b="1" kern="1200">
                          <a:solidFill>
                            <a:schemeClr val="lt1"/>
                          </a:solidFill>
                          <a:latin typeface="Segoe UI"/>
                          <a:ea typeface="メイリオ"/>
                        </a:defRPr>
                      </a:lvl5pPr>
                      <a:lvl6pPr marL="2424313" algn="l" defTabSz="484862" rtl="0" eaLnBrk="1" latinLnBrk="0" hangingPunct="1">
                        <a:defRPr kumimoji="1" sz="1909" b="1" kern="1200">
                          <a:solidFill>
                            <a:schemeClr val="lt1"/>
                          </a:solidFill>
                          <a:latin typeface="Segoe UI"/>
                          <a:ea typeface="メイリオ"/>
                        </a:defRPr>
                      </a:lvl6pPr>
                      <a:lvl7pPr marL="2909175" algn="l" defTabSz="484862" rtl="0" eaLnBrk="1" latinLnBrk="0" hangingPunct="1">
                        <a:defRPr kumimoji="1" sz="1909" b="1" kern="1200">
                          <a:solidFill>
                            <a:schemeClr val="lt1"/>
                          </a:solidFill>
                          <a:latin typeface="Segoe UI"/>
                          <a:ea typeface="メイリオ"/>
                        </a:defRPr>
                      </a:lvl7pPr>
                      <a:lvl8pPr marL="3394036" algn="l" defTabSz="484862" rtl="0" eaLnBrk="1" latinLnBrk="0" hangingPunct="1">
                        <a:defRPr kumimoji="1" sz="1909" b="1" kern="1200">
                          <a:solidFill>
                            <a:schemeClr val="lt1"/>
                          </a:solidFill>
                          <a:latin typeface="Segoe UI"/>
                          <a:ea typeface="メイリオ"/>
                        </a:defRPr>
                      </a:lvl8pPr>
                      <a:lvl9pPr marL="3878899" algn="l" defTabSz="484862" rtl="0" eaLnBrk="1" latinLnBrk="0" hangingPunct="1">
                        <a:defRPr kumimoji="1" sz="1909" b="1" kern="1200">
                          <a:solidFill>
                            <a:schemeClr val="lt1"/>
                          </a:solidFill>
                          <a:latin typeface="Segoe UI"/>
                          <a:ea typeface="メイリオ"/>
                        </a:defRPr>
                      </a:lvl9pPr>
                    </a:lstStyle>
                    <a:p>
                      <a:pPr algn="ctr"/>
                      <a:r>
                        <a:rPr kumimoji="1" lang="ja-JP" altLang="en-US" sz="1800" dirty="0">
                          <a:solidFill>
                            <a:schemeClr val="bg1"/>
                          </a:solidFill>
                          <a:latin typeface="Meiryo UI" panose="020B0604030504040204" pitchFamily="50" charset="-128"/>
                          <a:ea typeface="Meiryo UI" panose="020B0604030504040204" pitchFamily="50" charset="-128"/>
                        </a:rPr>
                        <a:t>期限</a:t>
                      </a:r>
                    </a:p>
                  </a:txBody>
                  <a:tcPr anchor="ctr">
                    <a:lnL w="12700" cap="flat" cmpd="sng" algn="ctr">
                      <a:solidFill>
                        <a:schemeClr val="bg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889688714"/>
                  </a:ext>
                </a:extLst>
              </a:tr>
              <a:tr h="51630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en-US" altLang="ja-JP" sz="1800">
                          <a:latin typeface="Meiryo UI" panose="020B0604030504040204" pitchFamily="50" charset="-128"/>
                          <a:ea typeface="Meiryo UI" panose="020B0604030504040204" pitchFamily="50" charset="-128"/>
                        </a:rPr>
                        <a:t>1</a:t>
                      </a:r>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pPr marL="0" marR="0" lvl="0" indent="0" algn="l" defTabSz="484862" rtl="0" eaLnBrk="1" fontAlgn="auto" latinLnBrk="0" hangingPunct="1">
                        <a:lnSpc>
                          <a:spcPct val="100000"/>
                        </a:lnSpc>
                        <a:spcBef>
                          <a:spcPts val="0"/>
                        </a:spcBef>
                        <a:spcAft>
                          <a:spcPts val="0"/>
                        </a:spcAft>
                        <a:buClrTx/>
                        <a:buSzTx/>
                        <a:buFontTx/>
                        <a:buNone/>
                        <a:tabLst/>
                        <a:defRPr/>
                      </a:pPr>
                      <a:r>
                        <a:rPr kumimoji="1" lang="ja-JP" altLang="en-US" sz="1800">
                          <a:latin typeface="Meiryo UI" panose="020B0604030504040204" pitchFamily="50" charset="-128"/>
                          <a:ea typeface="Meiryo UI" panose="020B0604030504040204" pitchFamily="50" charset="-128"/>
                        </a:rPr>
                        <a:t>インタビュー先との調整（インタビュー依頼、日程調整等）</a:t>
                      </a:r>
                      <a:endParaRPr kumimoji="1" lang="en-US" altLang="ja-JP"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85769086"/>
                  </a:ext>
                </a:extLst>
              </a:tr>
              <a:tr h="51630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en-US" altLang="ja-JP" sz="1800">
                          <a:latin typeface="Meiryo UI" panose="020B0604030504040204" pitchFamily="50" charset="-128"/>
                          <a:ea typeface="Meiryo UI" panose="020B0604030504040204" pitchFamily="50" charset="-128"/>
                        </a:rPr>
                        <a:t>2</a:t>
                      </a:r>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a:latin typeface="Meiryo UI" panose="020B0604030504040204" pitchFamily="50" charset="-128"/>
                          <a:ea typeface="Meiryo UI" panose="020B0604030504040204" pitchFamily="50" charset="-128"/>
                        </a:rPr>
                        <a:t>ケース先との調整（インタビュー依頼、日程調整等）</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990692299"/>
                  </a:ext>
                </a:extLst>
              </a:tr>
              <a:tr h="51630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en-US" altLang="ja-JP" sz="1800">
                          <a:latin typeface="Meiryo UI" panose="020B0604030504040204" pitchFamily="50" charset="-128"/>
                          <a:ea typeface="Meiryo UI" panose="020B0604030504040204" pitchFamily="50" charset="-128"/>
                        </a:rPr>
                        <a:t>3</a:t>
                      </a:r>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ja-JP" altLang="en-US" sz="1800">
                          <a:latin typeface="Meiryo UI" panose="020B0604030504040204" pitchFamily="50" charset="-128"/>
                          <a:ea typeface="Meiryo UI" panose="020B0604030504040204" pitchFamily="50" charset="-128"/>
                        </a:rPr>
                        <a:t>チームメンバー打ち合わせの準備（招集・場所の確保・資料準備等）</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781347249"/>
                  </a:ext>
                </a:extLst>
              </a:tr>
              <a:tr h="51630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lang="en-US" altLang="ja-JP">
                          <a:solidFill>
                            <a:schemeClr val="tx1"/>
                          </a:solidFill>
                          <a:latin typeface="Meiryo UI" panose="020B0604030504040204" pitchFamily="50" charset="-128"/>
                          <a:ea typeface="Meiryo UI" panose="020B0604030504040204" pitchFamily="50" charset="-128"/>
                        </a:rPr>
                        <a:t>4</a:t>
                      </a:r>
                      <a:endParaRPr lang="ja-JP" altLang="en-US">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lang="ja-JP" altLang="en-US">
                          <a:solidFill>
                            <a:schemeClr val="tx1"/>
                          </a:solidFill>
                          <a:latin typeface="Meiryo UI" panose="020B0604030504040204" pitchFamily="50" charset="-128"/>
                          <a:ea typeface="Meiryo UI" panose="020B0604030504040204" pitchFamily="50" charset="-128"/>
                        </a:rPr>
                        <a:t>ワークシートとりまとめ・提出</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163851310"/>
                  </a:ext>
                </a:extLst>
              </a:tr>
              <a:tr h="516309">
                <a:tc>
                  <a:txBody>
                    <a:bodyPr/>
                    <a:lstStyle/>
                    <a:p>
                      <a:r>
                        <a:rPr lang="en-US" altLang="ja-JP">
                          <a:latin typeface="Meiryo UI" panose="020B0604030504040204" pitchFamily="50" charset="-128"/>
                          <a:ea typeface="Meiryo UI" panose="020B0604030504040204" pitchFamily="50" charset="-128"/>
                        </a:rPr>
                        <a:t>5</a:t>
                      </a:r>
                      <a:endParaRPr lang="ja-JP" altLang="en-US">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ja-JP" altLang="en-US">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79827079"/>
                  </a:ext>
                </a:extLst>
              </a:tr>
              <a:tr h="516309">
                <a:tc>
                  <a:txBody>
                    <a:bodyPr/>
                    <a:lstStyle/>
                    <a:p>
                      <a:r>
                        <a:rPr lang="en-US" altLang="ja-JP">
                          <a:latin typeface="Meiryo UI" panose="020B0604030504040204" pitchFamily="50" charset="-128"/>
                          <a:ea typeface="Meiryo UI" panose="020B0604030504040204" pitchFamily="50" charset="-128"/>
                        </a:rPr>
                        <a:t>6</a:t>
                      </a:r>
                      <a:endParaRPr lang="ja-JP" altLang="en-US">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lang="ja-JP" altLang="en-US">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153671069"/>
                  </a:ext>
                </a:extLst>
              </a:tr>
              <a:tr h="516309">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r>
                        <a:rPr kumimoji="1" lang="ja-JP" altLang="en-US" sz="1800">
                          <a:latin typeface="Meiryo UI" panose="020B0604030504040204" pitchFamily="50" charset="-128"/>
                          <a:ea typeface="Meiryo UI" panose="020B0604030504040204" pitchFamily="50" charset="-128"/>
                        </a:rPr>
                        <a:t>・・・</a:t>
                      </a: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80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endParaRPr kumimoji="1" lang="ja-JP" altLang="en-US" sz="1800" dirty="0">
                        <a:latin typeface="Meiryo UI" panose="020B0604030504040204" pitchFamily="50" charset="-128"/>
                        <a:ea typeface="Meiryo UI" panose="020B0604030504040204" pitchFamily="50" charset="-128"/>
                      </a:endParaRPr>
                    </a:p>
                  </a:txBody>
                  <a:tcPr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15570433"/>
                  </a:ext>
                </a:extLst>
              </a:tr>
            </a:tbl>
          </a:graphicData>
        </a:graphic>
      </p:graphicFrame>
      <p:sp>
        <p:nvSpPr>
          <p:cNvPr id="7" name="角丸四角形 6"/>
          <p:cNvSpPr/>
          <p:nvPr/>
        </p:nvSpPr>
        <p:spPr>
          <a:xfrm>
            <a:off x="1064568" y="4253096"/>
            <a:ext cx="6120680" cy="1264135"/>
          </a:xfrm>
          <a:prstGeom prst="roundRect">
            <a:avLst/>
          </a:prstGeom>
          <a:solidFill>
            <a:schemeClr val="accent2">
              <a:lumMod val="20000"/>
              <a:lumOff val="80000"/>
              <a:alpha val="80000"/>
            </a:schemeClr>
          </a:solidFill>
          <a:ln w="9525" cap="flat" cmpd="sng" algn="ctr">
            <a:solidFill>
              <a:schemeClr val="accent2"/>
            </a:solidFill>
            <a:prstDash val="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2588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rgbClr val="DB4D6D"/>
                </a:solidFill>
                <a:effectLst/>
                <a:uLnTx/>
                <a:uFillTx/>
                <a:latin typeface="Segoe UI"/>
                <a:ea typeface="Meiryo UI"/>
                <a:cs typeface="+mn-cs"/>
              </a:rPr>
              <a:t>取り組むことについては、既定の項目の他に各市町村で自由に設定して構いません。</a:t>
            </a:r>
          </a:p>
        </p:txBody>
      </p:sp>
      <p:sp>
        <p:nvSpPr>
          <p:cNvPr id="8" name="角丸四角形 7"/>
          <p:cNvSpPr/>
          <p:nvPr/>
        </p:nvSpPr>
        <p:spPr>
          <a:xfrm>
            <a:off x="7566842" y="2136010"/>
            <a:ext cx="1921080" cy="3381222"/>
          </a:xfrm>
          <a:prstGeom prst="roundRect">
            <a:avLst>
              <a:gd name="adj" fmla="val 10580"/>
            </a:avLst>
          </a:prstGeom>
          <a:solidFill>
            <a:schemeClr val="accent2">
              <a:lumMod val="20000"/>
              <a:lumOff val="80000"/>
              <a:alpha val="80000"/>
            </a:schemeClr>
          </a:solidFill>
          <a:ln w="9525" cap="flat" cmpd="sng" algn="ctr">
            <a:solidFill>
              <a:schemeClr val="accent2"/>
            </a:solidFill>
            <a:prstDash val="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2588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rgbClr val="DB4D6D"/>
                </a:solidFill>
                <a:effectLst/>
                <a:uLnTx/>
                <a:uFillTx/>
                <a:latin typeface="Segoe UI"/>
                <a:ea typeface="Meiryo UI"/>
                <a:cs typeface="+mn-cs"/>
              </a:rPr>
              <a:t>各項目の担当と期限を決めてください。</a:t>
            </a:r>
            <a:endParaRPr kumimoji="0" lang="en-US" altLang="ja-JP" sz="1400" b="0" i="0" u="none" strike="noStrike" kern="0" cap="none" spc="0" normalizeH="0" baseline="0" noProof="0" dirty="0">
              <a:ln>
                <a:noFill/>
              </a:ln>
              <a:solidFill>
                <a:srgbClr val="DB4D6D"/>
              </a:solidFill>
              <a:effectLst/>
              <a:uLnTx/>
              <a:uFillTx/>
              <a:latin typeface="Segoe UI"/>
              <a:ea typeface="Meiryo UI"/>
              <a:cs typeface="+mn-cs"/>
            </a:endParaRPr>
          </a:p>
        </p:txBody>
      </p:sp>
      <p:sp>
        <p:nvSpPr>
          <p:cNvPr id="9" name="角丸四角形 8"/>
          <p:cNvSpPr/>
          <p:nvPr/>
        </p:nvSpPr>
        <p:spPr>
          <a:xfrm>
            <a:off x="260923" y="926733"/>
            <a:ext cx="9401164" cy="414035"/>
          </a:xfrm>
          <a:prstGeom prst="roundRect">
            <a:avLst>
              <a:gd name="adj" fmla="val 6443"/>
            </a:avLst>
          </a:prstGeom>
          <a:solidFill>
            <a:schemeClr val="accent2">
              <a:lumMod val="20000"/>
              <a:lumOff val="80000"/>
              <a:alpha val="80000"/>
            </a:schemeClr>
          </a:solidFill>
          <a:ln w="9525" cap="flat" cmpd="sng" algn="ctr">
            <a:solidFill>
              <a:schemeClr val="accent2">
                <a:lumMod val="40000"/>
                <a:lumOff val="60000"/>
              </a:schemeClr>
            </a:solidFill>
            <a:prstDash val="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25880" rtl="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srgbClr val="DB4D6D"/>
                </a:solidFill>
                <a:effectLst/>
                <a:uLnTx/>
                <a:uFillTx/>
                <a:latin typeface="Segoe UI"/>
                <a:ea typeface="Meiryo UI"/>
                <a:cs typeface="+mn-cs"/>
              </a:rPr>
              <a:t>具体的な作業方針や役割分担は、研修が終わった後にチーム内で相談しましょう</a:t>
            </a:r>
          </a:p>
        </p:txBody>
      </p:sp>
    </p:spTree>
    <p:extLst>
      <p:ext uri="{BB962C8B-B14F-4D97-AF65-F5344CB8AC3E}">
        <p14:creationId xmlns:p14="http://schemas.microsoft.com/office/powerpoint/2010/main" val="1194214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A686135-B4F9-124E-B35A-74C88AA19B4C}"/>
              </a:ext>
            </a:extLst>
          </p:cNvPr>
          <p:cNvSpPr>
            <a:spLocks noGrp="1"/>
          </p:cNvSpPr>
          <p:nvPr>
            <p:ph type="body" sz="quarter" idx="10"/>
          </p:nvPr>
        </p:nvSpPr>
        <p:spPr>
          <a:xfrm>
            <a:off x="2576736" y="1497619"/>
            <a:ext cx="6473567" cy="3647152"/>
          </a:xfrm>
        </p:spPr>
        <p:txBody>
          <a:bodyPr/>
          <a:lstStyle/>
          <a:p>
            <a:pPr marL="457200" indent="-457200">
              <a:buFont typeface="+mj-lt"/>
              <a:buAutoNum type="arabicPeriod"/>
            </a:pPr>
            <a:r>
              <a:rPr lang="ja-JP" altLang="en-US" dirty="0">
                <a:solidFill>
                  <a:schemeClr val="bg1">
                    <a:lumMod val="75000"/>
                  </a:schemeClr>
                </a:solidFill>
              </a:rPr>
              <a:t>オープニング</a:t>
            </a:r>
          </a:p>
          <a:p>
            <a:pPr marL="457200" indent="-457200">
              <a:buFont typeface="+mj-lt"/>
              <a:buAutoNum type="arabicPeriod"/>
            </a:pPr>
            <a:r>
              <a:rPr lang="ja-JP" altLang="en-US" dirty="0">
                <a:solidFill>
                  <a:schemeClr val="bg1">
                    <a:lumMod val="75000"/>
                  </a:schemeClr>
                </a:solidFill>
              </a:rPr>
              <a:t>インタビューの結果を共有する　</a:t>
            </a:r>
          </a:p>
          <a:p>
            <a:pPr marL="457200" indent="-457200">
              <a:buFont typeface="+mj-lt"/>
              <a:buAutoNum type="arabicPeriod"/>
            </a:pPr>
            <a:r>
              <a:rPr lang="ja-JP" altLang="en-US" dirty="0">
                <a:solidFill>
                  <a:schemeClr val="bg1">
                    <a:lumMod val="75000"/>
                  </a:schemeClr>
                </a:solidFill>
              </a:rPr>
              <a:t>個別ケースとの重なりを生むアイデアを出す</a:t>
            </a:r>
            <a:endParaRPr lang="en-US" altLang="ja-JP" dirty="0">
              <a:solidFill>
                <a:schemeClr val="bg1">
                  <a:lumMod val="75000"/>
                </a:schemeClr>
              </a:solidFill>
            </a:endParaRPr>
          </a:p>
          <a:p>
            <a:pPr marL="457200" indent="-457200">
              <a:buFont typeface="+mj-lt"/>
              <a:buAutoNum type="arabicPeriod"/>
            </a:pPr>
            <a:r>
              <a:rPr lang="en-US" altLang="ja-JP" dirty="0">
                <a:solidFill>
                  <a:schemeClr val="bg1">
                    <a:lumMod val="75000"/>
                  </a:schemeClr>
                </a:solidFill>
              </a:rPr>
              <a:t>Step4</a:t>
            </a:r>
            <a:r>
              <a:rPr lang="ja-JP" altLang="en-US" dirty="0">
                <a:solidFill>
                  <a:schemeClr val="bg1">
                    <a:lumMod val="75000"/>
                  </a:schemeClr>
                </a:solidFill>
              </a:rPr>
              <a:t>に向けた準備</a:t>
            </a:r>
            <a:r>
              <a:rPr lang="ja-JP" altLang="en-US" dirty="0"/>
              <a:t>　</a:t>
            </a:r>
            <a:endParaRPr lang="en-US" altLang="ja-JP" dirty="0"/>
          </a:p>
          <a:p>
            <a:pPr marL="457200" indent="-457200">
              <a:buFont typeface="+mj-lt"/>
              <a:buAutoNum type="arabicPeriod"/>
            </a:pPr>
            <a:r>
              <a:rPr lang="ja-JP" altLang="en-US" dirty="0">
                <a:solidFill>
                  <a:schemeClr val="tx1">
                    <a:lumMod val="95000"/>
                    <a:lumOff val="5000"/>
                  </a:schemeClr>
                </a:solidFill>
              </a:rPr>
              <a:t>クロージング</a:t>
            </a:r>
          </a:p>
          <a:p>
            <a:pPr marL="457200" indent="-457200">
              <a:buFont typeface="+mj-lt"/>
              <a:buAutoNum type="arabicPeriod"/>
            </a:pPr>
            <a:endParaRPr lang="ja-JP" altLang="en-US" dirty="0">
              <a:solidFill>
                <a:schemeClr val="bg1">
                  <a:lumMod val="75000"/>
                </a:schemeClr>
              </a:solidFill>
            </a:endParaRPr>
          </a:p>
        </p:txBody>
      </p:sp>
      <p:sp>
        <p:nvSpPr>
          <p:cNvPr id="3" name="正方形/長方形 2">
            <a:extLst>
              <a:ext uri="{FF2B5EF4-FFF2-40B4-BE49-F238E27FC236}">
                <a16:creationId xmlns:a16="http://schemas.microsoft.com/office/drawing/2014/main" id="{2EC061C1-22E6-6B4A-91BD-F6ABCB6661EA}"/>
              </a:ext>
            </a:extLst>
          </p:cNvPr>
          <p:cNvSpPr/>
          <p:nvPr/>
        </p:nvSpPr>
        <p:spPr>
          <a:xfrm>
            <a:off x="416496" y="3789040"/>
            <a:ext cx="2889597" cy="378565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 altLang="ja-JP" sz="24000" b="0" i="0" u="none" strike="noStrike" kern="1200" cap="none" spc="272" normalizeH="0" baseline="0" noProof="0" dirty="0">
                <a:ln>
                  <a:noFill/>
                </a:ln>
                <a:solidFill>
                  <a:srgbClr val="FFFFFF">
                    <a:alpha val="35000"/>
                  </a:srgbClr>
                </a:solidFill>
                <a:effectLst/>
                <a:uLnTx/>
                <a:uFillTx/>
                <a:latin typeface="Arial" panose="020B0604020202020204" pitchFamily="34" charset="0"/>
                <a:ea typeface="Meiryo" panose="020B0604030504040204" pitchFamily="34" charset="-128"/>
                <a:cs typeface="Arial" panose="020B0604020202020204" pitchFamily="34" charset="0"/>
              </a:rPr>
              <a:t>5</a:t>
            </a:r>
          </a:p>
        </p:txBody>
      </p:sp>
      <p:sp>
        <p:nvSpPr>
          <p:cNvPr id="4" name="スライド番号プレースホルダー 3"/>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1"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spTree>
    <p:extLst>
      <p:ext uri="{BB962C8B-B14F-4D97-AF65-F5344CB8AC3E}">
        <p14:creationId xmlns:p14="http://schemas.microsoft.com/office/powerpoint/2010/main" val="310408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sz="1800" dirty="0"/>
              <a:t>５．クロージング</a:t>
            </a:r>
            <a:r>
              <a:rPr lang="en-US" altLang="ja-JP" sz="2000" dirty="0"/>
              <a:t/>
            </a:r>
            <a:br>
              <a:rPr lang="en-US" altLang="ja-JP" sz="2000" dirty="0"/>
            </a:br>
            <a:endParaRPr lang="ja-JP" altLang="en-US" dirty="0"/>
          </a:p>
        </p:txBody>
      </p:sp>
      <p:sp>
        <p:nvSpPr>
          <p:cNvPr id="17" name="正方形/長方形 16"/>
          <p:cNvSpPr/>
          <p:nvPr/>
        </p:nvSpPr>
        <p:spPr>
          <a:xfrm>
            <a:off x="272765" y="1488872"/>
            <a:ext cx="9360470" cy="4542118"/>
          </a:xfrm>
          <a:prstGeom prst="rect">
            <a:avLst/>
          </a:prstGeom>
          <a:solidFill>
            <a:schemeClr val="accent2">
              <a:lumMod val="20000"/>
              <a:lumOff val="80000"/>
            </a:schemeClr>
          </a:solidFill>
          <a:ln w="3175" cap="flat" cmpd="sng" algn="ctr">
            <a:solidFill>
              <a:schemeClr val="accent2">
                <a:lumMod val="20000"/>
                <a:lumOff val="80000"/>
              </a:schemeClr>
            </a:solidFill>
            <a:prstDash val="solid"/>
          </a:ln>
          <a:effectLst/>
        </p:spPr>
        <p:txBody>
          <a:bodyPr rot="0" spcFirstLastPara="0" vertOverflow="overflow" horzOverflow="overflow" vert="horz" wrap="square" lIns="90000" tIns="36000" rIns="72000" bIns="36000" numCol="1" spcCol="0" rtlCol="0" fromWordArt="0" anchor="ctr" anchorCtr="0" forceAA="0" compatLnSpc="1">
            <a:prstTxWarp prst="textNoShape">
              <a:avLst/>
            </a:prstTxWarp>
            <a:noAutofit/>
          </a:bodyPr>
          <a:lstStyle/>
          <a:p>
            <a:pPr marR="0" lvl="0" algn="l" defTabSz="914400" rtl="0" eaLnBrk="1" fontAlgn="auto" latinLnBrk="0" hangingPunct="1">
              <a:lnSpc>
                <a:spcPct val="100000"/>
              </a:lnSpc>
              <a:spcBef>
                <a:spcPts val="0"/>
              </a:spcBef>
              <a:spcAft>
                <a:spcPts val="0"/>
              </a:spcAft>
              <a:buClrTx/>
              <a:buSzTx/>
              <a:tabLst/>
              <a:defRPr/>
            </a:pPr>
            <a:r>
              <a:rPr kumimoji="0" lang="ja-JP" altLang="en-US" sz="2800" b="0" i="0" u="none" strike="noStrike" kern="0" cap="none" spc="0" normalizeH="0" baseline="0" noProof="0" dirty="0">
                <a:ln>
                  <a:noFill/>
                </a:ln>
                <a:solidFill>
                  <a:srgbClr val="000000"/>
                </a:solidFill>
                <a:effectLst/>
                <a:uLnTx/>
                <a:uFillTx/>
                <a:latin typeface="メイリオ"/>
                <a:ea typeface="メイリオ"/>
              </a:rPr>
              <a:t>チェックアウト</a:t>
            </a:r>
            <a:endParaRPr kumimoji="0" lang="en-US" altLang="ja-JP" sz="2800" b="0" i="0" u="none" strike="noStrike" kern="0" cap="none" spc="0" normalizeH="0" baseline="0" noProof="0" dirty="0">
              <a:ln>
                <a:noFill/>
              </a:ln>
              <a:solidFill>
                <a:srgbClr val="000000"/>
              </a:solidFill>
              <a:effectLst/>
              <a:uLnTx/>
              <a:uFillTx/>
              <a:latin typeface="メイリオ"/>
              <a:ea typeface="メイリオ"/>
            </a:endParaRPr>
          </a:p>
          <a:p>
            <a:pPr marR="0" lvl="0" algn="l" defTabSz="914400" rtl="0" eaLnBrk="1" fontAlgn="auto" latinLnBrk="0" hangingPunct="1">
              <a:lnSpc>
                <a:spcPct val="100000"/>
              </a:lnSpc>
              <a:spcBef>
                <a:spcPts val="0"/>
              </a:spcBef>
              <a:spcAft>
                <a:spcPts val="0"/>
              </a:spcAft>
              <a:buClrTx/>
              <a:buSzTx/>
              <a:tabLst/>
              <a:defRPr/>
            </a:pPr>
            <a:endParaRPr kumimoji="0" lang="en-US" altLang="ja-JP" sz="2800" b="0" i="0" u="none" strike="noStrike" kern="0" cap="none" spc="0" normalizeH="0" baseline="0" noProof="0" dirty="0">
              <a:ln>
                <a:noFill/>
              </a:ln>
              <a:solidFill>
                <a:srgbClr val="000000"/>
              </a:solidFill>
              <a:effectLst/>
              <a:uLnTx/>
              <a:uFillTx/>
              <a:latin typeface="メイリオ"/>
              <a:ea typeface="メイリオ"/>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0" lang="en-US" altLang="ja-JP" sz="2800" kern="0" dirty="0">
              <a:solidFill>
                <a:srgbClr val="000000"/>
              </a:solidFill>
              <a:latin typeface="メイリオ"/>
              <a:ea typeface="メイリオ"/>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2800" b="0" i="0" u="none" strike="noStrike" kern="0" cap="none" spc="0" normalizeH="0" baseline="0" noProof="0" dirty="0">
                <a:ln>
                  <a:noFill/>
                </a:ln>
                <a:solidFill>
                  <a:srgbClr val="000000"/>
                </a:solidFill>
                <a:effectLst/>
                <a:uLnTx/>
                <a:uFillTx/>
                <a:latin typeface="メイリオ"/>
                <a:ea typeface="メイリオ"/>
              </a:rPr>
              <a:t>本日</a:t>
            </a:r>
            <a:r>
              <a:rPr kumimoji="0" lang="ja-JP" altLang="en-US" sz="2800" kern="0" dirty="0">
                <a:solidFill>
                  <a:srgbClr val="000000"/>
                </a:solidFill>
                <a:latin typeface="メイリオ"/>
                <a:ea typeface="メイリオ"/>
              </a:rPr>
              <a:t>の感想・今の気持ちを共有しましょう。</a:t>
            </a:r>
            <a:endParaRPr kumimoji="0" lang="en-US" altLang="ja-JP" sz="2800" kern="0" dirty="0">
              <a:solidFill>
                <a:srgbClr val="000000"/>
              </a:solidFill>
              <a:latin typeface="メイリオ"/>
              <a:ea typeface="メイリオ"/>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0" lang="en-US" altLang="ja-JP" sz="2800" b="0" i="0" u="none" strike="noStrike" kern="0" cap="none" spc="0" normalizeH="0" baseline="0" noProof="0" dirty="0">
              <a:ln>
                <a:noFill/>
              </a:ln>
              <a:solidFill>
                <a:srgbClr val="000000"/>
              </a:solidFill>
              <a:effectLst/>
              <a:uLnTx/>
              <a:uFillTx/>
              <a:latin typeface="メイリオ"/>
              <a:ea typeface="メイリオ"/>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2800" kern="0" dirty="0">
                <a:solidFill>
                  <a:srgbClr val="000000"/>
                </a:solidFill>
                <a:latin typeface="メイリオ"/>
                <a:ea typeface="メイリオ"/>
              </a:rPr>
              <a:t>時間は</a:t>
            </a:r>
            <a:r>
              <a:rPr kumimoji="0" lang="en-US" altLang="ja-JP" sz="2800" kern="0" dirty="0">
                <a:solidFill>
                  <a:srgbClr val="000000"/>
                </a:solidFill>
                <a:latin typeface="メイリオ"/>
                <a:ea typeface="メイリオ"/>
              </a:rPr>
              <a:t>1</a:t>
            </a:r>
            <a:r>
              <a:rPr kumimoji="0" lang="ja-JP" altLang="en-US" sz="2800" kern="0" dirty="0">
                <a:solidFill>
                  <a:srgbClr val="000000"/>
                </a:solidFill>
                <a:latin typeface="メイリオ"/>
                <a:ea typeface="メイリオ"/>
              </a:rPr>
              <a:t>人</a:t>
            </a:r>
            <a:r>
              <a:rPr kumimoji="0" lang="en-US" altLang="ja-JP" sz="2800" kern="0" dirty="0">
                <a:solidFill>
                  <a:srgbClr val="000000"/>
                </a:solidFill>
                <a:latin typeface="メイリオ"/>
                <a:ea typeface="メイリオ"/>
              </a:rPr>
              <a:t>30</a:t>
            </a:r>
            <a:r>
              <a:rPr kumimoji="0" lang="ja-JP" altLang="en-US" sz="2800" kern="0" dirty="0">
                <a:solidFill>
                  <a:srgbClr val="000000"/>
                </a:solidFill>
                <a:latin typeface="メイリオ"/>
                <a:ea typeface="メイリオ"/>
              </a:rPr>
              <a:t>秒です。</a:t>
            </a:r>
            <a:endParaRPr kumimoji="0" lang="ja-JP" altLang="en-US" sz="2800" b="0" i="0" u="none" strike="noStrike" kern="0" cap="none" spc="0" normalizeH="0" baseline="0" noProof="0" dirty="0">
              <a:ln>
                <a:noFill/>
              </a:ln>
              <a:solidFill>
                <a:srgbClr val="000000"/>
              </a:solidFill>
              <a:effectLst/>
              <a:uLnTx/>
              <a:uFillTx/>
              <a:latin typeface="メイリオ"/>
              <a:ea typeface="メイリオ"/>
            </a:endParaRPr>
          </a:p>
        </p:txBody>
      </p:sp>
      <p:sp>
        <p:nvSpPr>
          <p:cNvPr id="5" name="スライド番号プレースホルダー 3"/>
          <p:cNvSpPr>
            <a:spLocks noGrp="1"/>
          </p:cNvSpPr>
          <p:nvPr>
            <p:ph type="sldNum" sz="quarter" idx="4"/>
          </p:nvPr>
        </p:nvSpPr>
        <p:spPr>
          <a:xfrm>
            <a:off x="9219031" y="6669360"/>
            <a:ext cx="630513" cy="14077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1"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spTree>
    <p:extLst>
      <p:ext uri="{BB962C8B-B14F-4D97-AF65-F5344CB8AC3E}">
        <p14:creationId xmlns:p14="http://schemas.microsoft.com/office/powerpoint/2010/main" val="3845784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本日のタイムスケジュール</a:t>
            </a:r>
          </a:p>
        </p:txBody>
      </p:sp>
      <p:sp>
        <p:nvSpPr>
          <p:cNvPr id="4" name="スライド番号プレースホルダー 3"/>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graphicFrame>
        <p:nvGraphicFramePr>
          <p:cNvPr id="7" name="表 6"/>
          <p:cNvGraphicFramePr>
            <a:graphicFrameLocks noGrp="1"/>
          </p:cNvGraphicFramePr>
          <p:nvPr>
            <p:extLst>
              <p:ext uri="{D42A27DB-BD31-4B8C-83A1-F6EECF244321}">
                <p14:modId xmlns:p14="http://schemas.microsoft.com/office/powerpoint/2010/main" val="2622890979"/>
              </p:ext>
            </p:extLst>
          </p:nvPr>
        </p:nvGraphicFramePr>
        <p:xfrm>
          <a:off x="272479" y="930800"/>
          <a:ext cx="9361041" cy="4818867"/>
        </p:xfrm>
        <a:graphic>
          <a:graphicData uri="http://schemas.openxmlformats.org/drawingml/2006/table">
            <a:tbl>
              <a:tblPr/>
              <a:tblGrid>
                <a:gridCol w="1224137">
                  <a:extLst>
                    <a:ext uri="{9D8B030D-6E8A-4147-A177-3AD203B41FA5}">
                      <a16:colId xmlns:a16="http://schemas.microsoft.com/office/drawing/2014/main" val="1042219372"/>
                    </a:ext>
                  </a:extLst>
                </a:gridCol>
                <a:gridCol w="1296144">
                  <a:extLst>
                    <a:ext uri="{9D8B030D-6E8A-4147-A177-3AD203B41FA5}">
                      <a16:colId xmlns:a16="http://schemas.microsoft.com/office/drawing/2014/main" val="2233150063"/>
                    </a:ext>
                  </a:extLst>
                </a:gridCol>
                <a:gridCol w="6840760">
                  <a:extLst>
                    <a:ext uri="{9D8B030D-6E8A-4147-A177-3AD203B41FA5}">
                      <a16:colId xmlns:a16="http://schemas.microsoft.com/office/drawing/2014/main" val="1269752082"/>
                    </a:ext>
                  </a:extLst>
                </a:gridCol>
              </a:tblGrid>
              <a:tr h="625992">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fontAlgn="t"/>
                      <a:r>
                        <a:rPr lang="ja-JP" altLang="en-US" sz="1800" b="0" i="0" u="none" strike="noStrike" dirty="0">
                          <a:solidFill>
                            <a:schemeClr val="bg1"/>
                          </a:solidFill>
                          <a:effectLst/>
                          <a:latin typeface="+mj-ea"/>
                          <a:ea typeface="+mj-ea"/>
                        </a:rPr>
                        <a:t>時刻</a:t>
                      </a:r>
                    </a:p>
                  </a:txBody>
                  <a:tcPr marL="108000" marR="108000" marT="36000" marB="36000" anchor="ctr">
                    <a:lnL w="12700" cap="flat" cmpd="sng" algn="ctr">
                      <a:solidFill>
                        <a:schemeClr val="accent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fontAlgn="t"/>
                      <a:r>
                        <a:rPr lang="ja-JP" altLang="en-US" sz="1800" b="0" u="none" strike="noStrike" dirty="0">
                          <a:solidFill>
                            <a:schemeClr val="bg1"/>
                          </a:solidFill>
                          <a:effectLst/>
                          <a:latin typeface="+mj-ea"/>
                          <a:ea typeface="+mj-ea"/>
                        </a:rPr>
                        <a:t>形態</a:t>
                      </a:r>
                      <a:endParaRPr lang="en-US" altLang="ja-JP" sz="1800" b="0" u="none" strike="noStrike" dirty="0">
                        <a:solidFill>
                          <a:schemeClr val="bg1"/>
                        </a:solidFill>
                        <a:effectLst/>
                        <a:latin typeface="+mj-ea"/>
                        <a:ea typeface="+mj-ea"/>
                      </a:endParaRPr>
                    </a:p>
                    <a:p>
                      <a:pPr algn="ctr" fontAlgn="t"/>
                      <a:r>
                        <a:rPr lang="ja-JP" altLang="en-US" sz="1800" b="0" i="0" u="none" strike="noStrike" dirty="0">
                          <a:solidFill>
                            <a:schemeClr val="bg1"/>
                          </a:solidFill>
                          <a:effectLst/>
                          <a:latin typeface="+mj-ea"/>
                          <a:ea typeface="+mj-ea"/>
                        </a:rPr>
                        <a:t>（時間）</a:t>
                      </a:r>
                    </a:p>
                  </a:txBody>
                  <a:tcPr marL="108000" marR="108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fontAlgn="t"/>
                      <a:r>
                        <a:rPr lang="ja-JP" altLang="en-US" sz="1800" b="0" u="none" strike="noStrike" dirty="0">
                          <a:solidFill>
                            <a:schemeClr val="bg1"/>
                          </a:solidFill>
                          <a:effectLst/>
                          <a:latin typeface="+mj-ea"/>
                          <a:ea typeface="+mj-ea"/>
                        </a:rPr>
                        <a:t>内容</a:t>
                      </a:r>
                      <a:endParaRPr lang="ja-JP" altLang="en-US" sz="1800" b="0" i="0" u="none" strike="noStrike" dirty="0">
                        <a:solidFill>
                          <a:schemeClr val="bg1"/>
                        </a:solidFill>
                        <a:effectLst/>
                        <a:latin typeface="+mj-ea"/>
                        <a:ea typeface="+mj-ea"/>
                      </a:endParaRPr>
                    </a:p>
                  </a:txBody>
                  <a:tcPr marL="108000" marR="108000" marT="36000" marB="36000" anchor="ctr">
                    <a:lnL w="12700" cap="flat" cmpd="sng" algn="ctr">
                      <a:solidFill>
                        <a:schemeClr val="bg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632896855"/>
                  </a:ext>
                </a:extLst>
              </a:tr>
              <a:tr h="838575">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indent="0" algn="ctr" defTabSz="484862" rtl="0" eaLnBrk="1" fontAlgn="ctr" latinLnBrk="0" hangingPunct="1">
                        <a:buClr>
                          <a:schemeClr val="tx1">
                            <a:lumMod val="50000"/>
                          </a:schemeClr>
                        </a:buClr>
                        <a:buFontTx/>
                        <a:buNone/>
                      </a:pPr>
                      <a:r>
                        <a:rPr kumimoji="1" lang="en-US" altLang="ja-JP" sz="1400" u="none" strike="noStrike" kern="1200" dirty="0">
                          <a:solidFill>
                            <a:schemeClr val="tx1">
                              <a:lumMod val="50000"/>
                            </a:schemeClr>
                          </a:solidFill>
                          <a:effectLst/>
                          <a:latin typeface="+mj-ea"/>
                          <a:ea typeface="+mn-ea"/>
                          <a:cs typeface="+mn-cs"/>
                        </a:rPr>
                        <a:t>XX:XX</a:t>
                      </a:r>
                      <a:endParaRPr kumimoji="1" lang="ja-JP" altLang="en-US" sz="1400" u="none" strike="noStrike" kern="1200" dirty="0">
                        <a:solidFill>
                          <a:schemeClr val="tx1">
                            <a:lumMod val="50000"/>
                          </a:schemeClr>
                        </a:solidFill>
                        <a:effectLst/>
                        <a:latin typeface="+mj-ea"/>
                        <a:ea typeface="+mn-ea"/>
                        <a:cs typeface="+mn-cs"/>
                      </a:endParaRPr>
                    </a:p>
                  </a:txBody>
                  <a:tcPr marL="108000" marR="108000" marT="36000" marB="36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rtl="0" fontAlgn="ct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各自発表</a:t>
                      </a:r>
                      <a:endPar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endParaRPr>
                    </a:p>
                    <a:p>
                      <a:pPr algn="ctr" rtl="0" fontAlgn="ct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a:t>
                      </a:r>
                      <a:r>
                        <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rPr>
                        <a:t>1</a:t>
                      </a: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人</a:t>
                      </a:r>
                      <a:r>
                        <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rPr>
                        <a:t>30</a:t>
                      </a: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秒）</a:t>
                      </a:r>
                    </a:p>
                  </a:txBody>
                  <a:tcPr marL="108000" marR="108000" marT="36000" marB="36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171450" indent="-171450" algn="l" defTabSz="484862" rtl="0" eaLnBrk="1" fontAlgn="ctr" latinLnBrk="0" hangingPunct="1">
                        <a:buClr>
                          <a:schemeClr val="tx1">
                            <a:lumMod val="50000"/>
                          </a:schemeClr>
                        </a:buClr>
                        <a:buFont typeface="Arial" panose="020B0604020202020204" pitchFamily="34" charset="0"/>
                        <a:buChar char="•"/>
                      </a:pPr>
                      <a:r>
                        <a:rPr kumimoji="1" lang="ja-JP" altLang="en-US" sz="1400" u="none" strike="noStrike" kern="1200" dirty="0">
                          <a:solidFill>
                            <a:schemeClr val="tx1">
                              <a:lumMod val="50000"/>
                            </a:schemeClr>
                          </a:solidFill>
                          <a:effectLst/>
                          <a:latin typeface="+mj-ea"/>
                          <a:ea typeface="+mn-ea"/>
                          <a:cs typeface="+mn-cs"/>
                        </a:rPr>
                        <a:t>オープニング</a:t>
                      </a:r>
                    </a:p>
                  </a:txBody>
                  <a:tcPr marL="108000" marR="108000" marT="36000" marB="36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034223945"/>
                  </a:ext>
                </a:extLst>
              </a:tr>
              <a:tr h="838575">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0" indent="0" algn="ctr" defTabSz="484862" rtl="0" eaLnBrk="1" fontAlgn="ctr" latinLnBrk="0" hangingPunct="1">
                        <a:buClr>
                          <a:schemeClr val="tx1">
                            <a:lumMod val="50000"/>
                          </a:schemeClr>
                        </a:buClr>
                        <a:buFontTx/>
                        <a:buNone/>
                      </a:pPr>
                      <a:r>
                        <a:rPr kumimoji="1" lang="en-US" altLang="ja-JP" sz="1400" u="none" strike="noStrike" kern="1200" dirty="0">
                          <a:solidFill>
                            <a:schemeClr val="tx1">
                              <a:lumMod val="50000"/>
                            </a:schemeClr>
                          </a:solidFill>
                          <a:effectLst/>
                          <a:latin typeface="+mj-ea"/>
                          <a:ea typeface="Meiryo UI"/>
                          <a:cs typeface="+mn-cs"/>
                        </a:rPr>
                        <a:t>XX:XX</a:t>
                      </a:r>
                      <a:endParaRPr kumimoji="1" lang="ja-JP" altLang="en-US" sz="1400" u="none" strike="noStrike" kern="1200" dirty="0">
                        <a:solidFill>
                          <a:schemeClr val="tx1">
                            <a:lumMod val="50000"/>
                          </a:schemeClr>
                        </a:solidFill>
                        <a:effectLst/>
                        <a:latin typeface="+mj-ea"/>
                        <a:ea typeface="Meiryo UI"/>
                        <a:cs typeface="+mn-cs"/>
                      </a:endParaRPr>
                    </a:p>
                  </a:txBody>
                  <a:tcPr marL="108000" marR="108000" marT="36000" marB="36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algn="ctr" rtl="0" fontAlgn="ct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ワーク</a:t>
                      </a:r>
                      <a:endPar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endParaRPr>
                    </a:p>
                    <a:p>
                      <a:pPr algn="ctr" rtl="0" fontAlgn="ct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a:t>
                      </a:r>
                      <a:r>
                        <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rPr>
                        <a:t>30</a:t>
                      </a: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分）</a:t>
                      </a:r>
                    </a:p>
                  </a:txBody>
                  <a:tcPr marL="108000" marR="108000" marT="36000" marB="36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dk1"/>
                          </a:solidFill>
                          <a:latin typeface="Arial"/>
                          <a:ea typeface="Meiryo UI"/>
                        </a:defRPr>
                      </a:lvl1pPr>
                      <a:lvl2pPr marL="457200" algn="l" defTabSz="914400" rtl="0" eaLnBrk="1" latinLnBrk="0" hangingPunct="1">
                        <a:defRPr kumimoji="1" sz="1800" kern="1200">
                          <a:solidFill>
                            <a:schemeClr val="dk1"/>
                          </a:solidFill>
                          <a:latin typeface="Arial"/>
                          <a:ea typeface="Meiryo UI"/>
                        </a:defRPr>
                      </a:lvl2pPr>
                      <a:lvl3pPr marL="914400" algn="l" defTabSz="914400" rtl="0" eaLnBrk="1" latinLnBrk="0" hangingPunct="1">
                        <a:defRPr kumimoji="1" sz="1800" kern="1200">
                          <a:solidFill>
                            <a:schemeClr val="dk1"/>
                          </a:solidFill>
                          <a:latin typeface="Arial"/>
                          <a:ea typeface="Meiryo UI"/>
                        </a:defRPr>
                      </a:lvl3pPr>
                      <a:lvl4pPr marL="1371600" algn="l" defTabSz="914400" rtl="0" eaLnBrk="1" latinLnBrk="0" hangingPunct="1">
                        <a:defRPr kumimoji="1" sz="1800" kern="1200">
                          <a:solidFill>
                            <a:schemeClr val="dk1"/>
                          </a:solidFill>
                          <a:latin typeface="Arial"/>
                          <a:ea typeface="Meiryo UI"/>
                        </a:defRPr>
                      </a:lvl4pPr>
                      <a:lvl5pPr marL="1828800" algn="l" defTabSz="914400" rtl="0" eaLnBrk="1" latinLnBrk="0" hangingPunct="1">
                        <a:defRPr kumimoji="1" sz="1800" kern="1200">
                          <a:solidFill>
                            <a:schemeClr val="dk1"/>
                          </a:solidFill>
                          <a:latin typeface="Arial"/>
                          <a:ea typeface="Meiryo UI"/>
                        </a:defRPr>
                      </a:lvl5pPr>
                      <a:lvl6pPr marL="2286000" algn="l" defTabSz="914400" rtl="0" eaLnBrk="1" latinLnBrk="0" hangingPunct="1">
                        <a:defRPr kumimoji="1" sz="1800" kern="1200">
                          <a:solidFill>
                            <a:schemeClr val="dk1"/>
                          </a:solidFill>
                          <a:latin typeface="Arial"/>
                          <a:ea typeface="Meiryo UI"/>
                        </a:defRPr>
                      </a:lvl6pPr>
                      <a:lvl7pPr marL="2743200" algn="l" defTabSz="914400" rtl="0" eaLnBrk="1" latinLnBrk="0" hangingPunct="1">
                        <a:defRPr kumimoji="1" sz="1800" kern="1200">
                          <a:solidFill>
                            <a:schemeClr val="dk1"/>
                          </a:solidFill>
                          <a:latin typeface="Arial"/>
                          <a:ea typeface="Meiryo UI"/>
                        </a:defRPr>
                      </a:lvl7pPr>
                      <a:lvl8pPr marL="3200400" algn="l" defTabSz="914400" rtl="0" eaLnBrk="1" latinLnBrk="0" hangingPunct="1">
                        <a:defRPr kumimoji="1" sz="1800" kern="1200">
                          <a:solidFill>
                            <a:schemeClr val="dk1"/>
                          </a:solidFill>
                          <a:latin typeface="Arial"/>
                          <a:ea typeface="Meiryo UI"/>
                        </a:defRPr>
                      </a:lvl8pPr>
                      <a:lvl9pPr marL="3657600" algn="l" defTabSz="914400" rtl="0" eaLnBrk="1" latinLnBrk="0" hangingPunct="1">
                        <a:defRPr kumimoji="1" sz="1800" kern="1200">
                          <a:solidFill>
                            <a:schemeClr val="dk1"/>
                          </a:solidFill>
                          <a:latin typeface="Arial"/>
                          <a:ea typeface="Meiryo UI"/>
                        </a:defRPr>
                      </a:lvl9pPr>
                    </a:lstStyle>
                    <a:p>
                      <a:pPr marL="171450" indent="-171450" algn="l" defTabSz="484862" rtl="0" eaLnBrk="1" fontAlgn="ctr" latinLnBrk="0" hangingPunct="1">
                        <a:buClr>
                          <a:schemeClr val="tx1">
                            <a:lumMod val="50000"/>
                          </a:schemeClr>
                        </a:buClr>
                        <a:buFont typeface="Arial" panose="020B0604020202020204" pitchFamily="34" charset="0"/>
                        <a:buChar char="•"/>
                      </a:pPr>
                      <a:r>
                        <a:rPr kumimoji="1" lang="ja-JP" altLang="en-US" sz="1400" u="none" strike="noStrike" kern="1200" dirty="0">
                          <a:solidFill>
                            <a:schemeClr val="tx1"/>
                          </a:solidFill>
                          <a:effectLst/>
                          <a:latin typeface="+mj-ea"/>
                          <a:ea typeface="+mn-ea"/>
                          <a:cs typeface="+mn-cs"/>
                        </a:rPr>
                        <a:t>インタビューの結果を共有する　</a:t>
                      </a:r>
                    </a:p>
                  </a:txBody>
                  <a:tcPr marL="108000" marR="108000" marT="36000" marB="36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72938504"/>
                  </a:ext>
                </a:extLst>
              </a:tr>
              <a:tr h="838575">
                <a:tc>
                  <a:txBody>
                    <a:bodyPr/>
                    <a:lstStyle/>
                    <a:p>
                      <a:pPr marL="0" marR="0" lvl="0" indent="0" algn="ctr" defTabSz="484862" rtl="0" eaLnBrk="1" fontAlgn="ctr" latinLnBrk="0" hangingPunct="1">
                        <a:lnSpc>
                          <a:spcPct val="100000"/>
                        </a:lnSpc>
                        <a:spcBef>
                          <a:spcPts val="0"/>
                        </a:spcBef>
                        <a:spcAft>
                          <a:spcPts val="0"/>
                        </a:spcAft>
                        <a:buClr>
                          <a:schemeClr val="tx1">
                            <a:lumMod val="50000"/>
                          </a:schemeClr>
                        </a:buClr>
                        <a:buSzTx/>
                        <a:buFontTx/>
                        <a:buNone/>
                        <a:tabLst/>
                        <a:defRPr/>
                      </a:pPr>
                      <a:r>
                        <a:rPr kumimoji="1" lang="en-US" altLang="ja-JP" sz="1400" u="none" strike="noStrike" kern="1200" dirty="0">
                          <a:solidFill>
                            <a:schemeClr val="tx1">
                              <a:lumMod val="50000"/>
                            </a:schemeClr>
                          </a:solidFill>
                          <a:effectLst/>
                          <a:latin typeface="+mj-ea"/>
                          <a:ea typeface="Meiryo UI"/>
                          <a:cs typeface="+mn-cs"/>
                        </a:rPr>
                        <a:t>XX:XX</a:t>
                      </a:r>
                      <a:endParaRPr kumimoji="1" lang="ja-JP" altLang="en-US" sz="1400" u="none" strike="noStrike" kern="1200" dirty="0">
                        <a:solidFill>
                          <a:schemeClr val="tx1">
                            <a:lumMod val="50000"/>
                          </a:schemeClr>
                        </a:solidFill>
                        <a:effectLst/>
                        <a:latin typeface="+mj-ea"/>
                        <a:ea typeface="Meiryo UI"/>
                        <a:cs typeface="+mn-cs"/>
                      </a:endParaRPr>
                    </a:p>
                  </a:txBody>
                  <a:tcPr marL="108000" marR="108000" marT="36000" marB="36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rtl="0" fontAlgn="ct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ワーク</a:t>
                      </a:r>
                      <a:endPar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endParaRPr>
                    </a:p>
                    <a:p>
                      <a:pPr algn="ctr" rtl="0" fontAlgn="ct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a:t>
                      </a:r>
                      <a:r>
                        <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rPr>
                        <a:t>60</a:t>
                      </a: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分）</a:t>
                      </a:r>
                    </a:p>
                  </a:txBody>
                  <a:tcPr marL="108000" marR="108000" marT="36000" marB="36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marR="0" lvl="0" indent="-171450" algn="l" defTabSz="484862" rtl="0" eaLnBrk="1" fontAlgn="ctr" latinLnBrk="0" hangingPunct="1">
                        <a:lnSpc>
                          <a:spcPct val="100000"/>
                        </a:lnSpc>
                        <a:spcBef>
                          <a:spcPts val="0"/>
                        </a:spcBef>
                        <a:spcAft>
                          <a:spcPts val="0"/>
                        </a:spcAft>
                        <a:buClr>
                          <a:schemeClr val="tx1">
                            <a:lumMod val="50000"/>
                          </a:schemeClr>
                        </a:buClr>
                        <a:buSzTx/>
                        <a:buFont typeface="Arial" panose="020B0604020202020204" pitchFamily="34" charset="0"/>
                        <a:buChar char="•"/>
                        <a:tabLst/>
                        <a:defRPr/>
                      </a:pPr>
                      <a:r>
                        <a:rPr kumimoji="1" lang="ja-JP" altLang="en-US" sz="1400" u="none" strike="noStrike" kern="1200" dirty="0">
                          <a:solidFill>
                            <a:schemeClr val="tx1">
                              <a:lumMod val="50000"/>
                            </a:schemeClr>
                          </a:solidFill>
                          <a:effectLst/>
                          <a:latin typeface="+mj-ea"/>
                          <a:ea typeface="+mn-ea"/>
                          <a:cs typeface="+mn-cs"/>
                        </a:rPr>
                        <a:t>個別ケースとの重なりを生むアイデアを出す</a:t>
                      </a:r>
                      <a:endParaRPr kumimoji="1" lang="en-US" altLang="ja-JP" sz="1400" u="none" strike="noStrike" kern="1200" dirty="0">
                        <a:solidFill>
                          <a:schemeClr val="tx1">
                            <a:lumMod val="50000"/>
                          </a:schemeClr>
                        </a:solidFill>
                        <a:effectLst/>
                        <a:latin typeface="+mj-ea"/>
                        <a:ea typeface="+mn-ea"/>
                        <a:cs typeface="+mn-cs"/>
                      </a:endParaRPr>
                    </a:p>
                  </a:txBody>
                  <a:tcPr marL="108000" marR="108000" marT="36000" marB="36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614827662"/>
                  </a:ext>
                </a:extLst>
              </a:tr>
              <a:tr h="838575">
                <a:tc>
                  <a:txBody>
                    <a:bodyPr/>
                    <a:lstStyle/>
                    <a:p>
                      <a:pPr marL="0" marR="0" lvl="0" indent="0" algn="ctr" defTabSz="484862" rtl="0" eaLnBrk="1" fontAlgn="ctr" latinLnBrk="0" hangingPunct="1">
                        <a:lnSpc>
                          <a:spcPct val="100000"/>
                        </a:lnSpc>
                        <a:spcBef>
                          <a:spcPts val="0"/>
                        </a:spcBef>
                        <a:spcAft>
                          <a:spcPts val="0"/>
                        </a:spcAft>
                        <a:buClr>
                          <a:schemeClr val="tx1">
                            <a:lumMod val="50000"/>
                          </a:schemeClr>
                        </a:buClr>
                        <a:buSzTx/>
                        <a:buFontTx/>
                        <a:buNone/>
                        <a:tabLst/>
                        <a:defRPr/>
                      </a:pPr>
                      <a:r>
                        <a:rPr kumimoji="1" lang="en-US" altLang="ja-JP" sz="1400" u="none" strike="noStrike" kern="1200" dirty="0">
                          <a:solidFill>
                            <a:schemeClr val="tx1">
                              <a:lumMod val="50000"/>
                            </a:schemeClr>
                          </a:solidFill>
                          <a:effectLst/>
                          <a:latin typeface="+mj-ea"/>
                          <a:ea typeface="Meiryo UI"/>
                          <a:cs typeface="+mn-cs"/>
                        </a:rPr>
                        <a:t>XX:XX</a:t>
                      </a:r>
                      <a:endParaRPr kumimoji="1" lang="ja-JP" altLang="en-US" sz="1400" u="none" strike="noStrike" kern="1200" dirty="0">
                        <a:solidFill>
                          <a:schemeClr val="tx1">
                            <a:lumMod val="50000"/>
                          </a:schemeClr>
                        </a:solidFill>
                        <a:effectLst/>
                        <a:latin typeface="+mj-ea"/>
                        <a:ea typeface="Meiryo UI"/>
                        <a:cs typeface="+mn-cs"/>
                      </a:endParaRPr>
                    </a:p>
                  </a:txBody>
                  <a:tcPr marL="108000" marR="108000" marT="36000" marB="36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rtl="0" fontAlgn="ct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ワーク</a:t>
                      </a:r>
                      <a:endPar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endParaRPr>
                    </a:p>
                    <a:p>
                      <a:pPr algn="ctr" rtl="0" fontAlgn="ct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a:t>
                      </a:r>
                      <a:r>
                        <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rPr>
                        <a:t>30</a:t>
                      </a: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分）</a:t>
                      </a:r>
                    </a:p>
                  </a:txBody>
                  <a:tcPr marL="108000" marR="108000" marT="36000" marB="36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marR="0" lvl="0" indent="-171450" algn="l" defTabSz="484862" rtl="0" eaLnBrk="1" fontAlgn="ctr" latinLnBrk="0" hangingPunct="1">
                        <a:lnSpc>
                          <a:spcPct val="100000"/>
                        </a:lnSpc>
                        <a:spcBef>
                          <a:spcPts val="0"/>
                        </a:spcBef>
                        <a:spcAft>
                          <a:spcPts val="0"/>
                        </a:spcAft>
                        <a:buClr>
                          <a:schemeClr val="tx1">
                            <a:lumMod val="50000"/>
                          </a:schemeClr>
                        </a:buClr>
                        <a:buSzTx/>
                        <a:buFont typeface="Arial" panose="020B0604020202020204" pitchFamily="34" charset="0"/>
                        <a:buChar char="•"/>
                        <a:tabLst/>
                        <a:defRPr/>
                      </a:pPr>
                      <a:r>
                        <a:rPr kumimoji="1" lang="en-US" altLang="ja-JP" sz="1400" u="none" strike="noStrike" kern="1200" dirty="0">
                          <a:solidFill>
                            <a:schemeClr val="tx1">
                              <a:lumMod val="50000"/>
                            </a:schemeClr>
                          </a:solidFill>
                          <a:effectLst/>
                          <a:latin typeface="+mj-ea"/>
                          <a:ea typeface="+mn-ea"/>
                          <a:cs typeface="+mn-cs"/>
                        </a:rPr>
                        <a:t>Step4</a:t>
                      </a:r>
                      <a:r>
                        <a:rPr kumimoji="1" lang="ja-JP" altLang="en-US" sz="1400" u="none" strike="noStrike" kern="1200" dirty="0">
                          <a:solidFill>
                            <a:schemeClr val="tx1">
                              <a:lumMod val="50000"/>
                            </a:schemeClr>
                          </a:solidFill>
                          <a:effectLst/>
                          <a:latin typeface="+mj-ea"/>
                          <a:ea typeface="+mn-ea"/>
                          <a:cs typeface="+mn-cs"/>
                        </a:rPr>
                        <a:t>に向けた準備　</a:t>
                      </a:r>
                      <a:r>
                        <a:rPr kumimoji="1" lang="en-US" altLang="ja-JP" sz="1400" u="none" strike="noStrike" kern="1200" dirty="0">
                          <a:solidFill>
                            <a:schemeClr val="tx1">
                              <a:lumMod val="50000"/>
                            </a:schemeClr>
                          </a:solidFill>
                          <a:effectLst/>
                          <a:latin typeface="+mj-ea"/>
                          <a:ea typeface="+mn-ea"/>
                          <a:cs typeface="+mn-cs"/>
                        </a:rPr>
                        <a:t>※Step4</a:t>
                      </a:r>
                      <a:r>
                        <a:rPr kumimoji="1" lang="ja-JP" altLang="en-US" sz="1400" u="none" strike="noStrike" kern="1200" dirty="0">
                          <a:solidFill>
                            <a:schemeClr val="tx1">
                              <a:lumMod val="50000"/>
                            </a:schemeClr>
                          </a:solidFill>
                          <a:effectLst/>
                          <a:latin typeface="+mj-ea"/>
                          <a:ea typeface="+mn-ea"/>
                          <a:cs typeface="+mn-cs"/>
                        </a:rPr>
                        <a:t>を省略する場合は実施しない</a:t>
                      </a:r>
                      <a:endParaRPr kumimoji="1" lang="en-US" altLang="ja-JP" sz="1400" u="none" strike="noStrike" kern="1200" dirty="0">
                        <a:solidFill>
                          <a:schemeClr val="tx1">
                            <a:lumMod val="50000"/>
                          </a:schemeClr>
                        </a:solidFill>
                        <a:effectLst/>
                        <a:latin typeface="+mj-ea"/>
                        <a:ea typeface="+mn-ea"/>
                        <a:cs typeface="+mn-cs"/>
                      </a:endParaRPr>
                    </a:p>
                  </a:txBody>
                  <a:tcPr marL="108000" marR="108000" marT="36000" marB="36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93170750"/>
                  </a:ext>
                </a:extLst>
              </a:tr>
              <a:tr h="838575">
                <a:tc>
                  <a:txBody>
                    <a:bodyPr/>
                    <a:lstStyle/>
                    <a:p>
                      <a:pPr marL="0" marR="0" lvl="0" indent="0" algn="ctr" defTabSz="484862" rtl="0" eaLnBrk="1" fontAlgn="ctr" latinLnBrk="0" hangingPunct="1">
                        <a:lnSpc>
                          <a:spcPct val="100000"/>
                        </a:lnSpc>
                        <a:spcBef>
                          <a:spcPts val="0"/>
                        </a:spcBef>
                        <a:spcAft>
                          <a:spcPts val="0"/>
                        </a:spcAft>
                        <a:buClr>
                          <a:schemeClr val="tx1">
                            <a:lumMod val="50000"/>
                          </a:schemeClr>
                        </a:buClr>
                        <a:buSzTx/>
                        <a:buFontTx/>
                        <a:buNone/>
                        <a:tabLst/>
                        <a:defRPr/>
                      </a:pPr>
                      <a:r>
                        <a:rPr kumimoji="1" lang="en-US" altLang="ja-JP" sz="1400" u="none" strike="noStrike" kern="1200" dirty="0">
                          <a:solidFill>
                            <a:schemeClr val="tx1">
                              <a:lumMod val="50000"/>
                            </a:schemeClr>
                          </a:solidFill>
                          <a:effectLst/>
                          <a:latin typeface="+mj-ea"/>
                          <a:ea typeface="Meiryo UI"/>
                          <a:cs typeface="+mn-cs"/>
                        </a:rPr>
                        <a:t>XX:XX</a:t>
                      </a:r>
                      <a:endParaRPr kumimoji="1" lang="ja-JP" altLang="en-US" sz="1400" u="none" strike="noStrike" kern="1200" dirty="0">
                        <a:solidFill>
                          <a:schemeClr val="tx1">
                            <a:lumMod val="50000"/>
                          </a:schemeClr>
                        </a:solidFill>
                        <a:effectLst/>
                        <a:latin typeface="+mj-ea"/>
                        <a:ea typeface="Meiryo UI"/>
                        <a:cs typeface="+mn-cs"/>
                      </a:endParaRPr>
                    </a:p>
                  </a:txBody>
                  <a:tcPr marL="108000" marR="108000" marT="36000" marB="36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a:txBody>
                    <a:bodyPr/>
                    <a:lstStyle/>
                    <a:p>
                      <a:pPr algn="ctr" rtl="0" fontAlgn="ctr"/>
                      <a:r>
                        <a:rPr lang="ja-JP" altLang="en-US" sz="1400" b="0" i="0" u="none" strike="noStrike" dirty="0">
                          <a:solidFill>
                            <a:schemeClr val="tx1">
                              <a:lumMod val="50000"/>
                            </a:schemeClr>
                          </a:solidFill>
                          <a:effectLst/>
                          <a:latin typeface="Meiryo UI" panose="020B0604030504040204" pitchFamily="50" charset="-128"/>
                          <a:ea typeface="Meiryo UI" panose="020B0604030504040204" pitchFamily="50" charset="-128"/>
                        </a:rPr>
                        <a:t>対話</a:t>
                      </a:r>
                      <a:endParaRPr lang="en-US" altLang="ja-JP" sz="1400" b="0" i="0" u="none" strike="noStrike" dirty="0">
                        <a:solidFill>
                          <a:schemeClr val="tx1">
                            <a:lumMod val="50000"/>
                          </a:schemeClr>
                        </a:solidFill>
                        <a:effectLst/>
                        <a:latin typeface="Meiryo UI" panose="020B0604030504040204" pitchFamily="50" charset="-128"/>
                        <a:ea typeface="Meiryo UI" panose="020B0604030504040204" pitchFamily="50" charset="-128"/>
                      </a:endParaRPr>
                    </a:p>
                  </a:txBody>
                  <a:tcPr marL="108000" marR="108000" marT="36000" marB="36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marR="0" lvl="0" indent="-171450" algn="l" defTabSz="484862" rtl="0" eaLnBrk="1" fontAlgn="ctr" latinLnBrk="0" hangingPunct="1">
                        <a:lnSpc>
                          <a:spcPct val="100000"/>
                        </a:lnSpc>
                        <a:spcBef>
                          <a:spcPts val="0"/>
                        </a:spcBef>
                        <a:spcAft>
                          <a:spcPts val="0"/>
                        </a:spcAft>
                        <a:buClr>
                          <a:schemeClr val="tx1">
                            <a:lumMod val="50000"/>
                          </a:schemeClr>
                        </a:buClr>
                        <a:buSzTx/>
                        <a:buFont typeface="Arial" panose="020B0604020202020204" pitchFamily="34" charset="0"/>
                        <a:buChar char="•"/>
                        <a:tabLst/>
                        <a:defRPr/>
                      </a:pPr>
                      <a:r>
                        <a:rPr kumimoji="1" lang="ja-JP" altLang="en-US" sz="1400" u="none" strike="noStrike" kern="1200" dirty="0">
                          <a:solidFill>
                            <a:schemeClr val="tx1">
                              <a:lumMod val="50000"/>
                            </a:schemeClr>
                          </a:solidFill>
                          <a:effectLst/>
                          <a:latin typeface="+mj-ea"/>
                          <a:ea typeface="+mn-ea"/>
                          <a:cs typeface="+mn-cs"/>
                        </a:rPr>
                        <a:t>クロージング</a:t>
                      </a:r>
                      <a:endParaRPr kumimoji="1" lang="en-US" altLang="ja-JP" sz="1400" u="none" strike="noStrike" kern="1200" dirty="0">
                        <a:solidFill>
                          <a:schemeClr val="tx1">
                            <a:lumMod val="50000"/>
                          </a:schemeClr>
                        </a:solidFill>
                        <a:effectLst/>
                        <a:latin typeface="+mj-ea"/>
                        <a:ea typeface="+mn-ea"/>
                        <a:cs typeface="+mn-cs"/>
                      </a:endParaRPr>
                    </a:p>
                  </a:txBody>
                  <a:tcPr marL="108000" marR="108000" marT="36000" marB="36000" anchor="ct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718871064"/>
                  </a:ext>
                </a:extLst>
              </a:tr>
            </a:tbl>
          </a:graphicData>
        </a:graphic>
      </p:graphicFrame>
    </p:spTree>
    <p:extLst>
      <p:ext uri="{BB962C8B-B14F-4D97-AF65-F5344CB8AC3E}">
        <p14:creationId xmlns:p14="http://schemas.microsoft.com/office/powerpoint/2010/main" val="2696572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A686135-B4F9-124E-B35A-74C88AA19B4C}"/>
              </a:ext>
            </a:extLst>
          </p:cNvPr>
          <p:cNvSpPr>
            <a:spLocks noGrp="1"/>
          </p:cNvSpPr>
          <p:nvPr>
            <p:ph type="body" sz="quarter" idx="10"/>
          </p:nvPr>
        </p:nvSpPr>
        <p:spPr>
          <a:xfrm>
            <a:off x="2576736" y="1497619"/>
            <a:ext cx="6473567" cy="3647152"/>
          </a:xfrm>
        </p:spPr>
        <p:txBody>
          <a:bodyPr/>
          <a:lstStyle/>
          <a:p>
            <a:pPr marL="457200" indent="-457200">
              <a:buFont typeface="+mj-lt"/>
              <a:buAutoNum type="arabicPeriod"/>
            </a:pPr>
            <a:r>
              <a:rPr lang="ja-JP" altLang="en-US" dirty="0"/>
              <a:t>オープニング</a:t>
            </a:r>
          </a:p>
          <a:p>
            <a:pPr marL="457200" indent="-457200">
              <a:buFont typeface="+mj-lt"/>
              <a:buAutoNum type="arabicPeriod"/>
            </a:pPr>
            <a:r>
              <a:rPr lang="ja-JP" altLang="en-US" dirty="0">
                <a:solidFill>
                  <a:schemeClr val="bg1">
                    <a:lumMod val="75000"/>
                  </a:schemeClr>
                </a:solidFill>
              </a:rPr>
              <a:t>インタビューの結果を共有する　</a:t>
            </a:r>
          </a:p>
          <a:p>
            <a:pPr marL="457200" indent="-457200">
              <a:buFont typeface="+mj-lt"/>
              <a:buAutoNum type="arabicPeriod"/>
            </a:pPr>
            <a:r>
              <a:rPr lang="ja-JP" altLang="en-US" dirty="0">
                <a:solidFill>
                  <a:schemeClr val="bg1">
                    <a:lumMod val="75000"/>
                  </a:schemeClr>
                </a:solidFill>
              </a:rPr>
              <a:t>個別ケースとの重なりを生むアイデアを出す</a:t>
            </a:r>
            <a:endParaRPr lang="en-US" altLang="ja-JP" dirty="0">
              <a:solidFill>
                <a:schemeClr val="bg1">
                  <a:lumMod val="75000"/>
                </a:schemeClr>
              </a:solidFill>
            </a:endParaRPr>
          </a:p>
          <a:p>
            <a:pPr marL="457200" indent="-457200">
              <a:buFont typeface="+mj-lt"/>
              <a:buAutoNum type="arabicPeriod"/>
            </a:pPr>
            <a:r>
              <a:rPr lang="en-US" altLang="ja-JP" dirty="0">
                <a:solidFill>
                  <a:schemeClr val="bg1">
                    <a:lumMod val="75000"/>
                  </a:schemeClr>
                </a:solidFill>
              </a:rPr>
              <a:t>Step4</a:t>
            </a:r>
            <a:r>
              <a:rPr lang="ja-JP" altLang="en-US" dirty="0">
                <a:solidFill>
                  <a:schemeClr val="bg1">
                    <a:lumMod val="75000"/>
                  </a:schemeClr>
                </a:solidFill>
              </a:rPr>
              <a:t>に向けた準備　</a:t>
            </a:r>
            <a:endParaRPr lang="en-US" altLang="ja-JP" dirty="0">
              <a:solidFill>
                <a:schemeClr val="bg1">
                  <a:lumMod val="75000"/>
                </a:schemeClr>
              </a:solidFill>
            </a:endParaRPr>
          </a:p>
          <a:p>
            <a:pPr marL="457200" indent="-457200">
              <a:buFont typeface="+mj-lt"/>
              <a:buAutoNum type="arabicPeriod"/>
            </a:pPr>
            <a:r>
              <a:rPr lang="ja-JP" altLang="en-US" dirty="0">
                <a:solidFill>
                  <a:schemeClr val="bg1">
                    <a:lumMod val="75000"/>
                  </a:schemeClr>
                </a:solidFill>
              </a:rPr>
              <a:t>クロージング</a:t>
            </a:r>
          </a:p>
          <a:p>
            <a:pPr marL="457200" indent="-457200">
              <a:buFont typeface="+mj-lt"/>
              <a:buAutoNum type="arabicPeriod"/>
            </a:pPr>
            <a:endParaRPr lang="ja-JP" altLang="en-US" dirty="0">
              <a:solidFill>
                <a:schemeClr val="bg1">
                  <a:lumMod val="75000"/>
                </a:schemeClr>
              </a:solidFill>
            </a:endParaRPr>
          </a:p>
        </p:txBody>
      </p:sp>
      <p:sp>
        <p:nvSpPr>
          <p:cNvPr id="3" name="正方形/長方形 2">
            <a:extLst>
              <a:ext uri="{FF2B5EF4-FFF2-40B4-BE49-F238E27FC236}">
                <a16:creationId xmlns:a16="http://schemas.microsoft.com/office/drawing/2014/main" id="{2EC061C1-22E6-6B4A-91BD-F6ABCB6661EA}"/>
              </a:ext>
            </a:extLst>
          </p:cNvPr>
          <p:cNvSpPr/>
          <p:nvPr/>
        </p:nvSpPr>
        <p:spPr>
          <a:xfrm>
            <a:off x="128464" y="3933056"/>
            <a:ext cx="2889597" cy="378565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4000" b="0" i="0" u="none" strike="noStrike" kern="1200" cap="none" spc="272" normalizeH="0" baseline="0" noProof="0" dirty="0">
                <a:ln>
                  <a:noFill/>
                </a:ln>
                <a:solidFill>
                  <a:srgbClr val="FFFFFF">
                    <a:alpha val="35000"/>
                  </a:srgbClr>
                </a:solidFill>
                <a:effectLst/>
                <a:uLnTx/>
                <a:uFillTx/>
                <a:latin typeface="Arial" panose="020B0604020202020204" pitchFamily="34" charset="0"/>
                <a:ea typeface="Meiryo" panose="020B0604030504040204" pitchFamily="34" charset="-128"/>
                <a:cs typeface="Arial" panose="020B0604020202020204" pitchFamily="34" charset="0"/>
              </a:rPr>
              <a:t>１</a:t>
            </a:r>
            <a:endParaRPr kumimoji="0" lang="en" altLang="ja-JP" sz="24000" b="0" i="0" u="none" strike="noStrike" kern="1200" cap="none" spc="272" normalizeH="0" baseline="0" noProof="0" dirty="0">
              <a:ln>
                <a:noFill/>
              </a:ln>
              <a:solidFill>
                <a:srgbClr val="FFFFFF">
                  <a:alpha val="35000"/>
                </a:srgbClr>
              </a:solidFill>
              <a:effectLst/>
              <a:uLnTx/>
              <a:uFillTx/>
              <a:latin typeface="Arial" panose="020B0604020202020204" pitchFamily="34" charset="0"/>
              <a:ea typeface="Meiryo" panose="020B0604030504040204" pitchFamily="34" charset="-128"/>
              <a:cs typeface="Arial" panose="020B0604020202020204" pitchFamily="34" charset="0"/>
            </a:endParaRPr>
          </a:p>
        </p:txBody>
      </p:sp>
      <p:sp>
        <p:nvSpPr>
          <p:cNvPr id="4" name="スライド番号プレースホルダー 3"/>
          <p:cNvSpPr>
            <a:spLocks noGrp="1"/>
          </p:cNvSpPr>
          <p:nvPr>
            <p:ph type="sldNum" sz="quarter" idx="4"/>
          </p:nvPr>
        </p:nvSpPr>
        <p:spPr/>
        <p:txBody>
          <a:bodyPr/>
          <a:lstStyle/>
          <a:p>
            <a:fld id="{48F63A3B-78C7-47BE-AE5E-E10140E04643}" type="slidenum">
              <a:rPr lang="en-US" smtClean="0"/>
              <a:pPr/>
              <a:t>3</a:t>
            </a:fld>
            <a:endParaRPr lang="en-US" dirty="0"/>
          </a:p>
        </p:txBody>
      </p:sp>
    </p:spTree>
    <p:extLst>
      <p:ext uri="{BB962C8B-B14F-4D97-AF65-F5344CB8AC3E}">
        <p14:creationId xmlns:p14="http://schemas.microsoft.com/office/powerpoint/2010/main" val="3428394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１．オープニング</a:t>
            </a:r>
            <a:r>
              <a:rPr lang="en-US" altLang="ja-JP" dirty="0"/>
              <a:t/>
            </a:r>
            <a:br>
              <a:rPr lang="en-US" altLang="ja-JP" dirty="0"/>
            </a:br>
            <a:endParaRPr lang="ja-JP" altLang="en-US" dirty="0"/>
          </a:p>
        </p:txBody>
      </p:sp>
      <p:sp>
        <p:nvSpPr>
          <p:cNvPr id="3" name="スライド番号プレースホルダー 2"/>
          <p:cNvSpPr>
            <a:spLocks noGrp="1"/>
          </p:cNvSpPr>
          <p:nvPr>
            <p:ph type="sldNum" sz="quarter" idx="4"/>
          </p:nvPr>
        </p:nvSpPr>
        <p:spPr>
          <a:xfrm>
            <a:off x="6365300" y="6609635"/>
            <a:ext cx="3528000" cy="140770"/>
          </a:xfrm>
        </p:spPr>
        <p:txBody>
          <a:bodyPr/>
          <a:lstStyle/>
          <a:p>
            <a:fld id="{48F63A3B-78C7-47BE-AE5E-E10140E04643}" type="slidenum">
              <a:rPr lang="en-US" smtClean="0"/>
              <a:pPr/>
              <a:t>4</a:t>
            </a:fld>
            <a:endParaRPr lang="en-US" dirty="0"/>
          </a:p>
        </p:txBody>
      </p:sp>
      <p:sp>
        <p:nvSpPr>
          <p:cNvPr id="2" name="正方形/長方形 1">
            <a:extLst>
              <a:ext uri="{FF2B5EF4-FFF2-40B4-BE49-F238E27FC236}">
                <a16:creationId xmlns:a16="http://schemas.microsoft.com/office/drawing/2014/main" id="{ED44BB53-FDB1-A4D5-241A-99D99AAEAE44}"/>
              </a:ext>
            </a:extLst>
          </p:cNvPr>
          <p:cNvSpPr/>
          <p:nvPr/>
        </p:nvSpPr>
        <p:spPr>
          <a:xfrm>
            <a:off x="272765" y="1488872"/>
            <a:ext cx="9360470" cy="4542118"/>
          </a:xfrm>
          <a:prstGeom prst="rect">
            <a:avLst/>
          </a:prstGeom>
          <a:solidFill>
            <a:schemeClr val="accent2">
              <a:lumMod val="20000"/>
              <a:lumOff val="80000"/>
            </a:schemeClr>
          </a:solidFill>
          <a:ln w="3175" cap="flat" cmpd="sng" algn="ctr">
            <a:solidFill>
              <a:schemeClr val="accent2">
                <a:lumMod val="20000"/>
                <a:lumOff val="80000"/>
              </a:schemeClr>
            </a:solidFill>
            <a:prstDash val="solid"/>
          </a:ln>
          <a:effectLst/>
        </p:spPr>
        <p:txBody>
          <a:bodyPr rot="0" spcFirstLastPara="0" vertOverflow="overflow" horzOverflow="overflow" vert="horz" wrap="square" lIns="90000" tIns="36000" rIns="72000" bIns="36000" numCol="1" spcCol="0" rtlCol="0" fromWordArt="0" anchor="ctr" anchorCtr="0" forceAA="0" compatLnSpc="1">
            <a:prstTxWarp prst="textNoShape">
              <a:avLst/>
            </a:prstTxWarp>
            <a:noAutofit/>
          </a:bodyPr>
          <a:lstStyle/>
          <a:p>
            <a:pPr marR="0" lvl="0" algn="l" defTabSz="914400" rtl="0" eaLnBrk="1" fontAlgn="auto" latinLnBrk="0" hangingPunct="1">
              <a:lnSpc>
                <a:spcPct val="100000"/>
              </a:lnSpc>
              <a:spcBef>
                <a:spcPts val="0"/>
              </a:spcBef>
              <a:spcAft>
                <a:spcPts val="0"/>
              </a:spcAft>
              <a:buClrTx/>
              <a:buSzTx/>
              <a:tabLst/>
              <a:defRPr/>
            </a:pPr>
            <a:r>
              <a:rPr kumimoji="0" lang="ja-JP" altLang="en-US" sz="2800" b="0" i="0" u="none" strike="noStrike" kern="0" cap="none" spc="0" normalizeH="0" baseline="0" noProof="0" dirty="0">
                <a:ln>
                  <a:noFill/>
                </a:ln>
                <a:solidFill>
                  <a:srgbClr val="000000"/>
                </a:solidFill>
                <a:effectLst/>
                <a:uLnTx/>
                <a:uFillTx/>
                <a:latin typeface="メイリオ"/>
                <a:ea typeface="メイリオ"/>
              </a:rPr>
              <a:t>チェックイン</a:t>
            </a:r>
            <a:endParaRPr kumimoji="0" lang="en-US" altLang="ja-JP" sz="2800" b="0" i="0" u="none" strike="noStrike" kern="0" cap="none" spc="0" normalizeH="0" baseline="0" noProof="0" dirty="0">
              <a:ln>
                <a:noFill/>
              </a:ln>
              <a:solidFill>
                <a:srgbClr val="000000"/>
              </a:solidFill>
              <a:effectLst/>
              <a:uLnTx/>
              <a:uFillTx/>
              <a:latin typeface="メイリオ"/>
              <a:ea typeface="メイリオ"/>
            </a:endParaRPr>
          </a:p>
          <a:p>
            <a:pPr marR="0" lvl="0" algn="l" defTabSz="914400" rtl="0" eaLnBrk="1" fontAlgn="auto" latinLnBrk="0" hangingPunct="1">
              <a:lnSpc>
                <a:spcPct val="100000"/>
              </a:lnSpc>
              <a:spcBef>
                <a:spcPts val="0"/>
              </a:spcBef>
              <a:spcAft>
                <a:spcPts val="0"/>
              </a:spcAft>
              <a:buClrTx/>
              <a:buSzTx/>
              <a:tabLst/>
              <a:defRPr/>
            </a:pPr>
            <a:endParaRPr kumimoji="0" lang="en-US" altLang="ja-JP" sz="2800" b="0" i="0" u="none" strike="noStrike" kern="0" cap="none" spc="0" normalizeH="0" baseline="0" noProof="0" dirty="0">
              <a:ln>
                <a:noFill/>
              </a:ln>
              <a:solidFill>
                <a:srgbClr val="000000"/>
              </a:solidFill>
              <a:effectLst/>
              <a:uLnTx/>
              <a:uFillTx/>
              <a:latin typeface="メイリオ"/>
              <a:ea typeface="メイリオ"/>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0" lang="en-US" altLang="ja-JP" sz="2800" kern="0" dirty="0">
              <a:solidFill>
                <a:srgbClr val="000000"/>
              </a:solidFill>
              <a:latin typeface="メイリオ"/>
              <a:ea typeface="メイリオ"/>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2800" b="0" i="0" u="none" strike="noStrike" kern="0" cap="none" spc="0" normalizeH="0" baseline="0" noProof="0" dirty="0">
                <a:ln>
                  <a:noFill/>
                </a:ln>
                <a:solidFill>
                  <a:srgbClr val="000000"/>
                </a:solidFill>
                <a:effectLst/>
                <a:uLnTx/>
                <a:uFillTx/>
                <a:latin typeface="メイリオ"/>
                <a:ea typeface="メイリオ"/>
              </a:rPr>
              <a:t>今の気持ち（期待や不安）を話してみましょう。</a:t>
            </a:r>
          </a:p>
          <a:p>
            <a:pPr marR="0" lvl="0" algn="l" defTabSz="914400" rtl="0" eaLnBrk="1" fontAlgn="auto" latinLnBrk="0" hangingPunct="1">
              <a:lnSpc>
                <a:spcPct val="100000"/>
              </a:lnSpc>
              <a:spcBef>
                <a:spcPts val="0"/>
              </a:spcBef>
              <a:spcAft>
                <a:spcPts val="0"/>
              </a:spcAft>
              <a:buClrTx/>
              <a:buSzTx/>
              <a:tabLst/>
              <a:defRPr/>
            </a:pPr>
            <a:endParaRPr kumimoji="0" lang="ja-JP" altLang="en-US" sz="2800" b="0" i="0" u="none" strike="noStrike" kern="0" cap="none" spc="0" normalizeH="0" baseline="0" noProof="0" dirty="0">
              <a:ln>
                <a:noFill/>
              </a:ln>
              <a:solidFill>
                <a:srgbClr val="000000"/>
              </a:solidFill>
              <a:effectLst/>
              <a:uLnTx/>
              <a:uFillTx/>
              <a:latin typeface="メイリオ"/>
              <a:ea typeface="メイリオ"/>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0" lang="ja-JP" altLang="en-US" sz="2800" b="0" i="0" u="none" strike="noStrike" kern="0" cap="none" spc="0" normalizeH="0" baseline="0" noProof="0" dirty="0">
              <a:ln>
                <a:noFill/>
              </a:ln>
              <a:solidFill>
                <a:srgbClr val="000000"/>
              </a:solidFill>
              <a:effectLst/>
              <a:uLnTx/>
              <a:uFillTx/>
              <a:latin typeface="メイリオ"/>
              <a:ea typeface="メイリオ"/>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2800" b="0" i="0" u="none" strike="noStrike" kern="0" cap="none" spc="0" normalizeH="0" baseline="0" noProof="0" dirty="0">
                <a:ln>
                  <a:noFill/>
                </a:ln>
                <a:solidFill>
                  <a:srgbClr val="000000"/>
                </a:solidFill>
                <a:effectLst/>
                <a:uLnTx/>
                <a:uFillTx/>
                <a:latin typeface="メイリオ"/>
                <a:ea typeface="メイリオ"/>
              </a:rPr>
              <a:t>時間は</a:t>
            </a:r>
            <a:r>
              <a:rPr kumimoji="0" lang="en-US" altLang="ja-JP" sz="2800" b="0" i="0" u="none" strike="noStrike" kern="0" cap="none" spc="0" normalizeH="0" baseline="0" noProof="0" dirty="0">
                <a:ln>
                  <a:noFill/>
                </a:ln>
                <a:solidFill>
                  <a:srgbClr val="000000"/>
                </a:solidFill>
                <a:effectLst/>
                <a:uLnTx/>
                <a:uFillTx/>
                <a:latin typeface="メイリオ"/>
                <a:ea typeface="メイリオ"/>
              </a:rPr>
              <a:t>1</a:t>
            </a:r>
            <a:r>
              <a:rPr kumimoji="0" lang="ja-JP" altLang="en-US" sz="2800" b="0" i="0" u="none" strike="noStrike" kern="0" cap="none" spc="0" normalizeH="0" baseline="0" noProof="0" dirty="0">
                <a:ln>
                  <a:noFill/>
                </a:ln>
                <a:solidFill>
                  <a:srgbClr val="000000"/>
                </a:solidFill>
                <a:effectLst/>
                <a:uLnTx/>
                <a:uFillTx/>
                <a:latin typeface="メイリオ"/>
                <a:ea typeface="メイリオ"/>
              </a:rPr>
              <a:t>人</a:t>
            </a:r>
            <a:r>
              <a:rPr kumimoji="0" lang="en-US" altLang="ja-JP" sz="2800" b="0" i="0" u="none" strike="noStrike" kern="0" cap="none" spc="0" normalizeH="0" baseline="0" noProof="0" dirty="0">
                <a:ln>
                  <a:noFill/>
                </a:ln>
                <a:solidFill>
                  <a:srgbClr val="000000"/>
                </a:solidFill>
                <a:effectLst/>
                <a:uLnTx/>
                <a:uFillTx/>
                <a:latin typeface="メイリオ"/>
                <a:ea typeface="メイリオ"/>
              </a:rPr>
              <a:t>30</a:t>
            </a:r>
            <a:r>
              <a:rPr kumimoji="0" lang="ja-JP" altLang="en-US" sz="2800" b="0" i="0" u="none" strike="noStrike" kern="0" cap="none" spc="0" normalizeH="0" baseline="0" noProof="0" dirty="0">
                <a:ln>
                  <a:noFill/>
                </a:ln>
                <a:solidFill>
                  <a:srgbClr val="000000"/>
                </a:solidFill>
                <a:effectLst/>
                <a:uLnTx/>
                <a:uFillTx/>
                <a:latin typeface="メイリオ"/>
                <a:ea typeface="メイリオ"/>
              </a:rPr>
              <a:t>秒です。</a:t>
            </a:r>
          </a:p>
        </p:txBody>
      </p:sp>
    </p:spTree>
    <p:extLst>
      <p:ext uri="{BB962C8B-B14F-4D97-AF65-F5344CB8AC3E}">
        <p14:creationId xmlns:p14="http://schemas.microsoft.com/office/powerpoint/2010/main" val="341563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A686135-B4F9-124E-B35A-74C88AA19B4C}"/>
              </a:ext>
            </a:extLst>
          </p:cNvPr>
          <p:cNvSpPr>
            <a:spLocks noGrp="1"/>
          </p:cNvSpPr>
          <p:nvPr>
            <p:ph type="body" sz="quarter" idx="10"/>
          </p:nvPr>
        </p:nvSpPr>
        <p:spPr>
          <a:xfrm>
            <a:off x="2576736" y="1497619"/>
            <a:ext cx="6473567" cy="3647152"/>
          </a:xfrm>
        </p:spPr>
        <p:txBody>
          <a:bodyPr/>
          <a:lstStyle/>
          <a:p>
            <a:pPr marL="457200" indent="-457200">
              <a:buFont typeface="+mj-lt"/>
              <a:buAutoNum type="arabicPeriod"/>
            </a:pPr>
            <a:r>
              <a:rPr lang="ja-JP" altLang="en-US" dirty="0">
                <a:solidFill>
                  <a:schemeClr val="bg1">
                    <a:lumMod val="75000"/>
                  </a:schemeClr>
                </a:solidFill>
              </a:rPr>
              <a:t>オープニング</a:t>
            </a:r>
          </a:p>
          <a:p>
            <a:pPr marL="457200" indent="-457200">
              <a:buFont typeface="+mj-lt"/>
              <a:buAutoNum type="arabicPeriod"/>
            </a:pPr>
            <a:r>
              <a:rPr lang="ja-JP" altLang="en-US" dirty="0"/>
              <a:t>インタビューの結果を共有する</a:t>
            </a:r>
            <a:r>
              <a:rPr lang="ja-JP" altLang="en-US" dirty="0">
                <a:solidFill>
                  <a:schemeClr val="bg1">
                    <a:lumMod val="75000"/>
                  </a:schemeClr>
                </a:solidFill>
              </a:rPr>
              <a:t>　</a:t>
            </a:r>
          </a:p>
          <a:p>
            <a:pPr marL="457200" indent="-457200">
              <a:buFont typeface="+mj-lt"/>
              <a:buAutoNum type="arabicPeriod"/>
            </a:pPr>
            <a:r>
              <a:rPr lang="ja-JP" altLang="en-US" dirty="0">
                <a:solidFill>
                  <a:schemeClr val="bg1">
                    <a:lumMod val="75000"/>
                  </a:schemeClr>
                </a:solidFill>
              </a:rPr>
              <a:t>個別ケースとの重なりを生むアイデアを出す</a:t>
            </a:r>
            <a:endParaRPr lang="en-US" altLang="ja-JP" dirty="0">
              <a:solidFill>
                <a:schemeClr val="bg1">
                  <a:lumMod val="75000"/>
                </a:schemeClr>
              </a:solidFill>
            </a:endParaRPr>
          </a:p>
          <a:p>
            <a:pPr marL="457200" indent="-457200">
              <a:buFont typeface="+mj-lt"/>
              <a:buAutoNum type="arabicPeriod"/>
            </a:pPr>
            <a:r>
              <a:rPr lang="en-US" altLang="ja-JP" dirty="0">
                <a:solidFill>
                  <a:schemeClr val="bg1">
                    <a:lumMod val="75000"/>
                  </a:schemeClr>
                </a:solidFill>
              </a:rPr>
              <a:t>Step4</a:t>
            </a:r>
            <a:r>
              <a:rPr lang="ja-JP" altLang="en-US" dirty="0">
                <a:solidFill>
                  <a:schemeClr val="bg1">
                    <a:lumMod val="75000"/>
                  </a:schemeClr>
                </a:solidFill>
              </a:rPr>
              <a:t>に向けた準備　</a:t>
            </a:r>
            <a:endParaRPr lang="en-US" altLang="ja-JP" dirty="0">
              <a:solidFill>
                <a:schemeClr val="bg1">
                  <a:lumMod val="75000"/>
                </a:schemeClr>
              </a:solidFill>
            </a:endParaRPr>
          </a:p>
          <a:p>
            <a:pPr marL="457200" indent="-457200">
              <a:buFont typeface="+mj-lt"/>
              <a:buAutoNum type="arabicPeriod"/>
            </a:pPr>
            <a:r>
              <a:rPr lang="ja-JP" altLang="en-US" dirty="0">
                <a:solidFill>
                  <a:schemeClr val="bg1">
                    <a:lumMod val="75000"/>
                  </a:schemeClr>
                </a:solidFill>
              </a:rPr>
              <a:t>クロージング</a:t>
            </a:r>
          </a:p>
          <a:p>
            <a:pPr marL="457200" indent="-457200">
              <a:buFont typeface="+mj-lt"/>
              <a:buAutoNum type="arabicPeriod"/>
            </a:pPr>
            <a:endParaRPr lang="ja-JP" altLang="en-US" dirty="0">
              <a:solidFill>
                <a:schemeClr val="bg1">
                  <a:lumMod val="75000"/>
                </a:schemeClr>
              </a:solidFill>
            </a:endParaRPr>
          </a:p>
        </p:txBody>
      </p:sp>
      <p:sp>
        <p:nvSpPr>
          <p:cNvPr id="3" name="正方形/長方形 2">
            <a:extLst>
              <a:ext uri="{FF2B5EF4-FFF2-40B4-BE49-F238E27FC236}">
                <a16:creationId xmlns:a16="http://schemas.microsoft.com/office/drawing/2014/main" id="{2EC061C1-22E6-6B4A-91BD-F6ABCB6661EA}"/>
              </a:ext>
            </a:extLst>
          </p:cNvPr>
          <p:cNvSpPr/>
          <p:nvPr/>
        </p:nvSpPr>
        <p:spPr>
          <a:xfrm>
            <a:off x="416496" y="3789040"/>
            <a:ext cx="2889597" cy="3785652"/>
          </a:xfrm>
          <a:prstGeom prst="rect">
            <a:avLst/>
          </a:prstGeom>
        </p:spPr>
        <p:txBody>
          <a:bodyPr wrap="square">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US" altLang="ja-JP" sz="24000" spc="272" noProof="0" dirty="0">
                <a:solidFill>
                  <a:srgbClr val="FFFFFF">
                    <a:alpha val="35000"/>
                  </a:srgbClr>
                </a:solidFill>
                <a:latin typeface="Arial" panose="020B0604020202020204" pitchFamily="34" charset="0"/>
                <a:ea typeface="Meiryo" panose="020B0604030504040204" pitchFamily="34" charset="-128"/>
                <a:cs typeface="Arial" panose="020B0604020202020204" pitchFamily="34" charset="0"/>
              </a:rPr>
              <a:t>2</a:t>
            </a:r>
            <a:endParaRPr kumimoji="0" lang="en" altLang="ja-JP" sz="24000" b="0" i="0" u="none" strike="noStrike" kern="1200" cap="none" spc="272" normalizeH="0" baseline="0" noProof="0" dirty="0">
              <a:ln>
                <a:noFill/>
              </a:ln>
              <a:solidFill>
                <a:srgbClr val="FFFFFF">
                  <a:alpha val="35000"/>
                </a:srgbClr>
              </a:solidFill>
              <a:effectLst/>
              <a:uLnTx/>
              <a:uFillTx/>
              <a:latin typeface="Arial" panose="020B0604020202020204" pitchFamily="34" charset="0"/>
              <a:ea typeface="Meiryo" panose="020B0604030504040204" pitchFamily="34" charset="-128"/>
              <a:cs typeface="Arial" panose="020B0604020202020204" pitchFamily="34" charset="0"/>
            </a:endParaRPr>
          </a:p>
        </p:txBody>
      </p:sp>
      <p:sp>
        <p:nvSpPr>
          <p:cNvPr id="4" name="スライド番号プレースホルダー 3"/>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spTree>
    <p:extLst>
      <p:ext uri="{BB962C8B-B14F-4D97-AF65-F5344CB8AC3E}">
        <p14:creationId xmlns:p14="http://schemas.microsoft.com/office/powerpoint/2010/main" val="3798802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２．インタビューの結果を共有する</a:t>
            </a:r>
            <a:r>
              <a:rPr lang="en-US" altLang="ja-JP" dirty="0"/>
              <a:t/>
            </a:r>
            <a:br>
              <a:rPr lang="en-US" altLang="ja-JP" dirty="0"/>
            </a:br>
            <a:r>
              <a:rPr lang="ja-JP" altLang="en-US" sz="1800" dirty="0"/>
              <a:t>ー目標と実施内容</a:t>
            </a:r>
            <a:endParaRPr lang="ja-JP" altLang="en-US" dirty="0"/>
          </a:p>
        </p:txBody>
      </p:sp>
      <p:sp>
        <p:nvSpPr>
          <p:cNvPr id="3" name="スライド番号プレースホルダー 2"/>
          <p:cNvSpPr>
            <a:spLocks noGrp="1"/>
          </p:cNvSpPr>
          <p:nvPr>
            <p:ph type="sldNum" sz="quarter" idx="4"/>
          </p:nvPr>
        </p:nvSpPr>
        <p:spPr>
          <a:xfrm>
            <a:off x="6365300" y="6609635"/>
            <a:ext cx="3528000" cy="14077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sp>
        <p:nvSpPr>
          <p:cNvPr id="7" name="正方形/長方形 6"/>
          <p:cNvSpPr/>
          <p:nvPr/>
        </p:nvSpPr>
        <p:spPr>
          <a:xfrm>
            <a:off x="272481" y="998668"/>
            <a:ext cx="1224136" cy="1080988"/>
          </a:xfrm>
          <a:prstGeom prst="rect">
            <a:avLst/>
          </a:prstGeom>
          <a:solidFill>
            <a:schemeClr val="accent2"/>
          </a:solidFill>
          <a:ln w="28575" cap="flat" cmpd="sng" algn="ctr">
            <a:solidFill>
              <a:schemeClr val="accent2"/>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25880" rtl="0" eaLnBrk="1" fontAlgn="auto" latinLnBrk="0" hangingPunct="1">
              <a:lnSpc>
                <a:spcPct val="100000"/>
              </a:lnSpc>
              <a:spcBef>
                <a:spcPts val="600"/>
              </a:spcBef>
              <a:spcAft>
                <a:spcPts val="0"/>
              </a:spcAft>
              <a:buClrTx/>
              <a:buSzTx/>
              <a:buFontTx/>
              <a:buNone/>
              <a:tabLst/>
              <a:defRPr/>
            </a:pPr>
            <a:r>
              <a:rPr kumimoji="0" lang="ja-JP" altLang="en-US" sz="1800" b="1" i="0" u="none" strike="noStrike" kern="0" cap="none" spc="0" normalizeH="0" baseline="0" noProof="0" dirty="0">
                <a:ln>
                  <a:noFill/>
                </a:ln>
                <a:solidFill>
                  <a:srgbClr val="FFFFFF"/>
                </a:solidFill>
                <a:effectLst/>
                <a:uLnTx/>
                <a:uFillTx/>
                <a:latin typeface="Arial"/>
                <a:ea typeface="Meiryo UI"/>
                <a:cs typeface="+mn-cs"/>
              </a:rPr>
              <a:t>目標</a:t>
            </a:r>
            <a:endParaRPr kumimoji="0" lang="en-US" altLang="ja-JP" sz="1800" b="1" i="0" u="none" strike="noStrike" kern="0" cap="none" spc="0" normalizeH="0" baseline="0" noProof="0" dirty="0">
              <a:ln>
                <a:noFill/>
              </a:ln>
              <a:solidFill>
                <a:srgbClr val="FFFFFF"/>
              </a:solidFill>
              <a:effectLst/>
              <a:uLnTx/>
              <a:uFillTx/>
              <a:latin typeface="Arial"/>
              <a:ea typeface="Meiryo UI"/>
              <a:cs typeface="+mn-cs"/>
            </a:endParaRPr>
          </a:p>
        </p:txBody>
      </p:sp>
      <p:sp>
        <p:nvSpPr>
          <p:cNvPr id="9" name="正方形/長方形 8"/>
          <p:cNvSpPr/>
          <p:nvPr/>
        </p:nvSpPr>
        <p:spPr>
          <a:xfrm>
            <a:off x="1640632" y="980728"/>
            <a:ext cx="7848872" cy="1098928"/>
          </a:xfrm>
          <a:prstGeom prst="rect">
            <a:avLst/>
          </a:prstGeom>
          <a:solidFill>
            <a:schemeClr val="accent2">
              <a:lumMod val="20000"/>
              <a:lumOff val="80000"/>
            </a:schemeClr>
          </a:solidFill>
          <a:ln>
            <a:solidFill>
              <a:schemeClr val="accent2">
                <a:lumMod val="20000"/>
                <a:lumOff val="80000"/>
              </a:schemeClr>
            </a:solidFill>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defTabSz="925880" fontAlgn="auto">
              <a:spcBef>
                <a:spcPts val="600"/>
              </a:spcBef>
              <a:spcAft>
                <a:spcPts val="0"/>
              </a:spcAft>
              <a:buFont typeface="Arial" panose="020B0604020202020204" pitchFamily="34" charset="0"/>
              <a:buChar char="•"/>
              <a:defRPr/>
            </a:pPr>
            <a:r>
              <a:rPr kumimoji="0" lang="ja-JP" altLang="en-US" kern="0" dirty="0">
                <a:solidFill>
                  <a:srgbClr val="000000">
                    <a:lumMod val="95000"/>
                    <a:lumOff val="5000"/>
                  </a:srgbClr>
                </a:solidFill>
                <a:latin typeface="Arial"/>
                <a:ea typeface="Meiryo UI"/>
              </a:rPr>
              <a:t>地域の人・団体の具体的な活動や、持っている想いを知る。</a:t>
            </a:r>
          </a:p>
          <a:p>
            <a:pPr marL="285750" lvl="0" indent="-285750" defTabSz="925880" fontAlgn="auto">
              <a:spcBef>
                <a:spcPts val="600"/>
              </a:spcBef>
              <a:spcAft>
                <a:spcPts val="0"/>
              </a:spcAft>
              <a:buFont typeface="Arial" panose="020B0604020202020204" pitchFamily="34" charset="0"/>
              <a:buChar char="•"/>
              <a:defRPr/>
            </a:pPr>
            <a:r>
              <a:rPr kumimoji="0" lang="ja-JP" altLang="en-US" kern="0" dirty="0">
                <a:solidFill>
                  <a:srgbClr val="000000">
                    <a:lumMod val="95000"/>
                    <a:lumOff val="5000"/>
                  </a:srgbClr>
                </a:solidFill>
                <a:latin typeface="Arial"/>
                <a:ea typeface="Meiryo UI"/>
              </a:rPr>
              <a:t>地域の様々な主体と連携していける可能性を感じられる。</a:t>
            </a:r>
          </a:p>
        </p:txBody>
      </p:sp>
      <p:sp>
        <p:nvSpPr>
          <p:cNvPr id="29" name="正方形/長方形 28"/>
          <p:cNvSpPr/>
          <p:nvPr/>
        </p:nvSpPr>
        <p:spPr>
          <a:xfrm>
            <a:off x="297881" y="2348880"/>
            <a:ext cx="9191623" cy="4036257"/>
          </a:xfrm>
          <a:prstGeom prst="rect">
            <a:avLst/>
          </a:prstGeom>
          <a:solidFill>
            <a:schemeClr val="accent2">
              <a:lumMod val="20000"/>
              <a:lumOff val="80000"/>
            </a:schemeClr>
          </a:solidFill>
          <a:ln w="3175" cap="flat" cmpd="sng" algn="ctr">
            <a:solidFill>
              <a:schemeClr val="accent2">
                <a:lumMod val="20000"/>
                <a:lumOff val="80000"/>
              </a:schemeClr>
            </a:solidFill>
            <a:prstDash val="solid"/>
          </a:ln>
          <a:effectLst/>
        </p:spPr>
        <p:txBody>
          <a:bodyPr rot="0" spcFirstLastPara="0" vertOverflow="overflow" horzOverflow="overflow" vert="horz" wrap="square" lIns="90000" tIns="36000" rIns="72000" bIns="36000" numCol="1" spcCol="0" rtlCol="0" fromWordArt="0" anchor="ctr" anchorCtr="0" forceAA="0" compatLnSpc="1">
            <a:prstTxWarp prst="textNoShape">
              <a:avLst/>
            </a:prstTxWarp>
            <a:noAutofit/>
          </a:bodyPr>
          <a:lstStyle/>
          <a:p>
            <a:pPr marR="0" lvl="0" algn="l" defTabSz="914400" rtl="0" eaLnBrk="1" fontAlgn="auto" latinLnBrk="0" hangingPunct="1">
              <a:lnSpc>
                <a:spcPct val="100000"/>
              </a:lnSpc>
              <a:spcBef>
                <a:spcPts val="0"/>
              </a:spcBef>
              <a:spcAft>
                <a:spcPts val="0"/>
              </a:spcAft>
              <a:buClrTx/>
              <a:buSzTx/>
              <a:tabLst/>
              <a:defRPr/>
            </a:pPr>
            <a:r>
              <a:rPr kumimoji="0" lang="ja-JP" altLang="en-US" sz="2400" b="1" i="0" u="none" strike="noStrike" kern="0" cap="none" spc="0" normalizeH="0" baseline="0" noProof="0" dirty="0">
                <a:ln>
                  <a:noFill/>
                </a:ln>
                <a:solidFill>
                  <a:srgbClr val="000000"/>
                </a:solidFill>
                <a:effectLst/>
                <a:uLnTx/>
                <a:uFillTx/>
                <a:latin typeface="メイリオ"/>
                <a:ea typeface="メイリオ"/>
                <a:cs typeface="+mn-cs"/>
              </a:rPr>
              <a:t>＜趣旨＞</a:t>
            </a:r>
            <a:endParaRPr kumimoji="0" lang="en-US" altLang="ja-JP" sz="2400" b="1" i="0" u="none" strike="noStrike" kern="0" cap="none" spc="0" normalizeH="0" baseline="0" noProof="0" dirty="0">
              <a:ln>
                <a:noFill/>
              </a:ln>
              <a:solidFill>
                <a:srgbClr val="000000"/>
              </a:solidFill>
              <a:effectLst/>
              <a:uLnTx/>
              <a:uFillTx/>
              <a:latin typeface="メイリオ"/>
              <a:ea typeface="メイリオ"/>
              <a:cs typeface="+mn-cs"/>
            </a:endParaRPr>
          </a:p>
          <a:p>
            <a:pPr marL="457200" lvl="0" indent="-457200" fontAlgn="auto">
              <a:spcBef>
                <a:spcPts val="0"/>
              </a:spcBef>
              <a:spcAft>
                <a:spcPts val="0"/>
              </a:spcAft>
              <a:buFont typeface="Wingdings" panose="05000000000000000000" pitchFamily="2" charset="2"/>
              <a:buChar char="l"/>
              <a:defRPr/>
            </a:pPr>
            <a:r>
              <a:rPr kumimoji="0" lang="en-US" altLang="ja-JP" sz="2000" kern="0" dirty="0">
                <a:solidFill>
                  <a:srgbClr val="000000"/>
                </a:solidFill>
                <a:latin typeface="メイリオ"/>
                <a:ea typeface="メイリオ"/>
              </a:rPr>
              <a:t>Step2</a:t>
            </a:r>
            <a:r>
              <a:rPr kumimoji="0" lang="ja-JP" altLang="en-US" sz="2000" kern="0" dirty="0">
                <a:solidFill>
                  <a:srgbClr val="000000"/>
                </a:solidFill>
                <a:latin typeface="メイリオ"/>
                <a:ea typeface="メイリオ"/>
              </a:rPr>
              <a:t>で実践してきた結果の“情報共有”をするだけでなく、地域の可能性に目を向けたという意識と行動そのものの意義を共有することが大切です。</a:t>
            </a:r>
          </a:p>
          <a:p>
            <a:pPr marL="457200" lvl="0" indent="-457200" fontAlgn="auto">
              <a:spcBef>
                <a:spcPts val="1000"/>
              </a:spcBef>
              <a:spcAft>
                <a:spcPts val="0"/>
              </a:spcAft>
              <a:buFont typeface="Wingdings" panose="05000000000000000000" pitchFamily="2" charset="2"/>
              <a:buChar char="l"/>
              <a:defRPr/>
            </a:pPr>
            <a:r>
              <a:rPr kumimoji="0" lang="ja-JP" altLang="en-US" sz="2000" kern="0" dirty="0">
                <a:solidFill>
                  <a:srgbClr val="000000"/>
                </a:solidFill>
                <a:latin typeface="メイリオ"/>
                <a:ea typeface="メイリオ"/>
              </a:rPr>
              <a:t>また、それぞれが持ち込んだ情報から新たな地域の可能性に気づけるかもしれません。</a:t>
            </a:r>
            <a:endParaRPr kumimoji="0" lang="en-US" altLang="ja-JP" sz="2000" kern="0" dirty="0">
              <a:solidFill>
                <a:srgbClr val="000000"/>
              </a:solidFill>
              <a:latin typeface="メイリオ"/>
              <a:ea typeface="メイリオ"/>
            </a:endParaRPr>
          </a:p>
          <a:p>
            <a:pPr marR="0" lvl="0" algn="l" defTabSz="914400" rtl="0" eaLnBrk="1" fontAlgn="auto" latinLnBrk="0" hangingPunct="1">
              <a:lnSpc>
                <a:spcPct val="100000"/>
              </a:lnSpc>
              <a:spcBef>
                <a:spcPts val="0"/>
              </a:spcBef>
              <a:spcAft>
                <a:spcPts val="0"/>
              </a:spcAft>
              <a:buClrTx/>
              <a:buSzTx/>
              <a:tabLst/>
              <a:defRPr/>
            </a:pPr>
            <a:endParaRPr kumimoji="0" lang="en-US" altLang="ja-JP" sz="2400" kern="0" dirty="0">
              <a:solidFill>
                <a:srgbClr val="000000"/>
              </a:solidFill>
              <a:latin typeface="メイリオ"/>
              <a:ea typeface="メイリオ"/>
            </a:endParaRPr>
          </a:p>
          <a:p>
            <a:pPr lvl="0" fontAlgn="auto">
              <a:spcBef>
                <a:spcPts val="0"/>
              </a:spcBef>
              <a:spcAft>
                <a:spcPts val="0"/>
              </a:spcAft>
              <a:defRPr/>
            </a:pPr>
            <a:r>
              <a:rPr kumimoji="0" lang="ja-JP" altLang="en-US" sz="2400" b="1" kern="0" dirty="0">
                <a:solidFill>
                  <a:srgbClr val="000000"/>
                </a:solidFill>
                <a:latin typeface="メイリオ"/>
                <a:ea typeface="メイリオ"/>
              </a:rPr>
              <a:t>＜実施内容＞</a:t>
            </a:r>
            <a:endParaRPr kumimoji="0" lang="en-US" altLang="ja-JP" sz="2400" b="1" kern="0" dirty="0">
              <a:solidFill>
                <a:srgbClr val="000000"/>
              </a:solidFill>
              <a:latin typeface="メイリオ"/>
              <a:ea typeface="メイリオ"/>
            </a:endParaRPr>
          </a:p>
          <a:p>
            <a:pPr marL="457200" lvl="0" indent="-457200" fontAlgn="auto">
              <a:spcBef>
                <a:spcPts val="0"/>
              </a:spcBef>
              <a:spcAft>
                <a:spcPts val="0"/>
              </a:spcAft>
              <a:buFont typeface="Wingdings" panose="05000000000000000000" pitchFamily="2" charset="2"/>
              <a:buChar char="l"/>
              <a:defRPr/>
            </a:pPr>
            <a:r>
              <a:rPr kumimoji="0" lang="en-US" altLang="ja-JP" sz="2000" kern="0" dirty="0">
                <a:solidFill>
                  <a:srgbClr val="000000"/>
                </a:solidFill>
                <a:latin typeface="メイリオ"/>
                <a:ea typeface="メイリオ"/>
              </a:rPr>
              <a:t>Step2</a:t>
            </a:r>
            <a:r>
              <a:rPr kumimoji="0" lang="ja-JP" altLang="en-US" sz="2000" kern="0" dirty="0">
                <a:solidFill>
                  <a:srgbClr val="000000"/>
                </a:solidFill>
                <a:latin typeface="メイリオ"/>
                <a:ea typeface="メイリオ"/>
              </a:rPr>
              <a:t>で実施したインタビュー結果を共有しましょう。</a:t>
            </a:r>
            <a:endParaRPr kumimoji="0" lang="en-US" altLang="ja-JP" sz="2000" b="1" kern="0" dirty="0">
              <a:solidFill>
                <a:srgbClr val="000000"/>
              </a:solidFill>
              <a:latin typeface="メイリオ"/>
              <a:ea typeface="メイリオ"/>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0" lang="ja-JP" altLang="en-US" sz="2400" b="0" i="0" u="none" strike="noStrike" kern="0" cap="none" spc="0" normalizeH="0" baseline="0" noProof="0" dirty="0">
              <a:ln>
                <a:noFill/>
              </a:ln>
              <a:solidFill>
                <a:srgbClr val="000000"/>
              </a:solidFill>
              <a:effectLst/>
              <a:uLnTx/>
              <a:uFillTx/>
              <a:latin typeface="メイリオ"/>
              <a:ea typeface="メイリオ"/>
              <a:cs typeface="+mn-cs"/>
            </a:endParaRPr>
          </a:p>
        </p:txBody>
      </p:sp>
    </p:spTree>
    <p:extLst>
      <p:ext uri="{BB962C8B-B14F-4D97-AF65-F5344CB8AC3E}">
        <p14:creationId xmlns:p14="http://schemas.microsoft.com/office/powerpoint/2010/main" val="675547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２．インタビューの結果を共有</a:t>
            </a:r>
            <a:r>
              <a:rPr lang="ja-JP" altLang="en-US" dirty="0" smtClean="0"/>
              <a:t>する</a:t>
            </a:r>
            <a:r>
              <a:rPr lang="en-US" altLang="ja-JP" dirty="0" smtClean="0"/>
              <a:t/>
            </a:r>
            <a:br>
              <a:rPr lang="en-US" altLang="ja-JP" dirty="0" smtClean="0"/>
            </a:br>
            <a:r>
              <a:rPr lang="ja-JP" altLang="en-US" dirty="0" err="1" smtClean="0"/>
              <a:t>ー</a:t>
            </a:r>
            <a:r>
              <a:rPr lang="ja-JP" altLang="en-US" dirty="0" smtClean="0"/>
              <a:t>インタビューシート（</a:t>
            </a:r>
            <a:r>
              <a:rPr lang="en-US" altLang="ja-JP" dirty="0" smtClean="0"/>
              <a:t>Step2</a:t>
            </a:r>
            <a:r>
              <a:rPr lang="ja-JP" altLang="en-US" dirty="0" smtClean="0"/>
              <a:t>で使用）</a:t>
            </a:r>
            <a:endParaRPr lang="ja-JP" altLang="en-US" dirty="0"/>
          </a:p>
        </p:txBody>
      </p:sp>
      <p:sp>
        <p:nvSpPr>
          <p:cNvPr id="3" name="スライド番号プレースホルダー 2"/>
          <p:cNvSpPr>
            <a:spLocks noGrp="1"/>
          </p:cNvSpPr>
          <p:nvPr>
            <p:ph type="sldNum" sz="quarter" idx="4"/>
          </p:nvPr>
        </p:nvSpPr>
        <p:spPr>
          <a:xfrm>
            <a:off x="6365300" y="6609635"/>
            <a:ext cx="3528000" cy="14077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graphicFrame>
        <p:nvGraphicFramePr>
          <p:cNvPr id="8" name="表 7">
            <a:extLst>
              <a:ext uri="{FF2B5EF4-FFF2-40B4-BE49-F238E27FC236}">
                <a16:creationId xmlns:a16="http://schemas.microsoft.com/office/drawing/2014/main" id="{E406B2F1-A5C7-A2C1-EFFC-230A77F90428}"/>
              </a:ext>
            </a:extLst>
          </p:cNvPr>
          <p:cNvGraphicFramePr>
            <a:graphicFrameLocks noGrp="1"/>
          </p:cNvGraphicFramePr>
          <p:nvPr>
            <p:extLst>
              <p:ext uri="{D42A27DB-BD31-4B8C-83A1-F6EECF244321}">
                <p14:modId xmlns:p14="http://schemas.microsoft.com/office/powerpoint/2010/main" val="1904452564"/>
              </p:ext>
            </p:extLst>
          </p:nvPr>
        </p:nvGraphicFramePr>
        <p:xfrm>
          <a:off x="200472" y="1268760"/>
          <a:ext cx="9505056" cy="4674520"/>
        </p:xfrm>
        <a:graphic>
          <a:graphicData uri="http://schemas.openxmlformats.org/drawingml/2006/table">
            <a:tbl>
              <a:tblPr firstRow="1" bandRow="1"/>
              <a:tblGrid>
                <a:gridCol w="1512168">
                  <a:extLst>
                    <a:ext uri="{9D8B030D-6E8A-4147-A177-3AD203B41FA5}">
                      <a16:colId xmlns:a16="http://schemas.microsoft.com/office/drawing/2014/main" val="4171513276"/>
                    </a:ext>
                  </a:extLst>
                </a:gridCol>
                <a:gridCol w="1512168">
                  <a:extLst>
                    <a:ext uri="{9D8B030D-6E8A-4147-A177-3AD203B41FA5}">
                      <a16:colId xmlns:a16="http://schemas.microsoft.com/office/drawing/2014/main" val="918232791"/>
                    </a:ext>
                  </a:extLst>
                </a:gridCol>
                <a:gridCol w="3168352">
                  <a:extLst>
                    <a:ext uri="{9D8B030D-6E8A-4147-A177-3AD203B41FA5}">
                      <a16:colId xmlns:a16="http://schemas.microsoft.com/office/drawing/2014/main" val="3742052009"/>
                    </a:ext>
                  </a:extLst>
                </a:gridCol>
                <a:gridCol w="3312368">
                  <a:extLst>
                    <a:ext uri="{9D8B030D-6E8A-4147-A177-3AD203B41FA5}">
                      <a16:colId xmlns:a16="http://schemas.microsoft.com/office/drawing/2014/main" val="2328319183"/>
                    </a:ext>
                  </a:extLst>
                </a:gridCol>
              </a:tblGrid>
              <a:tr h="659374">
                <a:tc>
                  <a:txBody>
                    <a:bodyPr/>
                    <a:lstStyle>
                      <a:lvl1pPr marL="0" algn="l" defTabSz="484862" rtl="0" eaLnBrk="1" latinLnBrk="0" hangingPunct="1">
                        <a:defRPr kumimoji="1" sz="1909" b="1" kern="1200">
                          <a:solidFill>
                            <a:schemeClr val="lt1"/>
                          </a:solidFill>
                          <a:latin typeface="Segoe UI"/>
                          <a:ea typeface="メイリオ"/>
                        </a:defRPr>
                      </a:lvl1pPr>
                      <a:lvl2pPr marL="484862" algn="l" defTabSz="484862" rtl="0" eaLnBrk="1" latinLnBrk="0" hangingPunct="1">
                        <a:defRPr kumimoji="1" sz="1909" b="1" kern="1200">
                          <a:solidFill>
                            <a:schemeClr val="lt1"/>
                          </a:solidFill>
                          <a:latin typeface="Segoe UI"/>
                          <a:ea typeface="メイリオ"/>
                        </a:defRPr>
                      </a:lvl2pPr>
                      <a:lvl3pPr marL="969727" algn="l" defTabSz="484862" rtl="0" eaLnBrk="1" latinLnBrk="0" hangingPunct="1">
                        <a:defRPr kumimoji="1" sz="1909" b="1" kern="1200">
                          <a:solidFill>
                            <a:schemeClr val="lt1"/>
                          </a:solidFill>
                          <a:latin typeface="Segoe UI"/>
                          <a:ea typeface="メイリオ"/>
                        </a:defRPr>
                      </a:lvl3pPr>
                      <a:lvl4pPr marL="1454588" algn="l" defTabSz="484862" rtl="0" eaLnBrk="1" latinLnBrk="0" hangingPunct="1">
                        <a:defRPr kumimoji="1" sz="1909" b="1" kern="1200">
                          <a:solidFill>
                            <a:schemeClr val="lt1"/>
                          </a:solidFill>
                          <a:latin typeface="Segoe UI"/>
                          <a:ea typeface="メイリオ"/>
                        </a:defRPr>
                      </a:lvl4pPr>
                      <a:lvl5pPr marL="1939450" algn="l" defTabSz="484862" rtl="0" eaLnBrk="1" latinLnBrk="0" hangingPunct="1">
                        <a:defRPr kumimoji="1" sz="1909" b="1" kern="1200">
                          <a:solidFill>
                            <a:schemeClr val="lt1"/>
                          </a:solidFill>
                          <a:latin typeface="Segoe UI"/>
                          <a:ea typeface="メイリオ"/>
                        </a:defRPr>
                      </a:lvl5pPr>
                      <a:lvl6pPr marL="2424313" algn="l" defTabSz="484862" rtl="0" eaLnBrk="1" latinLnBrk="0" hangingPunct="1">
                        <a:defRPr kumimoji="1" sz="1909" b="1" kern="1200">
                          <a:solidFill>
                            <a:schemeClr val="lt1"/>
                          </a:solidFill>
                          <a:latin typeface="Segoe UI"/>
                          <a:ea typeface="メイリオ"/>
                        </a:defRPr>
                      </a:lvl6pPr>
                      <a:lvl7pPr marL="2909175" algn="l" defTabSz="484862" rtl="0" eaLnBrk="1" latinLnBrk="0" hangingPunct="1">
                        <a:defRPr kumimoji="1" sz="1909" b="1" kern="1200">
                          <a:solidFill>
                            <a:schemeClr val="lt1"/>
                          </a:solidFill>
                          <a:latin typeface="Segoe UI"/>
                          <a:ea typeface="メイリオ"/>
                        </a:defRPr>
                      </a:lvl7pPr>
                      <a:lvl8pPr marL="3394036" algn="l" defTabSz="484862" rtl="0" eaLnBrk="1" latinLnBrk="0" hangingPunct="1">
                        <a:defRPr kumimoji="1" sz="1909" b="1" kern="1200">
                          <a:solidFill>
                            <a:schemeClr val="lt1"/>
                          </a:solidFill>
                          <a:latin typeface="Segoe UI"/>
                          <a:ea typeface="メイリオ"/>
                        </a:defRPr>
                      </a:lvl8pPr>
                      <a:lvl9pPr marL="3878899" algn="l" defTabSz="484862" rtl="0" eaLnBrk="1" latinLnBrk="0" hangingPunct="1">
                        <a:defRPr kumimoji="1" sz="1909" b="1" kern="1200">
                          <a:solidFill>
                            <a:schemeClr val="lt1"/>
                          </a:solidFill>
                          <a:latin typeface="Segoe UI"/>
                          <a:ea typeface="メイリオ"/>
                        </a:defRPr>
                      </a:lvl9pPr>
                    </a:lstStyle>
                    <a:p>
                      <a:pPr algn="ctr"/>
                      <a:r>
                        <a:rPr kumimoji="1" lang="ja-JP" altLang="en-US" sz="1200" dirty="0">
                          <a:latin typeface="メイリオ" panose="020B0604030504040204" pitchFamily="50" charset="-128"/>
                          <a:ea typeface="メイリオ" panose="020B0604030504040204" pitchFamily="50" charset="-128"/>
                        </a:rPr>
                        <a:t>実際に会った人</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100" b="0" dirty="0">
                          <a:latin typeface="メイリオ" panose="020B0604030504040204" pitchFamily="50" charset="-128"/>
                          <a:ea typeface="メイリオ" panose="020B0604030504040204" pitchFamily="50" charset="-128"/>
                        </a:rPr>
                        <a:t>（いくつでも）</a:t>
                      </a:r>
                    </a:p>
                  </a:txBody>
                  <a:tcPr marL="36000" marR="36000" marT="36000" marB="36000" anchor="ctr">
                    <a:lnL w="12700" cap="flat" cmpd="sng" algn="ctr">
                      <a:solidFill>
                        <a:schemeClr val="accent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200" b="1" dirty="0">
                          <a:solidFill>
                            <a:schemeClr val="bg1"/>
                          </a:solidFill>
                          <a:latin typeface="メイリオ" panose="020B0604030504040204" pitchFamily="50" charset="-128"/>
                          <a:ea typeface="メイリオ" panose="020B0604030504040204" pitchFamily="50" charset="-128"/>
                        </a:rPr>
                        <a:t>活躍している地域</a:t>
                      </a:r>
                      <a:endParaRPr kumimoji="1" lang="en-US" altLang="ja-JP" sz="12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1200" b="0" dirty="0">
                          <a:solidFill>
                            <a:schemeClr val="bg1"/>
                          </a:solidFill>
                          <a:latin typeface="メイリオ" panose="020B0604030504040204" pitchFamily="50" charset="-128"/>
                          <a:ea typeface="メイリオ" panose="020B0604030504040204" pitchFamily="50" charset="-128"/>
                        </a:rPr>
                        <a:t>（地区名）</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1200" b="1" dirty="0">
                          <a:solidFill>
                            <a:schemeClr val="bg1"/>
                          </a:solidFill>
                          <a:latin typeface="メイリオ" panose="020B0604030504040204" pitchFamily="50" charset="-128"/>
                          <a:ea typeface="メイリオ" panose="020B0604030504040204" pitchFamily="50" charset="-128"/>
                        </a:rPr>
                        <a:t>どのような活動をしているか</a:t>
                      </a:r>
                      <a:endParaRPr kumimoji="1" lang="en-US" altLang="ja-JP" sz="12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1200" b="0" dirty="0">
                          <a:solidFill>
                            <a:schemeClr val="bg1"/>
                          </a:solidFill>
                          <a:latin typeface="メイリオ" panose="020B0604030504040204" pitchFamily="50" charset="-128"/>
                          <a:ea typeface="メイリオ" panose="020B0604030504040204" pitchFamily="50" charset="-128"/>
                        </a:rPr>
                        <a:t>（対象、活動内容、活動場所等）</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algn="ctr"/>
                      <a:r>
                        <a:rPr kumimoji="1" lang="ja-JP" altLang="en-US" sz="1200" b="1" dirty="0">
                          <a:solidFill>
                            <a:schemeClr val="bg1"/>
                          </a:solidFill>
                          <a:latin typeface="メイリオ" panose="020B0604030504040204" pitchFamily="50" charset="-128"/>
                          <a:ea typeface="メイリオ" panose="020B0604030504040204" pitchFamily="50" charset="-128"/>
                        </a:rPr>
                        <a:t>どのような想いを持って活動しているか</a:t>
                      </a:r>
                      <a:endParaRPr kumimoji="1" lang="en-US" altLang="ja-JP" sz="12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1200" b="0" dirty="0">
                          <a:solidFill>
                            <a:schemeClr val="bg1"/>
                          </a:solidFill>
                          <a:latin typeface="メイリオ" panose="020B0604030504040204" pitchFamily="50" charset="-128"/>
                          <a:ea typeface="メイリオ" panose="020B0604030504040204" pitchFamily="50" charset="-128"/>
                        </a:rPr>
                        <a:t>（活動を始めたきっかけ、困っている事、今後どんなことをしてみたいと思っているか等）</a:t>
                      </a:r>
                    </a:p>
                  </a:txBody>
                  <a:tcPr marL="36000" marR="36000" marT="36000" marB="36000" anchor="ctr">
                    <a:lnL w="12700" cap="flat" cmpd="sng" algn="ctr">
                      <a:solidFill>
                        <a:schemeClr val="bg1"/>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208535641"/>
                  </a:ext>
                </a:extLst>
              </a:tr>
              <a:tr h="4015146">
                <a:tc>
                  <a:txBody>
                    <a:bodyPr/>
                    <a:lstStyle>
                      <a:lvl1pPr marL="0" algn="l" defTabSz="484862" rtl="0" eaLnBrk="1" latinLnBrk="0" hangingPunct="1">
                        <a:defRPr kumimoji="1" sz="1909" kern="1200">
                          <a:solidFill>
                            <a:schemeClr val="dk1"/>
                          </a:solidFill>
                          <a:latin typeface="Segoe UI"/>
                          <a:ea typeface="メイリオ"/>
                        </a:defRPr>
                      </a:lvl1pPr>
                      <a:lvl2pPr marL="484862" algn="l" defTabSz="484862" rtl="0" eaLnBrk="1" latinLnBrk="0" hangingPunct="1">
                        <a:defRPr kumimoji="1" sz="1909" kern="1200">
                          <a:solidFill>
                            <a:schemeClr val="dk1"/>
                          </a:solidFill>
                          <a:latin typeface="Segoe UI"/>
                          <a:ea typeface="メイリオ"/>
                        </a:defRPr>
                      </a:lvl2pPr>
                      <a:lvl3pPr marL="969727" algn="l" defTabSz="484862" rtl="0" eaLnBrk="1" latinLnBrk="0" hangingPunct="1">
                        <a:defRPr kumimoji="1" sz="1909" kern="1200">
                          <a:solidFill>
                            <a:schemeClr val="dk1"/>
                          </a:solidFill>
                          <a:latin typeface="Segoe UI"/>
                          <a:ea typeface="メイリオ"/>
                        </a:defRPr>
                      </a:lvl3pPr>
                      <a:lvl4pPr marL="1454588" algn="l" defTabSz="484862" rtl="0" eaLnBrk="1" latinLnBrk="0" hangingPunct="1">
                        <a:defRPr kumimoji="1" sz="1909" kern="1200">
                          <a:solidFill>
                            <a:schemeClr val="dk1"/>
                          </a:solidFill>
                          <a:latin typeface="Segoe UI"/>
                          <a:ea typeface="メイリオ"/>
                        </a:defRPr>
                      </a:lvl4pPr>
                      <a:lvl5pPr marL="1939450" algn="l" defTabSz="484862" rtl="0" eaLnBrk="1" latinLnBrk="0" hangingPunct="1">
                        <a:defRPr kumimoji="1" sz="1909" kern="1200">
                          <a:solidFill>
                            <a:schemeClr val="dk1"/>
                          </a:solidFill>
                          <a:latin typeface="Segoe UI"/>
                          <a:ea typeface="メイリオ"/>
                        </a:defRPr>
                      </a:lvl5pPr>
                      <a:lvl6pPr marL="2424313" algn="l" defTabSz="484862" rtl="0" eaLnBrk="1" latinLnBrk="0" hangingPunct="1">
                        <a:defRPr kumimoji="1" sz="1909" kern="1200">
                          <a:solidFill>
                            <a:schemeClr val="dk1"/>
                          </a:solidFill>
                          <a:latin typeface="Segoe UI"/>
                          <a:ea typeface="メイリオ"/>
                        </a:defRPr>
                      </a:lvl6pPr>
                      <a:lvl7pPr marL="2909175" algn="l" defTabSz="484862" rtl="0" eaLnBrk="1" latinLnBrk="0" hangingPunct="1">
                        <a:defRPr kumimoji="1" sz="1909" kern="1200">
                          <a:solidFill>
                            <a:schemeClr val="dk1"/>
                          </a:solidFill>
                          <a:latin typeface="Segoe UI"/>
                          <a:ea typeface="メイリオ"/>
                        </a:defRPr>
                      </a:lvl7pPr>
                      <a:lvl8pPr marL="3394036" algn="l" defTabSz="484862" rtl="0" eaLnBrk="1" latinLnBrk="0" hangingPunct="1">
                        <a:defRPr kumimoji="1" sz="1909" kern="1200">
                          <a:solidFill>
                            <a:schemeClr val="dk1"/>
                          </a:solidFill>
                          <a:latin typeface="Segoe UI"/>
                          <a:ea typeface="メイリオ"/>
                        </a:defRPr>
                      </a:lvl8pPr>
                      <a:lvl9pPr marL="3878899" algn="l" defTabSz="484862" rtl="0" eaLnBrk="1" latinLnBrk="0" hangingPunct="1">
                        <a:defRPr kumimoji="1" sz="1909" kern="1200">
                          <a:solidFill>
                            <a:schemeClr val="dk1"/>
                          </a:solidFill>
                          <a:latin typeface="Segoe UI"/>
                          <a:ea typeface="メイリオ"/>
                        </a:defRPr>
                      </a:lvl9pPr>
                    </a:lstStyle>
                    <a:p>
                      <a:pPr marL="72000" indent="-72000">
                        <a:buFont typeface="Arial" panose="020B0604020202020204" pitchFamily="34" charset="0"/>
                        <a:buChar char="•"/>
                      </a:pPr>
                      <a:endParaRPr kumimoji="1" lang="ja-JP" altLang="en-US" sz="800">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72000" indent="-72000">
                        <a:buFont typeface="Arial" panose="020B0604020202020204" pitchFamily="34" charset="0"/>
                        <a:buChar char="•"/>
                      </a:pPr>
                      <a:endParaRPr kumimoji="1" lang="ja-JP" altLang="en-US" sz="800">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72000" indent="-72000">
                        <a:buFont typeface="Arial" panose="020B0604020202020204" pitchFamily="34" charset="0"/>
                        <a:buChar char="•"/>
                      </a:pPr>
                      <a:endParaRPr kumimoji="1" lang="ja-JP" altLang="en-US" sz="800" dirty="0">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kumimoji="1" sz="1800" kern="1200">
                          <a:solidFill>
                            <a:schemeClr val="tx1"/>
                          </a:solidFill>
                          <a:latin typeface="Segoe UI"/>
                          <a:ea typeface="Meiryo UI"/>
                        </a:defRPr>
                      </a:lvl1pPr>
                      <a:lvl2pPr marL="457200" algn="l" defTabSz="914400" rtl="0" eaLnBrk="1" latinLnBrk="0" hangingPunct="1">
                        <a:defRPr kumimoji="1" sz="1800" kern="1200">
                          <a:solidFill>
                            <a:schemeClr val="tx1"/>
                          </a:solidFill>
                          <a:latin typeface="Segoe UI"/>
                          <a:ea typeface="Meiryo UI"/>
                        </a:defRPr>
                      </a:lvl2pPr>
                      <a:lvl3pPr marL="914400" algn="l" defTabSz="914400" rtl="0" eaLnBrk="1" latinLnBrk="0" hangingPunct="1">
                        <a:defRPr kumimoji="1" sz="1800" kern="1200">
                          <a:solidFill>
                            <a:schemeClr val="tx1"/>
                          </a:solidFill>
                          <a:latin typeface="Segoe UI"/>
                          <a:ea typeface="Meiryo UI"/>
                        </a:defRPr>
                      </a:lvl3pPr>
                      <a:lvl4pPr marL="1371600" algn="l" defTabSz="914400" rtl="0" eaLnBrk="1" latinLnBrk="0" hangingPunct="1">
                        <a:defRPr kumimoji="1" sz="1800" kern="1200">
                          <a:solidFill>
                            <a:schemeClr val="tx1"/>
                          </a:solidFill>
                          <a:latin typeface="Segoe UI"/>
                          <a:ea typeface="Meiryo UI"/>
                        </a:defRPr>
                      </a:lvl4pPr>
                      <a:lvl5pPr marL="1828800" algn="l" defTabSz="914400" rtl="0" eaLnBrk="1" latinLnBrk="0" hangingPunct="1">
                        <a:defRPr kumimoji="1" sz="1800" kern="1200">
                          <a:solidFill>
                            <a:schemeClr val="tx1"/>
                          </a:solidFill>
                          <a:latin typeface="Segoe UI"/>
                          <a:ea typeface="Meiryo UI"/>
                        </a:defRPr>
                      </a:lvl5pPr>
                      <a:lvl6pPr marL="2286000" algn="l" defTabSz="914400" rtl="0" eaLnBrk="1" latinLnBrk="0" hangingPunct="1">
                        <a:defRPr kumimoji="1" sz="1800" kern="1200">
                          <a:solidFill>
                            <a:schemeClr val="tx1"/>
                          </a:solidFill>
                          <a:latin typeface="Segoe UI"/>
                          <a:ea typeface="Meiryo UI"/>
                        </a:defRPr>
                      </a:lvl6pPr>
                      <a:lvl7pPr marL="2743200" algn="l" defTabSz="914400" rtl="0" eaLnBrk="1" latinLnBrk="0" hangingPunct="1">
                        <a:defRPr kumimoji="1" sz="1800" kern="1200">
                          <a:solidFill>
                            <a:schemeClr val="tx1"/>
                          </a:solidFill>
                          <a:latin typeface="Segoe UI"/>
                          <a:ea typeface="Meiryo UI"/>
                        </a:defRPr>
                      </a:lvl7pPr>
                      <a:lvl8pPr marL="3200400" algn="l" defTabSz="914400" rtl="0" eaLnBrk="1" latinLnBrk="0" hangingPunct="1">
                        <a:defRPr kumimoji="1" sz="1800" kern="1200">
                          <a:solidFill>
                            <a:schemeClr val="tx1"/>
                          </a:solidFill>
                          <a:latin typeface="Segoe UI"/>
                          <a:ea typeface="Meiryo UI"/>
                        </a:defRPr>
                      </a:lvl8pPr>
                      <a:lvl9pPr marL="3657600" algn="l" defTabSz="914400" rtl="0" eaLnBrk="1" latinLnBrk="0" hangingPunct="1">
                        <a:defRPr kumimoji="1" sz="1800" kern="1200">
                          <a:solidFill>
                            <a:schemeClr val="tx1"/>
                          </a:solidFill>
                          <a:latin typeface="Segoe UI"/>
                          <a:ea typeface="Meiryo UI"/>
                        </a:defRPr>
                      </a:lvl9pPr>
                    </a:lstStyle>
                    <a:p>
                      <a:pPr marL="72000" indent="-72000">
                        <a:buFont typeface="Arial" panose="020B0604020202020204" pitchFamily="34" charset="0"/>
                        <a:buChar char="•"/>
                      </a:pPr>
                      <a:endParaRPr kumimoji="1" lang="ja-JP" altLang="en-US" sz="800" dirty="0">
                        <a:latin typeface="Meiryo UI" panose="020B0604030504040204" pitchFamily="50" charset="-128"/>
                        <a:ea typeface="Meiryo UI" panose="020B0604030504040204" pitchFamily="50" charset="-128"/>
                      </a:endParaRPr>
                    </a:p>
                  </a:txBody>
                  <a:tcPr marL="36000" marR="36000" marT="36000" marB="36000">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227691238"/>
                  </a:ext>
                </a:extLst>
              </a:tr>
            </a:tbl>
          </a:graphicData>
        </a:graphic>
      </p:graphicFrame>
      <p:sp>
        <p:nvSpPr>
          <p:cNvPr id="10" name="角丸四角形 9"/>
          <p:cNvSpPr/>
          <p:nvPr/>
        </p:nvSpPr>
        <p:spPr>
          <a:xfrm>
            <a:off x="416496" y="2060848"/>
            <a:ext cx="8928992" cy="3744416"/>
          </a:xfrm>
          <a:prstGeom prst="roundRect">
            <a:avLst/>
          </a:prstGeom>
          <a:solidFill>
            <a:schemeClr val="accent2">
              <a:lumMod val="20000"/>
              <a:lumOff val="8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b="1" dirty="0">
                <a:solidFill>
                  <a:sysClr val="windowText" lastClr="000000"/>
                </a:solidFill>
                <a:latin typeface="Meiryo UI" panose="020B0604030504040204" pitchFamily="50" charset="-128"/>
                <a:ea typeface="Meiryo UI" panose="020B0604030504040204" pitchFamily="50" charset="-128"/>
              </a:rPr>
              <a:t>メンバー</a:t>
            </a:r>
            <a:r>
              <a:rPr lang="ja-JP" altLang="en-US" b="1" dirty="0" smtClean="0">
                <a:solidFill>
                  <a:sysClr val="windowText" lastClr="000000"/>
                </a:solidFill>
                <a:latin typeface="Meiryo UI" panose="020B0604030504040204" pitchFamily="50" charset="-128"/>
                <a:ea typeface="Meiryo UI" panose="020B0604030504040204" pitchFamily="50" charset="-128"/>
              </a:rPr>
              <a:t>がインタビューした結果を記載する</a:t>
            </a:r>
            <a:endParaRPr kumimoji="1" lang="ja-JP" altLang="en-US" b="1" dirty="0">
              <a:solidFill>
                <a:sysClr val="windowText" lastClr="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79631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3A686135-B4F9-124E-B35A-74C88AA19B4C}"/>
              </a:ext>
            </a:extLst>
          </p:cNvPr>
          <p:cNvSpPr>
            <a:spLocks noGrp="1"/>
          </p:cNvSpPr>
          <p:nvPr>
            <p:ph type="body" sz="quarter" idx="10"/>
          </p:nvPr>
        </p:nvSpPr>
        <p:spPr>
          <a:xfrm>
            <a:off x="2576736" y="1497619"/>
            <a:ext cx="6473567" cy="3647152"/>
          </a:xfrm>
        </p:spPr>
        <p:txBody>
          <a:bodyPr/>
          <a:lstStyle/>
          <a:p>
            <a:pPr marL="457200" indent="-457200">
              <a:buFont typeface="+mj-lt"/>
              <a:buAutoNum type="arabicPeriod"/>
            </a:pPr>
            <a:r>
              <a:rPr lang="ja-JP" altLang="en-US" dirty="0">
                <a:solidFill>
                  <a:schemeClr val="bg1">
                    <a:lumMod val="75000"/>
                  </a:schemeClr>
                </a:solidFill>
              </a:rPr>
              <a:t>オープニング</a:t>
            </a:r>
          </a:p>
          <a:p>
            <a:pPr marL="457200" indent="-457200">
              <a:buFont typeface="+mj-lt"/>
              <a:buAutoNum type="arabicPeriod"/>
            </a:pPr>
            <a:r>
              <a:rPr lang="ja-JP" altLang="en-US" dirty="0">
                <a:solidFill>
                  <a:schemeClr val="bg1">
                    <a:lumMod val="75000"/>
                  </a:schemeClr>
                </a:solidFill>
              </a:rPr>
              <a:t>インタビューの結果を共有する　</a:t>
            </a:r>
          </a:p>
          <a:p>
            <a:pPr marL="457200" indent="-457200">
              <a:buFont typeface="+mj-lt"/>
              <a:buAutoNum type="arabicPeriod"/>
            </a:pPr>
            <a:r>
              <a:rPr lang="ja-JP" altLang="en-US" dirty="0"/>
              <a:t>個別ケースとの重なりを生むアイデアを出す</a:t>
            </a:r>
            <a:endParaRPr lang="en-US" altLang="ja-JP" dirty="0"/>
          </a:p>
          <a:p>
            <a:pPr marL="457200" indent="-457200">
              <a:buFont typeface="+mj-lt"/>
              <a:buAutoNum type="arabicPeriod"/>
            </a:pPr>
            <a:r>
              <a:rPr lang="en-US" altLang="ja-JP" dirty="0">
                <a:solidFill>
                  <a:schemeClr val="bg1">
                    <a:lumMod val="75000"/>
                  </a:schemeClr>
                </a:solidFill>
              </a:rPr>
              <a:t>Step4</a:t>
            </a:r>
            <a:r>
              <a:rPr lang="ja-JP" altLang="en-US" dirty="0">
                <a:solidFill>
                  <a:schemeClr val="bg1">
                    <a:lumMod val="75000"/>
                  </a:schemeClr>
                </a:solidFill>
              </a:rPr>
              <a:t>に向けた準備　</a:t>
            </a:r>
            <a:endParaRPr lang="en-US" altLang="ja-JP" dirty="0">
              <a:solidFill>
                <a:schemeClr val="bg1">
                  <a:lumMod val="75000"/>
                </a:schemeClr>
              </a:solidFill>
            </a:endParaRPr>
          </a:p>
          <a:p>
            <a:pPr marL="457200" indent="-457200">
              <a:buFont typeface="+mj-lt"/>
              <a:buAutoNum type="arabicPeriod"/>
            </a:pPr>
            <a:r>
              <a:rPr lang="ja-JP" altLang="en-US" dirty="0">
                <a:solidFill>
                  <a:schemeClr val="bg1">
                    <a:lumMod val="75000"/>
                  </a:schemeClr>
                </a:solidFill>
              </a:rPr>
              <a:t>クロージング</a:t>
            </a:r>
          </a:p>
          <a:p>
            <a:pPr marL="457200" indent="-457200">
              <a:buFont typeface="+mj-lt"/>
              <a:buAutoNum type="arabicPeriod"/>
            </a:pPr>
            <a:endParaRPr lang="ja-JP" altLang="en-US" dirty="0">
              <a:solidFill>
                <a:schemeClr val="bg1">
                  <a:lumMod val="75000"/>
                </a:schemeClr>
              </a:solidFill>
            </a:endParaRPr>
          </a:p>
        </p:txBody>
      </p:sp>
      <p:sp>
        <p:nvSpPr>
          <p:cNvPr id="3" name="正方形/長方形 2">
            <a:extLst>
              <a:ext uri="{FF2B5EF4-FFF2-40B4-BE49-F238E27FC236}">
                <a16:creationId xmlns:a16="http://schemas.microsoft.com/office/drawing/2014/main" id="{2EC061C1-22E6-6B4A-91BD-F6ABCB6661EA}"/>
              </a:ext>
            </a:extLst>
          </p:cNvPr>
          <p:cNvSpPr/>
          <p:nvPr/>
        </p:nvSpPr>
        <p:spPr>
          <a:xfrm>
            <a:off x="416496" y="3789040"/>
            <a:ext cx="2889597" cy="3785652"/>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 altLang="ja-JP" sz="24000" b="0" i="0" u="none" strike="noStrike" kern="1200" cap="none" spc="272" normalizeH="0" baseline="0" noProof="0" dirty="0">
                <a:ln>
                  <a:noFill/>
                </a:ln>
                <a:solidFill>
                  <a:srgbClr val="FFFFFF">
                    <a:alpha val="35000"/>
                  </a:srgbClr>
                </a:solidFill>
                <a:effectLst/>
                <a:uLnTx/>
                <a:uFillTx/>
                <a:latin typeface="Arial" panose="020B0604020202020204" pitchFamily="34" charset="0"/>
                <a:ea typeface="Meiryo" panose="020B0604030504040204" pitchFamily="34" charset="-128"/>
                <a:cs typeface="Arial" panose="020B0604020202020204" pitchFamily="34" charset="0"/>
              </a:rPr>
              <a:t>3</a:t>
            </a:r>
          </a:p>
        </p:txBody>
      </p:sp>
      <p:sp>
        <p:nvSpPr>
          <p:cNvPr id="4" name="スライド番号プレースホルダー 3"/>
          <p:cNvSpPr>
            <a:spLocks noGrp="1"/>
          </p:cNvSpPr>
          <p:nvPr>
            <p:ph type="sldNum" sz="quarter" idx="4"/>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spTree>
    <p:extLst>
      <p:ext uri="{BB962C8B-B14F-4D97-AF65-F5344CB8AC3E}">
        <p14:creationId xmlns:p14="http://schemas.microsoft.com/office/powerpoint/2010/main" val="3749433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３．個別ケースとの重なりを生むアイデアを出す</a:t>
            </a:r>
            <a:r>
              <a:rPr lang="en-US" altLang="ja-JP" dirty="0"/>
              <a:t/>
            </a:r>
            <a:br>
              <a:rPr lang="en-US" altLang="ja-JP" dirty="0"/>
            </a:br>
            <a:r>
              <a:rPr lang="ja-JP" altLang="en-US" sz="1800" dirty="0"/>
              <a:t>ー目標と実施内容</a:t>
            </a:r>
            <a:endParaRPr lang="ja-JP" altLang="en-US" dirty="0"/>
          </a:p>
        </p:txBody>
      </p:sp>
      <p:sp>
        <p:nvSpPr>
          <p:cNvPr id="3" name="スライド番号プレースホルダー 2"/>
          <p:cNvSpPr>
            <a:spLocks noGrp="1"/>
          </p:cNvSpPr>
          <p:nvPr>
            <p:ph type="sldNum" sz="quarter" idx="4"/>
          </p:nvPr>
        </p:nvSpPr>
        <p:spPr>
          <a:xfrm>
            <a:off x="6365300" y="6609635"/>
            <a:ext cx="3528000" cy="140770"/>
          </a:xfr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8F63A3B-78C7-47BE-AE5E-E10140E04643}" type="slidenum">
              <a:rPr kumimoji="1" 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1" 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itchFamily="50" charset="-128"/>
              <a:cs typeface="Arial" panose="020B0604020202020204" pitchFamily="34" charset="0"/>
            </a:endParaRPr>
          </a:p>
        </p:txBody>
      </p:sp>
      <p:sp>
        <p:nvSpPr>
          <p:cNvPr id="7" name="正方形/長方形 6"/>
          <p:cNvSpPr/>
          <p:nvPr/>
        </p:nvSpPr>
        <p:spPr>
          <a:xfrm>
            <a:off x="272481" y="998668"/>
            <a:ext cx="1224136" cy="637492"/>
          </a:xfrm>
          <a:prstGeom prst="rect">
            <a:avLst/>
          </a:prstGeom>
          <a:solidFill>
            <a:schemeClr val="accent2"/>
          </a:solidFill>
          <a:ln w="28575" cap="flat" cmpd="sng" algn="ctr">
            <a:solidFill>
              <a:schemeClr val="accent2"/>
            </a:solid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25880" rtl="0" eaLnBrk="1" fontAlgn="auto" latinLnBrk="0" hangingPunct="1">
              <a:lnSpc>
                <a:spcPct val="100000"/>
              </a:lnSpc>
              <a:spcBef>
                <a:spcPts val="600"/>
              </a:spcBef>
              <a:spcAft>
                <a:spcPts val="0"/>
              </a:spcAft>
              <a:buClrTx/>
              <a:buSzTx/>
              <a:buFontTx/>
              <a:buNone/>
              <a:tabLst/>
              <a:defRPr/>
            </a:pPr>
            <a:r>
              <a:rPr kumimoji="0" lang="ja-JP" altLang="en-US" sz="1800" b="1" i="0" u="none" strike="noStrike" kern="0" cap="none" spc="0" normalizeH="0" baseline="0" noProof="0" dirty="0">
                <a:ln>
                  <a:noFill/>
                </a:ln>
                <a:solidFill>
                  <a:srgbClr val="FFFFFF"/>
                </a:solidFill>
                <a:effectLst/>
                <a:uLnTx/>
                <a:uFillTx/>
                <a:latin typeface="Arial"/>
                <a:ea typeface="Meiryo UI"/>
                <a:cs typeface="+mn-cs"/>
              </a:rPr>
              <a:t>目標</a:t>
            </a:r>
            <a:endParaRPr kumimoji="0" lang="en-US" altLang="ja-JP" sz="1800" b="1" i="0" u="none" strike="noStrike" kern="0" cap="none" spc="0" normalizeH="0" baseline="0" noProof="0" dirty="0">
              <a:ln>
                <a:noFill/>
              </a:ln>
              <a:solidFill>
                <a:srgbClr val="FFFFFF"/>
              </a:solidFill>
              <a:effectLst/>
              <a:uLnTx/>
              <a:uFillTx/>
              <a:latin typeface="Arial"/>
              <a:ea typeface="Meiryo UI"/>
              <a:cs typeface="+mn-cs"/>
            </a:endParaRPr>
          </a:p>
        </p:txBody>
      </p:sp>
      <p:sp>
        <p:nvSpPr>
          <p:cNvPr id="9" name="正方形/長方形 8"/>
          <p:cNvSpPr/>
          <p:nvPr/>
        </p:nvSpPr>
        <p:spPr>
          <a:xfrm>
            <a:off x="1640632" y="980728"/>
            <a:ext cx="7848872" cy="648072"/>
          </a:xfrm>
          <a:prstGeom prst="rect">
            <a:avLst/>
          </a:prstGeom>
          <a:solidFill>
            <a:schemeClr val="accent2">
              <a:lumMod val="20000"/>
              <a:lumOff val="80000"/>
            </a:schemeClr>
          </a:solidFill>
          <a:ln>
            <a:solidFill>
              <a:schemeClr val="accent2">
                <a:lumMod val="20000"/>
                <a:lumOff val="80000"/>
              </a:schemeClr>
            </a:solidFill>
          </a:ln>
        </p:spPr>
        <p:style>
          <a:lnRef idx="3">
            <a:schemeClr val="lt1"/>
          </a:lnRef>
          <a:fillRef idx="1">
            <a:schemeClr val="accent5"/>
          </a:fillRef>
          <a:effectRef idx="1">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0" lvl="0" indent="-285750" defTabSz="925880" fontAlgn="auto">
              <a:spcBef>
                <a:spcPts val="600"/>
              </a:spcBef>
              <a:spcAft>
                <a:spcPts val="0"/>
              </a:spcAft>
              <a:buFont typeface="Arial" panose="020B0604020202020204" pitchFamily="34" charset="0"/>
              <a:buChar char="•"/>
              <a:defRPr/>
            </a:pPr>
            <a:r>
              <a:rPr kumimoji="0" lang="ja-JP" altLang="en-US" kern="0" dirty="0">
                <a:solidFill>
                  <a:srgbClr val="000000">
                    <a:lumMod val="95000"/>
                    <a:lumOff val="5000"/>
                  </a:srgbClr>
                </a:solidFill>
                <a:latin typeface="Arial"/>
                <a:ea typeface="Meiryo UI"/>
              </a:rPr>
              <a:t>個別ケースと地域の人・団体の想いや活動が重なる可能性があるアイデアを複数出す。</a:t>
            </a:r>
            <a:endParaRPr kumimoji="0" lang="ja-JP" altLang="en-US" b="0" i="0" u="none" strike="noStrike" kern="0" cap="none" spc="0" normalizeH="0" baseline="0" noProof="0" dirty="0">
              <a:ln>
                <a:noFill/>
              </a:ln>
              <a:solidFill>
                <a:srgbClr val="000000">
                  <a:lumMod val="95000"/>
                  <a:lumOff val="5000"/>
                </a:srgbClr>
              </a:solidFill>
              <a:effectLst/>
              <a:uLnTx/>
              <a:uFillTx/>
              <a:latin typeface="Arial"/>
              <a:ea typeface="Meiryo UI"/>
              <a:cs typeface="+mn-cs"/>
            </a:endParaRPr>
          </a:p>
        </p:txBody>
      </p:sp>
      <p:sp>
        <p:nvSpPr>
          <p:cNvPr id="29" name="正方形/長方形 28"/>
          <p:cNvSpPr/>
          <p:nvPr/>
        </p:nvSpPr>
        <p:spPr>
          <a:xfrm>
            <a:off x="272481" y="1806830"/>
            <a:ext cx="9217023" cy="4578307"/>
          </a:xfrm>
          <a:prstGeom prst="rect">
            <a:avLst/>
          </a:prstGeom>
          <a:solidFill>
            <a:schemeClr val="accent2">
              <a:lumMod val="20000"/>
              <a:lumOff val="80000"/>
            </a:schemeClr>
          </a:solidFill>
          <a:ln w="3175" cap="flat" cmpd="sng" algn="ctr">
            <a:solidFill>
              <a:schemeClr val="accent2">
                <a:lumMod val="20000"/>
                <a:lumOff val="80000"/>
              </a:schemeClr>
            </a:solidFill>
            <a:prstDash val="solid"/>
          </a:ln>
          <a:effectLst/>
        </p:spPr>
        <p:txBody>
          <a:bodyPr rot="0" spcFirstLastPara="0" vertOverflow="overflow" horzOverflow="overflow" vert="horz" wrap="square" lIns="90000" tIns="36000" rIns="72000" bIns="36000" numCol="1" spcCol="0" rtlCol="0" fromWordArt="0" anchor="ctr" anchorCtr="0" forceAA="0" compatLnSpc="1">
            <a:prstTxWarp prst="textNoShape">
              <a:avLst/>
            </a:prstTxWarp>
            <a:noAutofit/>
          </a:bodyPr>
          <a:lstStyle/>
          <a:p>
            <a:pPr marL="0" marR="0" lvl="0" indent="0" algn="l" defTabSz="914400" rtl="0" eaLnBrk="1" fontAlgn="auto" latinLnBrk="0" hangingPunct="1">
              <a:spcBef>
                <a:spcPts val="0"/>
              </a:spcBef>
              <a:spcAft>
                <a:spcPts val="0"/>
              </a:spcAft>
              <a:buClrTx/>
              <a:buSzTx/>
              <a:buFontTx/>
              <a:buNone/>
              <a:tabLst/>
              <a:defRPr/>
            </a:pPr>
            <a:r>
              <a:rPr kumimoji="0" lang="ja-JP" altLang="en-US" b="1" i="0" u="none" strike="noStrike" kern="0" cap="none" spc="0" normalizeH="0" baseline="0" noProof="0" dirty="0">
                <a:ln>
                  <a:noFill/>
                </a:ln>
                <a:solidFill>
                  <a:srgbClr val="000000"/>
                </a:solidFill>
                <a:effectLst/>
                <a:uLnTx/>
                <a:uFillTx/>
                <a:latin typeface="メイリオ"/>
                <a:ea typeface="メイリオ"/>
                <a:cs typeface="+mn-cs"/>
              </a:rPr>
              <a:t>＜趣旨＞</a:t>
            </a:r>
            <a:endParaRPr kumimoji="0" lang="en-US" altLang="ja-JP" b="1" i="0" u="none" strike="noStrike" kern="0" cap="none" spc="0" normalizeH="0" baseline="0" noProof="0" dirty="0">
              <a:ln>
                <a:noFill/>
              </a:ln>
              <a:solidFill>
                <a:srgbClr val="000000"/>
              </a:solidFill>
              <a:effectLst/>
              <a:uLnTx/>
              <a:uFillTx/>
              <a:latin typeface="メイリオ"/>
              <a:ea typeface="メイリオ"/>
              <a:cs typeface="+mn-cs"/>
            </a:endParaRPr>
          </a:p>
          <a:p>
            <a:pPr marL="457200" lvl="0" indent="-457200" fontAlgn="auto">
              <a:spcBef>
                <a:spcPts val="0"/>
              </a:spcBef>
              <a:spcAft>
                <a:spcPts val="0"/>
              </a:spcAft>
              <a:buFont typeface="Wingdings" panose="05000000000000000000" pitchFamily="2" charset="2"/>
              <a:buChar char="l"/>
              <a:defRPr/>
            </a:pPr>
            <a:r>
              <a:rPr kumimoji="0" lang="ja-JP" altLang="en-US" kern="0" dirty="0">
                <a:solidFill>
                  <a:srgbClr val="000000"/>
                </a:solidFill>
                <a:latin typeface="メイリオ"/>
                <a:ea typeface="メイリオ"/>
              </a:rPr>
              <a:t>本人本位の包括的な支援のためには、重なりを“生み出す”という視点も大切です。</a:t>
            </a:r>
          </a:p>
          <a:p>
            <a:pPr marL="457200" lvl="0" indent="-457200" fontAlgn="auto">
              <a:spcBef>
                <a:spcPts val="0"/>
              </a:spcBef>
              <a:spcAft>
                <a:spcPts val="0"/>
              </a:spcAft>
              <a:buFont typeface="Wingdings" panose="05000000000000000000" pitchFamily="2" charset="2"/>
              <a:buChar char="l"/>
              <a:defRPr/>
            </a:pPr>
            <a:r>
              <a:rPr kumimoji="0" lang="ja-JP" altLang="en-US" kern="0" dirty="0">
                <a:solidFill>
                  <a:srgbClr val="000000"/>
                </a:solidFill>
                <a:latin typeface="メイリオ"/>
                <a:ea typeface="メイリオ"/>
              </a:rPr>
              <a:t>再度、</a:t>
            </a:r>
            <a:r>
              <a:rPr kumimoji="0" lang="en-US" altLang="ja-JP" kern="0" dirty="0">
                <a:solidFill>
                  <a:srgbClr val="000000"/>
                </a:solidFill>
                <a:latin typeface="メイリオ"/>
                <a:ea typeface="メイリオ"/>
              </a:rPr>
              <a:t>Step1</a:t>
            </a:r>
            <a:r>
              <a:rPr kumimoji="0" lang="ja-JP" altLang="en-US" kern="0" dirty="0">
                <a:solidFill>
                  <a:srgbClr val="000000"/>
                </a:solidFill>
                <a:latin typeface="メイリオ"/>
                <a:ea typeface="メイリオ"/>
              </a:rPr>
              <a:t>で検討したケースについて振り返り、</a:t>
            </a:r>
            <a:r>
              <a:rPr kumimoji="0" lang="en-US" altLang="ja-JP" kern="0" dirty="0">
                <a:solidFill>
                  <a:srgbClr val="000000"/>
                </a:solidFill>
                <a:latin typeface="メイリオ"/>
                <a:ea typeface="メイリオ"/>
              </a:rPr>
              <a:t>Step2</a:t>
            </a:r>
            <a:r>
              <a:rPr kumimoji="0" lang="ja-JP" altLang="en-US" kern="0" dirty="0">
                <a:solidFill>
                  <a:srgbClr val="000000"/>
                </a:solidFill>
                <a:latin typeface="メイリオ"/>
                <a:ea typeface="メイリオ"/>
              </a:rPr>
              <a:t>で聞いてきた地域の可能性や住民・団体の想いと重なりをつくれるような活動のアイデアを生む練習をしましょう（練習といっても単なる仮想のシミュレーションではなく、実際に本人と地域とがつながるアイデアを本気で考えてみることが大切です）。</a:t>
            </a:r>
          </a:p>
          <a:p>
            <a:pPr marL="0" marR="0" lvl="0" indent="0" algn="l" defTabSz="914400" rtl="0" eaLnBrk="1" fontAlgn="auto" latinLnBrk="0" hangingPunct="1">
              <a:spcBef>
                <a:spcPts val="0"/>
              </a:spcBef>
              <a:spcAft>
                <a:spcPts val="0"/>
              </a:spcAft>
              <a:buClrTx/>
              <a:buSzTx/>
              <a:buFontTx/>
              <a:buNone/>
              <a:tabLst/>
              <a:defRPr/>
            </a:pPr>
            <a:endParaRPr kumimoji="0" lang="en-US" altLang="ja-JP" sz="2400" b="0" i="0" u="none" strike="noStrike" kern="0" cap="none" spc="0" normalizeH="0" baseline="0" noProof="0" dirty="0">
              <a:ln>
                <a:noFill/>
              </a:ln>
              <a:solidFill>
                <a:srgbClr val="000000"/>
              </a:solidFill>
              <a:effectLst/>
              <a:uLnTx/>
              <a:uFillTx/>
              <a:latin typeface="メイリオ"/>
              <a:ea typeface="メイリオ"/>
              <a:cs typeface="+mn-cs"/>
            </a:endParaRPr>
          </a:p>
          <a:p>
            <a:pPr marL="0" marR="0" lvl="0" indent="0" algn="l" defTabSz="914400" rtl="0" eaLnBrk="1" fontAlgn="auto" latinLnBrk="0" hangingPunct="1">
              <a:spcBef>
                <a:spcPts val="0"/>
              </a:spcBef>
              <a:spcAft>
                <a:spcPts val="0"/>
              </a:spcAft>
              <a:buClrTx/>
              <a:buSzTx/>
              <a:buFontTx/>
              <a:buNone/>
              <a:tabLst/>
              <a:defRPr/>
            </a:pPr>
            <a:r>
              <a:rPr kumimoji="0" lang="ja-JP" altLang="en-US" b="1" i="0" u="none" strike="noStrike" kern="0" cap="none" spc="0" normalizeH="0" baseline="0" noProof="0" dirty="0">
                <a:ln>
                  <a:noFill/>
                </a:ln>
                <a:solidFill>
                  <a:srgbClr val="000000"/>
                </a:solidFill>
                <a:effectLst/>
                <a:uLnTx/>
                <a:uFillTx/>
                <a:latin typeface="メイリオ"/>
                <a:ea typeface="メイリオ"/>
                <a:cs typeface="+mn-cs"/>
              </a:rPr>
              <a:t>＜実施内容＞</a:t>
            </a:r>
            <a:endParaRPr kumimoji="0" lang="en-US" altLang="ja-JP" b="1" i="0" u="none" strike="noStrike" kern="0" cap="none" spc="0" normalizeH="0" baseline="0" noProof="0" dirty="0">
              <a:ln>
                <a:noFill/>
              </a:ln>
              <a:solidFill>
                <a:srgbClr val="000000"/>
              </a:solidFill>
              <a:effectLst/>
              <a:uLnTx/>
              <a:uFillTx/>
              <a:latin typeface="メイリオ"/>
              <a:ea typeface="メイリオ"/>
              <a:cs typeface="+mn-cs"/>
            </a:endParaRPr>
          </a:p>
          <a:p>
            <a:pPr marL="457200" lvl="0" indent="-457200" fontAlgn="auto">
              <a:spcBef>
                <a:spcPts val="0"/>
              </a:spcBef>
              <a:spcAft>
                <a:spcPts val="0"/>
              </a:spcAft>
              <a:buFont typeface="Wingdings" panose="05000000000000000000" pitchFamily="2" charset="2"/>
              <a:buChar char="l"/>
              <a:defRPr/>
            </a:pPr>
            <a:r>
              <a:rPr kumimoji="0" lang="ja-JP" altLang="en-US" kern="0" dirty="0">
                <a:solidFill>
                  <a:srgbClr val="000000"/>
                </a:solidFill>
                <a:latin typeface="メイリオ"/>
                <a:ea typeface="メイリオ"/>
              </a:rPr>
              <a:t>共有された地域の人・団体と、個別ケースとの重なり合いをメンバー同士で検討し、アイデアを出し合いましょう。</a:t>
            </a:r>
          </a:p>
          <a:p>
            <a:pPr marL="457200" lvl="0" indent="-457200" fontAlgn="auto">
              <a:spcBef>
                <a:spcPts val="0"/>
              </a:spcBef>
              <a:spcAft>
                <a:spcPts val="0"/>
              </a:spcAft>
              <a:buFont typeface="Wingdings" panose="05000000000000000000" pitchFamily="2" charset="2"/>
              <a:buChar char="l"/>
              <a:defRPr/>
            </a:pPr>
            <a:r>
              <a:rPr kumimoji="0" lang="ja-JP" altLang="en-US" kern="0" dirty="0">
                <a:solidFill>
                  <a:srgbClr val="000000"/>
                </a:solidFill>
                <a:latin typeface="メイリオ"/>
                <a:ea typeface="メイリオ"/>
              </a:rPr>
              <a:t>一通りアイデアを出し終えたら皆で改めてアイデアを眺め、実際に実現できそうなものがあるか意見を出し合いましょう。その際、支援が必要</a:t>
            </a:r>
            <a:r>
              <a:rPr kumimoji="0" lang="ja-JP" altLang="en-US" kern="0" dirty="0" smtClean="0">
                <a:solidFill>
                  <a:srgbClr val="000000"/>
                </a:solidFill>
                <a:latin typeface="メイリオ"/>
                <a:ea typeface="メイリオ"/>
              </a:rPr>
              <a:t>な本人</a:t>
            </a:r>
            <a:r>
              <a:rPr kumimoji="0" lang="ja-JP" altLang="en-US" kern="0" dirty="0">
                <a:solidFill>
                  <a:srgbClr val="000000"/>
                </a:solidFill>
                <a:latin typeface="メイリオ"/>
                <a:ea typeface="メイリオ"/>
              </a:rPr>
              <a:t>と地域住民・団体のどちらも嬉しい</a:t>
            </a:r>
            <a:r>
              <a:rPr kumimoji="0" lang="en-US" altLang="ja-JP" kern="0" dirty="0">
                <a:solidFill>
                  <a:srgbClr val="000000"/>
                </a:solidFill>
                <a:latin typeface="メイリオ"/>
                <a:ea typeface="メイリオ"/>
              </a:rPr>
              <a:t>WIN-WIN</a:t>
            </a:r>
            <a:r>
              <a:rPr kumimoji="0" lang="ja-JP" altLang="en-US" kern="0" dirty="0">
                <a:solidFill>
                  <a:srgbClr val="000000"/>
                </a:solidFill>
                <a:latin typeface="メイリオ"/>
                <a:ea typeface="メイリオ"/>
              </a:rPr>
              <a:t>の関係ができるか、という視点で考えてみましょう。また、実現した際に他のケースへの支援にもつなげられる可能性についても意見を交わしましょう。</a:t>
            </a:r>
            <a:endParaRPr kumimoji="0" lang="ja-JP" altLang="en-US" sz="2400" b="0" i="0" u="none" strike="noStrike" kern="0" cap="none" spc="0" normalizeH="0" baseline="0" noProof="0" dirty="0">
              <a:ln>
                <a:noFill/>
              </a:ln>
              <a:solidFill>
                <a:srgbClr val="000000"/>
              </a:solidFill>
              <a:effectLst/>
              <a:uLnTx/>
              <a:uFillTx/>
              <a:latin typeface="メイリオ"/>
              <a:ea typeface="メイリオ"/>
              <a:cs typeface="+mn-cs"/>
            </a:endParaRPr>
          </a:p>
        </p:txBody>
      </p:sp>
    </p:spTree>
    <p:extLst>
      <p:ext uri="{BB962C8B-B14F-4D97-AF65-F5344CB8AC3E}">
        <p14:creationId xmlns:p14="http://schemas.microsoft.com/office/powerpoint/2010/main" val="302705775"/>
      </p:ext>
    </p:extLst>
  </p:cSld>
  <p:clrMapOvr>
    <a:masterClrMapping/>
  </p:clrMapOvr>
</p:sld>
</file>

<file path=ppt/theme/theme1.xml><?xml version="1.0" encoding="utf-8"?>
<a:theme xmlns:a="http://schemas.openxmlformats.org/drawingml/2006/main" name="2_Office テーマ">
  <a:themeElements>
    <a:clrScheme name="Co-color">
      <a:dk1>
        <a:srgbClr val="000000"/>
      </a:dk1>
      <a:lt1>
        <a:srgbClr val="FFFFFF"/>
      </a:lt1>
      <a:dk2>
        <a:srgbClr val="103185"/>
      </a:dk2>
      <a:lt2>
        <a:srgbClr val="E4E2ED"/>
      </a:lt2>
      <a:accent1>
        <a:srgbClr val="005CAF"/>
      </a:accent1>
      <a:accent2>
        <a:srgbClr val="DB4D6D"/>
      </a:accent2>
      <a:accent3>
        <a:srgbClr val="66BAB7"/>
      </a:accent3>
      <a:accent4>
        <a:srgbClr val="FEDFE1"/>
      </a:accent4>
      <a:accent5>
        <a:srgbClr val="C9E7E7"/>
      </a:accent5>
      <a:accent6>
        <a:srgbClr val="FDF3B9"/>
      </a:accent6>
      <a:hlink>
        <a:srgbClr val="00489E"/>
      </a:hlink>
      <a:folHlink>
        <a:srgbClr val="00489E"/>
      </a:folHlink>
    </a:clrScheme>
    <a:fontScheme name="Co-font">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solidFill>
        <a:ln>
          <a:noFill/>
        </a:ln>
      </a:spPr>
      <a:bodyPr rtlCol="0" anchor="ctr"/>
      <a:lstStyle>
        <a:defPPr algn="ctr">
          <a:defRPr kumimoji="1" sz="1200" dirty="0" smtClean="0">
            <a:solidFill>
              <a:sysClr val="windowText" lastClr="000000"/>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lgn="l">
          <a:lnSpc>
            <a:spcPct val="120000"/>
          </a:lnSpc>
          <a:spcAft>
            <a:spcPts val="600"/>
          </a:spcAft>
          <a:buClr>
            <a:schemeClr val="tx2"/>
          </a:buClr>
          <a:defRPr kumimoji="1" sz="1200" smtClean="0"/>
        </a:defPPr>
      </a:lstStyle>
    </a:txDef>
  </a:objectDefaults>
  <a:extraClrSchemeLst/>
  <a:extLst>
    <a:ext uri="{05A4C25C-085E-4340-85A3-A5531E510DB2}">
      <thm15:themeFamily xmlns:thm15="http://schemas.microsoft.com/office/thememl/2012/main" name="パワポ様式ーA4横標準v16.pptx" id="{B1E3EA2A-E5A3-4DFE-97FD-0B466684FC1C}" vid="{BE51988C-80F6-49EA-B19A-5358C68E081E}"/>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CDFD7C8FC64E1742803A30245252AAD3" ma:contentTypeVersion="6" ma:contentTypeDescription="新しいドキュメントを作成します。" ma:contentTypeScope="" ma:versionID="708e09e4288bf496cc04a42b09d3e1cf">
  <xsd:schema xmlns:xsd="http://www.w3.org/2001/XMLSchema" xmlns:xs="http://www.w3.org/2001/XMLSchema" xmlns:p="http://schemas.microsoft.com/office/2006/metadata/properties" xmlns:ns2="8c0669fc-c026-403a-8356-6a929a993373" xmlns:ns3="2ddaba40-8349-42bb-8ba4-b452541c5b84" targetNamespace="http://schemas.microsoft.com/office/2006/metadata/properties" ma:root="true" ma:fieldsID="55c165fce9ca276b7255bc72e2752dff" ns2:_="" ns3:_="">
    <xsd:import namespace="8c0669fc-c026-403a-8356-6a929a993373"/>
    <xsd:import namespace="2ddaba40-8349-42bb-8ba4-b452541c5b8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0669fc-c026-403a-8356-6a929a9933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ddaba40-8349-42bb-8ba4-b452541c5b84"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5668C5AB-D910-4089-A9E8-1DAFB63FF8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0669fc-c026-403a-8356-6a929a993373"/>
    <ds:schemaRef ds:uri="2ddaba40-8349-42bb-8ba4-b452541c5b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4BA1ED-AFA9-46DF-AA4F-C5BD74E4A8E9}">
  <ds:schemaRefs>
    <ds:schemaRef ds:uri="http://schemas.microsoft.com/sharepoint/v3/contenttype/forms"/>
  </ds:schemaRefs>
</ds:datastoreItem>
</file>

<file path=customXml/itemProps3.xml><?xml version="1.0" encoding="utf-8"?>
<ds:datastoreItem xmlns:ds="http://schemas.openxmlformats.org/officeDocument/2006/customXml" ds:itemID="{585D625D-895F-473E-9BE4-55026ED6FC37}">
  <ds:schemaRefs>
    <ds:schemaRef ds:uri="http://purl.org/dc/terms/"/>
    <ds:schemaRef ds:uri="http://schemas.microsoft.com/office/2006/documentManagement/types"/>
    <ds:schemaRef ds:uri="http://purl.org/dc/dcmitype/"/>
    <ds:schemaRef ds:uri="http://schemas.microsoft.com/office/infopath/2007/PartnerControls"/>
    <ds:schemaRef ds:uri="2ddaba40-8349-42bb-8ba4-b452541c5b84"/>
    <ds:schemaRef ds:uri="http://purl.org/dc/elements/1.1/"/>
    <ds:schemaRef ds:uri="http://schemas.microsoft.com/office/2006/metadata/properties"/>
    <ds:schemaRef ds:uri="http://schemas.openxmlformats.org/package/2006/metadata/core-properties"/>
    <ds:schemaRef ds:uri="8c0669fc-c026-403a-8356-6a929a99337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4607</TotalTime>
  <Words>1334</Words>
  <Application>Microsoft Office PowerPoint</Application>
  <PresentationFormat>A4 210 x 297 mm</PresentationFormat>
  <Paragraphs>175</Paragraphs>
  <Slides>17</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17</vt:i4>
      </vt:variant>
    </vt:vector>
  </HeadingPairs>
  <TitlesOfParts>
    <vt:vector size="27" baseType="lpstr">
      <vt:lpstr>Meiryo UI</vt:lpstr>
      <vt:lpstr>ＭＳ Ｐゴシック</vt:lpstr>
      <vt:lpstr>ＭＳ Ｐ明朝</vt:lpstr>
      <vt:lpstr>Noto Sans CJK JP DemiLight</vt:lpstr>
      <vt:lpstr>メイリオ</vt:lpstr>
      <vt:lpstr>メイリオ</vt:lpstr>
      <vt:lpstr>Arial</vt:lpstr>
      <vt:lpstr>Segoe UI</vt:lpstr>
      <vt:lpstr>Wingdings</vt:lpstr>
      <vt:lpstr>2_Office テーマ</vt:lpstr>
      <vt:lpstr>包括的な支援体制構築に向けた実践型プログラム （地域づくり編）  Step3 重なりを生むアイデアを出す</vt:lpstr>
      <vt:lpstr>本日のタイムスケジュール</vt:lpstr>
      <vt:lpstr>PowerPoint プレゼンテーション</vt:lpstr>
      <vt:lpstr>１．オープニング </vt:lpstr>
      <vt:lpstr>PowerPoint プレゼンテーション</vt:lpstr>
      <vt:lpstr>２．インタビューの結果を共有する ー目標と実施内容</vt:lpstr>
      <vt:lpstr>２．インタビューの結果を共有する ーインタビューシート（Step2で使用）</vt:lpstr>
      <vt:lpstr>PowerPoint プレゼンテーション</vt:lpstr>
      <vt:lpstr>３．個別ケースとの重なりを生むアイデアを出す ー目標と実施内容</vt:lpstr>
      <vt:lpstr>３．個別ケースとの重なりを生むアイデアを出す ーワークシート（重なり検討ワークシート）</vt:lpstr>
      <vt:lpstr>PowerPoint プレゼンテーション</vt:lpstr>
      <vt:lpstr>４．Step4に向けた準備 ー目標と実施内容</vt:lpstr>
      <vt:lpstr>４．Step4に向けた準備 ーStep4の実践の実施目的、実施方法　</vt:lpstr>
      <vt:lpstr>４．Step4に向けた準備 ーワークシート（アイデアの実現可能性検討シート）　</vt:lpstr>
      <vt:lpstr>４．Step4に向けた準備 ーワークシート（今後のToDoと役割分担）</vt:lpstr>
      <vt:lpstr>PowerPoint プレゼンテーション</vt:lpstr>
      <vt:lpstr>５．クロージング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令和4年度「重層的支援体制構築推進人材養成研修」＜基礎編＞ 共通カリキュラム①ライブ研修</dc:title>
  <dc:creator>井上 裕章</dc:creator>
  <cp:lastModifiedBy>井上 裕章</cp:lastModifiedBy>
  <cp:revision>177</cp:revision>
  <dcterms:modified xsi:type="dcterms:W3CDTF">2024-04-09T14:41:37Z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0x010100CDFD7C8FC64E1742803A30245252AAD3</vt:lpwstr>
  </property>
  <property fmtid="{D5CDD505-2E9C-101B-9397-08002B2CF9AE}" pid="3" name="MediaServiceImageTags">
    <vt:lpwstr/>
  </property>
</Properties>
</file>