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D3F"/>
    <a:srgbClr val="FED9BC"/>
    <a:srgbClr val="464545"/>
    <a:srgbClr val="A0CAEC"/>
    <a:srgbClr val="F68E41"/>
    <a:srgbClr val="A0C9EC"/>
    <a:srgbClr val="424242"/>
    <a:srgbClr val="262626"/>
    <a:srgbClr val="F68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911" autoAdjust="0"/>
    <p:restoredTop sz="94660"/>
  </p:normalViewPr>
  <p:slideViewPr>
    <p:cSldViewPr snapToGrid="0">
      <p:cViewPr>
        <p:scale>
          <a:sx n="169" d="100"/>
          <a:sy n="169" d="100"/>
        </p:scale>
        <p:origin x="1932" y="-55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changesInfos/changesInfo1.xml" Type="http://schemas.microsoft.com/office/2016/11/relationships/changes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鈴木 栄之心(suzuki-einoshin.cq3)" userId="59b9bc30-94fb-4888-9603-60f735782ef0" providerId="ADAL" clId="{CA752E54-52B0-447B-83ED-15ACF0B1EDF4}"/>
    <pc:docChg chg="undo custSel modSld">
      <pc:chgData name="鈴木 栄之心(suzuki-einoshin.cq3)" userId="59b9bc30-94fb-4888-9603-60f735782ef0" providerId="ADAL" clId="{CA752E54-52B0-447B-83ED-15ACF0B1EDF4}" dt="2025-04-21T14:28:21.561" v="84" actId="1076"/>
      <pc:docMkLst>
        <pc:docMk/>
      </pc:docMkLst>
      <pc:sldChg chg="addSp delSp modSp mod">
        <pc:chgData name="鈴木 栄之心(suzuki-einoshin.cq3)" userId="59b9bc30-94fb-4888-9603-60f735782ef0" providerId="ADAL" clId="{CA752E54-52B0-447B-83ED-15ACF0B1EDF4}" dt="2025-04-21T14:28:21.561" v="84" actId="1076"/>
        <pc:sldMkLst>
          <pc:docMk/>
          <pc:sldMk cId="1721099556" sldId="256"/>
        </pc:sldMkLst>
        <pc:spChg chg="mod">
          <ac:chgData name="鈴木 栄之心(suzuki-einoshin.cq3)" userId="59b9bc30-94fb-4888-9603-60f735782ef0" providerId="ADAL" clId="{CA752E54-52B0-447B-83ED-15ACF0B1EDF4}" dt="2025-04-18T02:12:05.562" v="42"/>
          <ac:spMkLst>
            <pc:docMk/>
            <pc:sldMk cId="1721099556" sldId="256"/>
            <ac:spMk id="6" creationId="{63AF3FAF-7ECD-435A-9B8D-BB8BE4E38D0A}"/>
          </ac:spMkLst>
        </pc:spChg>
        <pc:spChg chg="mod">
          <ac:chgData name="鈴木 栄之心(suzuki-einoshin.cq3)" userId="59b9bc30-94fb-4888-9603-60f735782ef0" providerId="ADAL" clId="{CA752E54-52B0-447B-83ED-15ACF0B1EDF4}" dt="2025-04-18T02:12:05.562" v="42"/>
          <ac:spMkLst>
            <pc:docMk/>
            <pc:sldMk cId="1721099556" sldId="256"/>
            <ac:spMk id="12" creationId="{14DF7A86-C8D9-734F-CA83-8CE9EAD2067D}"/>
          </ac:spMkLst>
        </pc:spChg>
        <pc:spChg chg="mod">
          <ac:chgData name="鈴木 栄之心(suzuki-einoshin.cq3)" userId="59b9bc30-94fb-4888-9603-60f735782ef0" providerId="ADAL" clId="{CA752E54-52B0-447B-83ED-15ACF0B1EDF4}" dt="2025-04-18T02:11:49.949" v="40"/>
          <ac:spMkLst>
            <pc:docMk/>
            <pc:sldMk cId="1721099556" sldId="256"/>
            <ac:spMk id="24" creationId="{A94047FC-EFE5-A96C-4596-E918561FE37E}"/>
          </ac:spMkLst>
        </pc:spChg>
        <pc:spChg chg="mod">
          <ac:chgData name="鈴木 栄之心(suzuki-einoshin.cq3)" userId="59b9bc30-94fb-4888-9603-60f735782ef0" providerId="ADAL" clId="{CA752E54-52B0-447B-83ED-15ACF0B1EDF4}" dt="2025-04-19T11:16:43.315" v="64"/>
          <ac:spMkLst>
            <pc:docMk/>
            <pc:sldMk cId="1721099556" sldId="256"/>
            <ac:spMk id="42" creationId="{01AC889C-D6F9-4AE1-23A8-B016BEB1AC77}"/>
          </ac:spMkLst>
        </pc:spChg>
        <pc:spChg chg="mod">
          <ac:chgData name="鈴木 栄之心(suzuki-einoshin.cq3)" userId="59b9bc30-94fb-4888-9603-60f735782ef0" providerId="ADAL" clId="{CA752E54-52B0-447B-83ED-15ACF0B1EDF4}" dt="2025-04-21T14:28:21.561" v="84" actId="1076"/>
          <ac:spMkLst>
            <pc:docMk/>
            <pc:sldMk cId="1721099556" sldId="256"/>
            <ac:spMk id="65" creationId="{505B9202-0A5B-582E-99DC-8659C037055D}"/>
          </ac:spMkLst>
        </pc:spChg>
        <pc:grpChg chg="add mod">
          <ac:chgData name="鈴木 栄之心(suzuki-einoshin.cq3)" userId="59b9bc30-94fb-4888-9603-60f735782ef0" providerId="ADAL" clId="{CA752E54-52B0-447B-83ED-15ACF0B1EDF4}" dt="2025-04-18T02:12:05.562" v="42"/>
          <ac:grpSpMkLst>
            <pc:docMk/>
            <pc:sldMk cId="1721099556" sldId="256"/>
            <ac:grpSpMk id="2" creationId="{B9D5BA3F-17C7-CF46-EF51-8AE358F151A3}"/>
          </ac:grpSpMkLst>
        </pc:grpChg>
        <pc:grpChg chg="mod">
          <ac:chgData name="鈴木 栄之心(suzuki-einoshin.cq3)" userId="59b9bc30-94fb-4888-9603-60f735782ef0" providerId="ADAL" clId="{CA752E54-52B0-447B-83ED-15ACF0B1EDF4}" dt="2025-04-18T02:12:35.621" v="54" actId="14100"/>
          <ac:grpSpMkLst>
            <pc:docMk/>
            <pc:sldMk cId="1721099556" sldId="256"/>
            <ac:grpSpMk id="16" creationId="{28DEB13B-930B-E22F-DEE7-C976903FB416}"/>
          </ac:grpSpMkLst>
        </pc:grpChg>
        <pc:grpChg chg="mod">
          <ac:chgData name="鈴木 栄之心(suzuki-einoshin.cq3)" userId="59b9bc30-94fb-4888-9603-60f735782ef0" providerId="ADAL" clId="{CA752E54-52B0-447B-83ED-15ACF0B1EDF4}" dt="2025-04-18T02:12:11.090" v="43" actId="14100"/>
          <ac:grpSpMkLst>
            <pc:docMk/>
            <pc:sldMk cId="1721099556" sldId="256"/>
            <ac:grpSpMk id="19" creationId="{B8629D99-E3FD-0D65-A1C1-89688513D15F}"/>
          </ac:grpSpMkLst>
        </pc:grpChg>
        <pc:picChg chg="del">
          <ac:chgData name="鈴木 栄之心(suzuki-einoshin.cq3)" userId="59b9bc30-94fb-4888-9603-60f735782ef0" providerId="ADAL" clId="{CA752E54-52B0-447B-83ED-15ACF0B1EDF4}" dt="2025-04-21T14:28:02.923" v="65" actId="478"/>
          <ac:picMkLst>
            <pc:docMk/>
            <pc:sldMk cId="1721099556" sldId="256"/>
            <ac:picMk id="3" creationId="{EA9682C1-6DE9-92B0-D548-98CD337DE824}"/>
          </ac:picMkLst>
        </pc:picChg>
        <pc:picChg chg="del">
          <ac:chgData name="鈴木 栄之心(suzuki-einoshin.cq3)" userId="59b9bc30-94fb-4888-9603-60f735782ef0" providerId="ADAL" clId="{CA752E54-52B0-447B-83ED-15ACF0B1EDF4}" dt="2025-04-21T14:28:02.923" v="65" actId="478"/>
          <ac:picMkLst>
            <pc:docMk/>
            <pc:sldMk cId="1721099556" sldId="256"/>
            <ac:picMk id="5" creationId="{C33344AF-B4C5-1D30-4D4D-5B05D2A185B6}"/>
          </ac:picMkLst>
        </pc:picChg>
        <pc:picChg chg="del">
          <ac:chgData name="鈴木 栄之心(suzuki-einoshin.cq3)" userId="59b9bc30-94fb-4888-9603-60f735782ef0" providerId="ADAL" clId="{CA752E54-52B0-447B-83ED-15ACF0B1EDF4}" dt="2025-04-21T14:28:02.923" v="65" actId="478"/>
          <ac:picMkLst>
            <pc:docMk/>
            <pc:sldMk cId="1721099556" sldId="256"/>
            <ac:picMk id="8" creationId="{660DA8E0-36CD-783F-87ED-202A04E4C1D6}"/>
          </ac:picMkLst>
        </pc:picChg>
        <pc:picChg chg="del">
          <ac:chgData name="鈴木 栄之心(suzuki-einoshin.cq3)" userId="59b9bc30-94fb-4888-9603-60f735782ef0" providerId="ADAL" clId="{CA752E54-52B0-447B-83ED-15ACF0B1EDF4}" dt="2025-04-21T14:28:02.923" v="65" actId="478"/>
          <ac:picMkLst>
            <pc:docMk/>
            <pc:sldMk cId="1721099556" sldId="256"/>
            <ac:picMk id="10" creationId="{F12467E1-0F24-208C-B381-BE513C1C983A}"/>
          </ac:picMkLst>
        </pc:picChg>
        <pc:picChg chg="del">
          <ac:chgData name="鈴木 栄之心(suzuki-einoshin.cq3)" userId="59b9bc30-94fb-4888-9603-60f735782ef0" providerId="ADAL" clId="{CA752E54-52B0-447B-83ED-15ACF0B1EDF4}" dt="2025-04-21T14:28:02.923" v="65" actId="478"/>
          <ac:picMkLst>
            <pc:docMk/>
            <pc:sldMk cId="1721099556" sldId="256"/>
            <ac:picMk id="13" creationId="{06E12E07-6382-1F92-E3CE-BF5A17326CA8}"/>
          </ac:picMkLst>
        </pc:picChg>
      </pc:sldChg>
    </pc:docChg>
  </pc:docChgLst>
  <pc:docChgLst>
    <pc:chgData name="鈴木 栄之心(suzuki-einoshin.cq3)" userId="59b9bc30-94fb-4888-9603-60f735782ef0" providerId="ADAL" clId="{58CDF7CB-F434-45E0-8BAC-7A32E72518C4}"/>
    <pc:docChg chg="undo redo custSel modSld">
      <pc:chgData name="鈴木 栄之心(suzuki-einoshin.cq3)" userId="59b9bc30-94fb-4888-9603-60f735782ef0" providerId="ADAL" clId="{58CDF7CB-F434-45E0-8BAC-7A32E72518C4}" dt="2025-03-23T07:42:07.474" v="2077" actId="1035"/>
      <pc:docMkLst>
        <pc:docMk/>
      </pc:docMkLst>
      <pc:sldChg chg="addSp delSp modSp mod">
        <pc:chgData name="鈴木 栄之心(suzuki-einoshin.cq3)" userId="59b9bc30-94fb-4888-9603-60f735782ef0" providerId="ADAL" clId="{58CDF7CB-F434-45E0-8BAC-7A32E72518C4}" dt="2025-03-23T07:42:07.474" v="2077" actId="1035"/>
        <pc:sldMkLst>
          <pc:docMk/>
          <pc:sldMk cId="1721099556" sldId="256"/>
        </pc:sldMkLst>
        <pc:spChg chg="mod">
          <ac:chgData name="鈴木 栄之心(suzuki-einoshin.cq3)" userId="59b9bc30-94fb-4888-9603-60f735782ef0" providerId="ADAL" clId="{58CDF7CB-F434-45E0-8BAC-7A32E72518C4}" dt="2025-03-21T08:37:15.633" v="1571" actId="14100"/>
          <ac:spMkLst>
            <pc:docMk/>
            <pc:sldMk cId="1721099556" sldId="256"/>
            <ac:spMk id="4" creationId="{C4BC945A-A99C-0E1C-6898-A3A42DC549C6}"/>
          </ac:spMkLst>
        </pc:spChg>
        <pc:spChg chg="add mod ord">
          <ac:chgData name="鈴木 栄之心(suzuki-einoshin.cq3)" userId="59b9bc30-94fb-4888-9603-60f735782ef0" providerId="ADAL" clId="{58CDF7CB-F434-45E0-8BAC-7A32E72518C4}" dt="2025-03-23T07:38:20.960" v="2056" actId="14100"/>
          <ac:spMkLst>
            <pc:docMk/>
            <pc:sldMk cId="1721099556" sldId="256"/>
            <ac:spMk id="7" creationId="{492863CD-0E3C-CF52-4DB2-DDD752F748C2}"/>
          </ac:spMkLst>
        </pc:spChg>
        <pc:spChg chg="add del">
          <ac:chgData name="鈴木 栄之心(suzuki-einoshin.cq3)" userId="59b9bc30-94fb-4888-9603-60f735782ef0" providerId="ADAL" clId="{58CDF7CB-F434-45E0-8BAC-7A32E72518C4}" dt="2025-03-21T06:03:23.019" v="28" actId="478"/>
          <ac:spMkLst>
            <pc:docMk/>
            <pc:sldMk cId="1721099556" sldId="256"/>
            <ac:spMk id="8" creationId="{9ECB4B29-7412-7640-B742-180334001966}"/>
          </ac:spMkLst>
        </pc:spChg>
        <pc:spChg chg="add mod ord">
          <ac:chgData name="鈴木 栄之心(suzuki-einoshin.cq3)" userId="59b9bc30-94fb-4888-9603-60f735782ef0" providerId="ADAL" clId="{58CDF7CB-F434-45E0-8BAC-7A32E72518C4}" dt="2025-03-23T07:29:47.172" v="2020" actId="207"/>
          <ac:spMkLst>
            <pc:docMk/>
            <pc:sldMk cId="1721099556" sldId="256"/>
            <ac:spMk id="9" creationId="{6D522CFA-0BED-9D10-BC0F-88B4A4D5D735}"/>
          </ac:spMkLst>
        </pc:spChg>
        <pc:spChg chg="add del">
          <ac:chgData name="鈴木 栄之心(suzuki-einoshin.cq3)" userId="59b9bc30-94fb-4888-9603-60f735782ef0" providerId="ADAL" clId="{58CDF7CB-F434-45E0-8BAC-7A32E72518C4}" dt="2025-03-21T06:03:42.528" v="30" actId="478"/>
          <ac:spMkLst>
            <pc:docMk/>
            <pc:sldMk cId="1721099556" sldId="256"/>
            <ac:spMk id="9" creationId="{A207795F-0994-4EE1-6B20-367159EE16B9}"/>
          </ac:spMkLst>
        </pc:spChg>
        <pc:spChg chg="add del">
          <ac:chgData name="鈴木 栄之心(suzuki-einoshin.cq3)" userId="59b9bc30-94fb-4888-9603-60f735782ef0" providerId="ADAL" clId="{58CDF7CB-F434-45E0-8BAC-7A32E72518C4}" dt="2025-03-21T06:05:34.999" v="32" actId="478"/>
          <ac:spMkLst>
            <pc:docMk/>
            <pc:sldMk cId="1721099556" sldId="256"/>
            <ac:spMk id="10" creationId="{1C7FC1E7-AAFD-5D22-552D-7973767BC122}"/>
          </ac:spMkLst>
        </pc:spChg>
        <pc:spChg chg="add mod">
          <ac:chgData name="鈴木 栄之心(suzuki-einoshin.cq3)" userId="59b9bc30-94fb-4888-9603-60f735782ef0" providerId="ADAL" clId="{58CDF7CB-F434-45E0-8BAC-7A32E72518C4}" dt="2025-03-21T08:30:37.022" v="1454"/>
          <ac:spMkLst>
            <pc:docMk/>
            <pc:sldMk cId="1721099556" sldId="256"/>
            <ac:spMk id="10" creationId="{2750E20C-56EB-2DCF-829A-02C7FA7254A8}"/>
          </ac:spMkLst>
        </pc:spChg>
        <pc:spChg chg="add mod">
          <ac:chgData name="鈴木 栄之心(suzuki-einoshin.cq3)" userId="59b9bc30-94fb-4888-9603-60f735782ef0" providerId="ADAL" clId="{58CDF7CB-F434-45E0-8BAC-7A32E72518C4}" dt="2025-03-23T07:34:42.130" v="2037" actId="207"/>
          <ac:spMkLst>
            <pc:docMk/>
            <pc:sldMk cId="1721099556" sldId="256"/>
            <ac:spMk id="11" creationId="{2BC401D1-5771-E49F-D8F2-B6FF41D04058}"/>
          </ac:spMkLst>
        </pc:spChg>
        <pc:spChg chg="add del">
          <ac:chgData name="鈴木 栄之心(suzuki-einoshin.cq3)" userId="59b9bc30-94fb-4888-9603-60f735782ef0" providerId="ADAL" clId="{58CDF7CB-F434-45E0-8BAC-7A32E72518C4}" dt="2025-03-21T06:05:42.503" v="34" actId="478"/>
          <ac:spMkLst>
            <pc:docMk/>
            <pc:sldMk cId="1721099556" sldId="256"/>
            <ac:spMk id="11" creationId="{697A90D9-492A-D403-5418-7E6EB235EFAD}"/>
          </ac:spMkLst>
        </pc:spChg>
        <pc:spChg chg="add del">
          <ac:chgData name="鈴木 栄之心(suzuki-einoshin.cq3)" userId="59b9bc30-94fb-4888-9603-60f735782ef0" providerId="ADAL" clId="{58CDF7CB-F434-45E0-8BAC-7A32E72518C4}" dt="2025-03-21T06:05:55.523" v="36" actId="478"/>
          <ac:spMkLst>
            <pc:docMk/>
            <pc:sldMk cId="1721099556" sldId="256"/>
            <ac:spMk id="12" creationId="{3B948E09-09C8-67A2-B634-C6DF1E9BEBD4}"/>
          </ac:spMkLst>
        </pc:spChg>
        <pc:spChg chg="mod">
          <ac:chgData name="鈴木 栄之心(suzuki-einoshin.cq3)" userId="59b9bc30-94fb-4888-9603-60f735782ef0" providerId="ADAL" clId="{58CDF7CB-F434-45E0-8BAC-7A32E72518C4}" dt="2025-03-21T06:06:11.478" v="37"/>
          <ac:spMkLst>
            <pc:docMk/>
            <pc:sldMk cId="1721099556" sldId="256"/>
            <ac:spMk id="14" creationId="{9AB517B6-D466-91C2-A2BF-B59235279EE2}"/>
          </ac:spMkLst>
        </pc:spChg>
        <pc:spChg chg="add mod">
          <ac:chgData name="鈴木 栄之心(suzuki-einoshin.cq3)" userId="59b9bc30-94fb-4888-9603-60f735782ef0" providerId="ADAL" clId="{58CDF7CB-F434-45E0-8BAC-7A32E72518C4}" dt="2025-03-21T08:32:35.878" v="1475"/>
          <ac:spMkLst>
            <pc:docMk/>
            <pc:sldMk cId="1721099556" sldId="256"/>
            <ac:spMk id="14" creationId="{FF7AE815-7516-73C8-D79E-189A888E9733}"/>
          </ac:spMkLst>
        </pc:spChg>
        <pc:spChg chg="mod">
          <ac:chgData name="鈴木 栄之心(suzuki-einoshin.cq3)" userId="59b9bc30-94fb-4888-9603-60f735782ef0" providerId="ADAL" clId="{58CDF7CB-F434-45E0-8BAC-7A32E72518C4}" dt="2025-03-21T06:06:11.478" v="37"/>
          <ac:spMkLst>
            <pc:docMk/>
            <pc:sldMk cId="1721099556" sldId="256"/>
            <ac:spMk id="15" creationId="{27BB51BC-E75B-94D1-383B-7DDE638BFAEA}"/>
          </ac:spMkLst>
        </pc:spChg>
        <pc:spChg chg="add mod">
          <ac:chgData name="鈴木 栄之心(suzuki-einoshin.cq3)" userId="59b9bc30-94fb-4888-9603-60f735782ef0" providerId="ADAL" clId="{58CDF7CB-F434-45E0-8BAC-7A32E72518C4}" dt="2025-03-21T15:53:30.203" v="1948" actId="1037"/>
          <ac:spMkLst>
            <pc:docMk/>
            <pc:sldMk cId="1721099556" sldId="256"/>
            <ac:spMk id="15" creationId="{A95B85A1-17E5-B75C-CAC9-80037D3904F4}"/>
          </ac:spMkLst>
        </pc:spChg>
        <pc:spChg chg="mod">
          <ac:chgData name="鈴木 栄之心(suzuki-einoshin.cq3)" userId="59b9bc30-94fb-4888-9603-60f735782ef0" providerId="ADAL" clId="{58CDF7CB-F434-45E0-8BAC-7A32E72518C4}" dt="2025-03-23T07:29:21.107" v="2019" actId="207"/>
          <ac:spMkLst>
            <pc:docMk/>
            <pc:sldMk cId="1721099556" sldId="256"/>
            <ac:spMk id="17" creationId="{A8BBD24C-F351-AFAE-BC0C-47357C9716DF}"/>
          </ac:spMkLst>
        </pc:spChg>
        <pc:spChg chg="mod">
          <ac:chgData name="鈴木 栄之心(suzuki-einoshin.cq3)" userId="59b9bc30-94fb-4888-9603-60f735782ef0" providerId="ADAL" clId="{58CDF7CB-F434-45E0-8BAC-7A32E72518C4}" dt="2025-03-23T07:29:21.107" v="2019" actId="207"/>
          <ac:spMkLst>
            <pc:docMk/>
            <pc:sldMk cId="1721099556" sldId="256"/>
            <ac:spMk id="18" creationId="{B4BE4921-E1ED-66DE-8624-0907E93C536A}"/>
          </ac:spMkLst>
        </pc:spChg>
        <pc:spChg chg="mod">
          <ac:chgData name="鈴木 栄之心(suzuki-einoshin.cq3)" userId="59b9bc30-94fb-4888-9603-60f735782ef0" providerId="ADAL" clId="{58CDF7CB-F434-45E0-8BAC-7A32E72518C4}" dt="2025-03-23T07:29:08.043" v="2018" actId="207"/>
          <ac:spMkLst>
            <pc:docMk/>
            <pc:sldMk cId="1721099556" sldId="256"/>
            <ac:spMk id="20" creationId="{77936AC0-1F8B-36C9-2A0A-84C666DD13BA}"/>
          </ac:spMkLst>
        </pc:spChg>
        <pc:spChg chg="mod">
          <ac:chgData name="鈴木 栄之心(suzuki-einoshin.cq3)" userId="59b9bc30-94fb-4888-9603-60f735782ef0" providerId="ADAL" clId="{58CDF7CB-F434-45E0-8BAC-7A32E72518C4}" dt="2025-03-23T07:29:08.043" v="2018" actId="207"/>
          <ac:spMkLst>
            <pc:docMk/>
            <pc:sldMk cId="1721099556" sldId="256"/>
            <ac:spMk id="21" creationId="{2F918423-1FC7-A777-9E0B-01156BCAA376}"/>
          </ac:spMkLst>
        </pc:spChg>
        <pc:spChg chg="add mod">
          <ac:chgData name="鈴木 栄之心(suzuki-einoshin.cq3)" userId="59b9bc30-94fb-4888-9603-60f735782ef0" providerId="ADAL" clId="{58CDF7CB-F434-45E0-8BAC-7A32E72518C4}" dt="2025-03-21T06:08:35.750" v="68"/>
          <ac:spMkLst>
            <pc:docMk/>
            <pc:sldMk cId="1721099556" sldId="256"/>
            <ac:spMk id="22" creationId="{6F9B824F-A526-B183-5020-69F3198E4991}"/>
          </ac:spMkLst>
        </pc:spChg>
        <pc:spChg chg="add mod">
          <ac:chgData name="鈴木 栄之心(suzuki-einoshin.cq3)" userId="59b9bc30-94fb-4888-9603-60f735782ef0" providerId="ADAL" clId="{58CDF7CB-F434-45E0-8BAC-7A32E72518C4}" dt="2025-03-21T08:34:36.985" v="1535"/>
          <ac:spMkLst>
            <pc:docMk/>
            <pc:sldMk cId="1721099556" sldId="256"/>
            <ac:spMk id="22" creationId="{D55F6121-9561-C210-DDF6-BCCAC5EF05AD}"/>
          </ac:spMkLst>
        </pc:spChg>
        <pc:spChg chg="add mod">
          <ac:chgData name="鈴木 栄之心(suzuki-einoshin.cq3)" userId="59b9bc30-94fb-4888-9603-60f735782ef0" providerId="ADAL" clId="{58CDF7CB-F434-45E0-8BAC-7A32E72518C4}" dt="2025-03-23T07:31:25.936" v="2030" actId="207"/>
          <ac:spMkLst>
            <pc:docMk/>
            <pc:sldMk cId="1721099556" sldId="256"/>
            <ac:spMk id="23" creationId="{32C314F0-729C-187A-07FC-8EEE5CC79623}"/>
          </ac:spMkLst>
        </pc:spChg>
        <pc:spChg chg="add mod">
          <ac:chgData name="鈴木 栄之心(suzuki-einoshin.cq3)" userId="59b9bc30-94fb-4888-9603-60f735782ef0" providerId="ADAL" clId="{58CDF7CB-F434-45E0-8BAC-7A32E72518C4}" dt="2025-03-23T07:30:51.500" v="2022" actId="207"/>
          <ac:spMkLst>
            <pc:docMk/>
            <pc:sldMk cId="1721099556" sldId="256"/>
            <ac:spMk id="24" creationId="{A94047FC-EFE5-A96C-4596-E918561FE37E}"/>
          </ac:spMkLst>
        </pc:spChg>
        <pc:spChg chg="mod">
          <ac:chgData name="鈴木 栄之心(suzuki-einoshin.cq3)" userId="59b9bc30-94fb-4888-9603-60f735782ef0" providerId="ADAL" clId="{58CDF7CB-F434-45E0-8BAC-7A32E72518C4}" dt="2025-03-21T06:15:56.080" v="186"/>
          <ac:spMkLst>
            <pc:docMk/>
            <pc:sldMk cId="1721099556" sldId="256"/>
            <ac:spMk id="26" creationId="{9B89E02E-5877-8838-E1B4-0267DE61E0EE}"/>
          </ac:spMkLst>
        </pc:spChg>
        <pc:spChg chg="mod">
          <ac:chgData name="鈴木 栄之心(suzuki-einoshin.cq3)" userId="59b9bc30-94fb-4888-9603-60f735782ef0" providerId="ADAL" clId="{58CDF7CB-F434-45E0-8BAC-7A32E72518C4}" dt="2025-03-21T06:15:56.080" v="186"/>
          <ac:spMkLst>
            <pc:docMk/>
            <pc:sldMk cId="1721099556" sldId="256"/>
            <ac:spMk id="27" creationId="{781536F8-1754-C1AC-D30D-69A72CEDDB94}"/>
          </ac:spMkLst>
        </pc:spChg>
        <pc:spChg chg="mod">
          <ac:chgData name="鈴木 栄之心(suzuki-einoshin.cq3)" userId="59b9bc30-94fb-4888-9603-60f735782ef0" providerId="ADAL" clId="{58CDF7CB-F434-45E0-8BAC-7A32E72518C4}" dt="2025-03-21T06:15:56.080" v="186"/>
          <ac:spMkLst>
            <pc:docMk/>
            <pc:sldMk cId="1721099556" sldId="256"/>
            <ac:spMk id="28" creationId="{CF527639-4A17-F4B0-9E80-3EDB84986DAE}"/>
          </ac:spMkLst>
        </pc:spChg>
        <pc:spChg chg="add mod">
          <ac:chgData name="鈴木 栄之心(suzuki-einoshin.cq3)" userId="59b9bc30-94fb-4888-9603-60f735782ef0" providerId="ADAL" clId="{58CDF7CB-F434-45E0-8BAC-7A32E72518C4}" dt="2025-03-23T07:34:42.130" v="2037" actId="207"/>
          <ac:spMkLst>
            <pc:docMk/>
            <pc:sldMk cId="1721099556" sldId="256"/>
            <ac:spMk id="29" creationId="{C9B211CF-966B-7D8A-9B86-B87200251853}"/>
          </ac:spMkLst>
        </pc:spChg>
        <pc:spChg chg="mod">
          <ac:chgData name="鈴木 栄之心(suzuki-einoshin.cq3)" userId="59b9bc30-94fb-4888-9603-60f735782ef0" providerId="ADAL" clId="{58CDF7CB-F434-45E0-8BAC-7A32E72518C4}" dt="2025-03-21T06:17:54.709" v="232"/>
          <ac:spMkLst>
            <pc:docMk/>
            <pc:sldMk cId="1721099556" sldId="256"/>
            <ac:spMk id="30" creationId="{A998BC8C-5E8C-B36F-9A7F-402AE5F35341}"/>
          </ac:spMkLst>
        </pc:spChg>
        <pc:spChg chg="add mod">
          <ac:chgData name="鈴木 栄之心(suzuki-einoshin.cq3)" userId="59b9bc30-94fb-4888-9603-60f735782ef0" providerId="ADAL" clId="{58CDF7CB-F434-45E0-8BAC-7A32E72518C4}" dt="2025-03-23T07:34:42.130" v="2037" actId="207"/>
          <ac:spMkLst>
            <pc:docMk/>
            <pc:sldMk cId="1721099556" sldId="256"/>
            <ac:spMk id="30" creationId="{FB2697A9-A45A-5408-A032-EE0B91C2F40F}"/>
          </ac:spMkLst>
        </pc:spChg>
        <pc:spChg chg="mod">
          <ac:chgData name="鈴木 栄之心(suzuki-einoshin.cq3)" userId="59b9bc30-94fb-4888-9603-60f735782ef0" providerId="ADAL" clId="{58CDF7CB-F434-45E0-8BAC-7A32E72518C4}" dt="2025-03-21T06:17:54.709" v="232"/>
          <ac:spMkLst>
            <pc:docMk/>
            <pc:sldMk cId="1721099556" sldId="256"/>
            <ac:spMk id="31" creationId="{D0AE95CB-AC32-19BB-66F8-9847EE5370E2}"/>
          </ac:spMkLst>
        </pc:spChg>
        <pc:spChg chg="add mod">
          <ac:chgData name="鈴木 栄之心(suzuki-einoshin.cq3)" userId="59b9bc30-94fb-4888-9603-60f735782ef0" providerId="ADAL" clId="{58CDF7CB-F434-45E0-8BAC-7A32E72518C4}" dt="2025-03-23T07:35:29.067" v="2038" actId="207"/>
          <ac:spMkLst>
            <pc:docMk/>
            <pc:sldMk cId="1721099556" sldId="256"/>
            <ac:spMk id="31" creationId="{E8B6D3D3-5E60-CFDB-7840-D7FC1320AA63}"/>
          </ac:spMkLst>
        </pc:spChg>
        <pc:spChg chg="add mod">
          <ac:chgData name="鈴木 栄之心(suzuki-einoshin.cq3)" userId="59b9bc30-94fb-4888-9603-60f735782ef0" providerId="ADAL" clId="{58CDF7CB-F434-45E0-8BAC-7A32E72518C4}" dt="2025-03-21T08:38:25.651" v="1597"/>
          <ac:spMkLst>
            <pc:docMk/>
            <pc:sldMk cId="1721099556" sldId="256"/>
            <ac:spMk id="32" creationId="{59663D15-38B0-7DF4-9FDD-61FE77372B6C}"/>
          </ac:spMkLst>
        </pc:spChg>
        <pc:spChg chg="mod">
          <ac:chgData name="鈴木 栄之心(suzuki-einoshin.cq3)" userId="59b9bc30-94fb-4888-9603-60f735782ef0" providerId="ADAL" clId="{58CDF7CB-F434-45E0-8BAC-7A32E72518C4}" dt="2025-03-21T06:17:54.709" v="232"/>
          <ac:spMkLst>
            <pc:docMk/>
            <pc:sldMk cId="1721099556" sldId="256"/>
            <ac:spMk id="32" creationId="{E0616BA2-0C0E-BFCB-F1B5-2568100B4CF2}"/>
          </ac:spMkLst>
        </pc:spChg>
        <pc:spChg chg="mod">
          <ac:chgData name="鈴木 栄之心(suzuki-einoshin.cq3)" userId="59b9bc30-94fb-4888-9603-60f735782ef0" providerId="ADAL" clId="{58CDF7CB-F434-45E0-8BAC-7A32E72518C4}" dt="2025-03-21T06:18:21.781" v="235"/>
          <ac:spMkLst>
            <pc:docMk/>
            <pc:sldMk cId="1721099556" sldId="256"/>
            <ac:spMk id="34" creationId="{BC342D77-19EF-6066-761D-337A22DF4606}"/>
          </ac:spMkLst>
        </pc:spChg>
        <pc:spChg chg="mod">
          <ac:chgData name="鈴木 栄之心(suzuki-einoshin.cq3)" userId="59b9bc30-94fb-4888-9603-60f735782ef0" providerId="ADAL" clId="{58CDF7CB-F434-45E0-8BAC-7A32E72518C4}" dt="2025-03-21T06:18:21.781" v="235"/>
          <ac:spMkLst>
            <pc:docMk/>
            <pc:sldMk cId="1721099556" sldId="256"/>
            <ac:spMk id="35" creationId="{5717CD88-B04D-224F-CA95-A7F84B6FA812}"/>
          </ac:spMkLst>
        </pc:spChg>
        <pc:spChg chg="mod">
          <ac:chgData name="鈴木 栄之心(suzuki-einoshin.cq3)" userId="59b9bc30-94fb-4888-9603-60f735782ef0" providerId="ADAL" clId="{58CDF7CB-F434-45E0-8BAC-7A32E72518C4}" dt="2025-03-21T06:18:21.781" v="235"/>
          <ac:spMkLst>
            <pc:docMk/>
            <pc:sldMk cId="1721099556" sldId="256"/>
            <ac:spMk id="36" creationId="{0F21D2DE-8DA9-29B0-18D1-B9F18A363B3A}"/>
          </ac:spMkLst>
        </pc:spChg>
        <pc:spChg chg="mod">
          <ac:chgData name="鈴木 栄之心(suzuki-einoshin.cq3)" userId="59b9bc30-94fb-4888-9603-60f735782ef0" providerId="ADAL" clId="{58CDF7CB-F434-45E0-8BAC-7A32E72518C4}" dt="2025-03-21T06:19:03.388" v="239"/>
          <ac:spMkLst>
            <pc:docMk/>
            <pc:sldMk cId="1721099556" sldId="256"/>
            <ac:spMk id="38" creationId="{E937870A-2A63-9E84-930E-9E18B424AFF3}"/>
          </ac:spMkLst>
        </pc:spChg>
        <pc:spChg chg="mod">
          <ac:chgData name="鈴木 栄之心(suzuki-einoshin.cq3)" userId="59b9bc30-94fb-4888-9603-60f735782ef0" providerId="ADAL" clId="{58CDF7CB-F434-45E0-8BAC-7A32E72518C4}" dt="2025-03-21T06:19:03.388" v="239"/>
          <ac:spMkLst>
            <pc:docMk/>
            <pc:sldMk cId="1721099556" sldId="256"/>
            <ac:spMk id="39" creationId="{020D24AB-3D5C-E2DE-AE25-1F5241CBB761}"/>
          </ac:spMkLst>
        </pc:spChg>
        <pc:spChg chg="mod">
          <ac:chgData name="鈴木 栄之心(suzuki-einoshin.cq3)" userId="59b9bc30-94fb-4888-9603-60f735782ef0" providerId="ADAL" clId="{58CDF7CB-F434-45E0-8BAC-7A32E72518C4}" dt="2025-03-21T06:19:03.388" v="239"/>
          <ac:spMkLst>
            <pc:docMk/>
            <pc:sldMk cId="1721099556" sldId="256"/>
            <ac:spMk id="40" creationId="{77F232C7-A7F6-D68A-EC60-6E7FFB0D37BF}"/>
          </ac:spMkLst>
        </pc:spChg>
        <pc:spChg chg="add mod">
          <ac:chgData name="鈴木 栄之心(suzuki-einoshin.cq3)" userId="59b9bc30-94fb-4888-9603-60f735782ef0" providerId="ADAL" clId="{58CDF7CB-F434-45E0-8BAC-7A32E72518C4}" dt="2025-03-23T07:34:11.124" v="2036" actId="207"/>
          <ac:spMkLst>
            <pc:docMk/>
            <pc:sldMk cId="1721099556" sldId="256"/>
            <ac:spMk id="41" creationId="{29F5A5D4-3BE0-9D60-237E-CBE4F72955D5}"/>
          </ac:spMkLst>
        </pc:spChg>
        <pc:spChg chg="add mod">
          <ac:chgData name="鈴木 栄之心(suzuki-einoshin.cq3)" userId="59b9bc30-94fb-4888-9603-60f735782ef0" providerId="ADAL" clId="{58CDF7CB-F434-45E0-8BAC-7A32E72518C4}" dt="2025-03-21T06:21:08.881" v="244"/>
          <ac:spMkLst>
            <pc:docMk/>
            <pc:sldMk cId="1721099556" sldId="256"/>
            <ac:spMk id="41" creationId="{3813F0C5-A48D-0337-FEB1-B795C143062F}"/>
          </ac:spMkLst>
        </pc:spChg>
        <pc:spChg chg="add mod">
          <ac:chgData name="鈴木 栄之心(suzuki-einoshin.cq3)" userId="59b9bc30-94fb-4888-9603-60f735782ef0" providerId="ADAL" clId="{58CDF7CB-F434-45E0-8BAC-7A32E72518C4}" dt="2025-03-21T08:37:07.478" v="1570" actId="1035"/>
          <ac:spMkLst>
            <pc:docMk/>
            <pc:sldMk cId="1721099556" sldId="256"/>
            <ac:spMk id="42" creationId="{01AC889C-D6F9-4AE1-23A8-B016BEB1AC77}"/>
          </ac:spMkLst>
        </pc:spChg>
        <pc:spChg chg="add mod">
          <ac:chgData name="鈴木 栄之心(suzuki-einoshin.cq3)" userId="59b9bc30-94fb-4888-9603-60f735782ef0" providerId="ADAL" clId="{58CDF7CB-F434-45E0-8BAC-7A32E72518C4}" dt="2025-03-21T08:45:48.424" v="1665"/>
          <ac:spMkLst>
            <pc:docMk/>
            <pc:sldMk cId="1721099556" sldId="256"/>
            <ac:spMk id="43" creationId="{2550D65D-9768-FC61-C512-4645684CD82C}"/>
          </ac:spMkLst>
        </pc:spChg>
        <pc:spChg chg="add mod">
          <ac:chgData name="鈴木 栄之心(suzuki-einoshin.cq3)" userId="59b9bc30-94fb-4888-9603-60f735782ef0" providerId="ADAL" clId="{58CDF7CB-F434-45E0-8BAC-7A32E72518C4}" dt="2025-03-21T06:26:54.392" v="345"/>
          <ac:spMkLst>
            <pc:docMk/>
            <pc:sldMk cId="1721099556" sldId="256"/>
            <ac:spMk id="45" creationId="{33F2F9F9-ADD6-9307-46F2-28D4ED29570B}"/>
          </ac:spMkLst>
        </pc:spChg>
        <pc:spChg chg="add mod">
          <ac:chgData name="鈴木 栄之心(suzuki-einoshin.cq3)" userId="59b9bc30-94fb-4888-9603-60f735782ef0" providerId="ADAL" clId="{58CDF7CB-F434-45E0-8BAC-7A32E72518C4}" dt="2025-03-23T07:42:07.474" v="2077" actId="1035"/>
          <ac:spMkLst>
            <pc:docMk/>
            <pc:sldMk cId="1721099556" sldId="256"/>
            <ac:spMk id="45" creationId="{533C318C-1197-77A2-8119-87C595D82333}"/>
          </ac:spMkLst>
        </pc:spChg>
        <pc:spChg chg="add mod">
          <ac:chgData name="鈴木 栄之心(suzuki-einoshin.cq3)" userId="59b9bc30-94fb-4888-9603-60f735782ef0" providerId="ADAL" clId="{58CDF7CB-F434-45E0-8BAC-7A32E72518C4}" dt="2025-03-21T09:20:41.244" v="1896" actId="1035"/>
          <ac:spMkLst>
            <pc:docMk/>
            <pc:sldMk cId="1721099556" sldId="256"/>
            <ac:spMk id="46" creationId="{BB19D8F0-F2D7-0BF4-3E1D-25D851BFF535}"/>
          </ac:spMkLst>
        </pc:spChg>
        <pc:spChg chg="add mod">
          <ac:chgData name="鈴木 栄之心(suzuki-einoshin.cq3)" userId="59b9bc30-94fb-4888-9603-60f735782ef0" providerId="ADAL" clId="{58CDF7CB-F434-45E0-8BAC-7A32E72518C4}" dt="2025-03-21T08:46:33.208" v="1673"/>
          <ac:spMkLst>
            <pc:docMk/>
            <pc:sldMk cId="1721099556" sldId="256"/>
            <ac:spMk id="47" creationId="{6437FA3C-80A0-10CC-478E-F48B157E7C8D}"/>
          </ac:spMkLst>
        </pc:spChg>
        <pc:spChg chg="add mod">
          <ac:chgData name="鈴木 栄之心(suzuki-einoshin.cq3)" userId="59b9bc30-94fb-4888-9603-60f735782ef0" providerId="ADAL" clId="{58CDF7CB-F434-45E0-8BAC-7A32E72518C4}" dt="2025-03-23T07:41:55.190" v="2075" actId="1035"/>
          <ac:spMkLst>
            <pc:docMk/>
            <pc:sldMk cId="1721099556" sldId="256"/>
            <ac:spMk id="48" creationId="{4C649C90-AF12-4D6E-56B0-E1A9810DF15E}"/>
          </ac:spMkLst>
        </pc:spChg>
        <pc:spChg chg="add mod topLvl">
          <ac:chgData name="鈴木 栄之心(suzuki-einoshin.cq3)" userId="59b9bc30-94fb-4888-9603-60f735782ef0" providerId="ADAL" clId="{58CDF7CB-F434-45E0-8BAC-7A32E72518C4}" dt="2025-03-23T07:33:55.221" v="2035" actId="207"/>
          <ac:spMkLst>
            <pc:docMk/>
            <pc:sldMk cId="1721099556" sldId="256"/>
            <ac:spMk id="49" creationId="{289E0BA5-7466-0D5E-DA88-8E157DFF5071}"/>
          </ac:spMkLst>
        </pc:spChg>
        <pc:spChg chg="add mod">
          <ac:chgData name="鈴木 栄之心(suzuki-einoshin.cq3)" userId="59b9bc30-94fb-4888-9603-60f735782ef0" providerId="ADAL" clId="{58CDF7CB-F434-45E0-8BAC-7A32E72518C4}" dt="2025-03-21T15:53:30.203" v="1948" actId="1037"/>
          <ac:spMkLst>
            <pc:docMk/>
            <pc:sldMk cId="1721099556" sldId="256"/>
            <ac:spMk id="50" creationId="{B18F2ECB-2958-7CA9-F149-5C8254DB9AF9}"/>
          </ac:spMkLst>
        </pc:spChg>
        <pc:spChg chg="add mod">
          <ac:chgData name="鈴木 栄之心(suzuki-einoshin.cq3)" userId="59b9bc30-94fb-4888-9603-60f735782ef0" providerId="ADAL" clId="{58CDF7CB-F434-45E0-8BAC-7A32E72518C4}" dt="2025-03-21T06:36:43.822" v="546"/>
          <ac:spMkLst>
            <pc:docMk/>
            <pc:sldMk cId="1721099556" sldId="256"/>
            <ac:spMk id="50" creationId="{CF37F0EE-E9EA-A062-FF49-65A13997902A}"/>
          </ac:spMkLst>
        </pc:spChg>
        <pc:spChg chg="add mod topLvl">
          <ac:chgData name="鈴木 栄之心(suzuki-einoshin.cq3)" userId="59b9bc30-94fb-4888-9603-60f735782ef0" providerId="ADAL" clId="{58CDF7CB-F434-45E0-8BAC-7A32E72518C4}" dt="2025-03-21T14:35:54.748" v="1916" actId="1037"/>
          <ac:spMkLst>
            <pc:docMk/>
            <pc:sldMk cId="1721099556" sldId="256"/>
            <ac:spMk id="51" creationId="{B3B55BB7-6920-CC89-BCFD-9C63FE0349AC}"/>
          </ac:spMkLst>
        </pc:spChg>
        <pc:spChg chg="add mod topLvl">
          <ac:chgData name="鈴木 栄之心(suzuki-einoshin.cq3)" userId="59b9bc30-94fb-4888-9603-60f735782ef0" providerId="ADAL" clId="{58CDF7CB-F434-45E0-8BAC-7A32E72518C4}" dt="2025-03-23T07:33:55.221" v="2035" actId="207"/>
          <ac:spMkLst>
            <pc:docMk/>
            <pc:sldMk cId="1721099556" sldId="256"/>
            <ac:spMk id="52" creationId="{A4C6F520-7B13-AFF1-76DE-C77262AEE9FB}"/>
          </ac:spMkLst>
        </pc:spChg>
        <pc:spChg chg="add mod topLvl">
          <ac:chgData name="鈴木 栄之心(suzuki-einoshin.cq3)" userId="59b9bc30-94fb-4888-9603-60f735782ef0" providerId="ADAL" clId="{58CDF7CB-F434-45E0-8BAC-7A32E72518C4}" dt="2025-03-21T14:35:54.748" v="1916" actId="1037"/>
          <ac:spMkLst>
            <pc:docMk/>
            <pc:sldMk cId="1721099556" sldId="256"/>
            <ac:spMk id="53" creationId="{EC421BAC-4E5F-87DB-2A08-881A5A790F01}"/>
          </ac:spMkLst>
        </pc:spChg>
        <pc:spChg chg="add mod topLvl">
          <ac:chgData name="鈴木 栄之心(suzuki-einoshin.cq3)" userId="59b9bc30-94fb-4888-9603-60f735782ef0" providerId="ADAL" clId="{58CDF7CB-F434-45E0-8BAC-7A32E72518C4}" dt="2025-03-23T07:33:55.221" v="2035" actId="207"/>
          <ac:spMkLst>
            <pc:docMk/>
            <pc:sldMk cId="1721099556" sldId="256"/>
            <ac:spMk id="54" creationId="{2EE7BF6F-D7AE-8235-5088-9DEE4A412130}"/>
          </ac:spMkLst>
        </pc:spChg>
        <pc:spChg chg="add mod topLvl">
          <ac:chgData name="鈴木 栄之心(suzuki-einoshin.cq3)" userId="59b9bc30-94fb-4888-9603-60f735782ef0" providerId="ADAL" clId="{58CDF7CB-F434-45E0-8BAC-7A32E72518C4}" dt="2025-03-21T14:35:54.748" v="1916" actId="1037"/>
          <ac:spMkLst>
            <pc:docMk/>
            <pc:sldMk cId="1721099556" sldId="256"/>
            <ac:spMk id="55" creationId="{E5F592F5-2763-702C-B707-35C21ECE9AE6}"/>
          </ac:spMkLst>
        </pc:spChg>
        <pc:spChg chg="add mod topLvl">
          <ac:chgData name="鈴木 栄之心(suzuki-einoshin.cq3)" userId="59b9bc30-94fb-4888-9603-60f735782ef0" providerId="ADAL" clId="{58CDF7CB-F434-45E0-8BAC-7A32E72518C4}" dt="2025-03-23T07:33:55.221" v="2035" actId="207"/>
          <ac:spMkLst>
            <pc:docMk/>
            <pc:sldMk cId="1721099556" sldId="256"/>
            <ac:spMk id="56" creationId="{791837BE-AEB1-CFDF-1129-F3A650455093}"/>
          </ac:spMkLst>
        </pc:spChg>
        <pc:spChg chg="add mod topLvl">
          <ac:chgData name="鈴木 栄之心(suzuki-einoshin.cq3)" userId="59b9bc30-94fb-4888-9603-60f735782ef0" providerId="ADAL" clId="{58CDF7CB-F434-45E0-8BAC-7A32E72518C4}" dt="2025-03-21T14:35:54.748" v="1916" actId="1037"/>
          <ac:spMkLst>
            <pc:docMk/>
            <pc:sldMk cId="1721099556" sldId="256"/>
            <ac:spMk id="57" creationId="{6F8CAC0F-4AD6-2151-635D-4196C59049D2}"/>
          </ac:spMkLst>
        </pc:spChg>
        <pc:spChg chg="add mod">
          <ac:chgData name="鈴木 栄之心(suzuki-einoshin.cq3)" userId="59b9bc30-94fb-4888-9603-60f735782ef0" providerId="ADAL" clId="{58CDF7CB-F434-45E0-8BAC-7A32E72518C4}" dt="2025-03-23T07:34:42.130" v="2037" actId="207"/>
          <ac:spMkLst>
            <pc:docMk/>
            <pc:sldMk cId="1721099556" sldId="256"/>
            <ac:spMk id="58" creationId="{1194F860-1B54-B405-D21E-289135EEC64F}"/>
          </ac:spMkLst>
        </pc:spChg>
        <pc:spChg chg="add mod">
          <ac:chgData name="鈴木 栄之心(suzuki-einoshin.cq3)" userId="59b9bc30-94fb-4888-9603-60f735782ef0" providerId="ADAL" clId="{58CDF7CB-F434-45E0-8BAC-7A32E72518C4}" dt="2025-03-21T08:48:18.423" v="1722"/>
          <ac:spMkLst>
            <pc:docMk/>
            <pc:sldMk cId="1721099556" sldId="256"/>
            <ac:spMk id="61" creationId="{2B20207B-6895-8EC9-C437-37DAC8151BAE}"/>
          </ac:spMkLst>
        </pc:spChg>
        <pc:spChg chg="add mod">
          <ac:chgData name="鈴木 栄之心(suzuki-einoshin.cq3)" userId="59b9bc30-94fb-4888-9603-60f735782ef0" providerId="ADAL" clId="{58CDF7CB-F434-45E0-8BAC-7A32E72518C4}" dt="2025-03-21T06:51:51.935" v="817"/>
          <ac:spMkLst>
            <pc:docMk/>
            <pc:sldMk cId="1721099556" sldId="256"/>
            <ac:spMk id="61" creationId="{966E57F9-C0A6-FC00-DBEE-1DA0A7B89A80}"/>
          </ac:spMkLst>
        </pc:spChg>
        <pc:spChg chg="add mod">
          <ac:chgData name="鈴木 栄之心(suzuki-einoshin.cq3)" userId="59b9bc30-94fb-4888-9603-60f735782ef0" providerId="ADAL" clId="{58CDF7CB-F434-45E0-8BAC-7A32E72518C4}" dt="2025-03-21T06:51:51.935" v="817"/>
          <ac:spMkLst>
            <pc:docMk/>
            <pc:sldMk cId="1721099556" sldId="256"/>
            <ac:spMk id="62" creationId="{0AA8DDF0-8ACE-6A59-4069-5B9FD5792EFE}"/>
          </ac:spMkLst>
        </pc:spChg>
        <pc:spChg chg="add mod">
          <ac:chgData name="鈴木 栄之心(suzuki-einoshin.cq3)" userId="59b9bc30-94fb-4888-9603-60f735782ef0" providerId="ADAL" clId="{58CDF7CB-F434-45E0-8BAC-7A32E72518C4}" dt="2025-03-23T07:41:39.572" v="2073" actId="1038"/>
          <ac:spMkLst>
            <pc:docMk/>
            <pc:sldMk cId="1721099556" sldId="256"/>
            <ac:spMk id="62" creationId="{D9835DFE-C296-E12F-DCC4-51B13FE61D6D}"/>
          </ac:spMkLst>
        </pc:spChg>
        <pc:spChg chg="add mod">
          <ac:chgData name="鈴木 栄之心(suzuki-einoshin.cq3)" userId="59b9bc30-94fb-4888-9603-60f735782ef0" providerId="ADAL" clId="{58CDF7CB-F434-45E0-8BAC-7A32E72518C4}" dt="2025-03-21T06:51:51.935" v="817"/>
          <ac:spMkLst>
            <pc:docMk/>
            <pc:sldMk cId="1721099556" sldId="256"/>
            <ac:spMk id="63" creationId="{23230B27-7C18-43AD-DEC1-F4AE7C07DB78}"/>
          </ac:spMkLst>
        </pc:spChg>
        <pc:spChg chg="add mod">
          <ac:chgData name="鈴木 栄之心(suzuki-einoshin.cq3)" userId="59b9bc30-94fb-4888-9603-60f735782ef0" providerId="ADAL" clId="{58CDF7CB-F434-45E0-8BAC-7A32E72518C4}" dt="2025-03-23T07:36:21.740" v="2042" actId="207"/>
          <ac:spMkLst>
            <pc:docMk/>
            <pc:sldMk cId="1721099556" sldId="256"/>
            <ac:spMk id="64" creationId="{35031FE8-EAB4-31EC-85A9-5D0C750D8867}"/>
          </ac:spMkLst>
        </pc:spChg>
        <pc:spChg chg="add mod">
          <ac:chgData name="鈴木 栄之心(suzuki-einoshin.cq3)" userId="59b9bc30-94fb-4888-9603-60f735782ef0" providerId="ADAL" clId="{58CDF7CB-F434-45E0-8BAC-7A32E72518C4}" dt="2025-03-23T07:28:14.791" v="2005" actId="1076"/>
          <ac:spMkLst>
            <pc:docMk/>
            <pc:sldMk cId="1721099556" sldId="256"/>
            <ac:spMk id="65" creationId="{505B9202-0A5B-582E-99DC-8659C037055D}"/>
          </ac:spMkLst>
        </pc:spChg>
        <pc:spChg chg="add mod">
          <ac:chgData name="鈴木 栄之心(suzuki-einoshin.cq3)" userId="59b9bc30-94fb-4888-9603-60f735782ef0" providerId="ADAL" clId="{58CDF7CB-F434-45E0-8BAC-7A32E72518C4}" dt="2025-03-23T07:36:15.486" v="2041" actId="207"/>
          <ac:spMkLst>
            <pc:docMk/>
            <pc:sldMk cId="1721099556" sldId="256"/>
            <ac:spMk id="66" creationId="{DA03099F-F741-AA5B-C44F-4B917BE356F6}"/>
          </ac:spMkLst>
        </pc:spChg>
        <pc:spChg chg="add del mod">
          <ac:chgData name="鈴木 栄之心(suzuki-einoshin.cq3)" userId="59b9bc30-94fb-4888-9603-60f735782ef0" providerId="ADAL" clId="{58CDF7CB-F434-45E0-8BAC-7A32E72518C4}" dt="2025-03-21T08:16:40.918" v="1011" actId="478"/>
          <ac:spMkLst>
            <pc:docMk/>
            <pc:sldMk cId="1721099556" sldId="256"/>
            <ac:spMk id="71" creationId="{7279166E-82D0-5E8A-F283-F9EC72F2EA3C}"/>
          </ac:spMkLst>
        </pc:spChg>
        <pc:grpChg chg="add del mod">
          <ac:chgData name="鈴木 栄之心(suzuki-einoshin.cq3)" userId="59b9bc30-94fb-4888-9603-60f735782ef0" providerId="ADAL" clId="{58CDF7CB-F434-45E0-8BAC-7A32E72518C4}" dt="2025-03-21T08:31:32.800" v="1467" actId="165"/>
          <ac:grpSpMkLst>
            <pc:docMk/>
            <pc:sldMk cId="1721099556" sldId="256"/>
            <ac:grpSpMk id="2" creationId="{8C8FDEAA-100B-0944-287D-238CAA03187A}"/>
          </ac:grpSpMkLst>
        </pc:grpChg>
        <pc:grpChg chg="add del mod">
          <ac:chgData name="鈴木 栄之心(suzuki-einoshin.cq3)" userId="59b9bc30-94fb-4888-9603-60f735782ef0" providerId="ADAL" clId="{58CDF7CB-F434-45E0-8BAC-7A32E72518C4}" dt="2025-03-21T08:31:32.800" v="1467" actId="165"/>
          <ac:grpSpMkLst>
            <pc:docMk/>
            <pc:sldMk cId="1721099556" sldId="256"/>
            <ac:grpSpMk id="3" creationId="{644481FA-D72D-2570-A0BB-87E36A91A9A8}"/>
          </ac:grpSpMkLst>
        </pc:grpChg>
        <pc:grpChg chg="add del mod">
          <ac:chgData name="鈴木 栄之心(suzuki-einoshin.cq3)" userId="59b9bc30-94fb-4888-9603-60f735782ef0" providerId="ADAL" clId="{58CDF7CB-F434-45E0-8BAC-7A32E72518C4}" dt="2025-03-21T08:31:32.800" v="1467" actId="165"/>
          <ac:grpSpMkLst>
            <pc:docMk/>
            <pc:sldMk cId="1721099556" sldId="256"/>
            <ac:grpSpMk id="5" creationId="{74B9C91D-7293-B4EA-89AB-A9B767CF262F}"/>
          </ac:grpSpMkLst>
        </pc:grpChg>
        <pc:grpChg chg="add del mod">
          <ac:chgData name="鈴木 栄之心(suzuki-einoshin.cq3)" userId="59b9bc30-94fb-4888-9603-60f735782ef0" providerId="ADAL" clId="{58CDF7CB-F434-45E0-8BAC-7A32E72518C4}" dt="2025-03-21T08:31:32.800" v="1467" actId="165"/>
          <ac:grpSpMkLst>
            <pc:docMk/>
            <pc:sldMk cId="1721099556" sldId="256"/>
            <ac:grpSpMk id="8" creationId="{EADFC16C-E409-BABC-8C05-3A3B853337D5}"/>
          </ac:grpSpMkLst>
        </pc:grpChg>
        <pc:grpChg chg="add mod">
          <ac:chgData name="鈴木 栄之心(suzuki-einoshin.cq3)" userId="59b9bc30-94fb-4888-9603-60f735782ef0" providerId="ADAL" clId="{58CDF7CB-F434-45E0-8BAC-7A32E72518C4}" dt="2025-03-21T06:06:11.478" v="37"/>
          <ac:grpSpMkLst>
            <pc:docMk/>
            <pc:sldMk cId="1721099556" sldId="256"/>
            <ac:grpSpMk id="13" creationId="{4DDC5389-817E-4F44-A990-3B266DED04C6}"/>
          </ac:grpSpMkLst>
        </pc:grpChg>
        <pc:grpChg chg="add mod">
          <ac:chgData name="鈴木 栄之心(suzuki-einoshin.cq3)" userId="59b9bc30-94fb-4888-9603-60f735782ef0" providerId="ADAL" clId="{58CDF7CB-F434-45E0-8BAC-7A32E72518C4}" dt="2025-03-23T07:38:43.420" v="2063" actId="14100"/>
          <ac:grpSpMkLst>
            <pc:docMk/>
            <pc:sldMk cId="1721099556" sldId="256"/>
            <ac:grpSpMk id="16" creationId="{28DEB13B-930B-E22F-DEE7-C976903FB416}"/>
          </ac:grpSpMkLst>
        </pc:grpChg>
        <pc:grpChg chg="add mod ord">
          <ac:chgData name="鈴木 栄之心(suzuki-einoshin.cq3)" userId="59b9bc30-94fb-4888-9603-60f735782ef0" providerId="ADAL" clId="{58CDF7CB-F434-45E0-8BAC-7A32E72518C4}" dt="2025-03-23T07:39:31.984" v="2070" actId="1036"/>
          <ac:grpSpMkLst>
            <pc:docMk/>
            <pc:sldMk cId="1721099556" sldId="256"/>
            <ac:grpSpMk id="19" creationId="{B8629D99-E3FD-0D65-A1C1-89688513D15F}"/>
          </ac:grpSpMkLst>
        </pc:grpChg>
        <pc:grpChg chg="add mod">
          <ac:chgData name="鈴木 栄之心(suzuki-einoshin.cq3)" userId="59b9bc30-94fb-4888-9603-60f735782ef0" providerId="ADAL" clId="{58CDF7CB-F434-45E0-8BAC-7A32E72518C4}" dt="2025-03-23T07:20:02.746" v="1965" actId="1035"/>
          <ac:grpSpMkLst>
            <pc:docMk/>
            <pc:sldMk cId="1721099556" sldId="256"/>
            <ac:grpSpMk id="25" creationId="{401F7928-A281-DDE9-A7DF-76BA203C5FCD}"/>
          </ac:grpSpMkLst>
        </pc:grpChg>
        <pc:grpChg chg="add del mod">
          <ac:chgData name="鈴木 栄之心(suzuki-einoshin.cq3)" userId="59b9bc30-94fb-4888-9603-60f735782ef0" providerId="ADAL" clId="{58CDF7CB-F434-45E0-8BAC-7A32E72518C4}" dt="2025-03-21T06:18:18.928" v="234" actId="478"/>
          <ac:grpSpMkLst>
            <pc:docMk/>
            <pc:sldMk cId="1721099556" sldId="256"/>
            <ac:grpSpMk id="29" creationId="{ABB0F839-EFCB-DE51-C5A2-C405BCD86BE6}"/>
          </ac:grpSpMkLst>
        </pc:grpChg>
        <pc:grpChg chg="add mod">
          <ac:chgData name="鈴木 栄之心(suzuki-einoshin.cq3)" userId="59b9bc30-94fb-4888-9603-60f735782ef0" providerId="ADAL" clId="{58CDF7CB-F434-45E0-8BAC-7A32E72518C4}" dt="2025-03-23T07:20:02.746" v="1965" actId="1035"/>
          <ac:grpSpMkLst>
            <pc:docMk/>
            <pc:sldMk cId="1721099556" sldId="256"/>
            <ac:grpSpMk id="33" creationId="{0894ED57-C3D2-4938-AB8A-DB9890FD1A23}"/>
          </ac:grpSpMkLst>
        </pc:grpChg>
        <pc:grpChg chg="add mod">
          <ac:chgData name="鈴木 栄之心(suzuki-einoshin.cq3)" userId="59b9bc30-94fb-4888-9603-60f735782ef0" providerId="ADAL" clId="{58CDF7CB-F434-45E0-8BAC-7A32E72518C4}" dt="2025-03-23T07:20:02.746" v="1965" actId="1035"/>
          <ac:grpSpMkLst>
            <pc:docMk/>
            <pc:sldMk cId="1721099556" sldId="256"/>
            <ac:grpSpMk id="37" creationId="{FB17E453-0ED9-BE5C-6E41-2CAB7E91324C}"/>
          </ac:grpSpMkLst>
        </pc:grpChg>
        <pc:picChg chg="add del mod">
          <ac:chgData name="鈴木 栄之心(suzuki-einoshin.cq3)" userId="59b9bc30-94fb-4888-9603-60f735782ef0" providerId="ADAL" clId="{58CDF7CB-F434-45E0-8BAC-7A32E72518C4}" dt="2025-03-23T07:37:03.441" v="2047" actId="1076"/>
          <ac:picMkLst>
            <pc:docMk/>
            <pc:sldMk cId="1721099556" sldId="256"/>
            <ac:picMk id="3" creationId="{EA9682C1-6DE9-92B0-D548-98CD337DE824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33:14.571" v="2033" actId="1076"/>
          <ac:picMkLst>
            <pc:docMk/>
            <pc:sldMk cId="1721099556" sldId="256"/>
            <ac:picMk id="5" creationId="{C33344AF-B4C5-1D30-4D4D-5B05D2A185B6}"/>
          </ac:picMkLst>
        </pc:picChg>
        <pc:picChg chg="add del mod">
          <ac:chgData name="鈴木 栄之心(suzuki-einoshin.cq3)" userId="59b9bc30-94fb-4888-9603-60f735782ef0" providerId="ADAL" clId="{58CDF7CB-F434-45E0-8BAC-7A32E72518C4}" dt="2025-03-23T07:28:15.255" v="2006" actId="478"/>
          <ac:picMkLst>
            <pc:docMk/>
            <pc:sldMk cId="1721099556" sldId="256"/>
            <ac:picMk id="6" creationId="{16020D1C-C3F6-1063-5BF5-332985313980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31:18.026" v="2029" actId="14100"/>
          <ac:picMkLst>
            <pc:docMk/>
            <pc:sldMk cId="1721099556" sldId="256"/>
            <ac:picMk id="8" creationId="{660DA8E0-36CD-783F-87ED-202A04E4C1D6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36:08.266" v="2040" actId="1076"/>
          <ac:picMkLst>
            <pc:docMk/>
            <pc:sldMk cId="1721099556" sldId="256"/>
            <ac:picMk id="10" creationId="{F12467E1-0F24-208C-B381-BE513C1C983A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36:42.260" v="2044" actId="1076"/>
          <ac:picMkLst>
            <pc:docMk/>
            <pc:sldMk cId="1721099556" sldId="256"/>
            <ac:picMk id="13" creationId="{06E12E07-6382-1F92-E3CE-BF5A17326CA8}"/>
          </ac:picMkLst>
        </pc:picChg>
        <pc:picChg chg="add del mod">
          <ac:chgData name="鈴木 栄之心(suzuki-einoshin.cq3)" userId="59b9bc30-94fb-4888-9603-60f735782ef0" providerId="ADAL" clId="{58CDF7CB-F434-45E0-8BAC-7A32E72518C4}" dt="2025-03-23T07:28:15.255" v="2006" actId="478"/>
          <ac:picMkLst>
            <pc:docMk/>
            <pc:sldMk cId="1721099556" sldId="256"/>
            <ac:picMk id="13" creationId="{C9CD366B-6A68-3F27-C376-A82C98E7A779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20:10.192" v="1968" actId="1035"/>
          <ac:picMkLst>
            <pc:docMk/>
            <pc:sldMk cId="1721099556" sldId="256"/>
            <ac:picMk id="44" creationId="{2E5C40FB-A43E-752A-A002-E9BD1ABEA230}"/>
          </ac:picMkLst>
        </pc:picChg>
        <pc:picChg chg="add del mod">
          <ac:chgData name="鈴木 栄之心(suzuki-einoshin.cq3)" userId="59b9bc30-94fb-4888-9603-60f735782ef0" providerId="ADAL" clId="{58CDF7CB-F434-45E0-8BAC-7A32E72518C4}" dt="2025-03-21T06:35:51.849" v="541" actId="478"/>
          <ac:picMkLst>
            <pc:docMk/>
            <pc:sldMk cId="1721099556" sldId="256"/>
            <ac:picMk id="48" creationId="{456FE79C-3172-0CED-AC36-48D7AF30B39A}"/>
          </ac:picMkLst>
        </pc:picChg>
        <pc:picChg chg="add del mod">
          <ac:chgData name="鈴木 栄之心(suzuki-einoshin.cq3)" userId="59b9bc30-94fb-4888-9603-60f735782ef0" providerId="ADAL" clId="{58CDF7CB-F434-45E0-8BAC-7A32E72518C4}" dt="2025-03-23T07:28:15.255" v="2006" actId="478"/>
          <ac:picMkLst>
            <pc:docMk/>
            <pc:sldMk cId="1721099556" sldId="256"/>
            <ac:picMk id="59" creationId="{0450F300-B223-E318-11D5-8F88CC87589C}"/>
          </ac:picMkLst>
        </pc:picChg>
        <pc:picChg chg="add mod">
          <ac:chgData name="鈴木 栄之心(suzuki-einoshin.cq3)" userId="59b9bc30-94fb-4888-9603-60f735782ef0" providerId="ADAL" clId="{58CDF7CB-F434-45E0-8BAC-7A32E72518C4}" dt="2025-03-23T07:36:52.047" v="2045" actId="207"/>
          <ac:picMkLst>
            <pc:docMk/>
            <pc:sldMk cId="1721099556" sldId="256"/>
            <ac:picMk id="60" creationId="{6AFF7DCE-031E-562A-B215-0FAF18ACA680}"/>
          </ac:picMkLst>
        </pc:picChg>
        <pc:picChg chg="add del mod">
          <ac:chgData name="鈴木 栄之心(suzuki-einoshin.cq3)" userId="59b9bc30-94fb-4888-9603-60f735782ef0" providerId="ADAL" clId="{58CDF7CB-F434-45E0-8BAC-7A32E72518C4}" dt="2025-03-23T07:28:15.255" v="2006" actId="478"/>
          <ac:picMkLst>
            <pc:docMk/>
            <pc:sldMk cId="1721099556" sldId="256"/>
            <ac:picMk id="68" creationId="{73F46E18-B85E-2053-4550-33D77743DDDB}"/>
          </ac:picMkLst>
        </pc:picChg>
        <pc:picChg chg="add del mod">
          <ac:chgData name="鈴木 栄之心(suzuki-einoshin.cq3)" userId="59b9bc30-94fb-4888-9603-60f735782ef0" providerId="ADAL" clId="{58CDF7CB-F434-45E0-8BAC-7A32E72518C4}" dt="2025-03-23T07:28:15.255" v="2006" actId="478"/>
          <ac:picMkLst>
            <pc:docMk/>
            <pc:sldMk cId="1721099556" sldId="256"/>
            <ac:picMk id="70" creationId="{332ECD18-2FC3-F1AD-4BFE-05600736F026}"/>
          </ac:picMkLst>
        </pc:picChg>
      </pc:sldChg>
    </pc:docChg>
  </pc:docChgLst>
  <pc:docChgLst>
    <pc:chgData name="鈴木 栄之心(suzuki-einoshin.cq3)" userId="59b9bc30-94fb-4888-9603-60f735782ef0" providerId="ADAL" clId="{95458D48-4885-48AF-8ADA-8395843CBE79}"/>
    <pc:docChg chg="undo redo custSel modSld">
      <pc:chgData name="鈴木 栄之心(suzuki-einoshin.cq3)" userId="59b9bc30-94fb-4888-9603-60f735782ef0" providerId="ADAL" clId="{95458D48-4885-48AF-8ADA-8395843CBE79}" dt="2025-05-07T07:34:15.482" v="278" actId="1035"/>
      <pc:docMkLst>
        <pc:docMk/>
      </pc:docMkLst>
      <pc:sldChg chg="addSp delSp modSp mod">
        <pc:chgData name="鈴木 栄之心(suzuki-einoshin.cq3)" userId="59b9bc30-94fb-4888-9603-60f735782ef0" providerId="ADAL" clId="{95458D48-4885-48AF-8ADA-8395843CBE79}" dt="2025-05-07T07:34:15.482" v="278" actId="1035"/>
        <pc:sldMkLst>
          <pc:docMk/>
          <pc:sldMk cId="1721099556" sldId="256"/>
        </pc:sldMkLst>
        <pc:spChg chg="mod">
          <ac:chgData name="鈴木 栄之心(suzuki-einoshin.cq3)" userId="59b9bc30-94fb-4888-9603-60f735782ef0" providerId="ADAL" clId="{95458D48-4885-48AF-8ADA-8395843CBE79}" dt="2025-05-07T02:39:25.524" v="114"/>
          <ac:spMkLst>
            <pc:docMk/>
            <pc:sldMk cId="1721099556" sldId="256"/>
            <ac:spMk id="3" creationId="{F2832069-8643-A375-D177-8CD994A32F52}"/>
          </ac:spMkLst>
        </pc:spChg>
        <pc:spChg chg="mod">
          <ac:chgData name="鈴木 栄之心(suzuki-einoshin.cq3)" userId="59b9bc30-94fb-4888-9603-60f735782ef0" providerId="ADAL" clId="{95458D48-4885-48AF-8ADA-8395843CBE79}" dt="2025-05-07T02:39:25.524" v="114"/>
          <ac:spMkLst>
            <pc:docMk/>
            <pc:sldMk cId="1721099556" sldId="256"/>
            <ac:spMk id="5" creationId="{FC9C5115-8790-85AE-6FC3-F4F140EF7702}"/>
          </ac:spMkLst>
        </pc:spChg>
        <pc:spChg chg="mod">
          <ac:chgData name="鈴木 栄之心(suzuki-einoshin.cq3)" userId="59b9bc30-94fb-4888-9603-60f735782ef0" providerId="ADAL" clId="{95458D48-4885-48AF-8ADA-8395843CBE79}" dt="2025-05-07T02:39:25.524" v="114"/>
          <ac:spMkLst>
            <pc:docMk/>
            <pc:sldMk cId="1721099556" sldId="256"/>
            <ac:spMk id="6" creationId="{C95A2262-3858-1289-3422-1107C04B613D}"/>
          </ac:spMkLst>
        </pc:spChg>
        <pc:spChg chg="mod">
          <ac:chgData name="鈴木 栄之心(suzuki-einoshin.cq3)" userId="59b9bc30-94fb-4888-9603-60f735782ef0" providerId="ADAL" clId="{95458D48-4885-48AF-8ADA-8395843CBE79}" dt="2025-05-07T02:39:54.367" v="130"/>
          <ac:spMkLst>
            <pc:docMk/>
            <pc:sldMk cId="1721099556" sldId="256"/>
            <ac:spMk id="10" creationId="{55E017FD-2D1B-75F5-81EA-4B3C235326F5}"/>
          </ac:spMkLst>
        </pc:spChg>
        <pc:spChg chg="mod">
          <ac:chgData name="鈴木 栄之心(suzuki-einoshin.cq3)" userId="59b9bc30-94fb-4888-9603-60f735782ef0" providerId="ADAL" clId="{95458D48-4885-48AF-8ADA-8395843CBE79}" dt="2025-05-07T02:39:54.367" v="130"/>
          <ac:spMkLst>
            <pc:docMk/>
            <pc:sldMk cId="1721099556" sldId="256"/>
            <ac:spMk id="12" creationId="{7F015433-6693-D563-8AF3-645D0DB0D6BF}"/>
          </ac:spMkLst>
        </pc:spChg>
        <pc:spChg chg="mod">
          <ac:chgData name="鈴木 栄之心(suzuki-einoshin.cq3)" userId="59b9bc30-94fb-4888-9603-60f735782ef0" providerId="ADAL" clId="{95458D48-4885-48AF-8ADA-8395843CBE79}" dt="2025-05-07T02:39:54.367" v="130"/>
          <ac:spMkLst>
            <pc:docMk/>
            <pc:sldMk cId="1721099556" sldId="256"/>
            <ac:spMk id="13" creationId="{2242BCB1-6B53-F8AF-4E6C-5A3DA3E9B9E4}"/>
          </ac:spMkLst>
        </pc:spChg>
        <pc:spChg chg="mod">
          <ac:chgData name="鈴木 栄之心(suzuki-einoshin.cq3)" userId="59b9bc30-94fb-4888-9603-60f735782ef0" providerId="ADAL" clId="{95458D48-4885-48AF-8ADA-8395843CBE79}" dt="2025-05-07T02:40:24.182" v="144"/>
          <ac:spMkLst>
            <pc:docMk/>
            <pc:sldMk cId="1721099556" sldId="256"/>
            <ac:spMk id="22" creationId="{B3145C9F-5235-0752-73FA-A5247FFB2A6C}"/>
          </ac:spMkLst>
        </pc:spChg>
        <pc:spChg chg="mod">
          <ac:chgData name="鈴木 栄之心(suzuki-einoshin.cq3)" userId="59b9bc30-94fb-4888-9603-60f735782ef0" providerId="ADAL" clId="{95458D48-4885-48AF-8ADA-8395843CBE79}" dt="2025-05-07T03:02:47.972" v="199" actId="948"/>
          <ac:spMkLst>
            <pc:docMk/>
            <pc:sldMk cId="1721099556" sldId="256"/>
            <ac:spMk id="23" creationId="{32C314F0-729C-187A-07FC-8EEE5CC79623}"/>
          </ac:spMkLst>
        </pc:spChg>
        <pc:spChg chg="mod">
          <ac:chgData name="鈴木 栄之心(suzuki-einoshin.cq3)" userId="59b9bc30-94fb-4888-9603-60f735782ef0" providerId="ADAL" clId="{95458D48-4885-48AF-8ADA-8395843CBE79}" dt="2025-05-07T02:40:24.182" v="144"/>
          <ac:spMkLst>
            <pc:docMk/>
            <pc:sldMk cId="1721099556" sldId="256"/>
            <ac:spMk id="32" creationId="{B71B0522-65FE-B307-1F1E-E39F4FEE2E02}"/>
          </ac:spMkLst>
        </pc:spChg>
        <pc:spChg chg="mod">
          <ac:chgData name="鈴木 栄之心(suzuki-einoshin.cq3)" userId="59b9bc30-94fb-4888-9603-60f735782ef0" providerId="ADAL" clId="{95458D48-4885-48AF-8ADA-8395843CBE79}" dt="2025-05-07T07:34:15.482" v="278" actId="1035"/>
          <ac:spMkLst>
            <pc:docMk/>
            <pc:sldMk cId="1721099556" sldId="256"/>
            <ac:spMk id="41" creationId="{29F5A5D4-3BE0-9D60-237E-CBE4F72955D5}"/>
          </ac:spMkLst>
        </pc:spChg>
        <pc:spChg chg="mod">
          <ac:chgData name="鈴木 栄之心(suzuki-einoshin.cq3)" userId="59b9bc30-94fb-4888-9603-60f735782ef0" providerId="ADAL" clId="{95458D48-4885-48AF-8ADA-8395843CBE79}" dt="2025-05-07T02:40:24.182" v="144"/>
          <ac:spMkLst>
            <pc:docMk/>
            <pc:sldMk cId="1721099556" sldId="256"/>
            <ac:spMk id="43" creationId="{80E49CE5-47E2-947A-1E6C-B2885F81D5A1}"/>
          </ac:spMkLst>
        </pc:spChg>
        <pc:grpChg chg="add del mod">
          <ac:chgData name="鈴木 栄之心(suzuki-einoshin.cq3)" userId="59b9bc30-94fb-4888-9603-60f735782ef0" providerId="ADAL" clId="{95458D48-4885-48AF-8ADA-8395843CBE79}" dt="2025-05-07T02:40:57.268" v="148" actId="478"/>
          <ac:grpSpMkLst>
            <pc:docMk/>
            <pc:sldMk cId="1721099556" sldId="256"/>
            <ac:grpSpMk id="2" creationId="{6B289FC3-65B2-3FFF-40FA-7E42691FF096}"/>
          </ac:grpSpMkLst>
        </pc:grpChg>
        <pc:grpChg chg="add del mod">
          <ac:chgData name="鈴木 栄之心(suzuki-einoshin.cq3)" userId="59b9bc30-94fb-4888-9603-60f735782ef0" providerId="ADAL" clId="{95458D48-4885-48AF-8ADA-8395843CBE79}" dt="2025-05-07T02:40:53.881" v="147" actId="478"/>
          <ac:grpSpMkLst>
            <pc:docMk/>
            <pc:sldMk cId="1721099556" sldId="256"/>
            <ac:grpSpMk id="8" creationId="{D4C99B0F-6041-9E52-179D-DCE15CC17EB7}"/>
          </ac:grpSpMkLst>
        </pc:grpChg>
        <pc:grpChg chg="add del mod">
          <ac:chgData name="鈴木 栄之心(suzuki-einoshin.cq3)" userId="59b9bc30-94fb-4888-9603-60f735782ef0" providerId="ADAL" clId="{95458D48-4885-48AF-8ADA-8395843CBE79}" dt="2025-05-07T02:40:51.970" v="146" actId="478"/>
          <ac:grpSpMkLst>
            <pc:docMk/>
            <pc:sldMk cId="1721099556" sldId="256"/>
            <ac:grpSpMk id="14" creationId="{F6F09C65-D224-1067-2B60-1915DC520A11}"/>
          </ac:grpSpMkLst>
        </pc:grpChg>
        <pc:grpChg chg="del mod">
          <ac:chgData name="鈴木 栄之心(suzuki-einoshin.cq3)" userId="59b9bc30-94fb-4888-9603-60f735782ef0" providerId="ADAL" clId="{95458D48-4885-48AF-8ADA-8395843CBE79}" dt="2025-05-07T02:41:00.628" v="149" actId="478"/>
          <ac:grpSpMkLst>
            <pc:docMk/>
            <pc:sldMk cId="1721099556" sldId="256"/>
            <ac:grpSpMk id="25" creationId="{401F7928-A281-DDE9-A7DF-76BA203C5FCD}"/>
          </ac:grpSpMkLst>
        </pc:grpChg>
        <pc:grpChg chg="del">
          <ac:chgData name="鈴木 栄之心(suzuki-einoshin.cq3)" userId="59b9bc30-94fb-4888-9603-60f735782ef0" providerId="ADAL" clId="{95458D48-4885-48AF-8ADA-8395843CBE79}" dt="2025-05-07T02:37:25.841" v="44" actId="478"/>
          <ac:grpSpMkLst>
            <pc:docMk/>
            <pc:sldMk cId="1721099556" sldId="256"/>
            <ac:grpSpMk id="33" creationId="{0894ED57-C3D2-4938-AB8A-DB9890FD1A23}"/>
          </ac:grpSpMkLst>
        </pc:grpChg>
        <pc:grpChg chg="del">
          <ac:chgData name="鈴木 栄之心(suzuki-einoshin.cq3)" userId="59b9bc30-94fb-4888-9603-60f735782ef0" providerId="ADAL" clId="{95458D48-4885-48AF-8ADA-8395843CBE79}" dt="2025-05-07T02:37:28.533" v="45" actId="478"/>
          <ac:grpSpMkLst>
            <pc:docMk/>
            <pc:sldMk cId="1721099556" sldId="256"/>
            <ac:grpSpMk id="37" creationId="{FB17E453-0ED9-BE5C-6E41-2CAB7E91324C}"/>
          </ac:grpSpMkLst>
        </pc:gr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5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05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94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95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36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47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67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8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16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6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3504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0B582-8C30-4F4B-A3AE-FCE95AE694E4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CE992-5F4D-4447-B2C1-EA557EFCDD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40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8">
            <a:extLst>
              <a:ext uri="{FF2B5EF4-FFF2-40B4-BE49-F238E27FC236}">
                <a16:creationId xmlns:a16="http://schemas.microsoft.com/office/drawing/2014/main" id="{6D522CFA-0BED-9D10-BC0F-88B4A4D5D735}"/>
              </a:ext>
            </a:extLst>
          </p:cNvPr>
          <p:cNvSpPr/>
          <p:nvPr/>
        </p:nvSpPr>
        <p:spPr>
          <a:xfrm>
            <a:off x="3922236" y="6906784"/>
            <a:ext cx="2400028" cy="1620000"/>
          </a:xfrm>
          <a:custGeom>
            <a:avLst/>
            <a:gdLst/>
            <a:ahLst/>
            <a:cxnLst/>
            <a:rect l="l" t="t" r="r" b="b"/>
            <a:pathLst>
              <a:path w="2491740" h="1412875">
                <a:moveTo>
                  <a:pt x="2383345" y="0"/>
                </a:moveTo>
                <a:lnTo>
                  <a:pt x="108000" y="0"/>
                </a:lnTo>
                <a:lnTo>
                  <a:pt x="65960" y="8486"/>
                </a:lnTo>
                <a:lnTo>
                  <a:pt x="31630" y="31630"/>
                </a:lnTo>
                <a:lnTo>
                  <a:pt x="8486" y="65960"/>
                </a:lnTo>
                <a:lnTo>
                  <a:pt x="0" y="108000"/>
                </a:lnTo>
                <a:lnTo>
                  <a:pt x="0" y="1304518"/>
                </a:lnTo>
                <a:lnTo>
                  <a:pt x="8486" y="1346554"/>
                </a:lnTo>
                <a:lnTo>
                  <a:pt x="31630" y="1380883"/>
                </a:lnTo>
                <a:lnTo>
                  <a:pt x="65960" y="1404031"/>
                </a:lnTo>
                <a:lnTo>
                  <a:pt x="108000" y="1412519"/>
                </a:lnTo>
                <a:lnTo>
                  <a:pt x="2383345" y="1412519"/>
                </a:lnTo>
                <a:lnTo>
                  <a:pt x="2425386" y="1404031"/>
                </a:lnTo>
                <a:lnTo>
                  <a:pt x="2459715" y="1380883"/>
                </a:lnTo>
                <a:lnTo>
                  <a:pt x="2482859" y="1346554"/>
                </a:lnTo>
                <a:lnTo>
                  <a:pt x="2491346" y="1304518"/>
                </a:lnTo>
                <a:lnTo>
                  <a:pt x="2491346" y="108000"/>
                </a:lnTo>
                <a:lnTo>
                  <a:pt x="2482859" y="65960"/>
                </a:lnTo>
                <a:lnTo>
                  <a:pt x="2459715" y="31630"/>
                </a:lnTo>
                <a:lnTo>
                  <a:pt x="2425386" y="8486"/>
                </a:lnTo>
                <a:lnTo>
                  <a:pt x="2383345" y="0"/>
                </a:lnTo>
                <a:close/>
              </a:path>
            </a:pathLst>
          </a:custGeom>
          <a:solidFill>
            <a:srgbClr val="A0CAEC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9" name="object 3">
            <a:extLst>
              <a:ext uri="{FF2B5EF4-FFF2-40B4-BE49-F238E27FC236}">
                <a16:creationId xmlns:a16="http://schemas.microsoft.com/office/drawing/2014/main" id="{B8629D99-E3FD-0D65-A1C1-89688513D15F}"/>
              </a:ext>
            </a:extLst>
          </p:cNvPr>
          <p:cNvGrpSpPr/>
          <p:nvPr/>
        </p:nvGrpSpPr>
        <p:grpSpPr>
          <a:xfrm>
            <a:off x="6169420" y="297139"/>
            <a:ext cx="439200" cy="3239060"/>
            <a:chOff x="6786178" y="632536"/>
            <a:chExt cx="464184" cy="2920365"/>
          </a:xfrm>
          <a:solidFill>
            <a:srgbClr val="F68D3F"/>
          </a:solidFill>
        </p:grpSpPr>
        <p:sp>
          <p:nvSpPr>
            <p:cNvPr id="20" name="object 4">
              <a:extLst>
                <a:ext uri="{FF2B5EF4-FFF2-40B4-BE49-F238E27FC236}">
                  <a16:creationId xmlns:a16="http://schemas.microsoft.com/office/drawing/2014/main" id="{77936AC0-1F8B-36C9-2A0A-84C666DD13BA}"/>
                </a:ext>
              </a:extLst>
            </p:cNvPr>
            <p:cNvSpPr/>
            <p:nvPr/>
          </p:nvSpPr>
          <p:spPr>
            <a:xfrm>
              <a:off x="6792528" y="638886"/>
              <a:ext cx="451484" cy="2907665"/>
            </a:xfrm>
            <a:custGeom>
              <a:avLst/>
              <a:gdLst/>
              <a:ahLst/>
              <a:cxnLst/>
              <a:rect l="l" t="t" r="r" b="b"/>
              <a:pathLst>
                <a:path w="451484" h="2907665">
                  <a:moveTo>
                    <a:pt x="235216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691130"/>
                  </a:lnTo>
                  <a:lnTo>
                    <a:pt x="5704" y="2740656"/>
                  </a:lnTo>
                  <a:lnTo>
                    <a:pt x="21955" y="2786120"/>
                  </a:lnTo>
                  <a:lnTo>
                    <a:pt x="47454" y="2826226"/>
                  </a:lnTo>
                  <a:lnTo>
                    <a:pt x="80904" y="2859677"/>
                  </a:lnTo>
                  <a:lnTo>
                    <a:pt x="121011" y="2885176"/>
                  </a:lnTo>
                  <a:lnTo>
                    <a:pt x="166475" y="2901426"/>
                  </a:lnTo>
                  <a:lnTo>
                    <a:pt x="216001" y="2907131"/>
                  </a:lnTo>
                  <a:lnTo>
                    <a:pt x="235216" y="2907131"/>
                  </a:lnTo>
                  <a:lnTo>
                    <a:pt x="284742" y="2901426"/>
                  </a:lnTo>
                  <a:lnTo>
                    <a:pt x="330207" y="2885176"/>
                  </a:lnTo>
                  <a:lnTo>
                    <a:pt x="370313" y="2859677"/>
                  </a:lnTo>
                  <a:lnTo>
                    <a:pt x="403764" y="2826226"/>
                  </a:lnTo>
                  <a:lnTo>
                    <a:pt x="429263" y="2786120"/>
                  </a:lnTo>
                  <a:lnTo>
                    <a:pt x="445513" y="2740656"/>
                  </a:lnTo>
                  <a:lnTo>
                    <a:pt x="451218" y="2691130"/>
                  </a:lnTo>
                  <a:lnTo>
                    <a:pt x="451218" y="216001"/>
                  </a:lnTo>
                  <a:lnTo>
                    <a:pt x="445513" y="166471"/>
                  </a:lnTo>
                  <a:lnTo>
                    <a:pt x="429263" y="121005"/>
                  </a:lnTo>
                  <a:lnTo>
                    <a:pt x="403764" y="80899"/>
                  </a:lnTo>
                  <a:lnTo>
                    <a:pt x="370313" y="47450"/>
                  </a:lnTo>
                  <a:lnTo>
                    <a:pt x="330207" y="21953"/>
                  </a:lnTo>
                  <a:lnTo>
                    <a:pt x="284742" y="5704"/>
                  </a:lnTo>
                  <a:lnTo>
                    <a:pt x="23521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object 5">
              <a:extLst>
                <a:ext uri="{FF2B5EF4-FFF2-40B4-BE49-F238E27FC236}">
                  <a16:creationId xmlns:a16="http://schemas.microsoft.com/office/drawing/2014/main" id="{2F918423-1FC7-A777-9E0B-01156BCAA376}"/>
                </a:ext>
              </a:extLst>
            </p:cNvPr>
            <p:cNvSpPr/>
            <p:nvPr/>
          </p:nvSpPr>
          <p:spPr>
            <a:xfrm>
              <a:off x="6792528" y="638886"/>
              <a:ext cx="451484" cy="2907665"/>
            </a:xfrm>
            <a:custGeom>
              <a:avLst/>
              <a:gdLst/>
              <a:ahLst/>
              <a:cxnLst/>
              <a:rect l="l" t="t" r="r" b="b"/>
              <a:pathLst>
                <a:path w="451484" h="2907665">
                  <a:moveTo>
                    <a:pt x="216001" y="2907131"/>
                  </a:moveTo>
                  <a:lnTo>
                    <a:pt x="235216" y="2907131"/>
                  </a:lnTo>
                  <a:lnTo>
                    <a:pt x="284742" y="2901426"/>
                  </a:lnTo>
                  <a:lnTo>
                    <a:pt x="330207" y="2885176"/>
                  </a:lnTo>
                  <a:lnTo>
                    <a:pt x="370313" y="2859677"/>
                  </a:lnTo>
                  <a:lnTo>
                    <a:pt x="403764" y="2826226"/>
                  </a:lnTo>
                  <a:lnTo>
                    <a:pt x="429263" y="2786120"/>
                  </a:lnTo>
                  <a:lnTo>
                    <a:pt x="445513" y="2740656"/>
                  </a:lnTo>
                  <a:lnTo>
                    <a:pt x="451218" y="2691130"/>
                  </a:lnTo>
                  <a:lnTo>
                    <a:pt x="451218" y="216001"/>
                  </a:lnTo>
                  <a:lnTo>
                    <a:pt x="445513" y="166471"/>
                  </a:lnTo>
                  <a:lnTo>
                    <a:pt x="429263" y="121005"/>
                  </a:lnTo>
                  <a:lnTo>
                    <a:pt x="403764" y="80899"/>
                  </a:lnTo>
                  <a:lnTo>
                    <a:pt x="370313" y="47450"/>
                  </a:lnTo>
                  <a:lnTo>
                    <a:pt x="330207" y="21953"/>
                  </a:lnTo>
                  <a:lnTo>
                    <a:pt x="284742" y="5704"/>
                  </a:lnTo>
                  <a:lnTo>
                    <a:pt x="235216" y="0"/>
                  </a:lnTo>
                  <a:lnTo>
                    <a:pt x="216001" y="0"/>
                  </a:ln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691130"/>
                  </a:lnTo>
                  <a:lnTo>
                    <a:pt x="5704" y="2740656"/>
                  </a:lnTo>
                  <a:lnTo>
                    <a:pt x="21955" y="2786120"/>
                  </a:lnTo>
                  <a:lnTo>
                    <a:pt x="47454" y="2826226"/>
                  </a:lnTo>
                  <a:lnTo>
                    <a:pt x="80904" y="2859677"/>
                  </a:lnTo>
                  <a:lnTo>
                    <a:pt x="121011" y="2885176"/>
                  </a:lnTo>
                  <a:lnTo>
                    <a:pt x="166475" y="2901426"/>
                  </a:lnTo>
                  <a:lnTo>
                    <a:pt x="216001" y="2907131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92863CD-0E3C-CF52-4DB2-DDD752F748C2}"/>
              </a:ext>
            </a:extLst>
          </p:cNvPr>
          <p:cNvSpPr/>
          <p:nvPr/>
        </p:nvSpPr>
        <p:spPr>
          <a:xfrm>
            <a:off x="5307132" y="-304799"/>
            <a:ext cx="990000" cy="5086800"/>
          </a:xfrm>
          <a:prstGeom prst="roundRect">
            <a:avLst>
              <a:gd name="adj" fmla="val 18953"/>
            </a:avLst>
          </a:prstGeom>
          <a:solidFill>
            <a:srgbClr val="F68D3F"/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4BC945A-A99C-0E1C-6898-A3A42DC549C6}"/>
              </a:ext>
            </a:extLst>
          </p:cNvPr>
          <p:cNvSpPr/>
          <p:nvPr/>
        </p:nvSpPr>
        <p:spPr>
          <a:xfrm>
            <a:off x="5235699" y="-304798"/>
            <a:ext cx="995125" cy="502692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object 3">
            <a:extLst>
              <a:ext uri="{FF2B5EF4-FFF2-40B4-BE49-F238E27FC236}">
                <a16:creationId xmlns:a16="http://schemas.microsoft.com/office/drawing/2014/main" id="{28DEB13B-930B-E22F-DEE7-C976903FB416}"/>
              </a:ext>
            </a:extLst>
          </p:cNvPr>
          <p:cNvGrpSpPr/>
          <p:nvPr/>
        </p:nvGrpSpPr>
        <p:grpSpPr>
          <a:xfrm>
            <a:off x="6090172" y="220938"/>
            <a:ext cx="464184" cy="3265973"/>
            <a:chOff x="6786178" y="632536"/>
            <a:chExt cx="464184" cy="2920365"/>
          </a:xfrm>
          <a:solidFill>
            <a:srgbClr val="A0CAEC"/>
          </a:solidFill>
        </p:grpSpPr>
        <p:sp>
          <p:nvSpPr>
            <p:cNvPr id="17" name="object 4">
              <a:extLst>
                <a:ext uri="{FF2B5EF4-FFF2-40B4-BE49-F238E27FC236}">
                  <a16:creationId xmlns:a16="http://schemas.microsoft.com/office/drawing/2014/main" id="{A8BBD24C-F351-AFAE-BC0C-47357C9716DF}"/>
                </a:ext>
              </a:extLst>
            </p:cNvPr>
            <p:cNvSpPr/>
            <p:nvPr/>
          </p:nvSpPr>
          <p:spPr>
            <a:xfrm>
              <a:off x="6792528" y="638886"/>
              <a:ext cx="451484" cy="2907665"/>
            </a:xfrm>
            <a:custGeom>
              <a:avLst/>
              <a:gdLst/>
              <a:ahLst/>
              <a:cxnLst/>
              <a:rect l="l" t="t" r="r" b="b"/>
              <a:pathLst>
                <a:path w="451484" h="2907665">
                  <a:moveTo>
                    <a:pt x="235216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691130"/>
                  </a:lnTo>
                  <a:lnTo>
                    <a:pt x="5704" y="2740656"/>
                  </a:lnTo>
                  <a:lnTo>
                    <a:pt x="21955" y="2786120"/>
                  </a:lnTo>
                  <a:lnTo>
                    <a:pt x="47454" y="2826226"/>
                  </a:lnTo>
                  <a:lnTo>
                    <a:pt x="80904" y="2859677"/>
                  </a:lnTo>
                  <a:lnTo>
                    <a:pt x="121011" y="2885176"/>
                  </a:lnTo>
                  <a:lnTo>
                    <a:pt x="166475" y="2901426"/>
                  </a:lnTo>
                  <a:lnTo>
                    <a:pt x="216001" y="2907131"/>
                  </a:lnTo>
                  <a:lnTo>
                    <a:pt x="235216" y="2907131"/>
                  </a:lnTo>
                  <a:lnTo>
                    <a:pt x="284742" y="2901426"/>
                  </a:lnTo>
                  <a:lnTo>
                    <a:pt x="330207" y="2885176"/>
                  </a:lnTo>
                  <a:lnTo>
                    <a:pt x="370313" y="2859677"/>
                  </a:lnTo>
                  <a:lnTo>
                    <a:pt x="403764" y="2826226"/>
                  </a:lnTo>
                  <a:lnTo>
                    <a:pt x="429263" y="2786120"/>
                  </a:lnTo>
                  <a:lnTo>
                    <a:pt x="445513" y="2740656"/>
                  </a:lnTo>
                  <a:lnTo>
                    <a:pt x="451218" y="2691130"/>
                  </a:lnTo>
                  <a:lnTo>
                    <a:pt x="451218" y="216001"/>
                  </a:lnTo>
                  <a:lnTo>
                    <a:pt x="445513" y="166471"/>
                  </a:lnTo>
                  <a:lnTo>
                    <a:pt x="429263" y="121005"/>
                  </a:lnTo>
                  <a:lnTo>
                    <a:pt x="403764" y="80899"/>
                  </a:lnTo>
                  <a:lnTo>
                    <a:pt x="370313" y="47450"/>
                  </a:lnTo>
                  <a:lnTo>
                    <a:pt x="330207" y="21953"/>
                  </a:lnTo>
                  <a:lnTo>
                    <a:pt x="284742" y="5704"/>
                  </a:lnTo>
                  <a:lnTo>
                    <a:pt x="23521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object 5">
              <a:extLst>
                <a:ext uri="{FF2B5EF4-FFF2-40B4-BE49-F238E27FC236}">
                  <a16:creationId xmlns:a16="http://schemas.microsoft.com/office/drawing/2014/main" id="{B4BE4921-E1ED-66DE-8624-0907E93C536A}"/>
                </a:ext>
              </a:extLst>
            </p:cNvPr>
            <p:cNvSpPr/>
            <p:nvPr/>
          </p:nvSpPr>
          <p:spPr>
            <a:xfrm>
              <a:off x="6792528" y="638886"/>
              <a:ext cx="451484" cy="2907665"/>
            </a:xfrm>
            <a:custGeom>
              <a:avLst/>
              <a:gdLst/>
              <a:ahLst/>
              <a:cxnLst/>
              <a:rect l="l" t="t" r="r" b="b"/>
              <a:pathLst>
                <a:path w="451484" h="2907665">
                  <a:moveTo>
                    <a:pt x="216001" y="2907131"/>
                  </a:moveTo>
                  <a:lnTo>
                    <a:pt x="235216" y="2907131"/>
                  </a:lnTo>
                  <a:lnTo>
                    <a:pt x="284742" y="2901426"/>
                  </a:lnTo>
                  <a:lnTo>
                    <a:pt x="330207" y="2885176"/>
                  </a:lnTo>
                  <a:lnTo>
                    <a:pt x="370313" y="2859677"/>
                  </a:lnTo>
                  <a:lnTo>
                    <a:pt x="403764" y="2826226"/>
                  </a:lnTo>
                  <a:lnTo>
                    <a:pt x="429263" y="2786120"/>
                  </a:lnTo>
                  <a:lnTo>
                    <a:pt x="445513" y="2740656"/>
                  </a:lnTo>
                  <a:lnTo>
                    <a:pt x="451218" y="2691130"/>
                  </a:lnTo>
                  <a:lnTo>
                    <a:pt x="451218" y="216001"/>
                  </a:lnTo>
                  <a:lnTo>
                    <a:pt x="445513" y="166471"/>
                  </a:lnTo>
                  <a:lnTo>
                    <a:pt x="429263" y="121005"/>
                  </a:lnTo>
                  <a:lnTo>
                    <a:pt x="403764" y="80899"/>
                  </a:lnTo>
                  <a:lnTo>
                    <a:pt x="370313" y="47450"/>
                  </a:lnTo>
                  <a:lnTo>
                    <a:pt x="330207" y="21953"/>
                  </a:lnTo>
                  <a:lnTo>
                    <a:pt x="284742" y="5704"/>
                  </a:lnTo>
                  <a:lnTo>
                    <a:pt x="235216" y="0"/>
                  </a:lnTo>
                  <a:lnTo>
                    <a:pt x="216001" y="0"/>
                  </a:ln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691130"/>
                  </a:lnTo>
                  <a:lnTo>
                    <a:pt x="5704" y="2740656"/>
                  </a:lnTo>
                  <a:lnTo>
                    <a:pt x="21955" y="2786120"/>
                  </a:lnTo>
                  <a:lnTo>
                    <a:pt x="47454" y="2826226"/>
                  </a:lnTo>
                  <a:lnTo>
                    <a:pt x="80904" y="2859677"/>
                  </a:lnTo>
                  <a:lnTo>
                    <a:pt x="121011" y="2885176"/>
                  </a:lnTo>
                  <a:lnTo>
                    <a:pt x="166475" y="2901426"/>
                  </a:lnTo>
                  <a:lnTo>
                    <a:pt x="216001" y="2907131"/>
                  </a:lnTo>
                  <a:close/>
                </a:path>
              </a:pathLst>
            </a:custGeom>
            <a:grpFill/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object 33">
            <a:extLst>
              <a:ext uri="{FF2B5EF4-FFF2-40B4-BE49-F238E27FC236}">
                <a16:creationId xmlns:a16="http://schemas.microsoft.com/office/drawing/2014/main" id="{32C314F0-729C-187A-07FC-8EEE5CC79623}"/>
              </a:ext>
            </a:extLst>
          </p:cNvPr>
          <p:cNvSpPr txBox="1"/>
          <p:nvPr/>
        </p:nvSpPr>
        <p:spPr>
          <a:xfrm>
            <a:off x="390883" y="402402"/>
            <a:ext cx="4575475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914400">
              <a:spcBef>
                <a:spcPts val="100"/>
              </a:spcBef>
            </a:pPr>
            <a:r>
              <a:rPr lang="ja-JP" altLang="en-US" sz="1600" kern="0" spc="105" dirty="0"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性別や年齢、障がいの有無、価値観など、</a:t>
            </a:r>
            <a:endParaRPr lang="en-US" altLang="ja-JP" sz="1600" kern="0" spc="105" dirty="0">
              <a:solidFill>
                <a:srgbClr val="F68D3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600"/>
              </a:spcBef>
            </a:pPr>
            <a:r>
              <a:rPr lang="ja-JP" altLang="en-US" sz="1600" kern="0" spc="105" dirty="0"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様々な違いのある人々と “地域で共に生きる</a:t>
            </a:r>
            <a:endParaRPr lang="en-US" altLang="ja-JP" sz="1600" kern="0" spc="105" dirty="0">
              <a:solidFill>
                <a:srgbClr val="F68D3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600"/>
              </a:spcBef>
            </a:pPr>
            <a:r>
              <a:rPr lang="ja-JP" altLang="en-US" sz="1600" kern="0" spc="105" dirty="0"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（地域共生）” とは、どういうことでしょうか。</a:t>
            </a:r>
          </a:p>
          <a:p>
            <a:pPr marL="12700" defTabSz="914400">
              <a:spcBef>
                <a:spcPts val="600"/>
              </a:spcBef>
            </a:pPr>
            <a:r>
              <a:rPr lang="ja-JP" altLang="en-US" sz="1600" kern="0" spc="105" dirty="0"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これからの人生で自分が何を大切に生きて</a:t>
            </a:r>
            <a:endParaRPr lang="en-US" altLang="ja-JP" sz="1600" kern="0" spc="105" dirty="0">
              <a:solidFill>
                <a:srgbClr val="F68D3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600"/>
              </a:spcBef>
            </a:pPr>
            <a:r>
              <a:rPr lang="ja-JP" altLang="en-US" sz="1600" kern="0" spc="105" dirty="0"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いくのか、一緒に考えてみませんか？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94047FC-EFE5-A96C-4596-E918561FE37E}"/>
              </a:ext>
            </a:extLst>
          </p:cNvPr>
          <p:cNvSpPr txBox="1"/>
          <p:nvPr/>
        </p:nvSpPr>
        <p:spPr>
          <a:xfrm>
            <a:off x="5296659" y="519815"/>
            <a:ext cx="738664" cy="33239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3600" b="1" spc="600" dirty="0">
                <a:ln>
                  <a:solidFill>
                    <a:schemeClr val="tx1"/>
                  </a:solidFill>
                </a:ln>
                <a:solidFill>
                  <a:srgbClr val="F68D3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ともいき研修</a:t>
            </a:r>
          </a:p>
        </p:txBody>
      </p:sp>
      <p:sp>
        <p:nvSpPr>
          <p:cNvPr id="42" name="object 6">
            <a:extLst>
              <a:ext uri="{FF2B5EF4-FFF2-40B4-BE49-F238E27FC236}">
                <a16:creationId xmlns:a16="http://schemas.microsoft.com/office/drawing/2014/main" id="{01AC889C-D6F9-4AE1-23A8-B016BEB1AC77}"/>
              </a:ext>
            </a:extLst>
          </p:cNvPr>
          <p:cNvSpPr txBox="1"/>
          <p:nvPr/>
        </p:nvSpPr>
        <p:spPr>
          <a:xfrm>
            <a:off x="6188990" y="416901"/>
            <a:ext cx="204287" cy="290766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 defTabSz="914400">
              <a:lnSpc>
                <a:spcPct val="65000"/>
              </a:lnSpc>
            </a:pPr>
            <a:r>
              <a:rPr lang="ja-JP" altLang="en-US" kern="0" dirty="0">
                <a:solidFill>
                  <a:srgbClr val="41404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“地域共生社会”を目指して</a:t>
            </a:r>
            <a:endParaRPr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pic>
        <p:nvPicPr>
          <p:cNvPr id="44" name="図 43" descr="おもちゃ, 人形, レゴ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E5C40FB-A43E-752A-A002-E9BD1ABEA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72" y="2113793"/>
            <a:ext cx="4185469" cy="1692000"/>
          </a:xfrm>
          <a:prstGeom prst="rect">
            <a:avLst/>
          </a:prstGeom>
        </p:spPr>
      </p:pic>
      <p:sp>
        <p:nvSpPr>
          <p:cNvPr id="46" name="object 20">
            <a:extLst>
              <a:ext uri="{FF2B5EF4-FFF2-40B4-BE49-F238E27FC236}">
                <a16:creationId xmlns:a16="http://schemas.microsoft.com/office/drawing/2014/main" id="{BB19D8F0-F2D7-0BF4-3E1D-25D851BFF535}"/>
              </a:ext>
            </a:extLst>
          </p:cNvPr>
          <p:cNvSpPr txBox="1"/>
          <p:nvPr/>
        </p:nvSpPr>
        <p:spPr>
          <a:xfrm>
            <a:off x="579141" y="4157316"/>
            <a:ext cx="457200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defTabSz="914400">
              <a:spcBef>
                <a:spcPts val="135"/>
              </a:spcBef>
            </a:pPr>
            <a:r>
              <a:rPr sz="2400"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20●</a:t>
            </a:r>
            <a:r>
              <a:rPr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年</a:t>
            </a:r>
            <a:r>
              <a:rPr sz="2400"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●</a:t>
            </a:r>
            <a:r>
              <a:rPr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月</a:t>
            </a:r>
            <a:r>
              <a:rPr sz="2400"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●</a:t>
            </a:r>
            <a:r>
              <a:rPr kern="0" spc="3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日（●）●時～●時</a:t>
            </a:r>
            <a:endParaRPr kern="0" spc="3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89E0BA5-7466-0D5E-DA88-8E157DFF5071}"/>
              </a:ext>
            </a:extLst>
          </p:cNvPr>
          <p:cNvSpPr/>
          <p:nvPr/>
        </p:nvSpPr>
        <p:spPr>
          <a:xfrm>
            <a:off x="603509" y="4752805"/>
            <a:ext cx="828000" cy="198000"/>
          </a:xfrm>
          <a:prstGeom prst="rect">
            <a:avLst/>
          </a:prstGeom>
          <a:solidFill>
            <a:srgbClr val="FED9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　容</a:t>
            </a:r>
          </a:p>
        </p:txBody>
      </p:sp>
      <p:sp>
        <p:nvSpPr>
          <p:cNvPr id="51" name="object 10">
            <a:extLst>
              <a:ext uri="{FF2B5EF4-FFF2-40B4-BE49-F238E27FC236}">
                <a16:creationId xmlns:a16="http://schemas.microsoft.com/office/drawing/2014/main" id="{B3B55BB7-6920-CC89-BCFD-9C63FE0349AC}"/>
              </a:ext>
            </a:extLst>
          </p:cNvPr>
          <p:cNvSpPr txBox="1"/>
          <p:nvPr/>
        </p:nvSpPr>
        <p:spPr>
          <a:xfrm>
            <a:off x="577421" y="4966960"/>
            <a:ext cx="3122414" cy="682238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defTabSz="914400">
              <a:spcBef>
                <a:spcPts val="400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315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305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4C6F520-7B13-AFF1-76DE-C77262AEE9FB}"/>
              </a:ext>
            </a:extLst>
          </p:cNvPr>
          <p:cNvSpPr/>
          <p:nvPr/>
        </p:nvSpPr>
        <p:spPr>
          <a:xfrm>
            <a:off x="621018" y="5819013"/>
            <a:ext cx="828000" cy="198000"/>
          </a:xfrm>
          <a:prstGeom prst="rect">
            <a:avLst/>
          </a:prstGeom>
          <a:solidFill>
            <a:srgbClr val="FED9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　所</a:t>
            </a:r>
          </a:p>
        </p:txBody>
      </p:sp>
      <p:sp>
        <p:nvSpPr>
          <p:cNvPr id="53" name="object 10">
            <a:extLst>
              <a:ext uri="{FF2B5EF4-FFF2-40B4-BE49-F238E27FC236}">
                <a16:creationId xmlns:a16="http://schemas.microsoft.com/office/drawing/2014/main" id="{EC421BAC-4E5F-87DB-2A08-881A5A790F01}"/>
              </a:ext>
            </a:extLst>
          </p:cNvPr>
          <p:cNvSpPr txBox="1"/>
          <p:nvPr/>
        </p:nvSpPr>
        <p:spPr>
          <a:xfrm>
            <a:off x="594930" y="6033168"/>
            <a:ext cx="3122414" cy="235962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defTabSz="914400">
              <a:spcBef>
                <a:spcPts val="400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EE7BF6F-D7AE-8235-5088-9DEE4A412130}"/>
              </a:ext>
            </a:extLst>
          </p:cNvPr>
          <p:cNvSpPr/>
          <p:nvPr/>
        </p:nvSpPr>
        <p:spPr>
          <a:xfrm>
            <a:off x="620746" y="6469722"/>
            <a:ext cx="828000" cy="198000"/>
          </a:xfrm>
          <a:prstGeom prst="rect">
            <a:avLst/>
          </a:prstGeom>
          <a:solidFill>
            <a:srgbClr val="FED9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　象</a:t>
            </a:r>
          </a:p>
        </p:txBody>
      </p:sp>
      <p:sp>
        <p:nvSpPr>
          <p:cNvPr id="55" name="object 10">
            <a:extLst>
              <a:ext uri="{FF2B5EF4-FFF2-40B4-BE49-F238E27FC236}">
                <a16:creationId xmlns:a16="http://schemas.microsoft.com/office/drawing/2014/main" id="{E5F592F5-2763-702C-B707-35C21ECE9AE6}"/>
              </a:ext>
            </a:extLst>
          </p:cNvPr>
          <p:cNvSpPr txBox="1"/>
          <p:nvPr/>
        </p:nvSpPr>
        <p:spPr>
          <a:xfrm>
            <a:off x="594658" y="6671685"/>
            <a:ext cx="3122414" cy="4591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defTabSz="914400">
              <a:spcBef>
                <a:spcPts val="400"/>
              </a:spcBef>
            </a:pPr>
            <a:r>
              <a:rPr lang="ja-JP" altLang="en-US"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</a:p>
          <a:p>
            <a:pPr marL="12700" defTabSz="914400">
              <a:spcBef>
                <a:spcPts val="315"/>
              </a:spcBef>
            </a:pPr>
            <a:r>
              <a:rPr lang="ja-JP" altLang="en-US"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</a:t>
            </a:r>
            <a:endParaRPr lang="ja-JP" altLang="en-US"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791837BE-AEB1-CFDF-1129-F3A650455093}"/>
              </a:ext>
            </a:extLst>
          </p:cNvPr>
          <p:cNvSpPr/>
          <p:nvPr/>
        </p:nvSpPr>
        <p:spPr>
          <a:xfrm>
            <a:off x="603509" y="7316669"/>
            <a:ext cx="828000" cy="198000"/>
          </a:xfrm>
          <a:prstGeom prst="rect">
            <a:avLst/>
          </a:prstGeom>
          <a:solidFill>
            <a:srgbClr val="FED9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申込方法</a:t>
            </a:r>
          </a:p>
        </p:txBody>
      </p:sp>
      <p:sp>
        <p:nvSpPr>
          <p:cNvPr id="57" name="object 10">
            <a:extLst>
              <a:ext uri="{FF2B5EF4-FFF2-40B4-BE49-F238E27FC236}">
                <a16:creationId xmlns:a16="http://schemas.microsoft.com/office/drawing/2014/main" id="{6F8CAC0F-4AD6-2151-635D-4196C59049D2}"/>
              </a:ext>
            </a:extLst>
          </p:cNvPr>
          <p:cNvSpPr txBox="1"/>
          <p:nvPr/>
        </p:nvSpPr>
        <p:spPr>
          <a:xfrm>
            <a:off x="613997" y="7517952"/>
            <a:ext cx="3122414" cy="682238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defTabSz="914400">
              <a:spcBef>
                <a:spcPts val="400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315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2700" defTabSz="914400">
              <a:spcBef>
                <a:spcPts val="305"/>
              </a:spcBef>
            </a:pPr>
            <a:r>
              <a:rPr sz="1200" kern="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6AFF7DCE-031E-562A-B215-0FAF18ACA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434316"/>
            <a:ext cx="6858000" cy="1471685"/>
          </a:xfrm>
          <a:prstGeom prst="rect">
            <a:avLst/>
          </a:prstGeom>
          <a:solidFill>
            <a:srgbClr val="F68D3F"/>
          </a:solidFill>
        </p:spPr>
      </p:pic>
      <p:sp>
        <p:nvSpPr>
          <p:cNvPr id="64" name="object 8">
            <a:extLst>
              <a:ext uri="{FF2B5EF4-FFF2-40B4-BE49-F238E27FC236}">
                <a16:creationId xmlns:a16="http://schemas.microsoft.com/office/drawing/2014/main" id="{35031FE8-EAB4-31EC-85A9-5D0C750D8867}"/>
              </a:ext>
            </a:extLst>
          </p:cNvPr>
          <p:cNvSpPr/>
          <p:nvPr/>
        </p:nvSpPr>
        <p:spPr>
          <a:xfrm>
            <a:off x="3922236" y="5086776"/>
            <a:ext cx="2400028" cy="1620000"/>
          </a:xfrm>
          <a:custGeom>
            <a:avLst/>
            <a:gdLst/>
            <a:ahLst/>
            <a:cxnLst/>
            <a:rect l="l" t="t" r="r" b="b"/>
            <a:pathLst>
              <a:path w="2491740" h="1412875">
                <a:moveTo>
                  <a:pt x="2383345" y="0"/>
                </a:moveTo>
                <a:lnTo>
                  <a:pt x="108000" y="0"/>
                </a:lnTo>
                <a:lnTo>
                  <a:pt x="65960" y="8486"/>
                </a:lnTo>
                <a:lnTo>
                  <a:pt x="31630" y="31630"/>
                </a:lnTo>
                <a:lnTo>
                  <a:pt x="8486" y="65960"/>
                </a:lnTo>
                <a:lnTo>
                  <a:pt x="0" y="108000"/>
                </a:lnTo>
                <a:lnTo>
                  <a:pt x="0" y="1304518"/>
                </a:lnTo>
                <a:lnTo>
                  <a:pt x="8486" y="1346554"/>
                </a:lnTo>
                <a:lnTo>
                  <a:pt x="31630" y="1380883"/>
                </a:lnTo>
                <a:lnTo>
                  <a:pt x="65960" y="1404031"/>
                </a:lnTo>
                <a:lnTo>
                  <a:pt x="108000" y="1412519"/>
                </a:lnTo>
                <a:lnTo>
                  <a:pt x="2383345" y="1412519"/>
                </a:lnTo>
                <a:lnTo>
                  <a:pt x="2425386" y="1404031"/>
                </a:lnTo>
                <a:lnTo>
                  <a:pt x="2459715" y="1380883"/>
                </a:lnTo>
                <a:lnTo>
                  <a:pt x="2482859" y="1346554"/>
                </a:lnTo>
                <a:lnTo>
                  <a:pt x="2491346" y="1304518"/>
                </a:lnTo>
                <a:lnTo>
                  <a:pt x="2491346" y="108000"/>
                </a:lnTo>
                <a:lnTo>
                  <a:pt x="2482859" y="65960"/>
                </a:lnTo>
                <a:lnTo>
                  <a:pt x="2459715" y="31630"/>
                </a:lnTo>
                <a:lnTo>
                  <a:pt x="2425386" y="8486"/>
                </a:lnTo>
                <a:lnTo>
                  <a:pt x="2383345" y="0"/>
                </a:lnTo>
                <a:close/>
              </a:path>
            </a:pathLst>
          </a:custGeom>
          <a:solidFill>
            <a:srgbClr val="FED9BC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object 26">
            <a:extLst>
              <a:ext uri="{FF2B5EF4-FFF2-40B4-BE49-F238E27FC236}">
                <a16:creationId xmlns:a16="http://schemas.microsoft.com/office/drawing/2014/main" id="{505B9202-0A5B-582E-99DC-8659C037055D}"/>
              </a:ext>
            </a:extLst>
          </p:cNvPr>
          <p:cNvSpPr txBox="1"/>
          <p:nvPr/>
        </p:nvSpPr>
        <p:spPr>
          <a:xfrm>
            <a:off x="4456250" y="5587304"/>
            <a:ext cx="1332000" cy="720000"/>
          </a:xfrm>
          <a:prstGeom prst="rect">
            <a:avLst/>
          </a:prstGeom>
          <a:solidFill>
            <a:srgbClr val="F9EC00"/>
          </a:solidFill>
          <a:ln w="12700">
            <a:solidFill>
              <a:srgbClr val="E88443"/>
            </a:solidFill>
          </a:ln>
        </p:spPr>
        <p:txBody>
          <a:bodyPr vert="horz" wrap="square" lIns="0" tIns="26894" rIns="0" bIns="0" rtlCol="0">
            <a:spAutoFit/>
          </a:bodyPr>
          <a:lstStyle/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sz="1200" b="1" kern="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※</a:t>
            </a:r>
            <a:r>
              <a:rPr lang="ja-JP" altLang="en-US" sz="1200" b="1" kern="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二次元</a:t>
            </a:r>
            <a:r>
              <a:rPr sz="1200" b="1" kern="0" spc="-13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コードや</a:t>
            </a:r>
            <a:endParaRPr lang="en-US" sz="1200" b="1" kern="0" spc="-13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lang="ja-JP" altLang="en-US" sz="1200" b="1" kern="0" spc="-13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　</a:t>
            </a:r>
            <a:r>
              <a:rPr sz="1200" b="1" kern="0" spc="-9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イラストの</a:t>
            </a:r>
            <a:endParaRPr lang="en-US" sz="1200" b="1" kern="0" spc="-9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lang="ja-JP" altLang="en-US" sz="1200" b="1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　</a:t>
            </a:r>
            <a:r>
              <a:rPr sz="1200" b="1" kern="0" spc="-9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挿</a:t>
            </a:r>
            <a:r>
              <a:rPr sz="1200" b="1" kern="0" spc="-13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入も可能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</p:txBody>
      </p:sp>
      <p:sp>
        <p:nvSpPr>
          <p:cNvPr id="66" name="object 9">
            <a:extLst>
              <a:ext uri="{FF2B5EF4-FFF2-40B4-BE49-F238E27FC236}">
                <a16:creationId xmlns:a16="http://schemas.microsoft.com/office/drawing/2014/main" id="{DA03099F-F741-AA5B-C44F-4B917BE356F6}"/>
              </a:ext>
            </a:extLst>
          </p:cNvPr>
          <p:cNvSpPr/>
          <p:nvPr/>
        </p:nvSpPr>
        <p:spPr>
          <a:xfrm>
            <a:off x="3870523" y="5001537"/>
            <a:ext cx="900000" cy="198000"/>
          </a:xfrm>
          <a:custGeom>
            <a:avLst/>
            <a:gdLst/>
            <a:ahLst/>
            <a:cxnLst/>
            <a:rect l="l" t="t" r="r" b="b"/>
            <a:pathLst>
              <a:path w="784860" h="200025">
                <a:moveTo>
                  <a:pt x="784669" y="0"/>
                </a:moveTo>
                <a:lnTo>
                  <a:pt x="0" y="0"/>
                </a:lnTo>
                <a:lnTo>
                  <a:pt x="0" y="199770"/>
                </a:lnTo>
                <a:lnTo>
                  <a:pt x="784669" y="199770"/>
                </a:lnTo>
                <a:lnTo>
                  <a:pt x="745794" y="102158"/>
                </a:lnTo>
                <a:lnTo>
                  <a:pt x="784669" y="0"/>
                </a:lnTo>
                <a:close/>
              </a:path>
            </a:pathLst>
          </a:custGeom>
          <a:solidFill>
            <a:srgbClr val="F68D3F"/>
          </a:solidFill>
        </p:spPr>
        <p:txBody>
          <a:bodyPr wrap="square" lIns="0" tIns="0" rIns="0" bIns="0" rtlCol="0" anchor="ctr"/>
          <a:lstStyle/>
          <a:p>
            <a:pPr algn="ctr" defTabSz="914400"/>
            <a:r>
              <a:rPr lang="ja-JP" altLang="en-US" sz="12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会場地図</a:t>
            </a:r>
            <a:endParaRPr sz="1200" b="1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object 24">
            <a:extLst>
              <a:ext uri="{FF2B5EF4-FFF2-40B4-BE49-F238E27FC236}">
                <a16:creationId xmlns:a16="http://schemas.microsoft.com/office/drawing/2014/main" id="{2BC401D1-5771-E49F-D8F2-B6FF41D04058}"/>
              </a:ext>
            </a:extLst>
          </p:cNvPr>
          <p:cNvSpPr/>
          <p:nvPr/>
        </p:nvSpPr>
        <p:spPr>
          <a:xfrm>
            <a:off x="165916" y="8627539"/>
            <a:ext cx="972000" cy="1147934"/>
          </a:xfrm>
          <a:custGeom>
            <a:avLst/>
            <a:gdLst/>
            <a:ahLst/>
            <a:cxnLst/>
            <a:rect l="l" t="t" r="r" b="b"/>
            <a:pathLst>
              <a:path w="839469" h="822959">
                <a:moveTo>
                  <a:pt x="778332" y="0"/>
                </a:moveTo>
                <a:lnTo>
                  <a:pt x="60883" y="0"/>
                </a:lnTo>
                <a:lnTo>
                  <a:pt x="37183" y="4783"/>
                </a:lnTo>
                <a:lnTo>
                  <a:pt x="17830" y="17830"/>
                </a:lnTo>
                <a:lnTo>
                  <a:pt x="4783" y="37183"/>
                </a:lnTo>
                <a:lnTo>
                  <a:pt x="0" y="60883"/>
                </a:lnTo>
                <a:lnTo>
                  <a:pt x="0" y="761644"/>
                </a:lnTo>
                <a:lnTo>
                  <a:pt x="4783" y="785339"/>
                </a:lnTo>
                <a:lnTo>
                  <a:pt x="17830" y="804692"/>
                </a:lnTo>
                <a:lnTo>
                  <a:pt x="37183" y="817742"/>
                </a:lnTo>
                <a:lnTo>
                  <a:pt x="60883" y="822528"/>
                </a:lnTo>
                <a:lnTo>
                  <a:pt x="778332" y="822528"/>
                </a:lnTo>
                <a:lnTo>
                  <a:pt x="802034" y="817742"/>
                </a:lnTo>
                <a:lnTo>
                  <a:pt x="821391" y="804692"/>
                </a:lnTo>
                <a:lnTo>
                  <a:pt x="834442" y="785339"/>
                </a:lnTo>
                <a:lnTo>
                  <a:pt x="839228" y="761644"/>
                </a:lnTo>
                <a:lnTo>
                  <a:pt x="839228" y="60883"/>
                </a:lnTo>
                <a:lnTo>
                  <a:pt x="834442" y="37183"/>
                </a:lnTo>
                <a:lnTo>
                  <a:pt x="821391" y="17830"/>
                </a:lnTo>
                <a:lnTo>
                  <a:pt x="802034" y="4783"/>
                </a:lnTo>
                <a:lnTo>
                  <a:pt x="778332" y="0"/>
                </a:lnTo>
                <a:close/>
              </a:path>
            </a:pathLst>
          </a:custGeom>
          <a:solidFill>
            <a:srgbClr val="A0CAEC"/>
          </a:solidFill>
        </p:spPr>
        <p:txBody>
          <a:bodyPr wrap="square"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46454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  <a:endParaRPr kumimoji="0" sz="1100" b="1" i="0" u="none" strike="noStrike" kern="0" cap="none" spc="0" normalizeH="0" baseline="0" noProof="0" dirty="0">
              <a:ln>
                <a:noFill/>
              </a:ln>
              <a:solidFill>
                <a:srgbClr val="464545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object 22">
            <a:extLst>
              <a:ext uri="{FF2B5EF4-FFF2-40B4-BE49-F238E27FC236}">
                <a16:creationId xmlns:a16="http://schemas.microsoft.com/office/drawing/2014/main" id="{A95B85A1-17E5-B75C-CAC9-80037D3904F4}"/>
              </a:ext>
            </a:extLst>
          </p:cNvPr>
          <p:cNvSpPr txBox="1"/>
          <p:nvPr/>
        </p:nvSpPr>
        <p:spPr>
          <a:xfrm>
            <a:off x="1219671" y="8630244"/>
            <a:ext cx="2905760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defTabSz="914400">
              <a:spcBef>
                <a:spcPts val="130"/>
              </a:spcBef>
            </a:pPr>
            <a:r>
              <a:rPr sz="1100" kern="0" spc="-1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29" name="object 30">
            <a:extLst>
              <a:ext uri="{FF2B5EF4-FFF2-40B4-BE49-F238E27FC236}">
                <a16:creationId xmlns:a16="http://schemas.microsoft.com/office/drawing/2014/main" id="{C9B211CF-966B-7D8A-9B86-B87200251853}"/>
              </a:ext>
            </a:extLst>
          </p:cNvPr>
          <p:cNvSpPr txBox="1"/>
          <p:nvPr/>
        </p:nvSpPr>
        <p:spPr>
          <a:xfrm>
            <a:off x="1230688" y="8934375"/>
            <a:ext cx="396000" cy="176972"/>
          </a:xfrm>
          <a:prstGeom prst="rect">
            <a:avLst/>
          </a:prstGeom>
          <a:solidFill>
            <a:srgbClr val="A0CAEC"/>
          </a:solidFill>
        </p:spPr>
        <p:txBody>
          <a:bodyPr vert="horz" wrap="square" lIns="0" tIns="7620" rIns="0" bIns="0" rtlCol="0" anchor="ctr">
            <a:spAutoFit/>
          </a:bodyPr>
          <a:lstStyle/>
          <a:p>
            <a:pPr algn="ctr" defTabSz="914400">
              <a:spcBef>
                <a:spcPts val="60"/>
              </a:spcBef>
            </a:pPr>
            <a:r>
              <a:rPr sz="1100" b="1" kern="0" spc="-2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TEL</a:t>
            </a:r>
            <a:endParaRPr sz="1100" b="1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FB2697A9-A45A-5408-A032-EE0B91C2F40F}"/>
              </a:ext>
            </a:extLst>
          </p:cNvPr>
          <p:cNvSpPr txBox="1"/>
          <p:nvPr/>
        </p:nvSpPr>
        <p:spPr>
          <a:xfrm>
            <a:off x="1230688" y="9258744"/>
            <a:ext cx="396000" cy="176972"/>
          </a:xfrm>
          <a:prstGeom prst="rect">
            <a:avLst/>
          </a:prstGeom>
          <a:solidFill>
            <a:srgbClr val="A0CAEC"/>
          </a:solidFill>
        </p:spPr>
        <p:txBody>
          <a:bodyPr vert="horz" wrap="square" lIns="0" tIns="7620" rIns="0" bIns="0" rtlCol="0" anchor="ctr">
            <a:spAutoFit/>
          </a:bodyPr>
          <a:lstStyle/>
          <a:p>
            <a:pPr algn="ctr" defTabSz="914400">
              <a:spcBef>
                <a:spcPts val="60"/>
              </a:spcBef>
            </a:pPr>
            <a:r>
              <a:rPr lang="ja-JP" altLang="en-US" sz="1100" b="1" kern="0" spc="-2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主催</a:t>
            </a:r>
            <a:endParaRPr sz="1100" b="1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31" name="object 30">
            <a:extLst>
              <a:ext uri="{FF2B5EF4-FFF2-40B4-BE49-F238E27FC236}">
                <a16:creationId xmlns:a16="http://schemas.microsoft.com/office/drawing/2014/main" id="{E8B6D3D3-5E60-CFDB-7840-D7FC1320AA63}"/>
              </a:ext>
            </a:extLst>
          </p:cNvPr>
          <p:cNvSpPr txBox="1"/>
          <p:nvPr/>
        </p:nvSpPr>
        <p:spPr>
          <a:xfrm>
            <a:off x="1230688" y="9583113"/>
            <a:ext cx="396000" cy="176972"/>
          </a:xfrm>
          <a:prstGeom prst="rect">
            <a:avLst/>
          </a:prstGeom>
          <a:solidFill>
            <a:srgbClr val="A0CAEC"/>
          </a:solidFill>
        </p:spPr>
        <p:txBody>
          <a:bodyPr vert="horz" wrap="square" lIns="0" tIns="7620" rIns="0" bIns="0" rtlCol="0" anchor="ctr">
            <a:spAutoFit/>
          </a:bodyPr>
          <a:lstStyle/>
          <a:p>
            <a:pPr algn="ctr" defTabSz="914400">
              <a:spcBef>
                <a:spcPts val="60"/>
              </a:spcBef>
            </a:pPr>
            <a:r>
              <a:rPr lang="ja-JP" altLang="en-US" sz="1100" b="1" kern="0" spc="-2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協力</a:t>
            </a:r>
            <a:endParaRPr sz="1100" b="1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41" name="object 32">
            <a:extLst>
              <a:ext uri="{FF2B5EF4-FFF2-40B4-BE49-F238E27FC236}">
                <a16:creationId xmlns:a16="http://schemas.microsoft.com/office/drawing/2014/main" id="{29F5A5D4-3BE0-9D60-237E-CBE4F72955D5}"/>
              </a:ext>
            </a:extLst>
          </p:cNvPr>
          <p:cNvSpPr txBox="1"/>
          <p:nvPr/>
        </p:nvSpPr>
        <p:spPr>
          <a:xfrm>
            <a:off x="3978141" y="6964814"/>
            <a:ext cx="2268000" cy="1396536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12700" defTabSz="914400">
              <a:spcBef>
                <a:spcPts val="930"/>
              </a:spcBef>
            </a:pPr>
            <a:r>
              <a:rPr lang="ja-JP" altLang="en-US" sz="1200" b="1" kern="0" spc="-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“地域共生社会” </a:t>
            </a:r>
            <a:r>
              <a:rPr sz="1200" b="1" kern="0" spc="-5" dirty="0" err="1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とは</a:t>
            </a:r>
            <a:r>
              <a:rPr sz="1200" b="1" kern="0" spc="-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？</a:t>
            </a:r>
            <a:endParaRPr sz="1200" b="1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02870" defTabSz="914400">
              <a:spcBef>
                <a:spcPts val="600"/>
              </a:spcBef>
            </a:pPr>
            <a:r>
              <a:rPr lang="ja-JP" altLang="en-US" sz="1100" kern="0" spc="-10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制度・分野の枠や、「支える側」、「支えられる側」という従来の</a:t>
            </a:r>
            <a:endParaRPr lang="en-US" altLang="ja-JP" sz="1100" kern="0" spc="-1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02870" defTabSz="914400"/>
            <a:r>
              <a:rPr lang="ja-JP" altLang="en-US" sz="1100" kern="0" spc="-10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関係を超えて、１人ひとりが</a:t>
            </a:r>
            <a:endParaRPr lang="en-US" altLang="ja-JP" sz="1100" kern="0" spc="-1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02870" defTabSz="914400"/>
            <a:r>
              <a:rPr lang="ja-JP" altLang="en-US" sz="1100" kern="0" spc="-10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生きがいや役割を持ち、助け合いながら暮らせる包摂的な社会を</a:t>
            </a:r>
            <a:endParaRPr lang="en-US" altLang="ja-JP" sz="1100" kern="0" spc="-1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02870" defTabSz="914400"/>
            <a:r>
              <a:rPr lang="ja-JP" altLang="en-US" sz="1100" kern="0" spc="-10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指しています。</a:t>
            </a:r>
            <a:endParaRPr sz="1100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45" name="object 28">
            <a:extLst>
              <a:ext uri="{FF2B5EF4-FFF2-40B4-BE49-F238E27FC236}">
                <a16:creationId xmlns:a16="http://schemas.microsoft.com/office/drawing/2014/main" id="{533C318C-1197-77A2-8119-87C595D82333}"/>
              </a:ext>
            </a:extLst>
          </p:cNvPr>
          <p:cNvSpPr txBox="1"/>
          <p:nvPr/>
        </p:nvSpPr>
        <p:spPr>
          <a:xfrm>
            <a:off x="1663275" y="8894064"/>
            <a:ext cx="1857139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defTabSz="914400">
              <a:spcBef>
                <a:spcPts val="120"/>
              </a:spcBef>
            </a:pPr>
            <a:r>
              <a:rPr kern="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0000-00-</a:t>
            </a:r>
            <a:r>
              <a:rPr kern="0" spc="-2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0000</a:t>
            </a:r>
            <a:endParaRPr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48" name="object 26">
            <a:extLst>
              <a:ext uri="{FF2B5EF4-FFF2-40B4-BE49-F238E27FC236}">
                <a16:creationId xmlns:a16="http://schemas.microsoft.com/office/drawing/2014/main" id="{4C649C90-AF12-4D6E-56B0-E1A9810DF15E}"/>
              </a:ext>
            </a:extLst>
          </p:cNvPr>
          <p:cNvSpPr txBox="1"/>
          <p:nvPr/>
        </p:nvSpPr>
        <p:spPr>
          <a:xfrm>
            <a:off x="1669941" y="9259675"/>
            <a:ext cx="2895702" cy="18466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defTabSz="914400">
              <a:spcBef>
                <a:spcPts val="120"/>
              </a:spcBef>
            </a:pPr>
            <a:r>
              <a:rPr sz="1100" kern="0" spc="-1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50" name="object 26">
            <a:extLst>
              <a:ext uri="{FF2B5EF4-FFF2-40B4-BE49-F238E27FC236}">
                <a16:creationId xmlns:a16="http://schemas.microsoft.com/office/drawing/2014/main" id="{B18F2ECB-2958-7CA9-F149-5C8254DB9AF9}"/>
              </a:ext>
            </a:extLst>
          </p:cNvPr>
          <p:cNvSpPr txBox="1"/>
          <p:nvPr/>
        </p:nvSpPr>
        <p:spPr>
          <a:xfrm>
            <a:off x="1660105" y="9585933"/>
            <a:ext cx="2895702" cy="18466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defTabSz="914400">
              <a:spcBef>
                <a:spcPts val="120"/>
              </a:spcBef>
            </a:pPr>
            <a:r>
              <a:rPr sz="1100" kern="0" spc="-1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58" name="object 30">
            <a:extLst>
              <a:ext uri="{FF2B5EF4-FFF2-40B4-BE49-F238E27FC236}">
                <a16:creationId xmlns:a16="http://schemas.microsoft.com/office/drawing/2014/main" id="{1194F860-1B54-B405-D21E-289135EEC64F}"/>
              </a:ext>
            </a:extLst>
          </p:cNvPr>
          <p:cNvSpPr txBox="1"/>
          <p:nvPr/>
        </p:nvSpPr>
        <p:spPr>
          <a:xfrm>
            <a:off x="3393852" y="8932151"/>
            <a:ext cx="504000" cy="176972"/>
          </a:xfrm>
          <a:prstGeom prst="rect">
            <a:avLst/>
          </a:prstGeom>
          <a:solidFill>
            <a:srgbClr val="A0CAEC"/>
          </a:solidFill>
        </p:spPr>
        <p:txBody>
          <a:bodyPr vert="horz" wrap="square" lIns="0" tIns="7620" rIns="0" bIns="0" rtlCol="0" anchor="ctr">
            <a:spAutoFit/>
          </a:bodyPr>
          <a:lstStyle/>
          <a:p>
            <a:pPr algn="ctr" defTabSz="914400">
              <a:spcBef>
                <a:spcPts val="60"/>
              </a:spcBef>
            </a:pPr>
            <a:r>
              <a:rPr lang="en-US" sz="1100" b="1" kern="0" spc="-25" dirty="0">
                <a:solidFill>
                  <a:srgbClr val="46454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Email</a:t>
            </a:r>
            <a:endParaRPr sz="1100" b="1" kern="0" dirty="0">
              <a:solidFill>
                <a:srgbClr val="464545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62" name="object 23">
            <a:extLst>
              <a:ext uri="{FF2B5EF4-FFF2-40B4-BE49-F238E27FC236}">
                <a16:creationId xmlns:a16="http://schemas.microsoft.com/office/drawing/2014/main" id="{D9835DFE-C296-E12F-DCC4-51B13FE61D6D}"/>
              </a:ext>
            </a:extLst>
          </p:cNvPr>
          <p:cNvSpPr txBox="1"/>
          <p:nvPr/>
        </p:nvSpPr>
        <p:spPr>
          <a:xfrm>
            <a:off x="3934451" y="8928029"/>
            <a:ext cx="2895702" cy="18466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defTabSz="914400">
              <a:spcBef>
                <a:spcPts val="120"/>
              </a:spcBef>
            </a:pPr>
            <a:r>
              <a:rPr sz="1100" kern="0" spc="-1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1721099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199</Words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