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B7C"/>
    <a:srgbClr val="6166AF"/>
    <a:srgbClr val="988BB1"/>
    <a:srgbClr val="E98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553" autoAdjust="0"/>
    <p:restoredTop sz="94660"/>
  </p:normalViewPr>
  <p:slideViewPr>
    <p:cSldViewPr snapToGrid="0">
      <p:cViewPr>
        <p:scale>
          <a:sx n="215" d="100"/>
          <a:sy n="215" d="100"/>
        </p:scale>
        <p:origin x="942" y="-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Relationship Id="rId7" Target="changesInfos/changesInfo1.xml" Type="http://schemas.microsoft.com/office/2016/11/relationships/changesInfo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鈴木 栄之心(suzuki-einoshin.cq3)" userId="59b9bc30-94fb-4888-9603-60f735782ef0" providerId="ADAL" clId="{ED72B7D2-E1EA-49AC-B5FA-A1DC04CF33CC}"/>
    <pc:docChg chg="undo redo custSel modSld">
      <pc:chgData name="鈴木 栄之心(suzuki-einoshin.cq3)" userId="59b9bc30-94fb-4888-9603-60f735782ef0" providerId="ADAL" clId="{ED72B7D2-E1EA-49AC-B5FA-A1DC04CF33CC}" dt="2025-03-23T06:35:23.958" v="2582" actId="1036"/>
      <pc:docMkLst>
        <pc:docMk/>
      </pc:docMkLst>
      <pc:sldChg chg="addSp delSp modSp mod">
        <pc:chgData name="鈴木 栄之心(suzuki-einoshin.cq3)" userId="59b9bc30-94fb-4888-9603-60f735782ef0" providerId="ADAL" clId="{ED72B7D2-E1EA-49AC-B5FA-A1DC04CF33CC}" dt="2025-03-23T06:35:23.958" v="2582" actId="1036"/>
        <pc:sldMkLst>
          <pc:docMk/>
          <pc:sldMk cId="4229761748" sldId="256"/>
        </pc:sldMkLst>
        <pc:spChg chg="add mod">
          <ac:chgData name="鈴木 栄之心(suzuki-einoshin.cq3)" userId="59b9bc30-94fb-4888-9603-60f735782ef0" providerId="ADAL" clId="{ED72B7D2-E1EA-49AC-B5FA-A1DC04CF33CC}" dt="2025-03-21T12:14:23.936" v="122"/>
          <ac:spMkLst>
            <pc:docMk/>
            <pc:sldMk cId="4229761748" sldId="256"/>
            <ac:spMk id="13" creationId="{725E10F6-B24B-DC15-FA66-D7576416A99C}"/>
          </ac:spMkLst>
        </pc:spChg>
        <pc:spChg chg="add mod">
          <ac:chgData name="鈴木 栄之心(suzuki-einoshin.cq3)" userId="59b9bc30-94fb-4888-9603-60f735782ef0" providerId="ADAL" clId="{ED72B7D2-E1EA-49AC-B5FA-A1DC04CF33CC}" dt="2025-03-21T15:27:08.456" v="2126" actId="1037"/>
          <ac:spMkLst>
            <pc:docMk/>
            <pc:sldMk cId="4229761748" sldId="256"/>
            <ac:spMk id="14" creationId="{7ADAEA68-898D-A00C-5832-385B7874F680}"/>
          </ac:spMkLst>
        </pc:spChg>
        <pc:spChg chg="add mod">
          <ac:chgData name="鈴木 栄之心(suzuki-einoshin.cq3)" userId="59b9bc30-94fb-4888-9603-60f735782ef0" providerId="ADAL" clId="{ED72B7D2-E1EA-49AC-B5FA-A1DC04CF33CC}" dt="2025-03-21T12:15:16.705" v="134"/>
          <ac:spMkLst>
            <pc:docMk/>
            <pc:sldMk cId="4229761748" sldId="256"/>
            <ac:spMk id="15" creationId="{03C33C5C-FAFE-0AB6-9CD7-5FA0C4FB2BF9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23.695" v="2568" actId="207"/>
          <ac:spMkLst>
            <pc:docMk/>
            <pc:sldMk cId="4229761748" sldId="256"/>
            <ac:spMk id="16" creationId="{796CE7A4-66D1-4AF0-B713-01038A580A95}"/>
          </ac:spMkLst>
        </pc:spChg>
        <pc:spChg chg="add del mod">
          <ac:chgData name="鈴木 栄之心(suzuki-einoshin.cq3)" userId="59b9bc30-94fb-4888-9603-60f735782ef0" providerId="ADAL" clId="{ED72B7D2-E1EA-49AC-B5FA-A1DC04CF33CC}" dt="2025-03-21T12:26:13.098" v="626" actId="478"/>
          <ac:spMkLst>
            <pc:docMk/>
            <pc:sldMk cId="4229761748" sldId="256"/>
            <ac:spMk id="26" creationId="{89E8F283-9313-499B-18C3-09F8930FEE21}"/>
          </ac:spMkLst>
        </pc:spChg>
        <pc:spChg chg="add mod">
          <ac:chgData name="鈴木 栄之心(suzuki-einoshin.cq3)" userId="59b9bc30-94fb-4888-9603-60f735782ef0" providerId="ADAL" clId="{ED72B7D2-E1EA-49AC-B5FA-A1DC04CF33CC}" dt="2025-03-21T12:25:59.565" v="621"/>
          <ac:spMkLst>
            <pc:docMk/>
            <pc:sldMk cId="4229761748" sldId="256"/>
            <ac:spMk id="27" creationId="{3CC61166-C0B2-1FFF-BF6B-9DF5DB42DA80}"/>
          </ac:spMkLst>
        </pc:spChg>
        <pc:spChg chg="add mod">
          <ac:chgData name="鈴木 栄之心(suzuki-einoshin.cq3)" userId="59b9bc30-94fb-4888-9603-60f735782ef0" providerId="ADAL" clId="{ED72B7D2-E1EA-49AC-B5FA-A1DC04CF33CC}" dt="2025-03-21T12:26:02.379" v="623"/>
          <ac:spMkLst>
            <pc:docMk/>
            <pc:sldMk cId="4229761748" sldId="256"/>
            <ac:spMk id="28" creationId="{A4356608-0A45-23E5-BECD-D17768F41B57}"/>
          </ac:spMkLst>
        </pc:spChg>
        <pc:spChg chg="add del mod">
          <ac:chgData name="鈴木 栄之心(suzuki-einoshin.cq3)" userId="59b9bc30-94fb-4888-9603-60f735782ef0" providerId="ADAL" clId="{ED72B7D2-E1EA-49AC-B5FA-A1DC04CF33CC}" dt="2025-03-21T12:26:13.098" v="626" actId="478"/>
          <ac:spMkLst>
            <pc:docMk/>
            <pc:sldMk cId="4229761748" sldId="256"/>
            <ac:spMk id="29" creationId="{DD4705FB-1206-E2CB-BA33-63D3B3DC4D34}"/>
          </ac:spMkLst>
        </pc:spChg>
        <pc:spChg chg="add mod">
          <ac:chgData name="鈴木 栄之心(suzuki-einoshin.cq3)" userId="59b9bc30-94fb-4888-9603-60f735782ef0" providerId="ADAL" clId="{ED72B7D2-E1EA-49AC-B5FA-A1DC04CF33CC}" dt="2025-03-21T12:26:16.790" v="628"/>
          <ac:spMkLst>
            <pc:docMk/>
            <pc:sldMk cId="4229761748" sldId="256"/>
            <ac:spMk id="30" creationId="{1A24B930-191C-54B8-629E-31CD6002C908}"/>
          </ac:spMkLst>
        </pc:spChg>
        <pc:spChg chg="add mod">
          <ac:chgData name="鈴木 栄之心(suzuki-einoshin.cq3)" userId="59b9bc30-94fb-4888-9603-60f735782ef0" providerId="ADAL" clId="{ED72B7D2-E1EA-49AC-B5FA-A1DC04CF33CC}" dt="2025-03-21T12:26:18.542" v="630"/>
          <ac:spMkLst>
            <pc:docMk/>
            <pc:sldMk cId="4229761748" sldId="256"/>
            <ac:spMk id="31" creationId="{214EAF82-EAF3-ED89-F176-97A654796EC3}"/>
          </ac:spMkLst>
        </pc:spChg>
        <pc:spChg chg="add del mod">
          <ac:chgData name="鈴木 栄之心(suzuki-einoshin.cq3)" userId="59b9bc30-94fb-4888-9603-60f735782ef0" providerId="ADAL" clId="{ED72B7D2-E1EA-49AC-B5FA-A1DC04CF33CC}" dt="2025-03-21T12:30:04.594" v="674" actId="478"/>
          <ac:spMkLst>
            <pc:docMk/>
            <pc:sldMk cId="4229761748" sldId="256"/>
            <ac:spMk id="32" creationId="{A156475A-B3FB-7F8C-9F1F-A415384C7ED2}"/>
          </ac:spMkLst>
        </pc:spChg>
        <pc:spChg chg="add mod">
          <ac:chgData name="鈴木 栄之心(suzuki-einoshin.cq3)" userId="59b9bc30-94fb-4888-9603-60f735782ef0" providerId="ADAL" clId="{ED72B7D2-E1EA-49AC-B5FA-A1DC04CF33CC}" dt="2025-03-23T06:13:17.670" v="2514" actId="1076"/>
          <ac:spMkLst>
            <pc:docMk/>
            <pc:sldMk cId="4229761748" sldId="256"/>
            <ac:spMk id="33" creationId="{A450B811-EFEF-1BB7-F3CC-1E9A2FAB43E0}"/>
          </ac:spMkLst>
        </pc:spChg>
        <pc:spChg chg="add mod">
          <ac:chgData name="鈴木 栄之心(suzuki-einoshin.cq3)" userId="59b9bc30-94fb-4888-9603-60f735782ef0" providerId="ADAL" clId="{ED72B7D2-E1EA-49AC-B5FA-A1DC04CF33CC}" dt="2025-03-21T12:37:54.186" v="825"/>
          <ac:spMkLst>
            <pc:docMk/>
            <pc:sldMk cId="4229761748" sldId="256"/>
            <ac:spMk id="40" creationId="{9B1E630B-DCF7-8E34-DECF-4779E56478EF}"/>
          </ac:spMkLst>
        </pc:spChg>
        <pc:spChg chg="add mod">
          <ac:chgData name="鈴木 栄之心(suzuki-einoshin.cq3)" userId="59b9bc30-94fb-4888-9603-60f735782ef0" providerId="ADAL" clId="{ED72B7D2-E1EA-49AC-B5FA-A1DC04CF33CC}" dt="2025-03-21T12:38:14.729" v="856"/>
          <ac:spMkLst>
            <pc:docMk/>
            <pc:sldMk cId="4229761748" sldId="256"/>
            <ac:spMk id="41" creationId="{CD4FBD17-DF1B-85EB-5D63-C0E3F5C6B48C}"/>
          </ac:spMkLst>
        </pc:spChg>
        <pc:spChg chg="add mod">
          <ac:chgData name="鈴木 栄之心(suzuki-einoshin.cq3)" userId="59b9bc30-94fb-4888-9603-60f735782ef0" providerId="ADAL" clId="{ED72B7D2-E1EA-49AC-B5FA-A1DC04CF33CC}" dt="2025-03-21T12:38:17.263" v="858"/>
          <ac:spMkLst>
            <pc:docMk/>
            <pc:sldMk cId="4229761748" sldId="256"/>
            <ac:spMk id="42" creationId="{7C75FFD7-3B7D-D30C-7AEC-6F5BEE46225A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43" creationId="{7B499728-4768-BA5A-229C-1A7FF04AE4C5}"/>
          </ac:spMkLst>
        </pc:spChg>
        <pc:spChg chg="add mod">
          <ac:chgData name="鈴木 栄之心(suzuki-einoshin.cq3)" userId="59b9bc30-94fb-4888-9603-60f735782ef0" providerId="ADAL" clId="{ED72B7D2-E1EA-49AC-B5FA-A1DC04CF33CC}" dt="2025-03-21T12:54:24.346" v="1021"/>
          <ac:spMkLst>
            <pc:docMk/>
            <pc:sldMk cId="4229761748" sldId="256"/>
            <ac:spMk id="44" creationId="{D555E496-4E24-DD59-5545-E2A597E483CE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45" creationId="{BF8CD187-E230-B44A-FF8A-F27FC0B6FE9E}"/>
          </ac:spMkLst>
        </pc:spChg>
        <pc:spChg chg="add mod">
          <ac:chgData name="鈴木 栄之心(suzuki-einoshin.cq3)" userId="59b9bc30-94fb-4888-9603-60f735782ef0" providerId="ADAL" clId="{ED72B7D2-E1EA-49AC-B5FA-A1DC04CF33CC}" dt="2025-03-21T12:57:37.473" v="1062"/>
          <ac:spMkLst>
            <pc:docMk/>
            <pc:sldMk cId="4229761748" sldId="256"/>
            <ac:spMk id="46" creationId="{56AE5DE7-C3CC-BB3F-F907-1EA6E5B6B296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47" creationId="{B9BF552A-928F-27CE-2F25-27EF9F56452F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48" creationId="{30635287-E590-1A7D-FD6E-D14A704ACC36}"/>
          </ac:spMkLst>
        </pc:spChg>
        <pc:spChg chg="add mod">
          <ac:chgData name="鈴木 栄之心(suzuki-einoshin.cq3)" userId="59b9bc30-94fb-4888-9603-60f735782ef0" providerId="ADAL" clId="{ED72B7D2-E1EA-49AC-B5FA-A1DC04CF33CC}" dt="2025-03-21T13:09:31.112" v="1188"/>
          <ac:spMkLst>
            <pc:docMk/>
            <pc:sldMk cId="4229761748" sldId="256"/>
            <ac:spMk id="49" creationId="{981C4DB4-43F2-9BDA-5ECD-762D546C18AB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50" creationId="{498F64AB-BCFA-D681-FD97-BDF1087C1AED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51" creationId="{45778A43-54FE-C7F5-BB05-77AFC57D6FA1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52" creationId="{39E41D96-209D-9CA8-9CAC-6817AB906E39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53" creationId="{915B161C-835C-DCFF-CCD3-A7457AE09DD2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54" creationId="{F6EE4C84-E3B6-C7B9-6FA3-212877516FBC}"/>
          </ac:spMkLst>
        </pc:spChg>
        <pc:spChg chg="add mod">
          <ac:chgData name="鈴木 栄之心(suzuki-einoshin.cq3)" userId="59b9bc30-94fb-4888-9603-60f735782ef0" providerId="ADAL" clId="{ED72B7D2-E1EA-49AC-B5FA-A1DC04CF33CC}" dt="2025-03-22T05:18:08.382" v="2500" actId="14100"/>
          <ac:spMkLst>
            <pc:docMk/>
            <pc:sldMk cId="4229761748" sldId="256"/>
            <ac:spMk id="55" creationId="{3561C9CB-F3A0-8833-EFA2-392B2F9B29E7}"/>
          </ac:spMkLst>
        </pc:spChg>
        <pc:spChg chg="add mod">
          <ac:chgData name="鈴木 栄之心(suzuki-einoshin.cq3)" userId="59b9bc30-94fb-4888-9603-60f735782ef0" providerId="ADAL" clId="{ED72B7D2-E1EA-49AC-B5FA-A1DC04CF33CC}" dt="2025-03-21T13:52:34.702" v="1676"/>
          <ac:spMkLst>
            <pc:docMk/>
            <pc:sldMk cId="4229761748" sldId="256"/>
            <ac:spMk id="56" creationId="{684E5E91-B1A3-5711-7C4F-5847C811FF40}"/>
          </ac:spMkLst>
        </pc:spChg>
        <pc:spChg chg="add mod">
          <ac:chgData name="鈴木 栄之心(suzuki-einoshin.cq3)" userId="59b9bc30-94fb-4888-9603-60f735782ef0" providerId="ADAL" clId="{ED72B7D2-E1EA-49AC-B5FA-A1DC04CF33CC}" dt="2025-03-23T06:33:16.092" v="2571" actId="1076"/>
          <ac:spMkLst>
            <pc:docMk/>
            <pc:sldMk cId="4229761748" sldId="256"/>
            <ac:spMk id="57" creationId="{EE121705-A8DA-72E5-CCC4-CB268DB8116E}"/>
          </ac:spMkLst>
        </pc:spChg>
        <pc:spChg chg="add mod">
          <ac:chgData name="鈴木 栄之心(suzuki-einoshin.cq3)" userId="59b9bc30-94fb-4888-9603-60f735782ef0" providerId="ADAL" clId="{ED72B7D2-E1EA-49AC-B5FA-A1DC04CF33CC}" dt="2025-03-21T13:53:18.784" v="1746"/>
          <ac:spMkLst>
            <pc:docMk/>
            <pc:sldMk cId="4229761748" sldId="256"/>
            <ac:spMk id="58" creationId="{6059BF7F-3628-9CEA-8A4B-D687AAFD09B5}"/>
          </ac:spMkLst>
        </pc:spChg>
        <pc:spChg chg="add mod">
          <ac:chgData name="鈴木 栄之心(suzuki-einoshin.cq3)" userId="59b9bc30-94fb-4888-9603-60f735782ef0" providerId="ADAL" clId="{ED72B7D2-E1EA-49AC-B5FA-A1DC04CF33CC}" dt="2025-03-21T15:48:07.093" v="2326" actId="1076"/>
          <ac:spMkLst>
            <pc:docMk/>
            <pc:sldMk cId="4229761748" sldId="256"/>
            <ac:spMk id="59" creationId="{4878FD27-6C5F-E654-B27E-C095F14D8F15}"/>
          </ac:spMkLst>
        </pc:spChg>
        <pc:spChg chg="add mod">
          <ac:chgData name="鈴木 栄之心(suzuki-einoshin.cq3)" userId="59b9bc30-94fb-4888-9603-60f735782ef0" providerId="ADAL" clId="{ED72B7D2-E1EA-49AC-B5FA-A1DC04CF33CC}" dt="2025-03-21T13:57:50.710" v="1769"/>
          <ac:spMkLst>
            <pc:docMk/>
            <pc:sldMk cId="4229761748" sldId="256"/>
            <ac:spMk id="60" creationId="{D3BB7F3B-F35F-0DCC-59B0-B7F157E6CBF7}"/>
          </ac:spMkLst>
        </pc:spChg>
        <pc:spChg chg="add mod">
          <ac:chgData name="鈴木 栄之心(suzuki-einoshin.cq3)" userId="59b9bc30-94fb-4888-9603-60f735782ef0" providerId="ADAL" clId="{ED72B7D2-E1EA-49AC-B5FA-A1DC04CF33CC}" dt="2025-03-21T13:57:50.710" v="1769"/>
          <ac:spMkLst>
            <pc:docMk/>
            <pc:sldMk cId="4229761748" sldId="256"/>
            <ac:spMk id="61" creationId="{64F283C1-E0D1-FFE3-BE83-D74C9075FE38}"/>
          </ac:spMkLst>
        </pc:spChg>
        <pc:spChg chg="add del mod">
          <ac:chgData name="鈴木 栄之心(suzuki-einoshin.cq3)" userId="59b9bc30-94fb-4888-9603-60f735782ef0" providerId="ADAL" clId="{ED72B7D2-E1EA-49AC-B5FA-A1DC04CF33CC}" dt="2025-03-23T06:34:40.191" v="2577" actId="207"/>
          <ac:spMkLst>
            <pc:docMk/>
            <pc:sldMk cId="4229761748" sldId="256"/>
            <ac:spMk id="62" creationId="{B9928831-D231-2715-34CC-F0373D748B08}"/>
          </ac:spMkLst>
        </pc:spChg>
        <pc:spChg chg="add del mod">
          <ac:chgData name="鈴木 栄之心(suzuki-einoshin.cq3)" userId="59b9bc30-94fb-4888-9603-60f735782ef0" providerId="ADAL" clId="{ED72B7D2-E1EA-49AC-B5FA-A1DC04CF33CC}" dt="2025-03-21T13:58:06.871" v="1773" actId="478"/>
          <ac:spMkLst>
            <pc:docMk/>
            <pc:sldMk cId="4229761748" sldId="256"/>
            <ac:spMk id="63" creationId="{680565B1-A42B-A8AE-2B36-2B46C6263CC1}"/>
          </ac:spMkLst>
        </pc:spChg>
        <pc:spChg chg="add del mod">
          <ac:chgData name="鈴木 栄之心(suzuki-einoshin.cq3)" userId="59b9bc30-94fb-4888-9603-60f735782ef0" providerId="ADAL" clId="{ED72B7D2-E1EA-49AC-B5FA-A1DC04CF33CC}" dt="2025-03-21T13:59:04.828" v="1801" actId="478"/>
          <ac:spMkLst>
            <pc:docMk/>
            <pc:sldMk cId="4229761748" sldId="256"/>
            <ac:spMk id="64" creationId="{01E4423F-EF90-CB76-CD61-FBB187DB6C33}"/>
          </ac:spMkLst>
        </pc:spChg>
        <pc:spChg chg="add mod">
          <ac:chgData name="鈴木 栄之心(suzuki-einoshin.cq3)" userId="59b9bc30-94fb-4888-9603-60f735782ef0" providerId="ADAL" clId="{ED72B7D2-E1EA-49AC-B5FA-A1DC04CF33CC}" dt="2025-03-21T13:59:58.023" v="1826"/>
          <ac:spMkLst>
            <pc:docMk/>
            <pc:sldMk cId="4229761748" sldId="256"/>
            <ac:spMk id="65" creationId="{0568655E-37A7-56E9-7D8B-7BA59E9939AB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66" creationId="{4B940D85-519D-2EA1-CE0C-D0CFDF55136D}"/>
          </ac:spMkLst>
        </pc:spChg>
        <pc:spChg chg="add mod">
          <ac:chgData name="鈴木 栄之心(suzuki-einoshin.cq3)" userId="59b9bc30-94fb-4888-9603-60f735782ef0" providerId="ADAL" clId="{ED72B7D2-E1EA-49AC-B5FA-A1DC04CF33CC}" dt="2025-03-21T14:01:01.814" v="1851"/>
          <ac:spMkLst>
            <pc:docMk/>
            <pc:sldMk cId="4229761748" sldId="256"/>
            <ac:spMk id="67" creationId="{231A20AF-6F28-CB79-4789-4A687ADEB723}"/>
          </ac:spMkLst>
        </pc:spChg>
        <pc:spChg chg="add mod">
          <ac:chgData name="鈴木 栄之心(suzuki-einoshin.cq3)" userId="59b9bc30-94fb-4888-9603-60f735782ef0" providerId="ADAL" clId="{ED72B7D2-E1EA-49AC-B5FA-A1DC04CF33CC}" dt="2025-03-21T14:01:01.814" v="1851"/>
          <ac:spMkLst>
            <pc:docMk/>
            <pc:sldMk cId="4229761748" sldId="256"/>
            <ac:spMk id="68" creationId="{EADFB8D9-0F60-6452-A9DF-20B092019C50}"/>
          </ac:spMkLst>
        </pc:spChg>
        <pc:spChg chg="add mod">
          <ac:chgData name="鈴木 栄之心(suzuki-einoshin.cq3)" userId="59b9bc30-94fb-4888-9603-60f735782ef0" providerId="ADAL" clId="{ED72B7D2-E1EA-49AC-B5FA-A1DC04CF33CC}" dt="2025-03-21T14:01:01.814" v="1851"/>
          <ac:spMkLst>
            <pc:docMk/>
            <pc:sldMk cId="4229761748" sldId="256"/>
            <ac:spMk id="69" creationId="{B97BC40C-2EAD-EE9B-E931-1608013B9FEC}"/>
          </ac:spMkLst>
        </pc:spChg>
        <pc:spChg chg="add mod">
          <ac:chgData name="鈴木 栄之心(suzuki-einoshin.cq3)" userId="59b9bc30-94fb-4888-9603-60f735782ef0" providerId="ADAL" clId="{ED72B7D2-E1EA-49AC-B5FA-A1DC04CF33CC}" dt="2025-03-21T14:01:01.814" v="1851"/>
          <ac:spMkLst>
            <pc:docMk/>
            <pc:sldMk cId="4229761748" sldId="256"/>
            <ac:spMk id="70" creationId="{F6AC2D12-42CC-02B1-C2A4-0D1861D6986D}"/>
          </ac:spMkLst>
        </pc:spChg>
        <pc:spChg chg="add mod">
          <ac:chgData name="鈴木 栄之心(suzuki-einoshin.cq3)" userId="59b9bc30-94fb-4888-9603-60f735782ef0" providerId="ADAL" clId="{ED72B7D2-E1EA-49AC-B5FA-A1DC04CF33CC}" dt="2025-03-21T15:49:26.171" v="2337" actId="1076"/>
          <ac:spMkLst>
            <pc:docMk/>
            <pc:sldMk cId="4229761748" sldId="256"/>
            <ac:spMk id="71" creationId="{06AFE33C-B0CC-E5E9-8E71-867FC729B8AC}"/>
          </ac:spMkLst>
        </pc:spChg>
        <pc:spChg chg="add mod">
          <ac:chgData name="鈴木 栄之心(suzuki-einoshin.cq3)" userId="59b9bc30-94fb-4888-9603-60f735782ef0" providerId="ADAL" clId="{ED72B7D2-E1EA-49AC-B5FA-A1DC04CF33CC}" dt="2025-03-21T15:49:41.610" v="2343" actId="465"/>
          <ac:spMkLst>
            <pc:docMk/>
            <pc:sldMk cId="4229761748" sldId="256"/>
            <ac:spMk id="72" creationId="{E8E52B79-46C1-6637-03EA-220052F5F566}"/>
          </ac:spMkLst>
        </pc:spChg>
        <pc:spChg chg="add mod">
          <ac:chgData name="鈴木 栄之心(suzuki-einoshin.cq3)" userId="59b9bc30-94fb-4888-9603-60f735782ef0" providerId="ADAL" clId="{ED72B7D2-E1EA-49AC-B5FA-A1DC04CF33CC}" dt="2025-03-23T06:34:57.837" v="2578" actId="14100"/>
          <ac:spMkLst>
            <pc:docMk/>
            <pc:sldMk cId="4229761748" sldId="256"/>
            <ac:spMk id="73" creationId="{5896A6D9-3D5A-979A-5386-85D05827F5D2}"/>
          </ac:spMkLst>
        </pc:spChg>
        <pc:spChg chg="add mod">
          <ac:chgData name="鈴木 栄之心(suzuki-einoshin.cq3)" userId="59b9bc30-94fb-4888-9603-60f735782ef0" providerId="ADAL" clId="{ED72B7D2-E1EA-49AC-B5FA-A1DC04CF33CC}" dt="2025-03-23T06:35:02.538" v="2579" actId="14100"/>
          <ac:spMkLst>
            <pc:docMk/>
            <pc:sldMk cId="4229761748" sldId="256"/>
            <ac:spMk id="74" creationId="{C9F97EC0-6711-2217-8468-66AF2DD0CC6E}"/>
          </ac:spMkLst>
        </pc:spChg>
        <pc:spChg chg="add mod">
          <ac:chgData name="鈴木 栄之心(suzuki-einoshin.cq3)" userId="59b9bc30-94fb-4888-9603-60f735782ef0" providerId="ADAL" clId="{ED72B7D2-E1EA-49AC-B5FA-A1DC04CF33CC}" dt="2025-03-23T06:35:18.914" v="2581" actId="1036"/>
          <ac:spMkLst>
            <pc:docMk/>
            <pc:sldMk cId="4229761748" sldId="256"/>
            <ac:spMk id="75" creationId="{31DE2AC0-F124-748B-9E0E-ED1A4A52E285}"/>
          </ac:spMkLst>
        </pc:spChg>
        <pc:spChg chg="add mod">
          <ac:chgData name="鈴木 栄之心(suzuki-einoshin.cq3)" userId="59b9bc30-94fb-4888-9603-60f735782ef0" providerId="ADAL" clId="{ED72B7D2-E1EA-49AC-B5FA-A1DC04CF33CC}" dt="2025-03-21T14:07:33.419" v="1940"/>
          <ac:spMkLst>
            <pc:docMk/>
            <pc:sldMk cId="4229761748" sldId="256"/>
            <ac:spMk id="76" creationId="{CD75FF86-17CF-3D20-4814-C92622D0E3F1}"/>
          </ac:spMkLst>
        </pc:spChg>
        <pc:spChg chg="add mod">
          <ac:chgData name="鈴木 栄之心(suzuki-einoshin.cq3)" userId="59b9bc30-94fb-4888-9603-60f735782ef0" providerId="ADAL" clId="{ED72B7D2-E1EA-49AC-B5FA-A1DC04CF33CC}" dt="2025-03-23T06:35:23.958" v="2582" actId="1036"/>
          <ac:spMkLst>
            <pc:docMk/>
            <pc:sldMk cId="4229761748" sldId="256"/>
            <ac:spMk id="77" creationId="{CD3E4254-D945-B969-0895-6F1C9F6E24DD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78" creationId="{F61F60F3-FC94-A164-4EA6-35CFE2242970}"/>
          </ac:spMkLst>
        </pc:spChg>
        <pc:spChg chg="add mod">
          <ac:chgData name="鈴木 栄之心(suzuki-einoshin.cq3)" userId="59b9bc30-94fb-4888-9603-60f735782ef0" providerId="ADAL" clId="{ED72B7D2-E1EA-49AC-B5FA-A1DC04CF33CC}" dt="2025-03-23T06:32:52.030" v="2569" actId="207"/>
          <ac:spMkLst>
            <pc:docMk/>
            <pc:sldMk cId="4229761748" sldId="256"/>
            <ac:spMk id="79" creationId="{7D1F7064-8502-25E1-4AAB-DBBDEE19E441}"/>
          </ac:spMkLst>
        </pc:spChg>
        <pc:grpChg chg="add mod">
          <ac:chgData name="鈴木 栄之心(suzuki-einoshin.cq3)" userId="59b9bc30-94fb-4888-9603-60f735782ef0" providerId="ADAL" clId="{ED72B7D2-E1EA-49AC-B5FA-A1DC04CF33CC}" dt="2025-03-23T06:12:55.708" v="2510" actId="1035"/>
          <ac:grpSpMkLst>
            <pc:docMk/>
            <pc:sldMk cId="4229761748" sldId="256"/>
            <ac:grpSpMk id="25" creationId="{0007B2E0-DFA1-A11E-49BC-4E27CEBE09CF}"/>
          </ac:grpSpMkLst>
        </pc:grpChg>
        <pc:picChg chg="add del mod">
          <ac:chgData name="鈴木 栄之心(suzuki-einoshin.cq3)" userId="59b9bc30-94fb-4888-9603-60f735782ef0" providerId="ADAL" clId="{ED72B7D2-E1EA-49AC-B5FA-A1DC04CF33CC}" dt="2025-03-23T06:31:24.986" v="2563" actId="478"/>
          <ac:picMkLst>
            <pc:docMk/>
            <pc:sldMk cId="4229761748" sldId="256"/>
            <ac:picMk id="3" creationId="{591B42E4-EDEC-0D23-13B6-EAA917609DB7}"/>
          </ac:picMkLst>
        </pc:picChg>
        <pc:picChg chg="add del mod modCrop">
          <ac:chgData name="鈴木 栄之心(suzuki-einoshin.cq3)" userId="59b9bc30-94fb-4888-9603-60f735782ef0" providerId="ADAL" clId="{ED72B7D2-E1EA-49AC-B5FA-A1DC04CF33CC}" dt="2025-03-21T11:40:33.513" v="30" actId="478"/>
          <ac:picMkLst>
            <pc:docMk/>
            <pc:sldMk cId="4229761748" sldId="256"/>
            <ac:picMk id="3" creationId="{BAA712AC-0323-126D-5FB3-B0C7C31BC0AD}"/>
          </ac:picMkLst>
        </pc:picChg>
        <pc:picChg chg="add del mod">
          <ac:chgData name="鈴木 栄之心(suzuki-einoshin.cq3)" userId="59b9bc30-94fb-4888-9603-60f735782ef0" providerId="ADAL" clId="{ED72B7D2-E1EA-49AC-B5FA-A1DC04CF33CC}" dt="2025-03-21T11:49:02.163" v="45" actId="478"/>
          <ac:picMkLst>
            <pc:docMk/>
            <pc:sldMk cId="4229761748" sldId="256"/>
            <ac:picMk id="3" creationId="{D59CC307-4DF6-407A-0971-07DF13D06619}"/>
          </ac:picMkLst>
        </pc:picChg>
        <pc:picChg chg="add mod">
          <ac:chgData name="鈴木 栄之心(suzuki-einoshin.cq3)" userId="59b9bc30-94fb-4888-9603-60f735782ef0" providerId="ADAL" clId="{ED72B7D2-E1EA-49AC-B5FA-A1DC04CF33CC}" dt="2025-03-23T06:33:00.027" v="2570" actId="14100"/>
          <ac:picMkLst>
            <pc:docMk/>
            <pc:sldMk cId="4229761748" sldId="256"/>
            <ac:picMk id="4" creationId="{675D4D6D-F2F4-9289-D4EF-1D25C1EA3D75}"/>
          </ac:picMkLst>
        </pc:picChg>
        <pc:picChg chg="add mod modCrop">
          <ac:chgData name="鈴木 栄之心(suzuki-einoshin.cq3)" userId="59b9bc30-94fb-4888-9603-60f735782ef0" providerId="ADAL" clId="{ED72B7D2-E1EA-49AC-B5FA-A1DC04CF33CC}" dt="2025-03-21T14:15:06.972" v="2013" actId="14100"/>
          <ac:picMkLst>
            <pc:docMk/>
            <pc:sldMk cId="4229761748" sldId="256"/>
            <ac:picMk id="5" creationId="{1765ED03-022A-308C-54D4-3E0F943AD152}"/>
          </ac:picMkLst>
        </pc:picChg>
        <pc:picChg chg="add del mod">
          <ac:chgData name="鈴木 栄之心(suzuki-einoshin.cq3)" userId="59b9bc30-94fb-4888-9603-60f735782ef0" providerId="ADAL" clId="{ED72B7D2-E1EA-49AC-B5FA-A1DC04CF33CC}" dt="2025-03-21T11:52:48.174" v="58" actId="478"/>
          <ac:picMkLst>
            <pc:docMk/>
            <pc:sldMk cId="4229761748" sldId="256"/>
            <ac:picMk id="6" creationId="{05F5296C-D817-9FC1-333D-6395E625B6E8}"/>
          </ac:picMkLst>
        </pc:picChg>
        <pc:picChg chg="add mod">
          <ac:chgData name="鈴木 栄之心(suzuki-einoshin.cq3)" userId="59b9bc30-94fb-4888-9603-60f735782ef0" providerId="ADAL" clId="{ED72B7D2-E1EA-49AC-B5FA-A1DC04CF33CC}" dt="2025-03-23T06:34:17.631" v="2576" actId="14100"/>
          <ac:picMkLst>
            <pc:docMk/>
            <pc:sldMk cId="4229761748" sldId="256"/>
            <ac:picMk id="7" creationId="{EA9A2E38-2024-AF59-B7AD-F28525D41EF0}"/>
          </ac:picMkLst>
        </pc:picChg>
        <pc:picChg chg="add del mod">
          <ac:chgData name="鈴木 栄之心(suzuki-einoshin.cq3)" userId="59b9bc30-94fb-4888-9603-60f735782ef0" providerId="ADAL" clId="{ED72B7D2-E1EA-49AC-B5FA-A1DC04CF33CC}" dt="2025-03-21T11:41:55.585" v="40" actId="478"/>
          <ac:picMkLst>
            <pc:docMk/>
            <pc:sldMk cId="4229761748" sldId="256"/>
            <ac:picMk id="7" creationId="{FB53D947-9D36-C006-B799-FB48C5B9F4F7}"/>
          </ac:picMkLst>
        </pc:picChg>
        <pc:picChg chg="add mod modCrop">
          <ac:chgData name="鈴木 栄之心(suzuki-einoshin.cq3)" userId="59b9bc30-94fb-4888-9603-60f735782ef0" providerId="ADAL" clId="{ED72B7D2-E1EA-49AC-B5FA-A1DC04CF33CC}" dt="2025-03-21T15:41:22.802" v="2268" actId="1076"/>
          <ac:picMkLst>
            <pc:docMk/>
            <pc:sldMk cId="4229761748" sldId="256"/>
            <ac:picMk id="8" creationId="{FF679867-DEC3-7ECD-7076-7139FE382B7E}"/>
          </ac:picMkLst>
        </pc:picChg>
        <pc:picChg chg="add mod">
          <ac:chgData name="鈴木 栄之心(suzuki-einoshin.cq3)" userId="59b9bc30-94fb-4888-9603-60f735782ef0" providerId="ADAL" clId="{ED72B7D2-E1EA-49AC-B5FA-A1DC04CF33CC}" dt="2025-03-21T12:07:32.522" v="95"/>
          <ac:picMkLst>
            <pc:docMk/>
            <pc:sldMk cId="4229761748" sldId="256"/>
            <ac:picMk id="9" creationId="{A0AF374E-EF40-1D9B-7FBA-B8A82510C20F}"/>
          </ac:picMkLst>
        </pc:picChg>
        <pc:picChg chg="add del mod ord">
          <ac:chgData name="鈴木 栄之心(suzuki-einoshin.cq3)" userId="59b9bc30-94fb-4888-9603-60f735782ef0" providerId="ADAL" clId="{ED72B7D2-E1EA-49AC-B5FA-A1DC04CF33CC}" dt="2025-03-21T12:07:45.327" v="100" actId="478"/>
          <ac:picMkLst>
            <pc:docMk/>
            <pc:sldMk cId="4229761748" sldId="256"/>
            <ac:picMk id="10" creationId="{1AD5663B-D710-8F5F-2394-D08C892350F0}"/>
          </ac:picMkLst>
        </pc:picChg>
        <pc:picChg chg="add mod modCrop">
          <ac:chgData name="鈴木 栄之心(suzuki-einoshin.cq3)" userId="59b9bc30-94fb-4888-9603-60f735782ef0" providerId="ADAL" clId="{ED72B7D2-E1EA-49AC-B5FA-A1DC04CF33CC}" dt="2025-03-21T14:06:42.090" v="1939" actId="1035"/>
          <ac:picMkLst>
            <pc:docMk/>
            <pc:sldMk cId="4229761748" sldId="256"/>
            <ac:picMk id="12" creationId="{59926F8D-C8FF-C854-7545-9B9A10BF7224}"/>
          </ac:picMkLst>
        </pc:picChg>
        <pc:picChg chg="add mod modCrop">
          <ac:chgData name="鈴木 栄之心(suzuki-einoshin.cq3)" userId="59b9bc30-94fb-4888-9603-60f735782ef0" providerId="ADAL" clId="{ED72B7D2-E1EA-49AC-B5FA-A1DC04CF33CC}" dt="2025-03-21T12:22:36.428" v="349" actId="164"/>
          <ac:picMkLst>
            <pc:docMk/>
            <pc:sldMk cId="4229761748" sldId="256"/>
            <ac:picMk id="18" creationId="{823D2CF3-74DD-AE4D-7EDD-199A6539F72D}"/>
          </ac:picMkLst>
        </pc:picChg>
        <pc:picChg chg="add del mod">
          <ac:chgData name="鈴木 栄之心(suzuki-einoshin.cq3)" userId="59b9bc30-94fb-4888-9603-60f735782ef0" providerId="ADAL" clId="{ED72B7D2-E1EA-49AC-B5FA-A1DC04CF33CC}" dt="2025-03-21T12:18:32.817" v="260" actId="478"/>
          <ac:picMkLst>
            <pc:docMk/>
            <pc:sldMk cId="4229761748" sldId="256"/>
            <ac:picMk id="19" creationId="{FC1F8CC5-80B9-22DA-D958-BE0E210215B6}"/>
          </ac:picMkLst>
        </pc:picChg>
        <pc:picChg chg="add del mod">
          <ac:chgData name="鈴木 栄之心(suzuki-einoshin.cq3)" userId="59b9bc30-94fb-4888-9603-60f735782ef0" providerId="ADAL" clId="{ED72B7D2-E1EA-49AC-B5FA-A1DC04CF33CC}" dt="2025-03-21T12:18:38.956" v="263" actId="478"/>
          <ac:picMkLst>
            <pc:docMk/>
            <pc:sldMk cId="4229761748" sldId="256"/>
            <ac:picMk id="20" creationId="{9B64AB60-97E8-626E-4AB2-D4490AE2D4E0}"/>
          </ac:picMkLst>
        </pc:picChg>
        <pc:picChg chg="add mod">
          <ac:chgData name="鈴木 栄之心(suzuki-einoshin.cq3)" userId="59b9bc30-94fb-4888-9603-60f735782ef0" providerId="ADAL" clId="{ED72B7D2-E1EA-49AC-B5FA-A1DC04CF33CC}" dt="2025-03-21T12:22:36.428" v="349" actId="164"/>
          <ac:picMkLst>
            <pc:docMk/>
            <pc:sldMk cId="4229761748" sldId="256"/>
            <ac:picMk id="21" creationId="{5E53CF53-B7A6-51C4-AAF8-DEAADCB72287}"/>
          </ac:picMkLst>
        </pc:picChg>
        <pc:picChg chg="add mod">
          <ac:chgData name="鈴木 栄之心(suzuki-einoshin.cq3)" userId="59b9bc30-94fb-4888-9603-60f735782ef0" providerId="ADAL" clId="{ED72B7D2-E1EA-49AC-B5FA-A1DC04CF33CC}" dt="2025-03-21T12:22:36.428" v="349" actId="164"/>
          <ac:picMkLst>
            <pc:docMk/>
            <pc:sldMk cId="4229761748" sldId="256"/>
            <ac:picMk id="22" creationId="{17F28DD3-6924-9416-C231-18B76B241E16}"/>
          </ac:picMkLst>
        </pc:picChg>
        <pc:picChg chg="add mod">
          <ac:chgData name="鈴木 栄之心(suzuki-einoshin.cq3)" userId="59b9bc30-94fb-4888-9603-60f735782ef0" providerId="ADAL" clId="{ED72B7D2-E1EA-49AC-B5FA-A1DC04CF33CC}" dt="2025-03-21T12:22:36.428" v="349" actId="164"/>
          <ac:picMkLst>
            <pc:docMk/>
            <pc:sldMk cId="4229761748" sldId="256"/>
            <ac:picMk id="23" creationId="{86A0B5FA-6E98-322E-D167-FE2331D57DFA}"/>
          </ac:picMkLst>
        </pc:picChg>
        <pc:picChg chg="add mod">
          <ac:chgData name="鈴木 栄之心(suzuki-einoshin.cq3)" userId="59b9bc30-94fb-4888-9603-60f735782ef0" providerId="ADAL" clId="{ED72B7D2-E1EA-49AC-B5FA-A1DC04CF33CC}" dt="2025-03-21T12:22:36.428" v="349" actId="164"/>
          <ac:picMkLst>
            <pc:docMk/>
            <pc:sldMk cId="4229761748" sldId="256"/>
            <ac:picMk id="24" creationId="{BDAE909F-2209-8CF2-BB49-F24DF0002863}"/>
          </ac:picMkLst>
        </pc:picChg>
        <pc:picChg chg="add mod">
          <ac:chgData name="鈴木 栄之心(suzuki-einoshin.cq3)" userId="59b9bc30-94fb-4888-9603-60f735782ef0" providerId="ADAL" clId="{ED72B7D2-E1EA-49AC-B5FA-A1DC04CF33CC}" dt="2025-03-23T06:33:34.842" v="2572" actId="1037"/>
          <ac:picMkLst>
            <pc:docMk/>
            <pc:sldMk cId="4229761748" sldId="256"/>
            <ac:picMk id="35" creationId="{79382C01-C103-0AF3-51E2-86957510E04D}"/>
          </ac:picMkLst>
        </pc:picChg>
        <pc:picChg chg="add mod">
          <ac:chgData name="鈴木 栄之心(suzuki-einoshin.cq3)" userId="59b9bc30-94fb-4888-9603-60f735782ef0" providerId="ADAL" clId="{ED72B7D2-E1EA-49AC-B5FA-A1DC04CF33CC}" dt="2025-03-23T06:23:45.210" v="2522" actId="1036"/>
          <ac:picMkLst>
            <pc:docMk/>
            <pc:sldMk cId="4229761748" sldId="256"/>
            <ac:picMk id="37" creationId="{EA8EB6E3-8E35-03FB-F6A4-56747134ACBE}"/>
          </ac:picMkLst>
        </pc:picChg>
        <pc:picChg chg="add mod">
          <ac:chgData name="鈴木 栄之心(suzuki-einoshin.cq3)" userId="59b9bc30-94fb-4888-9603-60f735782ef0" providerId="ADAL" clId="{ED72B7D2-E1EA-49AC-B5FA-A1DC04CF33CC}" dt="2025-03-23T06:33:34.842" v="2572" actId="1037"/>
          <ac:picMkLst>
            <pc:docMk/>
            <pc:sldMk cId="4229761748" sldId="256"/>
            <ac:picMk id="39" creationId="{933A83B6-D916-6F65-A50D-5A1C358B4D63}"/>
          </ac:picMkLst>
        </pc:picChg>
      </pc:sldChg>
    </pc:docChg>
  </pc:docChgLst>
  <pc:docChgLst>
    <pc:chgData name="鈴木 栄之心(suzuki-einoshin.cq3)" userId="59b9bc30-94fb-4888-9603-60f735782ef0" providerId="ADAL" clId="{927AC1B8-5754-490A-B959-9724F5980802}"/>
    <pc:docChg chg="undo redo custSel modSld">
      <pc:chgData name="鈴木 栄之心(suzuki-einoshin.cq3)" userId="59b9bc30-94fb-4888-9603-60f735782ef0" providerId="ADAL" clId="{927AC1B8-5754-490A-B959-9724F5980802}" dt="2025-04-21T14:27:19.085" v="92" actId="1076"/>
      <pc:docMkLst>
        <pc:docMk/>
      </pc:docMkLst>
      <pc:sldChg chg="delSp modSp mod">
        <pc:chgData name="鈴木 栄之心(suzuki-einoshin.cq3)" userId="59b9bc30-94fb-4888-9603-60f735782ef0" providerId="ADAL" clId="{927AC1B8-5754-490A-B959-9724F5980802}" dt="2025-04-21T14:27:19.085" v="92" actId="1076"/>
        <pc:sldMkLst>
          <pc:docMk/>
          <pc:sldMk cId="4229761748" sldId="256"/>
        </pc:sldMkLst>
        <pc:spChg chg="del mod">
          <ac:chgData name="鈴木 栄之心(suzuki-einoshin.cq3)" userId="59b9bc30-94fb-4888-9603-60f735782ef0" providerId="ADAL" clId="{927AC1B8-5754-490A-B959-9724F5980802}" dt="2025-04-19T11:11:26.693" v="56"/>
          <ac:spMkLst>
            <pc:docMk/>
            <pc:sldMk cId="4229761748" sldId="256"/>
            <ac:spMk id="14" creationId="{7ADAEA68-898D-A00C-5832-385B7874F680}"/>
          </ac:spMkLst>
        </pc:spChg>
        <pc:spChg chg="mod">
          <ac:chgData name="鈴木 栄之心(suzuki-einoshin.cq3)" userId="59b9bc30-94fb-4888-9603-60f735782ef0" providerId="ADAL" clId="{927AC1B8-5754-490A-B959-9724F5980802}" dt="2025-04-18T01:51:17.320" v="18"/>
          <ac:spMkLst>
            <pc:docMk/>
            <pc:sldMk cId="4229761748" sldId="256"/>
            <ac:spMk id="16" creationId="{796CE7A4-66D1-4AF0-B713-01038A580A95}"/>
          </ac:spMkLst>
        </pc:spChg>
        <pc:spChg chg="mod">
          <ac:chgData name="鈴木 栄之心(suzuki-einoshin.cq3)" userId="59b9bc30-94fb-4888-9603-60f735782ef0" providerId="ADAL" clId="{927AC1B8-5754-490A-B959-9724F5980802}" dt="2025-04-19T11:12:48.006" v="74" actId="1076"/>
          <ac:spMkLst>
            <pc:docMk/>
            <pc:sldMk cId="4229761748" sldId="256"/>
            <ac:spMk id="33" creationId="{A450B811-EFEF-1BB7-F3CC-1E9A2FAB43E0}"/>
          </ac:spMkLst>
        </pc:spChg>
        <pc:spChg chg="mod">
          <ac:chgData name="鈴木 栄之心(suzuki-einoshin.cq3)" userId="59b9bc30-94fb-4888-9603-60f735782ef0" providerId="ADAL" clId="{927AC1B8-5754-490A-B959-9724F5980802}" dt="2025-04-21T14:27:19.085" v="92" actId="1076"/>
          <ac:spMkLst>
            <pc:docMk/>
            <pc:sldMk cId="4229761748" sldId="256"/>
            <ac:spMk id="59" creationId="{4878FD27-6C5F-E654-B27E-C095F14D8F15}"/>
          </ac:spMkLst>
        </pc:spChg>
        <pc:picChg chg="del">
          <ac:chgData name="鈴木 栄之心(suzuki-einoshin.cq3)" userId="59b9bc30-94fb-4888-9603-60f735782ef0" providerId="ADAL" clId="{927AC1B8-5754-490A-B959-9724F5980802}" dt="2025-04-21T14:27:03.689" v="75" actId="478"/>
          <ac:picMkLst>
            <pc:docMk/>
            <pc:sldMk cId="4229761748" sldId="256"/>
            <ac:picMk id="4" creationId="{675D4D6D-F2F4-9289-D4EF-1D25C1EA3D75}"/>
          </ac:picMkLst>
        </pc:picChg>
        <pc:picChg chg="del">
          <ac:chgData name="鈴木 栄之心(suzuki-einoshin.cq3)" userId="59b9bc30-94fb-4888-9603-60f735782ef0" providerId="ADAL" clId="{927AC1B8-5754-490A-B959-9724F5980802}" dt="2025-04-21T14:27:03.689" v="75" actId="478"/>
          <ac:picMkLst>
            <pc:docMk/>
            <pc:sldMk cId="4229761748" sldId="256"/>
            <ac:picMk id="7" creationId="{EA9A2E38-2024-AF59-B7AD-F28525D41EF0}"/>
          </ac:picMkLst>
        </pc:picChg>
      </pc:sldChg>
    </pc:docChg>
  </pc:docChgLst>
  <pc:docChgLst>
    <pc:chgData name="鈴木 栄之心(suzuki-einoshin.cq3)" userId="59b9bc30-94fb-4888-9603-60f735782ef0" providerId="ADAL" clId="{AE2CDD2E-AD38-406A-B3F0-A6C4DA6D3CF2}"/>
    <pc:docChg chg="undo redo custSel modSld">
      <pc:chgData name="鈴木 栄之心(suzuki-einoshin.cq3)" userId="59b9bc30-94fb-4888-9603-60f735782ef0" providerId="ADAL" clId="{AE2CDD2E-AD38-406A-B3F0-A6C4DA6D3CF2}" dt="2025-05-07T07:19:46.292" v="77" actId="1035"/>
      <pc:docMkLst>
        <pc:docMk/>
      </pc:docMkLst>
      <pc:sldChg chg="modSp mod">
        <pc:chgData name="鈴木 栄之心(suzuki-einoshin.cq3)" userId="59b9bc30-94fb-4888-9603-60f735782ef0" providerId="ADAL" clId="{AE2CDD2E-AD38-406A-B3F0-A6C4DA6D3CF2}" dt="2025-05-07T07:19:46.292" v="77" actId="1035"/>
        <pc:sldMkLst>
          <pc:docMk/>
          <pc:sldMk cId="4229761748" sldId="256"/>
        </pc:sldMkLst>
        <pc:spChg chg="mod">
          <ac:chgData name="鈴木 栄之心(suzuki-einoshin.cq3)" userId="59b9bc30-94fb-4888-9603-60f735782ef0" providerId="ADAL" clId="{AE2CDD2E-AD38-406A-B3F0-A6C4DA6D3CF2}" dt="2025-05-07T07:19:46.292" v="77" actId="1035"/>
          <ac:spMkLst>
            <pc:docMk/>
            <pc:sldMk cId="4229761748" sldId="256"/>
            <ac:spMk id="43" creationId="{7B499728-4768-BA5A-229C-1A7FF04AE4C5}"/>
          </ac:spMkLst>
        </pc:spChg>
        <pc:picChg chg="mod">
          <ac:chgData name="鈴木 栄之心(suzuki-einoshin.cq3)" userId="59b9bc30-94fb-4888-9603-60f735782ef0" providerId="ADAL" clId="{AE2CDD2E-AD38-406A-B3F0-A6C4DA6D3CF2}" dt="2025-05-07T02:58:46.155" v="55" actId="1037"/>
          <ac:picMkLst>
            <pc:docMk/>
            <pc:sldMk cId="4229761748" sldId="256"/>
            <ac:picMk id="35" creationId="{79382C01-C103-0AF3-51E2-86957510E04D}"/>
          </ac:picMkLst>
        </pc:picChg>
        <pc:picChg chg="mod">
          <ac:chgData name="鈴木 栄之心(suzuki-einoshin.cq3)" userId="59b9bc30-94fb-4888-9603-60f735782ef0" providerId="ADAL" clId="{AE2CDD2E-AD38-406A-B3F0-A6C4DA6D3CF2}" dt="2025-05-07T02:58:46.155" v="55" actId="1037"/>
          <ac:picMkLst>
            <pc:docMk/>
            <pc:sldMk cId="4229761748" sldId="256"/>
            <ac:picMk id="37" creationId="{EA8EB6E3-8E35-03FB-F6A4-56747134ACBE}"/>
          </ac:picMkLst>
        </pc:picChg>
        <pc:picChg chg="mod">
          <ac:chgData name="鈴木 栄之心(suzuki-einoshin.cq3)" userId="59b9bc30-94fb-4888-9603-60f735782ef0" providerId="ADAL" clId="{AE2CDD2E-AD38-406A-B3F0-A6C4DA6D3CF2}" dt="2025-05-07T02:58:51.430" v="56" actId="1037"/>
          <ac:picMkLst>
            <pc:docMk/>
            <pc:sldMk cId="4229761748" sldId="256"/>
            <ac:picMk id="39" creationId="{933A83B6-D916-6F65-A50D-5A1C358B4D63}"/>
          </ac:picMkLst>
        </pc:picChg>
      </pc:sldChg>
    </pc:docChg>
  </pc:docChgLst>
</pc:chgInfo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12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03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11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96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55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34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27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7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86062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9D0E-8FB0-4EE7-8758-8F170B6815B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0BABC-32B9-41B2-B7B7-50FF433641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40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hdphoto1.wdp" Type="http://schemas.microsoft.com/office/2007/relationships/hdphoto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65ED03-022A-308C-54D4-3E0F943AD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8" name="図 7" descr="図形, 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F679867-DEC3-7ECD-7076-7139FE38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1" b="89941" l="9935" r="95297">
                        <a14:foregroundMark x1="10464" y1="7251" x2="13992" y2="13412"/>
                        <a14:foregroundMark x1="13992" y1="13412" x2="14051" y2="14334"/>
                        <a14:backgroundMark x1="95297" y1="9933" x2="96179" y2="9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581" r="4178" b="15558"/>
          <a:stretch/>
        </p:blipFill>
        <p:spPr>
          <a:xfrm>
            <a:off x="198853" y="312542"/>
            <a:ext cx="6460294" cy="7954101"/>
          </a:xfrm>
          <a:prstGeom prst="rect">
            <a:avLst/>
          </a:prstGeom>
        </p:spPr>
      </p:pic>
      <p:pic>
        <p:nvPicPr>
          <p:cNvPr id="12" name="図 11" descr="背景パター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9926F8D-C8FF-C854-7545-9B9A10BF72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2821" r="77956" b="84885"/>
          <a:stretch/>
        </p:blipFill>
        <p:spPr>
          <a:xfrm>
            <a:off x="149352" y="194691"/>
            <a:ext cx="1219200" cy="1182624"/>
          </a:xfrm>
          <a:prstGeom prst="rect">
            <a:avLst/>
          </a:prstGeom>
        </p:spPr>
      </p:pic>
      <p:sp>
        <p:nvSpPr>
          <p:cNvPr id="16" name="object 21">
            <a:extLst>
              <a:ext uri="{FF2B5EF4-FFF2-40B4-BE49-F238E27FC236}">
                <a16:creationId xmlns:a16="http://schemas.microsoft.com/office/drawing/2014/main" id="{796CE7A4-66D1-4AF0-B713-01038A580A95}"/>
              </a:ext>
            </a:extLst>
          </p:cNvPr>
          <p:cNvSpPr txBox="1">
            <a:spLocks/>
          </p:cNvSpPr>
          <p:nvPr/>
        </p:nvSpPr>
        <p:spPr>
          <a:xfrm>
            <a:off x="1219816" y="886040"/>
            <a:ext cx="4608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950" b="1" i="0">
                <a:solidFill>
                  <a:srgbClr val="6166AF"/>
                </a:solidFill>
                <a:latin typeface="Microsoft JhengHei"/>
                <a:ea typeface="+mj-ea"/>
                <a:cs typeface="Microsoft JhengHe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0" cap="none" spc="30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ともいき研修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007B2E0-DFA1-A11E-49BC-4E27CEBE09CF}"/>
              </a:ext>
            </a:extLst>
          </p:cNvPr>
          <p:cNvGrpSpPr/>
          <p:nvPr/>
        </p:nvGrpSpPr>
        <p:grpSpPr>
          <a:xfrm>
            <a:off x="1218061" y="1414426"/>
            <a:ext cx="4637228" cy="157569"/>
            <a:chOff x="1421722" y="1557626"/>
            <a:chExt cx="4637228" cy="157569"/>
          </a:xfrm>
        </p:grpSpPr>
        <p:pic>
          <p:nvPicPr>
            <p:cNvPr id="18" name="図 17" descr="グラフィカル ユーザー インターフェイ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23D2CF3-74DD-AE4D-7EDD-199A6539F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0" t="16256" r="68000" b="82157"/>
            <a:stretch/>
          </p:blipFill>
          <p:spPr>
            <a:xfrm>
              <a:off x="1421722" y="1562547"/>
              <a:ext cx="987552" cy="152648"/>
            </a:xfrm>
            <a:prstGeom prst="rect">
              <a:avLst/>
            </a:prstGeom>
          </p:spPr>
        </p:pic>
        <p:pic>
          <p:nvPicPr>
            <p:cNvPr id="21" name="図 20" descr="グラフィカル ユーザー インターフェイ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5E53CF53-B7A6-51C4-AAF8-DEAADCB72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0" t="16256" r="68000" b="82157"/>
            <a:stretch/>
          </p:blipFill>
          <p:spPr>
            <a:xfrm>
              <a:off x="2331539" y="1562547"/>
              <a:ext cx="987552" cy="152648"/>
            </a:xfrm>
            <a:prstGeom prst="rect">
              <a:avLst/>
            </a:prstGeom>
          </p:spPr>
        </p:pic>
        <p:pic>
          <p:nvPicPr>
            <p:cNvPr id="22" name="図 21" descr="グラフィカル ユーザー インターフェイ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17F28DD3-6924-9416-C231-18B76B24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0" t="16256" r="68000" b="82157"/>
            <a:stretch/>
          </p:blipFill>
          <p:spPr>
            <a:xfrm>
              <a:off x="3246560" y="1562547"/>
              <a:ext cx="987552" cy="152648"/>
            </a:xfrm>
            <a:prstGeom prst="rect">
              <a:avLst/>
            </a:prstGeom>
          </p:spPr>
        </p:pic>
        <p:pic>
          <p:nvPicPr>
            <p:cNvPr id="23" name="図 22" descr="グラフィカル ユーザー インターフェイ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6A0B5FA-6E98-322E-D167-FE2331D57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0" t="16256" r="68000" b="82157"/>
            <a:stretch/>
          </p:blipFill>
          <p:spPr>
            <a:xfrm>
              <a:off x="4156377" y="1562547"/>
              <a:ext cx="987552" cy="152648"/>
            </a:xfrm>
            <a:prstGeom prst="rect">
              <a:avLst/>
            </a:prstGeom>
          </p:spPr>
        </p:pic>
        <p:pic>
          <p:nvPicPr>
            <p:cNvPr id="24" name="図 23" descr="グラフィカル ユーザー インターフェイ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BDAE909F-2209-8CF2-BB49-F24DF0002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0" t="16256" r="68000" b="82157"/>
            <a:stretch/>
          </p:blipFill>
          <p:spPr>
            <a:xfrm>
              <a:off x="5071398" y="1557626"/>
              <a:ext cx="987552" cy="152648"/>
            </a:xfrm>
            <a:prstGeom prst="rect">
              <a:avLst/>
            </a:prstGeom>
          </p:spPr>
        </p:pic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450B811-EFEF-1BB7-F3CC-1E9A2FAB43E0}"/>
              </a:ext>
            </a:extLst>
          </p:cNvPr>
          <p:cNvSpPr txBox="1"/>
          <p:nvPr/>
        </p:nvSpPr>
        <p:spPr>
          <a:xfrm>
            <a:off x="1478786" y="1719029"/>
            <a:ext cx="390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E9816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“地域共生社会”を目指して</a:t>
            </a:r>
          </a:p>
        </p:txBody>
      </p:sp>
      <p:pic>
        <p:nvPicPr>
          <p:cNvPr id="35" name="図 34" descr="部屋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9382C01-C103-0AF3-51E2-86957510E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8" y="3625921"/>
            <a:ext cx="1063828" cy="1008000"/>
          </a:xfrm>
          <a:prstGeom prst="rect">
            <a:avLst/>
          </a:prstGeom>
        </p:spPr>
      </p:pic>
      <p:pic>
        <p:nvPicPr>
          <p:cNvPr id="37" name="図 36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8EB6E3-8E35-03FB-F6A4-56747134A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63" y="2521527"/>
            <a:ext cx="1309500" cy="1080000"/>
          </a:xfrm>
          <a:prstGeom prst="rect">
            <a:avLst/>
          </a:prstGeom>
        </p:spPr>
      </p:pic>
      <p:pic>
        <p:nvPicPr>
          <p:cNvPr id="39" name="図 38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3A83B6-D916-6F65-A50D-5A1C358B4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01" y="3753482"/>
            <a:ext cx="1805709" cy="1260000"/>
          </a:xfrm>
          <a:prstGeom prst="rect">
            <a:avLst/>
          </a:prstGeom>
        </p:spPr>
      </p:pic>
      <p:sp>
        <p:nvSpPr>
          <p:cNvPr id="43" name="object 9">
            <a:extLst>
              <a:ext uri="{FF2B5EF4-FFF2-40B4-BE49-F238E27FC236}">
                <a16:creationId xmlns:a16="http://schemas.microsoft.com/office/drawing/2014/main" id="{7B499728-4768-BA5A-229C-1A7FF04AE4C5}"/>
              </a:ext>
            </a:extLst>
          </p:cNvPr>
          <p:cNvSpPr txBox="1">
            <a:spLocks/>
          </p:cNvSpPr>
          <p:nvPr/>
        </p:nvSpPr>
        <p:spPr>
          <a:xfrm>
            <a:off x="3352525" y="2653958"/>
            <a:ext cx="3044686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500" b="1" i="0">
                <a:solidFill>
                  <a:srgbClr val="E98161"/>
                </a:solidFill>
                <a:latin typeface="Microsoft JhengHei"/>
                <a:ea typeface="+mn-ea"/>
                <a:cs typeface="Microsoft JhengHe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35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性別や年齢、障がいの有無、価値観など、</a:t>
            </a:r>
            <a:endParaRPr kumimoji="0" lang="en-US" altLang="ja-JP" sz="1100" b="0" i="0" u="none" strike="noStrike" kern="0" cap="none" spc="35" normalizeH="0" baseline="0" noProof="0" dirty="0">
              <a:ln>
                <a:noFill/>
              </a:ln>
              <a:solidFill>
                <a:srgbClr val="6166A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marR="0" lvl="0" indent="0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35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様々な違いのある人々と “地域で共に生きる</a:t>
            </a:r>
            <a:endParaRPr kumimoji="0" lang="en-US" altLang="ja-JP" sz="1100" b="0" i="0" u="none" strike="noStrike" kern="0" cap="none" spc="35" normalizeH="0" baseline="0" noProof="0" dirty="0">
              <a:ln>
                <a:noFill/>
              </a:ln>
              <a:solidFill>
                <a:srgbClr val="6166A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marR="0" lvl="0" indent="0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35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（地域共生）” とは、どういうことでしょうか。</a:t>
            </a:r>
          </a:p>
          <a:p>
            <a:pPr marR="0" lvl="0" indent="0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35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これからの人生で自分が何を大切に生きて</a:t>
            </a:r>
            <a:endParaRPr kumimoji="0" lang="en-US" altLang="ja-JP" sz="1100" b="0" i="0" u="none" strike="noStrike" kern="0" cap="none" spc="35" normalizeH="0" baseline="0" noProof="0" dirty="0">
              <a:ln>
                <a:noFill/>
              </a:ln>
              <a:solidFill>
                <a:srgbClr val="6166A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marR="0" lvl="0" indent="0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35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いくのか、一緒に考えてみませんか？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BF8CD187-E230-B44A-FF8A-F27FC0B6FE9E}"/>
              </a:ext>
            </a:extLst>
          </p:cNvPr>
          <p:cNvSpPr/>
          <p:nvPr/>
        </p:nvSpPr>
        <p:spPr>
          <a:xfrm>
            <a:off x="556306" y="5580343"/>
            <a:ext cx="864000" cy="216000"/>
          </a:xfrm>
          <a:prstGeom prst="roundRect">
            <a:avLst>
              <a:gd name="adj" fmla="val 31498"/>
            </a:avLst>
          </a:prstGeom>
          <a:solidFill>
            <a:srgbClr val="F5C8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　時</a:t>
            </a: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B9BF552A-928F-27CE-2F25-27EF9F56452F}"/>
              </a:ext>
            </a:extLst>
          </p:cNvPr>
          <p:cNvSpPr txBox="1"/>
          <p:nvPr/>
        </p:nvSpPr>
        <p:spPr>
          <a:xfrm>
            <a:off x="1535852" y="5401105"/>
            <a:ext cx="2313119" cy="56489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defTabSz="914400">
              <a:lnSpc>
                <a:spcPts val="1500"/>
              </a:lnSpc>
            </a:pPr>
            <a:r>
              <a:rPr sz="1600"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20●</a:t>
            </a:r>
            <a:r>
              <a:rPr sz="1600" kern="0" spc="7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年</a:t>
            </a:r>
            <a:r>
              <a:rPr sz="2400"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●</a:t>
            </a:r>
            <a:r>
              <a:rPr sz="1600"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月</a:t>
            </a:r>
            <a:r>
              <a:rPr sz="2400"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●</a:t>
            </a:r>
            <a:r>
              <a:rPr sz="1600"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日</a:t>
            </a:r>
            <a:r>
              <a:rPr sz="1600" kern="0" spc="-25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（●）</a:t>
            </a:r>
            <a:endParaRPr sz="16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defTabSz="914400">
              <a:lnSpc>
                <a:spcPts val="2800"/>
              </a:lnSpc>
            </a:pPr>
            <a:r>
              <a:rPr sz="1600"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●時～●</a:t>
            </a:r>
            <a:r>
              <a:rPr sz="1600" kern="0" spc="-5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時</a:t>
            </a:r>
            <a:endParaRPr sz="16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0635287-E590-1A7D-FD6E-D14A704ACC36}"/>
              </a:ext>
            </a:extLst>
          </p:cNvPr>
          <p:cNvSpPr/>
          <p:nvPr/>
        </p:nvSpPr>
        <p:spPr>
          <a:xfrm>
            <a:off x="556306" y="6105625"/>
            <a:ext cx="864000" cy="216000"/>
          </a:xfrm>
          <a:prstGeom prst="roundRect">
            <a:avLst>
              <a:gd name="adj" fmla="val 31498"/>
            </a:avLst>
          </a:prstGeom>
          <a:solidFill>
            <a:srgbClr val="F5C8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場　所</a:t>
            </a:r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id="{498F64AB-BCFA-D681-FD97-BDF1087C1AED}"/>
              </a:ext>
            </a:extLst>
          </p:cNvPr>
          <p:cNvSpPr txBox="1"/>
          <p:nvPr/>
        </p:nvSpPr>
        <p:spPr>
          <a:xfrm>
            <a:off x="1531471" y="6014661"/>
            <a:ext cx="2268000" cy="43409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defTabSz="914400">
              <a:lnSpc>
                <a:spcPts val="1800"/>
              </a:lnSpc>
            </a:pPr>
            <a:r>
              <a:rPr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</a:t>
            </a:r>
            <a:endParaRPr sz="12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defTabSz="914400">
              <a:lnSpc>
                <a:spcPts val="1200"/>
              </a:lnSpc>
            </a:pPr>
            <a:r>
              <a:rPr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□□□□■</a:t>
            </a:r>
            <a:endParaRPr sz="12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45778A43-54FE-C7F5-BB05-77AFC57D6FA1}"/>
              </a:ext>
            </a:extLst>
          </p:cNvPr>
          <p:cNvSpPr/>
          <p:nvPr/>
        </p:nvSpPr>
        <p:spPr>
          <a:xfrm>
            <a:off x="556306" y="6630907"/>
            <a:ext cx="864000" cy="216000"/>
          </a:xfrm>
          <a:prstGeom prst="roundRect">
            <a:avLst>
              <a:gd name="adj" fmla="val 31498"/>
            </a:avLst>
          </a:prstGeom>
          <a:solidFill>
            <a:srgbClr val="F5C8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対　象</a:t>
            </a:r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id="{39E41D96-209D-9CA8-9CAC-6817AB906E39}"/>
              </a:ext>
            </a:extLst>
          </p:cNvPr>
          <p:cNvSpPr txBox="1"/>
          <p:nvPr/>
        </p:nvSpPr>
        <p:spPr>
          <a:xfrm>
            <a:off x="1531471" y="6544298"/>
            <a:ext cx="2268000" cy="43409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defTabSz="914400">
              <a:lnSpc>
                <a:spcPts val="1800"/>
              </a:lnSpc>
            </a:pPr>
            <a:r>
              <a:rPr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</a:t>
            </a:r>
            <a:endParaRPr sz="12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  <a:p>
            <a:pPr defTabSz="914400">
              <a:lnSpc>
                <a:spcPts val="1200"/>
              </a:lnSpc>
            </a:pPr>
            <a:r>
              <a:rPr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□□□□■</a:t>
            </a:r>
            <a:endParaRPr sz="12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915B161C-835C-DCFF-CCD3-A7457AE09DD2}"/>
              </a:ext>
            </a:extLst>
          </p:cNvPr>
          <p:cNvSpPr/>
          <p:nvPr/>
        </p:nvSpPr>
        <p:spPr>
          <a:xfrm>
            <a:off x="556306" y="7156189"/>
            <a:ext cx="864000" cy="216000"/>
          </a:xfrm>
          <a:prstGeom prst="roundRect">
            <a:avLst>
              <a:gd name="adj" fmla="val 31498"/>
            </a:avLst>
          </a:prstGeom>
          <a:solidFill>
            <a:srgbClr val="F5C8B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166A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申込方法</a:t>
            </a: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F6EE4C84-E3B6-C7B9-6FA3-212877516FBC}"/>
              </a:ext>
            </a:extLst>
          </p:cNvPr>
          <p:cNvSpPr txBox="1"/>
          <p:nvPr/>
        </p:nvSpPr>
        <p:spPr>
          <a:xfrm>
            <a:off x="1531471" y="7126968"/>
            <a:ext cx="2268000" cy="6840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defTabSz="914400">
              <a:lnSpc>
                <a:spcPts val="1200"/>
              </a:lnSpc>
            </a:pPr>
            <a:r>
              <a:rPr lang="ja-JP" altLang="en-US"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</a:t>
            </a:r>
          </a:p>
          <a:p>
            <a:pPr defTabSz="914400">
              <a:lnSpc>
                <a:spcPts val="1200"/>
              </a:lnSpc>
            </a:pPr>
            <a:r>
              <a:rPr lang="ja-JP" altLang="en-US"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□□□□■□□□□○□□□□■</a:t>
            </a:r>
          </a:p>
          <a:p>
            <a:pPr defTabSz="914400">
              <a:lnSpc>
                <a:spcPts val="1200"/>
              </a:lnSpc>
            </a:pPr>
            <a:r>
              <a:rPr lang="ja-JP" altLang="en-US"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</a:t>
            </a:r>
          </a:p>
          <a:p>
            <a:pPr defTabSz="914400">
              <a:lnSpc>
                <a:spcPts val="1200"/>
              </a:lnSpc>
            </a:pPr>
            <a:r>
              <a:rPr lang="ja-JP" altLang="en-US"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□□□□■□□□□○□□□□■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3561C9CB-F3A0-8833-EFA2-392B2F9B29E7}"/>
              </a:ext>
            </a:extLst>
          </p:cNvPr>
          <p:cNvSpPr/>
          <p:nvPr/>
        </p:nvSpPr>
        <p:spPr>
          <a:xfrm>
            <a:off x="4070116" y="5401105"/>
            <a:ext cx="2153390" cy="2370014"/>
          </a:xfrm>
          <a:prstGeom prst="roundRect">
            <a:avLst>
              <a:gd name="adj" fmla="val 8095"/>
            </a:avLst>
          </a:prstGeom>
          <a:solidFill>
            <a:srgbClr val="E2E3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object 9">
            <a:extLst>
              <a:ext uri="{FF2B5EF4-FFF2-40B4-BE49-F238E27FC236}">
                <a16:creationId xmlns:a16="http://schemas.microsoft.com/office/drawing/2014/main" id="{EE121705-A8DA-72E5-CCC4-CB268DB8116E}"/>
              </a:ext>
            </a:extLst>
          </p:cNvPr>
          <p:cNvSpPr/>
          <p:nvPr/>
        </p:nvSpPr>
        <p:spPr>
          <a:xfrm>
            <a:off x="4076741" y="5580343"/>
            <a:ext cx="900000" cy="216000"/>
          </a:xfrm>
          <a:custGeom>
            <a:avLst/>
            <a:gdLst/>
            <a:ahLst/>
            <a:cxnLst/>
            <a:rect l="l" t="t" r="r" b="b"/>
            <a:pathLst>
              <a:path w="784860" h="200025">
                <a:moveTo>
                  <a:pt x="784669" y="0"/>
                </a:moveTo>
                <a:lnTo>
                  <a:pt x="0" y="0"/>
                </a:lnTo>
                <a:lnTo>
                  <a:pt x="0" y="199770"/>
                </a:lnTo>
                <a:lnTo>
                  <a:pt x="784669" y="199770"/>
                </a:lnTo>
                <a:lnTo>
                  <a:pt x="745794" y="102158"/>
                </a:lnTo>
                <a:lnTo>
                  <a:pt x="784669" y="0"/>
                </a:lnTo>
                <a:close/>
              </a:path>
            </a:pathLst>
          </a:custGeom>
          <a:solidFill>
            <a:srgbClr val="F5C8B4"/>
          </a:solidFill>
        </p:spPr>
        <p:txBody>
          <a:bodyPr wrap="square" lIns="0" tIns="0" rIns="0" bIns="0" rtlCol="0" anchor="ctr"/>
          <a:lstStyle/>
          <a:p>
            <a:pPr algn="ctr" defTabSz="914400"/>
            <a:r>
              <a:rPr lang="ja-JP" altLang="en-US" sz="1200" b="1"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会場地図</a:t>
            </a:r>
            <a:endParaRPr sz="1200" b="1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object 26">
            <a:extLst>
              <a:ext uri="{FF2B5EF4-FFF2-40B4-BE49-F238E27FC236}">
                <a16:creationId xmlns:a16="http://schemas.microsoft.com/office/drawing/2014/main" id="{4878FD27-6C5F-E654-B27E-C095F14D8F15}"/>
              </a:ext>
            </a:extLst>
          </p:cNvPr>
          <p:cNvSpPr txBox="1"/>
          <p:nvPr/>
        </p:nvSpPr>
        <p:spPr>
          <a:xfrm>
            <a:off x="4480811" y="6256021"/>
            <a:ext cx="1332000" cy="720000"/>
          </a:xfrm>
          <a:prstGeom prst="rect">
            <a:avLst/>
          </a:prstGeom>
          <a:solidFill>
            <a:srgbClr val="F9EC00"/>
          </a:solidFill>
          <a:ln w="12700">
            <a:solidFill>
              <a:srgbClr val="E88443"/>
            </a:solidFill>
          </a:ln>
        </p:spPr>
        <p:txBody>
          <a:bodyPr vert="horz" wrap="square" lIns="0" tIns="26894" rIns="0" bIns="0" rtlCol="0">
            <a:spAutoFit/>
          </a:bodyPr>
          <a:lstStyle/>
          <a:p>
            <a:pPr marL="133357" marR="50429" indent="-80687" defTabSz="914400">
              <a:lnSpc>
                <a:spcPct val="105000"/>
              </a:lnSpc>
              <a:spcBef>
                <a:spcPts val="212"/>
              </a:spcBef>
            </a:pPr>
            <a:r>
              <a:rPr sz="1200" b="1" kern="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※</a:t>
            </a:r>
            <a:r>
              <a:rPr lang="ja-JP" altLang="en-US" sz="1200" b="1" kern="0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二次元</a:t>
            </a:r>
            <a:r>
              <a:rPr sz="1200" b="1" kern="0" spc="-13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コードや</a:t>
            </a:r>
            <a:endParaRPr lang="en-US" sz="1200" b="1" kern="0" spc="-13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icrosoft JhengHei"/>
            </a:endParaRPr>
          </a:p>
          <a:p>
            <a:pPr marL="133357" marR="50429" indent="-80687" defTabSz="914400">
              <a:lnSpc>
                <a:spcPct val="105000"/>
              </a:lnSpc>
              <a:spcBef>
                <a:spcPts val="212"/>
              </a:spcBef>
            </a:pPr>
            <a:r>
              <a:rPr lang="ja-JP" altLang="en-US" sz="1200" b="1" kern="0" spc="-13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　</a:t>
            </a:r>
            <a:r>
              <a:rPr sz="1200" b="1" kern="0" spc="-9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イラストの</a:t>
            </a:r>
            <a:endParaRPr lang="en-US" sz="1200" b="1" kern="0" spc="-9" dirty="0">
              <a:solidFill>
                <a:srgbClr val="231F2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icrosoft JhengHei"/>
            </a:endParaRPr>
          </a:p>
          <a:p>
            <a:pPr marL="133357" marR="50429" indent="-80687" defTabSz="914400">
              <a:lnSpc>
                <a:spcPct val="105000"/>
              </a:lnSpc>
              <a:spcBef>
                <a:spcPts val="212"/>
              </a:spcBef>
            </a:pPr>
            <a:r>
              <a:rPr lang="ja-JP" altLang="en-US" sz="1200" b="1" kern="0" spc="-9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　</a:t>
            </a:r>
            <a:r>
              <a:rPr sz="1200" b="1" kern="0" spc="-9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挿</a:t>
            </a:r>
            <a:r>
              <a:rPr sz="1200" b="1" kern="0" spc="-13" dirty="0" err="1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入も可能</a:t>
            </a:r>
            <a:endParaRPr sz="1200" kern="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icrosoft JhengHei"/>
            </a:endParaRPr>
          </a:p>
        </p:txBody>
      </p:sp>
      <p:sp>
        <p:nvSpPr>
          <p:cNvPr id="62" name="object 14">
            <a:extLst>
              <a:ext uri="{FF2B5EF4-FFF2-40B4-BE49-F238E27FC236}">
                <a16:creationId xmlns:a16="http://schemas.microsoft.com/office/drawing/2014/main" id="{B9928831-D231-2715-34CC-F0373D748B08}"/>
              </a:ext>
            </a:extLst>
          </p:cNvPr>
          <p:cNvSpPr/>
          <p:nvPr/>
        </p:nvSpPr>
        <p:spPr>
          <a:xfrm>
            <a:off x="1528091" y="8323658"/>
            <a:ext cx="432000" cy="1363267"/>
          </a:xfrm>
          <a:custGeom>
            <a:avLst/>
            <a:gdLst/>
            <a:ahLst/>
            <a:cxnLst/>
            <a:rect l="l" t="t" r="r" b="b"/>
            <a:pathLst>
              <a:path w="487044" h="1128395">
                <a:moveTo>
                  <a:pt x="425754" y="0"/>
                </a:moveTo>
                <a:lnTo>
                  <a:pt x="60883" y="0"/>
                </a:lnTo>
                <a:lnTo>
                  <a:pt x="37183" y="4783"/>
                </a:lnTo>
                <a:lnTo>
                  <a:pt x="17830" y="17830"/>
                </a:lnTo>
                <a:lnTo>
                  <a:pt x="4783" y="37183"/>
                </a:lnTo>
                <a:lnTo>
                  <a:pt x="0" y="60883"/>
                </a:lnTo>
                <a:lnTo>
                  <a:pt x="0" y="1067053"/>
                </a:lnTo>
                <a:lnTo>
                  <a:pt x="4783" y="1090749"/>
                </a:lnTo>
                <a:lnTo>
                  <a:pt x="17830" y="1110102"/>
                </a:lnTo>
                <a:lnTo>
                  <a:pt x="37183" y="1123152"/>
                </a:lnTo>
                <a:lnTo>
                  <a:pt x="60883" y="1127937"/>
                </a:lnTo>
                <a:lnTo>
                  <a:pt x="425754" y="1127937"/>
                </a:lnTo>
                <a:lnTo>
                  <a:pt x="449455" y="1123152"/>
                </a:lnTo>
                <a:lnTo>
                  <a:pt x="468807" y="1110102"/>
                </a:lnTo>
                <a:lnTo>
                  <a:pt x="481854" y="1090749"/>
                </a:lnTo>
                <a:lnTo>
                  <a:pt x="486638" y="1067053"/>
                </a:lnTo>
                <a:lnTo>
                  <a:pt x="486638" y="60883"/>
                </a:lnTo>
                <a:lnTo>
                  <a:pt x="481854" y="37183"/>
                </a:lnTo>
                <a:lnTo>
                  <a:pt x="468807" y="17830"/>
                </a:lnTo>
                <a:lnTo>
                  <a:pt x="449455" y="4783"/>
                </a:lnTo>
                <a:lnTo>
                  <a:pt x="425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vert="eaVert"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D9B7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ED9B7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4B940D85-519D-2EA1-CE0C-D0CFDF55136D}"/>
              </a:ext>
            </a:extLst>
          </p:cNvPr>
          <p:cNvSpPr txBox="1"/>
          <p:nvPr/>
        </p:nvSpPr>
        <p:spPr>
          <a:xfrm>
            <a:off x="2075495" y="8324143"/>
            <a:ext cx="3416170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2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□□□□○□□□□■□□□□○□□□□■</a:t>
            </a:r>
            <a:endParaRPr sz="12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71" name="object 16">
            <a:extLst>
              <a:ext uri="{FF2B5EF4-FFF2-40B4-BE49-F238E27FC236}">
                <a16:creationId xmlns:a16="http://schemas.microsoft.com/office/drawing/2014/main" id="{06AFE33C-B0CC-E5E9-8E71-867FC729B8AC}"/>
              </a:ext>
            </a:extLst>
          </p:cNvPr>
          <p:cNvSpPr txBox="1"/>
          <p:nvPr/>
        </p:nvSpPr>
        <p:spPr>
          <a:xfrm>
            <a:off x="2109738" y="9488394"/>
            <a:ext cx="468000" cy="19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 defTabSz="914400">
              <a:lnSpc>
                <a:spcPts val="1200"/>
              </a:lnSpc>
            </a:pPr>
            <a:r>
              <a:rPr sz="1100" b="1" kern="0" spc="-25" dirty="0">
                <a:solidFill>
                  <a:srgbClr val="E981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協力</a:t>
            </a:r>
            <a:endParaRPr sz="1100" b="1" kern="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72" name="object 18">
            <a:extLst>
              <a:ext uri="{FF2B5EF4-FFF2-40B4-BE49-F238E27FC236}">
                <a16:creationId xmlns:a16="http://schemas.microsoft.com/office/drawing/2014/main" id="{E8E52B79-46C1-6637-03EA-220052F5F566}"/>
              </a:ext>
            </a:extLst>
          </p:cNvPr>
          <p:cNvSpPr txBox="1"/>
          <p:nvPr/>
        </p:nvSpPr>
        <p:spPr>
          <a:xfrm>
            <a:off x="2111667" y="9192871"/>
            <a:ext cx="468000" cy="19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 defTabSz="914400">
              <a:lnSpc>
                <a:spcPts val="1200"/>
              </a:lnSpc>
            </a:pPr>
            <a:r>
              <a:rPr sz="1100" b="1" kern="0" spc="-25" dirty="0">
                <a:solidFill>
                  <a:srgbClr val="E981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主催</a:t>
            </a:r>
            <a:endParaRPr sz="1100" b="1" kern="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73" name="object 19">
            <a:extLst>
              <a:ext uri="{FF2B5EF4-FFF2-40B4-BE49-F238E27FC236}">
                <a16:creationId xmlns:a16="http://schemas.microsoft.com/office/drawing/2014/main" id="{5896A6D9-3D5A-979A-5386-85D05827F5D2}"/>
              </a:ext>
            </a:extLst>
          </p:cNvPr>
          <p:cNvSpPr txBox="1"/>
          <p:nvPr/>
        </p:nvSpPr>
        <p:spPr>
          <a:xfrm>
            <a:off x="2112208" y="8618112"/>
            <a:ext cx="468000" cy="19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 defTabSz="914400">
              <a:lnSpc>
                <a:spcPts val="1200"/>
              </a:lnSpc>
            </a:pPr>
            <a:r>
              <a:rPr sz="1100" b="1" kern="0" spc="-25" dirty="0">
                <a:solidFill>
                  <a:srgbClr val="ED9B7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TEL</a:t>
            </a:r>
            <a:endParaRPr sz="1100" b="1" kern="0" dirty="0">
              <a:solidFill>
                <a:srgbClr val="ED9B7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74" name="object 20">
            <a:extLst>
              <a:ext uri="{FF2B5EF4-FFF2-40B4-BE49-F238E27FC236}">
                <a16:creationId xmlns:a16="http://schemas.microsoft.com/office/drawing/2014/main" id="{C9F97EC0-6711-2217-8468-66AF2DD0CC6E}"/>
              </a:ext>
            </a:extLst>
          </p:cNvPr>
          <p:cNvSpPr txBox="1"/>
          <p:nvPr/>
        </p:nvSpPr>
        <p:spPr>
          <a:xfrm>
            <a:off x="2111667" y="8913634"/>
            <a:ext cx="468000" cy="198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 defTabSz="914400">
              <a:lnSpc>
                <a:spcPts val="1200"/>
              </a:lnSpc>
            </a:pPr>
            <a:r>
              <a:rPr sz="1100" b="1" kern="0" spc="-10" dirty="0">
                <a:solidFill>
                  <a:srgbClr val="ED9B7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Email</a:t>
            </a:r>
            <a:endParaRPr sz="1100" b="1" kern="0" dirty="0">
              <a:solidFill>
                <a:srgbClr val="ED9B7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75" name="object 24">
            <a:extLst>
              <a:ext uri="{FF2B5EF4-FFF2-40B4-BE49-F238E27FC236}">
                <a16:creationId xmlns:a16="http://schemas.microsoft.com/office/drawing/2014/main" id="{31DE2AC0-F124-748B-9E0E-ED1A4A52E285}"/>
              </a:ext>
            </a:extLst>
          </p:cNvPr>
          <p:cNvSpPr txBox="1"/>
          <p:nvPr/>
        </p:nvSpPr>
        <p:spPr>
          <a:xfrm>
            <a:off x="2665895" y="8582275"/>
            <a:ext cx="1790877" cy="290577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 defTabSz="914400">
              <a:spcBef>
                <a:spcPts val="106"/>
              </a:spcBef>
            </a:pPr>
            <a:r>
              <a:rPr kern="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PｺﾞｼｯｸE"/>
              </a:rPr>
              <a:t>0000-00-</a:t>
            </a:r>
            <a:r>
              <a:rPr kern="0" spc="-18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PｺﾞｼｯｸE"/>
              </a:rPr>
              <a:t>0000</a:t>
            </a:r>
            <a:endParaRPr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HGPｺﾞｼｯｸE"/>
            </a:endParaRPr>
          </a:p>
        </p:txBody>
      </p:sp>
      <p:sp>
        <p:nvSpPr>
          <p:cNvPr id="77" name="object 17">
            <a:extLst>
              <a:ext uri="{FF2B5EF4-FFF2-40B4-BE49-F238E27FC236}">
                <a16:creationId xmlns:a16="http://schemas.microsoft.com/office/drawing/2014/main" id="{CD3E4254-D945-B969-0895-6F1C9F6E24DD}"/>
              </a:ext>
            </a:extLst>
          </p:cNvPr>
          <p:cNvSpPr txBox="1"/>
          <p:nvPr/>
        </p:nvSpPr>
        <p:spPr>
          <a:xfrm>
            <a:off x="2678529" y="8884800"/>
            <a:ext cx="2988000" cy="2167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defTabSz="914400">
              <a:lnSpc>
                <a:spcPts val="1200"/>
              </a:lnSpc>
            </a:pPr>
            <a:r>
              <a:rPr sz="11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□□□□○□□□□■□□□□○□□□□■</a:t>
            </a:r>
            <a:endParaRPr sz="11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78" name="object 17">
            <a:extLst>
              <a:ext uri="{FF2B5EF4-FFF2-40B4-BE49-F238E27FC236}">
                <a16:creationId xmlns:a16="http://schemas.microsoft.com/office/drawing/2014/main" id="{F61F60F3-FC94-A164-4EA6-35CFE2242970}"/>
              </a:ext>
            </a:extLst>
          </p:cNvPr>
          <p:cNvSpPr txBox="1"/>
          <p:nvPr/>
        </p:nvSpPr>
        <p:spPr>
          <a:xfrm>
            <a:off x="2678529" y="9173685"/>
            <a:ext cx="2988000" cy="2167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defTabSz="914400">
              <a:lnSpc>
                <a:spcPts val="1200"/>
              </a:lnSpc>
            </a:pPr>
            <a:r>
              <a:rPr sz="11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□□□□○□□□□■□□□□○□□□□■</a:t>
            </a:r>
            <a:endParaRPr sz="11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  <p:sp>
        <p:nvSpPr>
          <p:cNvPr id="79" name="object 17">
            <a:extLst>
              <a:ext uri="{FF2B5EF4-FFF2-40B4-BE49-F238E27FC236}">
                <a16:creationId xmlns:a16="http://schemas.microsoft.com/office/drawing/2014/main" id="{7D1F7064-8502-25E1-4AAB-DBBDEE19E441}"/>
              </a:ext>
            </a:extLst>
          </p:cNvPr>
          <p:cNvSpPr txBox="1"/>
          <p:nvPr/>
        </p:nvSpPr>
        <p:spPr>
          <a:xfrm>
            <a:off x="2678529" y="9469352"/>
            <a:ext cx="2988000" cy="2167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defTabSz="914400">
              <a:lnSpc>
                <a:spcPts val="1200"/>
              </a:lnSpc>
            </a:pPr>
            <a:r>
              <a:rPr sz="1100" kern="0" spc="-10" dirty="0">
                <a:solidFill>
                  <a:srgbClr val="6166A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imSun"/>
              </a:rPr>
              <a:t>□□□□○□□□□■□□□□○□□□□■</a:t>
            </a:r>
            <a:endParaRPr sz="1100" kern="0" dirty="0">
              <a:solidFill>
                <a:srgbClr val="6166A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22976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Words>176</Words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