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8443"/>
    <a:srgbClr val="FFE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553" autoAdjust="0"/>
    <p:restoredTop sz="94660"/>
  </p:normalViewPr>
  <p:slideViewPr>
    <p:cSldViewPr snapToGrid="0">
      <p:cViewPr>
        <p:scale>
          <a:sx n="121" d="100"/>
          <a:sy n="121" d="100"/>
        </p:scale>
        <p:origin x="2964" y="-13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changesInfos/changesInfo1.xml" Type="http://schemas.microsoft.com/office/2016/11/relationships/changes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鈴木 栄之心(suzuki-einoshin.cq3)" userId="59b9bc30-94fb-4888-9603-60f735782ef0" providerId="ADAL" clId="{5855F52A-A3A5-4EAF-B189-6F177CE2953F}"/>
    <pc:docChg chg="undo custSel modSld">
      <pc:chgData name="鈴木 栄之心(suzuki-einoshin.cq3)" userId="59b9bc30-94fb-4888-9603-60f735782ef0" providerId="ADAL" clId="{5855F52A-A3A5-4EAF-B189-6F177CE2953F}" dt="2025-04-21T14:26:24.817" v="112" actId="1076"/>
      <pc:docMkLst>
        <pc:docMk/>
      </pc:docMkLst>
      <pc:sldChg chg="delSp modSp mod">
        <pc:chgData name="鈴木 栄之心(suzuki-einoshin.cq3)" userId="59b9bc30-94fb-4888-9603-60f735782ef0" providerId="ADAL" clId="{5855F52A-A3A5-4EAF-B189-6F177CE2953F}" dt="2025-04-21T14:26:24.817" v="112" actId="1076"/>
        <pc:sldMkLst>
          <pc:docMk/>
          <pc:sldMk cId="1884097532" sldId="256"/>
        </pc:sldMkLst>
        <pc:spChg chg="mod">
          <ac:chgData name="鈴木 栄之心(suzuki-einoshin.cq3)" userId="59b9bc30-94fb-4888-9603-60f735782ef0" providerId="ADAL" clId="{5855F52A-A3A5-4EAF-B189-6F177CE2953F}" dt="2025-04-18T01:47:21.655" v="90" actId="20577"/>
          <ac:spMkLst>
            <pc:docMk/>
            <pc:sldMk cId="1884097532" sldId="256"/>
            <ac:spMk id="71" creationId="{CBD4F25A-DD2C-51FD-54BD-E1C5096A1418}"/>
          </ac:spMkLst>
        </pc:spChg>
        <pc:spChg chg="mod">
          <ac:chgData name="鈴木 栄之心(suzuki-einoshin.cq3)" userId="59b9bc30-94fb-4888-9603-60f735782ef0" providerId="ADAL" clId="{5855F52A-A3A5-4EAF-B189-6F177CE2953F}" dt="2025-04-18T01:47:00.283" v="39"/>
          <ac:spMkLst>
            <pc:docMk/>
            <pc:sldMk cId="1884097532" sldId="256"/>
            <ac:spMk id="73" creationId="{5B31E1F9-0156-C9B8-EB18-2E6ECA6DB027}"/>
          </ac:spMkLst>
        </pc:spChg>
        <pc:spChg chg="mod">
          <ac:chgData name="鈴木 栄之心(suzuki-einoshin.cq3)" userId="59b9bc30-94fb-4888-9603-60f735782ef0" providerId="ADAL" clId="{5855F52A-A3A5-4EAF-B189-6F177CE2953F}" dt="2025-04-21T14:26:24.817" v="112" actId="1076"/>
          <ac:spMkLst>
            <pc:docMk/>
            <pc:sldMk cId="1884097532" sldId="256"/>
            <ac:spMk id="93" creationId="{689F4CEB-41EC-E4F9-4ED3-2BC562D9D0D0}"/>
          </ac:spMkLst>
        </pc:spChg>
        <pc:picChg chg="del">
          <ac:chgData name="鈴木 栄之心(suzuki-einoshin.cq3)" userId="59b9bc30-94fb-4888-9603-60f735782ef0" providerId="ADAL" clId="{5855F52A-A3A5-4EAF-B189-6F177CE2953F}" dt="2025-04-21T14:26:01.056" v="91" actId="478"/>
          <ac:picMkLst>
            <pc:docMk/>
            <pc:sldMk cId="1884097532" sldId="256"/>
            <ac:picMk id="3" creationId="{68C005DD-6DAB-0B09-1520-021746B78E82}"/>
          </ac:picMkLst>
        </pc:picChg>
        <pc:picChg chg="del">
          <ac:chgData name="鈴木 栄之心(suzuki-einoshin.cq3)" userId="59b9bc30-94fb-4888-9603-60f735782ef0" providerId="ADAL" clId="{5855F52A-A3A5-4EAF-B189-6F177CE2953F}" dt="2025-04-21T14:26:01.056" v="91" actId="478"/>
          <ac:picMkLst>
            <pc:docMk/>
            <pc:sldMk cId="1884097532" sldId="256"/>
            <ac:picMk id="5" creationId="{C02498E7-3E77-17F9-E605-065A7E8C8DCE}"/>
          </ac:picMkLst>
        </pc:picChg>
      </pc:sldChg>
    </pc:docChg>
  </pc:docChgLst>
  <pc:docChgLst>
    <pc:chgData name="鈴木 栄之心(suzuki-einoshin.cq3)" userId="59b9bc30-94fb-4888-9603-60f735782ef0" providerId="ADAL" clId="{D6224EEE-6B07-4D1A-AA2E-E5B011D72EBC}"/>
    <pc:docChg chg="undo redo custSel modSld">
      <pc:chgData name="鈴木 栄之心(suzuki-einoshin.cq3)" userId="59b9bc30-94fb-4888-9603-60f735782ef0" providerId="ADAL" clId="{D6224EEE-6B07-4D1A-AA2E-E5B011D72EBC}" dt="2025-03-23T06:14:36.626" v="865" actId="207"/>
      <pc:docMkLst>
        <pc:docMk/>
      </pc:docMkLst>
      <pc:sldChg chg="addSp delSp modSp mod setBg">
        <pc:chgData name="鈴木 栄之心(suzuki-einoshin.cq3)" userId="59b9bc30-94fb-4888-9603-60f735782ef0" providerId="ADAL" clId="{D6224EEE-6B07-4D1A-AA2E-E5B011D72EBC}" dt="2025-03-23T06:14:36.626" v="865" actId="207"/>
        <pc:sldMkLst>
          <pc:docMk/>
          <pc:sldMk cId="1884097532" sldId="256"/>
        </pc:sldMkLst>
        <pc:spChg chg="add mod ord">
          <ac:chgData name="鈴木 栄之心(suzuki-einoshin.cq3)" userId="59b9bc30-94fb-4888-9603-60f735782ef0" providerId="ADAL" clId="{D6224EEE-6B07-4D1A-AA2E-E5B011D72EBC}" dt="2025-03-23T06:13:57.945" v="861" actId="207"/>
          <ac:spMkLst>
            <pc:docMk/>
            <pc:sldMk cId="1884097532" sldId="256"/>
            <ac:spMk id="2" creationId="{07CFF83E-A51E-0843-44BD-DDDC6C88B5AA}"/>
          </ac:spMkLst>
        </pc:spChg>
        <pc:spChg chg="add del mod">
          <ac:chgData name="鈴木 栄之心(suzuki-einoshin.cq3)" userId="59b9bc30-94fb-4888-9603-60f735782ef0" providerId="ADAL" clId="{D6224EEE-6B07-4D1A-AA2E-E5B011D72EBC}" dt="2025-03-20T11:13:53.469" v="116" actId="478"/>
          <ac:spMkLst>
            <pc:docMk/>
            <pc:sldMk cId="1884097532" sldId="256"/>
            <ac:spMk id="10" creationId="{B5F38C83-7037-F664-743D-E53EF9A97CF6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2" creationId="{E3500590-9767-65D8-3D50-E9E41B0B8D46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3" creationId="{D6DB6CF3-F419-5353-6BA8-974ECE8D6048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4" creationId="{E1859F16-C62A-80B0-CE17-E141D105AFBC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5" creationId="{0E889E1C-11DC-F5D3-88AA-42810FADB622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6" creationId="{ADBD09F1-BF70-27CC-3A10-0FB95FA1B1B9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7" creationId="{F91060C4-FED4-EB5C-9C31-6BFB1457696C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8" creationId="{E53E5D0A-082C-BC61-660B-294849AF18F2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19" creationId="{F8949F78-1A7B-12DF-68FF-2C3CFD2BE9ED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26" creationId="{87F3BDE7-8291-CBB0-D1CC-AF81B6633990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27" creationId="{ED6ACCF2-D78C-69E8-D026-43C7F7B28117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28" creationId="{ABFB404D-5D5F-5934-090A-40CAB37C1755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29" creationId="{1F712B46-43DD-E359-F67E-6C12C7E6E032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30" creationId="{77095914-75F1-EE15-7ECD-7C1758130A6D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31" creationId="{9932B354-EEE6-14FC-B2AC-D95493EEE6DA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32" creationId="{CA628D62-0508-214A-80CF-18BE4023272C}"/>
          </ac:spMkLst>
        </pc:spChg>
        <pc:spChg chg="mod">
          <ac:chgData name="鈴木 栄之心(suzuki-einoshin.cq3)" userId="59b9bc30-94fb-4888-9603-60f735782ef0" providerId="ADAL" clId="{D6224EEE-6B07-4D1A-AA2E-E5B011D72EBC}" dt="2025-03-20T11:01:13.806" v="45"/>
          <ac:spMkLst>
            <pc:docMk/>
            <pc:sldMk cId="1884097532" sldId="256"/>
            <ac:spMk id="33" creationId="{FFB87A92-AB7E-E9A7-F43C-57353603DAAC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1" creationId="{B9575CED-F8E8-8F57-AC09-0286222A2838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2" creationId="{2E918625-1F50-A63A-67E2-605352B0D48A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3" creationId="{93CA4E4F-CB4B-DECB-9338-5E876FAEAAEC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4" creationId="{C64DC71E-99AA-0EA7-59B6-FF5048EBE10E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5" creationId="{0C4F9A82-1790-D1AD-2FC1-1B0FB10814CD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6" creationId="{F7F4C78D-7125-7D0A-30E8-2D76ACD16CC9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7" creationId="{777690EA-81AA-5068-49C4-1266C0603050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48" creationId="{E123430D-D3D3-67AD-A65C-7DFF8274F953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55" creationId="{1FA4AAB3-BEF9-4E6C-BBAC-C4F6CC12A220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56" creationId="{6F742B65-7F81-8276-2BD0-FEE8B64D25B5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57" creationId="{42D1C37A-02D3-3A06-233D-76AEA72F31AD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58" creationId="{586F9DEC-B9B7-4B0A-1155-32DCE2110533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59" creationId="{B03C8291-8CE7-6878-3468-06002F0116AC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60" creationId="{BD82453F-1134-5702-BEEB-7DCB3F215461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61" creationId="{0A78115E-2782-2412-4E4B-5AC351165ADF}"/>
          </ac:spMkLst>
        </pc:spChg>
        <pc:spChg chg="mod">
          <ac:chgData name="鈴木 栄之心(suzuki-einoshin.cq3)" userId="59b9bc30-94fb-4888-9603-60f735782ef0" providerId="ADAL" clId="{D6224EEE-6B07-4D1A-AA2E-E5B011D72EBC}" dt="2025-03-20T11:01:27.986" v="50"/>
          <ac:spMkLst>
            <pc:docMk/>
            <pc:sldMk cId="1884097532" sldId="256"/>
            <ac:spMk id="62" creationId="{8A890AF2-5336-07CE-E41C-8D9F969697CE}"/>
          </ac:spMkLst>
        </pc:spChg>
        <pc:spChg chg="add mod">
          <ac:chgData name="鈴木 栄之心(suzuki-einoshin.cq3)" userId="59b9bc30-94fb-4888-9603-60f735782ef0" providerId="ADAL" clId="{D6224EEE-6B07-4D1A-AA2E-E5B011D72EBC}" dt="2025-03-20T11:07:16.464" v="74"/>
          <ac:spMkLst>
            <pc:docMk/>
            <pc:sldMk cId="1884097532" sldId="256"/>
            <ac:spMk id="70" creationId="{B1F6CF67-2FDF-E1B1-9552-0ECA8DCC491E}"/>
          </ac:spMkLst>
        </pc:spChg>
        <pc:spChg chg="add mod ord">
          <ac:chgData name="鈴木 栄之心(suzuki-einoshin.cq3)" userId="59b9bc30-94fb-4888-9603-60f735782ef0" providerId="ADAL" clId="{D6224EEE-6B07-4D1A-AA2E-E5B011D72EBC}" dt="2025-03-23T06:14:05.284" v="862" actId="207"/>
          <ac:spMkLst>
            <pc:docMk/>
            <pc:sldMk cId="1884097532" sldId="256"/>
            <ac:spMk id="71" creationId="{CBD4F25A-DD2C-51FD-54BD-E1C5096A1418}"/>
          </ac:spMkLst>
        </pc:spChg>
        <pc:spChg chg="add mod ord">
          <ac:chgData name="鈴木 栄之心(suzuki-einoshin.cq3)" userId="59b9bc30-94fb-4888-9603-60f735782ef0" providerId="ADAL" clId="{D6224EEE-6B07-4D1A-AA2E-E5B011D72EBC}" dt="2025-03-23T05:03:07.586" v="761" actId="164"/>
          <ac:spMkLst>
            <pc:docMk/>
            <pc:sldMk cId="1884097532" sldId="256"/>
            <ac:spMk id="72" creationId="{41EFB6CA-0AD6-120E-D6F5-8AB7D24B221C}"/>
          </ac:spMkLst>
        </pc:spChg>
        <pc:spChg chg="add mod">
          <ac:chgData name="鈴木 栄之心(suzuki-einoshin.cq3)" userId="59b9bc30-94fb-4888-9603-60f735782ef0" providerId="ADAL" clId="{D6224EEE-6B07-4D1A-AA2E-E5B011D72EBC}" dt="2025-03-23T05:02:44.021" v="758" actId="1076"/>
          <ac:spMkLst>
            <pc:docMk/>
            <pc:sldMk cId="1884097532" sldId="256"/>
            <ac:spMk id="73" creationId="{5B31E1F9-0156-C9B8-EB18-2E6ECA6DB027}"/>
          </ac:spMkLst>
        </pc:spChg>
        <pc:spChg chg="add mod">
          <ac:chgData name="鈴木 栄之心(suzuki-einoshin.cq3)" userId="59b9bc30-94fb-4888-9603-60f735782ef0" providerId="ADAL" clId="{D6224EEE-6B07-4D1A-AA2E-E5B011D72EBC}" dt="2025-03-23T05:04:04.233" v="769" actId="1076"/>
          <ac:spMkLst>
            <pc:docMk/>
            <pc:sldMk cId="1884097532" sldId="256"/>
            <ac:spMk id="74" creationId="{D3F5AB08-224A-1004-44CE-78A16BE62A86}"/>
          </ac:spMkLst>
        </pc:spChg>
        <pc:spChg chg="add mod">
          <ac:chgData name="鈴木 栄之心(suzuki-einoshin.cq3)" userId="59b9bc30-94fb-4888-9603-60f735782ef0" providerId="ADAL" clId="{D6224EEE-6B07-4D1A-AA2E-E5B011D72EBC}" dt="2025-03-23T05:04:53.430" v="775" actId="1035"/>
          <ac:spMkLst>
            <pc:docMk/>
            <pc:sldMk cId="1884097532" sldId="256"/>
            <ac:spMk id="75" creationId="{86443AB8-EA77-83F8-3561-B76053814E68}"/>
          </ac:spMkLst>
        </pc:spChg>
        <pc:spChg chg="add mod">
          <ac:chgData name="鈴木 栄之心(suzuki-einoshin.cq3)" userId="59b9bc30-94fb-4888-9603-60f735782ef0" providerId="ADAL" clId="{D6224EEE-6B07-4D1A-AA2E-E5B011D72EBC}" dt="2025-03-20T11:23:35.273" v="216"/>
          <ac:spMkLst>
            <pc:docMk/>
            <pc:sldMk cId="1884097532" sldId="256"/>
            <ac:spMk id="76" creationId="{1B259738-C3E5-AB57-FD2E-0A373BB0B260}"/>
          </ac:spMkLst>
        </pc:spChg>
        <pc:spChg chg="add mod">
          <ac:chgData name="鈴木 栄之心(suzuki-einoshin.cq3)" userId="59b9bc30-94fb-4888-9603-60f735782ef0" providerId="ADAL" clId="{D6224EEE-6B07-4D1A-AA2E-E5B011D72EBC}" dt="2025-03-20T11:23:35.273" v="216"/>
          <ac:spMkLst>
            <pc:docMk/>
            <pc:sldMk cId="1884097532" sldId="256"/>
            <ac:spMk id="77" creationId="{A05EE687-CFF6-CA5A-B37B-FF3624F88B27}"/>
          </ac:spMkLst>
        </pc:spChg>
        <pc:spChg chg="add mod">
          <ac:chgData name="鈴木 栄之心(suzuki-einoshin.cq3)" userId="59b9bc30-94fb-4888-9603-60f735782ef0" providerId="ADAL" clId="{D6224EEE-6B07-4D1A-AA2E-E5B011D72EBC}" dt="2025-03-20T11:23:35.273" v="216"/>
          <ac:spMkLst>
            <pc:docMk/>
            <pc:sldMk cId="1884097532" sldId="256"/>
            <ac:spMk id="78" creationId="{4A987883-1E37-6211-9A62-9B4502AA9166}"/>
          </ac:spMkLst>
        </pc:spChg>
        <pc:spChg chg="add mod">
          <ac:chgData name="鈴木 栄之心(suzuki-einoshin.cq3)" userId="59b9bc30-94fb-4888-9603-60f735782ef0" providerId="ADAL" clId="{D6224EEE-6B07-4D1A-AA2E-E5B011D72EBC}" dt="2025-03-20T11:23:35.273" v="216"/>
          <ac:spMkLst>
            <pc:docMk/>
            <pc:sldMk cId="1884097532" sldId="256"/>
            <ac:spMk id="79" creationId="{5AA7435D-26E2-F839-CFAA-617A666B4EF7}"/>
          </ac:spMkLst>
        </pc:spChg>
        <pc:spChg chg="add mod">
          <ac:chgData name="鈴木 栄之心(suzuki-einoshin.cq3)" userId="59b9bc30-94fb-4888-9603-60f735782ef0" providerId="ADAL" clId="{D6224EEE-6B07-4D1A-AA2E-E5B011D72EBC}" dt="2025-03-20T11:23:35.273" v="216"/>
          <ac:spMkLst>
            <pc:docMk/>
            <pc:sldMk cId="1884097532" sldId="256"/>
            <ac:spMk id="80" creationId="{5EAECCC1-5990-0100-F298-66CDCB3EC99B}"/>
          </ac:spMkLst>
        </pc:spChg>
        <pc:spChg chg="add mod">
          <ac:chgData name="鈴木 栄之心(suzuki-einoshin.cq3)" userId="59b9bc30-94fb-4888-9603-60f735782ef0" providerId="ADAL" clId="{D6224EEE-6B07-4D1A-AA2E-E5B011D72EBC}" dt="2025-03-20T11:23:35.273" v="216"/>
          <ac:spMkLst>
            <pc:docMk/>
            <pc:sldMk cId="1884097532" sldId="256"/>
            <ac:spMk id="81" creationId="{3C3A607B-7C7C-AB92-3E5A-04D5018FF4B6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22.886" v="863" actId="207"/>
          <ac:spMkLst>
            <pc:docMk/>
            <pc:sldMk cId="1884097532" sldId="256"/>
            <ac:spMk id="82" creationId="{8BC07EC1-49C2-6DC9-157D-11253E739098}"/>
          </ac:spMkLst>
        </pc:spChg>
        <pc:spChg chg="add mod">
          <ac:chgData name="鈴木 栄之心(suzuki-einoshin.cq3)" userId="59b9bc30-94fb-4888-9603-60f735782ef0" providerId="ADAL" clId="{D6224EEE-6B07-4D1A-AA2E-E5B011D72EBC}" dt="2025-03-23T05:11:54.212" v="860" actId="1036"/>
          <ac:spMkLst>
            <pc:docMk/>
            <pc:sldMk cId="1884097532" sldId="256"/>
            <ac:spMk id="83" creationId="{C305A8F3-4BEF-D3EE-5E68-ED7953660176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22.886" v="863" actId="207"/>
          <ac:spMkLst>
            <pc:docMk/>
            <pc:sldMk cId="1884097532" sldId="256"/>
            <ac:spMk id="84" creationId="{992064F7-1C76-D2DF-2007-617D14D4B5DE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22.886" v="863" actId="207"/>
          <ac:spMkLst>
            <pc:docMk/>
            <pc:sldMk cId="1884097532" sldId="256"/>
            <ac:spMk id="85" creationId="{469EF751-6957-E138-2129-A4D944876C78}"/>
          </ac:spMkLst>
        </pc:spChg>
        <pc:spChg chg="add mod">
          <ac:chgData name="鈴木 栄之心(suzuki-einoshin.cq3)" userId="59b9bc30-94fb-4888-9603-60f735782ef0" providerId="ADAL" clId="{D6224EEE-6B07-4D1A-AA2E-E5B011D72EBC}" dt="2025-03-23T05:11:54.212" v="860" actId="1036"/>
          <ac:spMkLst>
            <pc:docMk/>
            <pc:sldMk cId="1884097532" sldId="256"/>
            <ac:spMk id="86" creationId="{F1738175-B80E-FCB4-71CF-6A34D5B44D4F}"/>
          </ac:spMkLst>
        </pc:spChg>
        <pc:spChg chg="add mod">
          <ac:chgData name="鈴木 栄之心(suzuki-einoshin.cq3)" userId="59b9bc30-94fb-4888-9603-60f735782ef0" providerId="ADAL" clId="{D6224EEE-6B07-4D1A-AA2E-E5B011D72EBC}" dt="2025-03-23T05:11:54.212" v="860" actId="1036"/>
          <ac:spMkLst>
            <pc:docMk/>
            <pc:sldMk cId="1884097532" sldId="256"/>
            <ac:spMk id="87" creationId="{8E437D0C-A828-A182-7303-C5688F7A9228}"/>
          </ac:spMkLst>
        </pc:spChg>
        <pc:spChg chg="add mod">
          <ac:chgData name="鈴木 栄之心(suzuki-einoshin.cq3)" userId="59b9bc30-94fb-4888-9603-60f735782ef0" providerId="ADAL" clId="{D6224EEE-6B07-4D1A-AA2E-E5B011D72EBC}" dt="2025-03-20T11:24:58.334" v="240"/>
          <ac:spMkLst>
            <pc:docMk/>
            <pc:sldMk cId="1884097532" sldId="256"/>
            <ac:spMk id="88" creationId="{6E6CE4AB-33C3-3DF8-F86E-2771C4B977CD}"/>
          </ac:spMkLst>
        </pc:spChg>
        <pc:spChg chg="add mod">
          <ac:chgData name="鈴木 栄之心(suzuki-einoshin.cq3)" userId="59b9bc30-94fb-4888-9603-60f735782ef0" providerId="ADAL" clId="{D6224EEE-6B07-4D1A-AA2E-E5B011D72EBC}" dt="2025-03-20T11:24:58.334" v="240"/>
          <ac:spMkLst>
            <pc:docMk/>
            <pc:sldMk cId="1884097532" sldId="256"/>
            <ac:spMk id="89" creationId="{E5231C80-6B7E-70DC-9EED-09BA9AA3AD84}"/>
          </ac:spMkLst>
        </pc:spChg>
        <pc:spChg chg="add mod">
          <ac:chgData name="鈴木 栄之心(suzuki-einoshin.cq3)" userId="59b9bc30-94fb-4888-9603-60f735782ef0" providerId="ADAL" clId="{D6224EEE-6B07-4D1A-AA2E-E5B011D72EBC}" dt="2025-03-20T11:25:00.936" v="241"/>
          <ac:spMkLst>
            <pc:docMk/>
            <pc:sldMk cId="1884097532" sldId="256"/>
            <ac:spMk id="90" creationId="{BFA9D6C7-947A-0EB7-E5E0-AC6FF2A44E9B}"/>
          </ac:spMkLst>
        </pc:spChg>
        <pc:spChg chg="add mod">
          <ac:chgData name="鈴木 栄之心(suzuki-einoshin.cq3)" userId="59b9bc30-94fb-4888-9603-60f735782ef0" providerId="ADAL" clId="{D6224EEE-6B07-4D1A-AA2E-E5B011D72EBC}" dt="2025-03-20T11:25:00.936" v="241"/>
          <ac:spMkLst>
            <pc:docMk/>
            <pc:sldMk cId="1884097532" sldId="256"/>
            <ac:spMk id="91" creationId="{8207C73A-4402-788A-1F33-5C169FB3BE01}"/>
          </ac:spMkLst>
        </pc:spChg>
        <pc:spChg chg="add mod">
          <ac:chgData name="鈴木 栄之心(suzuki-einoshin.cq3)" userId="59b9bc30-94fb-4888-9603-60f735782ef0" providerId="ADAL" clId="{D6224EEE-6B07-4D1A-AA2E-E5B011D72EBC}" dt="2025-03-23T05:11:54.212" v="860" actId="1036"/>
          <ac:spMkLst>
            <pc:docMk/>
            <pc:sldMk cId="1884097532" sldId="256"/>
            <ac:spMk id="92" creationId="{0553CDF7-C10A-376F-7660-93CB4AA8AD46}"/>
          </ac:spMkLst>
        </pc:spChg>
        <pc:spChg chg="add mod">
          <ac:chgData name="鈴木 栄之心(suzuki-einoshin.cq3)" userId="59b9bc30-94fb-4888-9603-60f735782ef0" providerId="ADAL" clId="{D6224EEE-6B07-4D1A-AA2E-E5B011D72EBC}" dt="2025-03-23T05:11:54.212" v="860" actId="1036"/>
          <ac:spMkLst>
            <pc:docMk/>
            <pc:sldMk cId="1884097532" sldId="256"/>
            <ac:spMk id="93" creationId="{689F4CEB-41EC-E4F9-4ED3-2BC562D9D0D0}"/>
          </ac:spMkLst>
        </pc:spChg>
        <pc:spChg chg="add mod">
          <ac:chgData name="鈴木 栄之心(suzuki-einoshin.cq3)" userId="59b9bc30-94fb-4888-9603-60f735782ef0" providerId="ADAL" clId="{D6224EEE-6B07-4D1A-AA2E-E5B011D72EBC}" dt="2025-03-20T11:25:15.555" v="255"/>
          <ac:spMkLst>
            <pc:docMk/>
            <pc:sldMk cId="1884097532" sldId="256"/>
            <ac:spMk id="94" creationId="{964B076D-2C77-42A9-7AC5-79E461764685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22.886" v="863" actId="207"/>
          <ac:spMkLst>
            <pc:docMk/>
            <pc:sldMk cId="1884097532" sldId="256"/>
            <ac:spMk id="95" creationId="{A6EB09F9-72A2-A0ED-5CF6-CF2F595A7972}"/>
          </ac:spMkLst>
        </pc:spChg>
        <pc:spChg chg="add mod">
          <ac:chgData name="鈴木 栄之心(suzuki-einoshin.cq3)" userId="59b9bc30-94fb-4888-9603-60f735782ef0" providerId="ADAL" clId="{D6224EEE-6B07-4D1A-AA2E-E5B011D72EBC}" dt="2025-03-20T11:28:05.457" v="369" actId="14100"/>
          <ac:spMkLst>
            <pc:docMk/>
            <pc:sldMk cId="1884097532" sldId="256"/>
            <ac:spMk id="96" creationId="{1ED9A6FE-E99F-2101-C633-660BE5CF5171}"/>
          </ac:spMkLst>
        </pc:spChg>
        <pc:spChg chg="add mod">
          <ac:chgData name="鈴木 栄之心(suzuki-einoshin.cq3)" userId="59b9bc30-94fb-4888-9603-60f735782ef0" providerId="ADAL" clId="{D6224EEE-6B07-4D1A-AA2E-E5B011D72EBC}" dt="2025-03-20T11:28:12.603" v="370"/>
          <ac:spMkLst>
            <pc:docMk/>
            <pc:sldMk cId="1884097532" sldId="256"/>
            <ac:spMk id="97" creationId="{BB8F0E7E-E954-515F-63A3-4F7A6E2BD86C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32.914" v="864" actId="207"/>
          <ac:spMkLst>
            <pc:docMk/>
            <pc:sldMk cId="1884097532" sldId="256"/>
            <ac:spMk id="98" creationId="{EA5943AB-8764-8B22-81D9-D48CFC6DDBA7}"/>
          </ac:spMkLst>
        </pc:spChg>
        <pc:spChg chg="add mod">
          <ac:chgData name="鈴木 栄之心(suzuki-einoshin.cq3)" userId="59b9bc30-94fb-4888-9603-60f735782ef0" providerId="ADAL" clId="{D6224EEE-6B07-4D1A-AA2E-E5B011D72EBC}" dt="2025-03-20T11:28:45.457" v="386"/>
          <ac:spMkLst>
            <pc:docMk/>
            <pc:sldMk cId="1884097532" sldId="256"/>
            <ac:spMk id="99" creationId="{2D32EB80-3F55-2D2C-30C9-0F3C3EA3E450}"/>
          </ac:spMkLst>
        </pc:spChg>
        <pc:spChg chg="add mod">
          <ac:chgData name="鈴木 栄之心(suzuki-einoshin.cq3)" userId="59b9bc30-94fb-4888-9603-60f735782ef0" providerId="ADAL" clId="{D6224EEE-6B07-4D1A-AA2E-E5B011D72EBC}" dt="2025-03-20T11:28:45.457" v="386"/>
          <ac:spMkLst>
            <pc:docMk/>
            <pc:sldMk cId="1884097532" sldId="256"/>
            <ac:spMk id="100" creationId="{CAEB0196-1B73-6D1D-3C07-A2184FECFF76}"/>
          </ac:spMkLst>
        </pc:spChg>
        <pc:spChg chg="add mod">
          <ac:chgData name="鈴木 栄之心(suzuki-einoshin.cq3)" userId="59b9bc30-94fb-4888-9603-60f735782ef0" providerId="ADAL" clId="{D6224EEE-6B07-4D1A-AA2E-E5B011D72EBC}" dt="2025-03-20T11:28:45.457" v="386"/>
          <ac:spMkLst>
            <pc:docMk/>
            <pc:sldMk cId="1884097532" sldId="256"/>
            <ac:spMk id="101" creationId="{200DA296-59C7-E58A-E194-1DF0FFA35DC9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32.914" v="864" actId="207"/>
          <ac:spMkLst>
            <pc:docMk/>
            <pc:sldMk cId="1884097532" sldId="256"/>
            <ac:spMk id="102" creationId="{EDD88B58-4F1D-DDF8-81D6-8EC16E6EB645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32.914" v="864" actId="207"/>
          <ac:spMkLst>
            <pc:docMk/>
            <pc:sldMk cId="1884097532" sldId="256"/>
            <ac:spMk id="103" creationId="{694AFE59-F522-A742-6ECA-C5B47631CE24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32.914" v="864" actId="207"/>
          <ac:spMkLst>
            <pc:docMk/>
            <pc:sldMk cId="1884097532" sldId="256"/>
            <ac:spMk id="104" creationId="{65020EEE-C0E1-DE53-BABE-C5308C26FD9D}"/>
          </ac:spMkLst>
        </pc:spChg>
        <pc:spChg chg="add mod">
          <ac:chgData name="鈴木 栄之心(suzuki-einoshin.cq3)" userId="59b9bc30-94fb-4888-9603-60f735782ef0" providerId="ADAL" clId="{D6224EEE-6B07-4D1A-AA2E-E5B011D72EBC}" dt="2025-03-20T11:30:15.454" v="445"/>
          <ac:spMkLst>
            <pc:docMk/>
            <pc:sldMk cId="1884097532" sldId="256"/>
            <ac:spMk id="105" creationId="{A26F1974-6AF2-771F-FC60-C16C7C91B0A4}"/>
          </ac:spMkLst>
        </pc:spChg>
        <pc:spChg chg="add mod">
          <ac:chgData name="鈴木 栄之心(suzuki-einoshin.cq3)" userId="59b9bc30-94fb-4888-9603-60f735782ef0" providerId="ADAL" clId="{D6224EEE-6B07-4D1A-AA2E-E5B011D72EBC}" dt="2025-03-21T02:17:44.598" v="662" actId="1076"/>
          <ac:spMkLst>
            <pc:docMk/>
            <pc:sldMk cId="1884097532" sldId="256"/>
            <ac:spMk id="106" creationId="{0CF28F3F-B329-039D-CB10-34C216300153}"/>
          </ac:spMkLst>
        </pc:spChg>
        <pc:spChg chg="add mod">
          <ac:chgData name="鈴木 栄之心(suzuki-einoshin.cq3)" userId="59b9bc30-94fb-4888-9603-60f735782ef0" providerId="ADAL" clId="{D6224EEE-6B07-4D1A-AA2E-E5B011D72EBC}" dt="2025-03-20T11:32:33.008" v="457"/>
          <ac:spMkLst>
            <pc:docMk/>
            <pc:sldMk cId="1884097532" sldId="256"/>
            <ac:spMk id="107" creationId="{3C882E31-8798-5338-FFC2-72691F0C9F72}"/>
          </ac:spMkLst>
        </pc:spChg>
        <pc:spChg chg="add mod">
          <ac:chgData name="鈴木 栄之心(suzuki-einoshin.cq3)" userId="59b9bc30-94fb-4888-9603-60f735782ef0" providerId="ADAL" clId="{D6224EEE-6B07-4D1A-AA2E-E5B011D72EBC}" dt="2025-03-21T02:17:10.099" v="660" actId="1076"/>
          <ac:spMkLst>
            <pc:docMk/>
            <pc:sldMk cId="1884097532" sldId="256"/>
            <ac:spMk id="108" creationId="{40DF35A5-CF8C-A45E-8ACD-04399DD7CEBD}"/>
          </ac:spMkLst>
        </pc:spChg>
        <pc:spChg chg="add mod">
          <ac:chgData name="鈴木 栄之心(suzuki-einoshin.cq3)" userId="59b9bc30-94fb-4888-9603-60f735782ef0" providerId="ADAL" clId="{D6224EEE-6B07-4D1A-AA2E-E5B011D72EBC}" dt="2025-03-20T11:33:13.172" v="462"/>
          <ac:spMkLst>
            <pc:docMk/>
            <pc:sldMk cId="1884097532" sldId="256"/>
            <ac:spMk id="109" creationId="{C6C74877-D012-F24A-9216-A3FF788E5AA5}"/>
          </ac:spMkLst>
        </pc:spChg>
        <pc:spChg chg="add mod">
          <ac:chgData name="鈴木 栄之心(suzuki-einoshin.cq3)" userId="59b9bc30-94fb-4888-9603-60f735782ef0" providerId="ADAL" clId="{D6224EEE-6B07-4D1A-AA2E-E5B011D72EBC}" dt="2025-03-20T11:33:13.172" v="462"/>
          <ac:spMkLst>
            <pc:docMk/>
            <pc:sldMk cId="1884097532" sldId="256"/>
            <ac:spMk id="110" creationId="{D9D02525-265D-E12E-FA27-65BF42F18ECC}"/>
          </ac:spMkLst>
        </pc:spChg>
        <pc:spChg chg="add mod">
          <ac:chgData name="鈴木 栄之心(suzuki-einoshin.cq3)" userId="59b9bc30-94fb-4888-9603-60f735782ef0" providerId="ADAL" clId="{D6224EEE-6B07-4D1A-AA2E-E5B011D72EBC}" dt="2025-03-21T02:16:46.276" v="659" actId="1037"/>
          <ac:spMkLst>
            <pc:docMk/>
            <pc:sldMk cId="1884097532" sldId="256"/>
            <ac:spMk id="111" creationId="{9BD1B93E-DB3E-EE41-260A-C4BE5389D27B}"/>
          </ac:spMkLst>
        </pc:spChg>
        <pc:spChg chg="add mod">
          <ac:chgData name="鈴木 栄之心(suzuki-einoshin.cq3)" userId="59b9bc30-94fb-4888-9603-60f735782ef0" providerId="ADAL" clId="{D6224EEE-6B07-4D1A-AA2E-E5B011D72EBC}" dt="2025-03-21T02:17:32.869" v="661" actId="1076"/>
          <ac:spMkLst>
            <pc:docMk/>
            <pc:sldMk cId="1884097532" sldId="256"/>
            <ac:spMk id="112" creationId="{7D2B2C21-E8AC-BB7C-88FF-5394C1EB335C}"/>
          </ac:spMkLst>
        </pc:spChg>
        <pc:spChg chg="add mod">
          <ac:chgData name="鈴木 栄之心(suzuki-einoshin.cq3)" userId="59b9bc30-94fb-4888-9603-60f735782ef0" providerId="ADAL" clId="{D6224EEE-6B07-4D1A-AA2E-E5B011D72EBC}" dt="2025-03-20T11:34:03.463" v="471"/>
          <ac:spMkLst>
            <pc:docMk/>
            <pc:sldMk cId="1884097532" sldId="256"/>
            <ac:spMk id="113" creationId="{259B765D-BA79-DCF5-3C99-9980592C280A}"/>
          </ac:spMkLst>
        </pc:spChg>
        <pc:spChg chg="add mod">
          <ac:chgData name="鈴木 栄之心(suzuki-einoshin.cq3)" userId="59b9bc30-94fb-4888-9603-60f735782ef0" providerId="ADAL" clId="{D6224EEE-6B07-4D1A-AA2E-E5B011D72EBC}" dt="2025-03-23T06:14:36.626" v="865" actId="207"/>
          <ac:spMkLst>
            <pc:docMk/>
            <pc:sldMk cId="1884097532" sldId="256"/>
            <ac:spMk id="114" creationId="{7E46389C-5CD0-9940-52F7-6D6093C13E56}"/>
          </ac:spMkLst>
        </pc:spChg>
        <pc:spChg chg="add mod">
          <ac:chgData name="鈴木 栄之心(suzuki-einoshin.cq3)" userId="59b9bc30-94fb-4888-9603-60f735782ef0" providerId="ADAL" clId="{D6224EEE-6B07-4D1A-AA2E-E5B011D72EBC}" dt="2025-03-20T11:34:50.372" v="488"/>
          <ac:spMkLst>
            <pc:docMk/>
            <pc:sldMk cId="1884097532" sldId="256"/>
            <ac:spMk id="115" creationId="{2B2F78B1-029B-0E7A-C845-AB321AC16990}"/>
          </ac:spMkLst>
        </pc:spChg>
        <pc:spChg chg="add mod">
          <ac:chgData name="鈴木 栄之心(suzuki-einoshin.cq3)" userId="59b9bc30-94fb-4888-9603-60f735782ef0" providerId="ADAL" clId="{D6224EEE-6B07-4D1A-AA2E-E5B011D72EBC}" dt="2025-03-21T02:18:17.813" v="665" actId="1038"/>
          <ac:spMkLst>
            <pc:docMk/>
            <pc:sldMk cId="1884097532" sldId="256"/>
            <ac:spMk id="116" creationId="{25C476C2-A59C-49FD-AD46-5C5AC82E4F4B}"/>
          </ac:spMkLst>
        </pc:spChg>
        <pc:grpChg chg="add mod">
          <ac:chgData name="鈴木 栄之心(suzuki-einoshin.cq3)" userId="59b9bc30-94fb-4888-9603-60f735782ef0" providerId="ADAL" clId="{D6224EEE-6B07-4D1A-AA2E-E5B011D72EBC}" dt="2025-03-23T05:03:53.594" v="768" actId="1076"/>
          <ac:grpSpMkLst>
            <pc:docMk/>
            <pc:sldMk cId="1884097532" sldId="256"/>
            <ac:grpSpMk id="4" creationId="{D1D4E8B6-CFA5-7C8D-B20E-447B7A37881F}"/>
          </ac:grpSpMkLst>
        </pc:grpChg>
        <pc:grpChg chg="add del mod">
          <ac:chgData name="鈴木 栄之心(suzuki-einoshin.cq3)" userId="59b9bc30-94fb-4888-9603-60f735782ef0" providerId="ADAL" clId="{D6224EEE-6B07-4D1A-AA2E-E5B011D72EBC}" dt="2025-03-20T11:01:26.051" v="49" actId="478"/>
          <ac:grpSpMkLst>
            <pc:docMk/>
            <pc:sldMk cId="1884097532" sldId="256"/>
            <ac:grpSpMk id="11" creationId="{8DECE18E-5792-3B66-9B41-F5EB328AFCE3}"/>
          </ac:grpSpMkLst>
        </pc:grpChg>
        <pc:grpChg chg="add mod">
          <ac:chgData name="鈴木 栄之心(suzuki-einoshin.cq3)" userId="59b9bc30-94fb-4888-9603-60f735782ef0" providerId="ADAL" clId="{D6224EEE-6B07-4D1A-AA2E-E5B011D72EBC}" dt="2025-03-20T11:01:27.986" v="50"/>
          <ac:grpSpMkLst>
            <pc:docMk/>
            <pc:sldMk cId="1884097532" sldId="256"/>
            <ac:grpSpMk id="40" creationId="{E197B517-7889-E9E1-8A89-10F56B40B5BF}"/>
          </ac:grpSpMkLst>
        </pc:grpChg>
        <pc:picChg chg="add mod">
          <ac:chgData name="鈴木 栄之心(suzuki-einoshin.cq3)" userId="59b9bc30-94fb-4888-9603-60f735782ef0" providerId="ADAL" clId="{D6224EEE-6B07-4D1A-AA2E-E5B011D72EBC}" dt="2025-03-21T01:49:54.841" v="516" actId="1076"/>
          <ac:picMkLst>
            <pc:docMk/>
            <pc:sldMk cId="1884097532" sldId="256"/>
            <ac:picMk id="3" creationId="{68C005DD-6DAB-0B09-1520-021746B78E82}"/>
          </ac:picMkLst>
        </pc:picChg>
        <pc:picChg chg="add del mod">
          <ac:chgData name="鈴木 栄之心(suzuki-einoshin.cq3)" userId="59b9bc30-94fb-4888-9603-60f735782ef0" providerId="ADAL" clId="{D6224EEE-6B07-4D1A-AA2E-E5B011D72EBC}" dt="2025-03-20T10:52:35.294" v="3" actId="1076"/>
          <ac:picMkLst>
            <pc:docMk/>
            <pc:sldMk cId="1884097532" sldId="256"/>
            <ac:picMk id="5" creationId="{C02498E7-3E77-17F9-E605-065A7E8C8DCE}"/>
          </ac:picMkLst>
        </pc:picChg>
        <pc:picChg chg="add del mod">
          <ac:chgData name="鈴木 栄之心(suzuki-einoshin.cq3)" userId="59b9bc30-94fb-4888-9603-60f735782ef0" providerId="ADAL" clId="{D6224EEE-6B07-4D1A-AA2E-E5B011D72EBC}" dt="2025-03-20T10:53:42.411" v="11" actId="478"/>
          <ac:picMkLst>
            <pc:docMk/>
            <pc:sldMk cId="1884097532" sldId="256"/>
            <ac:picMk id="6" creationId="{63964362-2C25-2AB8-9D3B-653B87BBF4C5}"/>
          </ac:picMkLst>
        </pc:picChg>
        <pc:picChg chg="add mod">
          <ac:chgData name="鈴木 栄之心(suzuki-einoshin.cq3)" userId="59b9bc30-94fb-4888-9603-60f735782ef0" providerId="ADAL" clId="{D6224EEE-6B07-4D1A-AA2E-E5B011D72EBC}" dt="2025-03-20T10:53:58.143" v="12"/>
          <ac:picMkLst>
            <pc:docMk/>
            <pc:sldMk cId="1884097532" sldId="256"/>
            <ac:picMk id="7" creationId="{CE68D1B5-443E-B456-87E0-9CC2E3785B95}"/>
          </ac:picMkLst>
        </pc:picChg>
        <pc:picChg chg="add mod">
          <ac:chgData name="鈴木 栄之心(suzuki-einoshin.cq3)" userId="59b9bc30-94fb-4888-9603-60f735782ef0" providerId="ADAL" clId="{D6224EEE-6B07-4D1A-AA2E-E5B011D72EBC}" dt="2025-03-20T10:54:02.625" v="13"/>
          <ac:picMkLst>
            <pc:docMk/>
            <pc:sldMk cId="1884097532" sldId="256"/>
            <ac:picMk id="8" creationId="{564DD32D-9F32-3491-02CD-10400E9EDF8B}"/>
          </ac:picMkLst>
        </pc:picChg>
        <pc:picChg chg="add mod">
          <ac:chgData name="鈴木 栄之心(suzuki-einoshin.cq3)" userId="59b9bc30-94fb-4888-9603-60f735782ef0" providerId="ADAL" clId="{D6224EEE-6B07-4D1A-AA2E-E5B011D72EBC}" dt="2025-03-23T05:02:05.409" v="752" actId="1076"/>
          <ac:picMkLst>
            <pc:docMk/>
            <pc:sldMk cId="1884097532" sldId="256"/>
            <ac:picMk id="9" creationId="{DB0FD97C-835F-A328-EF18-FDCEB5F79E3C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20" creationId="{D35C553F-63BD-C079-9898-A8ADEEBA000F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21" creationId="{C6585C53-C8E0-E311-AD8C-F2A328D3744C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22" creationId="{7B942279-86CF-1D62-F820-A7AFF971F977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23" creationId="{24EE1340-9187-0645-60BE-8DE5F1FAA11D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24" creationId="{0BB2228E-5D88-64E6-AE8D-AA93717C9187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25" creationId="{D46D41EF-8489-3A0F-0FDD-41EC18C52D8E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34" creationId="{6A4F9BA7-9DE3-2903-84E5-027589678C2B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35" creationId="{E4517123-725A-6753-02E2-707B5755BE91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36" creationId="{1D9AD3B8-E39A-D7FC-8AB1-2560FE579E7C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37" creationId="{F04DD978-5C2B-586B-E96F-973F98FA4E95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38" creationId="{074C4824-CD6E-296E-7B1A-63DE7D8EBA1F}"/>
          </ac:picMkLst>
        </pc:picChg>
        <pc:picChg chg="mod">
          <ac:chgData name="鈴木 栄之心(suzuki-einoshin.cq3)" userId="59b9bc30-94fb-4888-9603-60f735782ef0" providerId="ADAL" clId="{D6224EEE-6B07-4D1A-AA2E-E5B011D72EBC}" dt="2025-03-20T11:01:13.806" v="45"/>
          <ac:picMkLst>
            <pc:docMk/>
            <pc:sldMk cId="1884097532" sldId="256"/>
            <ac:picMk id="39" creationId="{7D54BFCC-A4B1-72AC-B3A2-195E91E20C41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49" creationId="{E62E18D8-2503-127F-BC98-DF8DBDFA7DE3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50" creationId="{43142397-AD7B-B136-CD62-15C59B5EAFF7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51" creationId="{9705F863-D365-F03B-092A-C8ADD42D714F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52" creationId="{B88718F4-6FF6-92DF-2DFA-1F6694836358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53" creationId="{28070732-7624-8599-0487-42824BD00243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54" creationId="{6C846380-B7CB-DA08-EAAC-D2A20DC3BBEC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63" creationId="{057C6399-52D1-C173-4CBD-DA30A64C9DEA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64" creationId="{E48BB463-59ED-D37D-7706-ECE6E6126B62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65" creationId="{F7CB3B8F-D111-8B51-6EE8-2DCA71C495E2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66" creationId="{A43C97EA-CB02-B7F7-1BAD-C94536EED824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67" creationId="{01826377-248E-238E-72FE-2C04D5B565AF}"/>
          </ac:picMkLst>
        </pc:picChg>
        <pc:picChg chg="mod">
          <ac:chgData name="鈴木 栄之心(suzuki-einoshin.cq3)" userId="59b9bc30-94fb-4888-9603-60f735782ef0" providerId="ADAL" clId="{D6224EEE-6B07-4D1A-AA2E-E5B011D72EBC}" dt="2025-03-20T11:01:27.986" v="50"/>
          <ac:picMkLst>
            <pc:docMk/>
            <pc:sldMk cId="1884097532" sldId="256"/>
            <ac:picMk id="68" creationId="{98FF5993-CF2D-C1F1-4F2C-1B72BB573F02}"/>
          </ac:picMkLst>
        </pc:picChg>
        <pc:picChg chg="add mod ord">
          <ac:chgData name="鈴木 栄之心(suzuki-einoshin.cq3)" userId="59b9bc30-94fb-4888-9603-60f735782ef0" providerId="ADAL" clId="{D6224EEE-6B07-4D1A-AA2E-E5B011D72EBC}" dt="2025-03-23T05:03:07.586" v="761" actId="164"/>
          <ac:picMkLst>
            <pc:docMk/>
            <pc:sldMk cId="1884097532" sldId="256"/>
            <ac:picMk id="69" creationId="{1F5D188C-D015-E846-97E0-CA47B5E578B2}"/>
          </ac:picMkLst>
        </pc:picChg>
      </pc:sldChg>
    </pc:docChg>
  </pc:docChgLst>
  <pc:docChgLst>
    <pc:chgData name="鈴木 栄之心(suzuki-einoshin.cq3)" userId="59b9bc30-94fb-4888-9603-60f735782ef0" providerId="ADAL" clId="{44D78DD7-71AE-45EB-9386-CDB5808E7547}"/>
    <pc:docChg chg="modSld">
      <pc:chgData name="鈴木 栄之心(suzuki-einoshin.cq3)" userId="59b9bc30-94fb-4888-9603-60f735782ef0" providerId="ADAL" clId="{44D78DD7-71AE-45EB-9386-CDB5808E7547}" dt="2025-05-07T02:56:14.356" v="74" actId="1076"/>
      <pc:docMkLst>
        <pc:docMk/>
      </pc:docMkLst>
      <pc:sldChg chg="modSp mod">
        <pc:chgData name="鈴木 栄之心(suzuki-einoshin.cq3)" userId="59b9bc30-94fb-4888-9603-60f735782ef0" providerId="ADAL" clId="{44D78DD7-71AE-45EB-9386-CDB5808E7547}" dt="2025-05-07T02:56:14.356" v="74" actId="1076"/>
        <pc:sldMkLst>
          <pc:docMk/>
          <pc:sldMk cId="1884097532" sldId="256"/>
        </pc:sldMkLst>
        <pc:spChg chg="mod">
          <ac:chgData name="鈴木 栄之心(suzuki-einoshin.cq3)" userId="59b9bc30-94fb-4888-9603-60f735782ef0" providerId="ADAL" clId="{44D78DD7-71AE-45EB-9386-CDB5808E7547}" dt="2025-05-07T02:56:14.356" v="74" actId="1076"/>
          <ac:spMkLst>
            <pc:docMk/>
            <pc:sldMk cId="1884097532" sldId="256"/>
            <ac:spMk id="74" creationId="{D3F5AB08-224A-1004-44CE-78A16BE62A86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02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3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39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72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39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926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48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3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36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28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94532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1723C-DE8B-4D34-B147-0C4243B6B21B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E88D4-9EC9-4C39-8862-8D58D27E8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16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CFF83E-A51E-0843-44BD-DDDC6C88B5AA}"/>
              </a:ext>
            </a:extLst>
          </p:cNvPr>
          <p:cNvSpPr/>
          <p:nvPr/>
        </p:nvSpPr>
        <p:spPr>
          <a:xfrm>
            <a:off x="-5786" y="0"/>
            <a:ext cx="6863785" cy="8643068"/>
          </a:xfrm>
          <a:prstGeom prst="rect">
            <a:avLst/>
          </a:prstGeom>
          <a:solidFill>
            <a:srgbClr val="FFEF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B0FD97C-835F-A328-EF18-FDCEB5F79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622" y="184900"/>
            <a:ext cx="5978665" cy="36324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1D4E8B6-CFA5-7C8D-B20E-447B7A37881F}"/>
              </a:ext>
            </a:extLst>
          </p:cNvPr>
          <p:cNvGrpSpPr/>
          <p:nvPr/>
        </p:nvGrpSpPr>
        <p:grpSpPr>
          <a:xfrm>
            <a:off x="361470" y="4051313"/>
            <a:ext cx="6135060" cy="1054800"/>
            <a:chOff x="361470" y="4051313"/>
            <a:chExt cx="6135060" cy="1054800"/>
          </a:xfrm>
        </p:grpSpPr>
        <p:sp>
          <p:nvSpPr>
            <p:cNvPr id="72" name="四角形: 角を丸くする 71">
              <a:extLst>
                <a:ext uri="{FF2B5EF4-FFF2-40B4-BE49-F238E27FC236}">
                  <a16:creationId xmlns:a16="http://schemas.microsoft.com/office/drawing/2014/main" id="{41EFB6CA-0AD6-120E-D6F5-8AB7D24B221C}"/>
                </a:ext>
              </a:extLst>
            </p:cNvPr>
            <p:cNvSpPr/>
            <p:nvPr/>
          </p:nvSpPr>
          <p:spPr>
            <a:xfrm>
              <a:off x="675439" y="4088240"/>
              <a:ext cx="5563032" cy="953187"/>
            </a:xfrm>
            <a:prstGeom prst="roundRect">
              <a:avLst>
                <a:gd name="adj" fmla="val 450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9" name="図 68">
              <a:extLst>
                <a:ext uri="{FF2B5EF4-FFF2-40B4-BE49-F238E27FC236}">
                  <a16:creationId xmlns:a16="http://schemas.microsoft.com/office/drawing/2014/main" id="{1F5D188C-D015-E846-97E0-CA47B5E578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1470" y="4051313"/>
              <a:ext cx="6135060" cy="1054800"/>
            </a:xfrm>
            <a:prstGeom prst="rect">
              <a:avLst/>
            </a:prstGeom>
          </p:spPr>
        </p:pic>
      </p:grpSp>
      <p:sp>
        <p:nvSpPr>
          <p:cNvPr id="73" name="object 12">
            <a:extLst>
              <a:ext uri="{FF2B5EF4-FFF2-40B4-BE49-F238E27FC236}">
                <a16:creationId xmlns:a16="http://schemas.microsoft.com/office/drawing/2014/main" id="{5B31E1F9-0156-C9B8-EB18-2E6ECA6DB027}"/>
              </a:ext>
            </a:extLst>
          </p:cNvPr>
          <p:cNvSpPr txBox="1">
            <a:spLocks/>
          </p:cNvSpPr>
          <p:nvPr/>
        </p:nvSpPr>
        <p:spPr>
          <a:xfrm>
            <a:off x="1451101" y="4421057"/>
            <a:ext cx="4011706" cy="524329"/>
          </a:xfrm>
          <a:prstGeom prst="rect">
            <a:avLst/>
          </a:prstGeom>
        </p:spPr>
        <p:txBody>
          <a:bodyPr vert="horz" wrap="square" lIns="0" tIns="11766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206" algn="dist">
              <a:spcBef>
                <a:spcPts val="93"/>
              </a:spcBef>
            </a:pPr>
            <a:r>
              <a:rPr lang="ja-JP" altLang="en-US" sz="3600" b="1" spc="715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ともいき研修</a:t>
            </a:r>
          </a:p>
        </p:txBody>
      </p:sp>
      <p:sp>
        <p:nvSpPr>
          <p:cNvPr id="74" name="object 13">
            <a:extLst>
              <a:ext uri="{FF2B5EF4-FFF2-40B4-BE49-F238E27FC236}">
                <a16:creationId xmlns:a16="http://schemas.microsoft.com/office/drawing/2014/main" id="{D3F5AB08-224A-1004-44CE-78A16BE62A86}"/>
              </a:ext>
            </a:extLst>
          </p:cNvPr>
          <p:cNvSpPr txBox="1"/>
          <p:nvPr/>
        </p:nvSpPr>
        <p:spPr>
          <a:xfrm>
            <a:off x="605105" y="5344206"/>
            <a:ext cx="5647789" cy="759935"/>
          </a:xfrm>
          <a:prstGeom prst="rect">
            <a:avLst/>
          </a:prstGeom>
        </p:spPr>
        <p:txBody>
          <a:bodyPr vert="horz" wrap="square" lIns="0" tIns="51546" rIns="0" bIns="0" rtlCol="0">
            <a:spAutoFit/>
          </a:bodyPr>
          <a:lstStyle/>
          <a:p>
            <a:pPr marL="11206">
              <a:spcBef>
                <a:spcPts val="600"/>
              </a:spcBef>
            </a:pPr>
            <a:r>
              <a:rPr lang="ja-JP" altLang="en-US" sz="1200" spc="13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性別や年齢、障がいの有無、価値観など、様々な違いのある人々と</a:t>
            </a:r>
            <a:endParaRPr lang="en-US" altLang="ja-JP" sz="1200" spc="13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1206">
              <a:spcBef>
                <a:spcPts val="600"/>
              </a:spcBef>
            </a:pPr>
            <a:r>
              <a:rPr lang="ja-JP" altLang="en-US" sz="1200" spc="13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“地域で共に生きる（地域共生）” とは、どういうことでしょうか。</a:t>
            </a:r>
            <a:endParaRPr lang="en-US" altLang="ja-JP" sz="1200" spc="13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  <a:p>
            <a:pPr marL="11206">
              <a:spcBef>
                <a:spcPts val="600"/>
              </a:spcBef>
            </a:pPr>
            <a:r>
              <a:rPr lang="ja-JP" altLang="en-US" sz="1200" spc="13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これからの人生で自分が何を大切に生きていくのか、一緒に考えてみませんか？</a:t>
            </a:r>
          </a:p>
        </p:txBody>
      </p:sp>
      <p:sp>
        <p:nvSpPr>
          <p:cNvPr id="75" name="object 14">
            <a:extLst>
              <a:ext uri="{FF2B5EF4-FFF2-40B4-BE49-F238E27FC236}">
                <a16:creationId xmlns:a16="http://schemas.microsoft.com/office/drawing/2014/main" id="{86443AB8-EA77-83F8-3561-B76053814E68}"/>
              </a:ext>
            </a:extLst>
          </p:cNvPr>
          <p:cNvSpPr txBox="1"/>
          <p:nvPr/>
        </p:nvSpPr>
        <p:spPr>
          <a:xfrm>
            <a:off x="703328" y="6340432"/>
            <a:ext cx="5445556" cy="503758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>
              <a:spcBef>
                <a:spcPts val="88"/>
              </a:spcBef>
            </a:pPr>
            <a:r>
              <a:rPr sz="3200" b="1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20●</a:t>
            </a:r>
            <a:r>
              <a:rPr sz="2400" b="1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年</a:t>
            </a:r>
            <a:r>
              <a:rPr sz="3200" b="1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●</a:t>
            </a:r>
            <a:r>
              <a:rPr sz="2400" b="1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月</a:t>
            </a:r>
            <a:r>
              <a:rPr sz="3200" b="1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●</a:t>
            </a:r>
            <a:r>
              <a:rPr sz="2400" b="1" spc="449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日</a:t>
            </a:r>
            <a:r>
              <a:rPr sz="2400" b="1" spc="296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（●）</a:t>
            </a:r>
            <a:r>
              <a:rPr sz="2400" b="1" spc="146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●時</a:t>
            </a:r>
            <a:r>
              <a:rPr sz="2400" b="1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～●</a:t>
            </a:r>
            <a:r>
              <a:rPr sz="2400" b="1" spc="-44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時</a:t>
            </a:r>
            <a:endParaRPr sz="2400" b="1" dirty="0">
              <a:solidFill>
                <a:srgbClr val="E88443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82" name="object 2">
            <a:extLst>
              <a:ext uri="{FF2B5EF4-FFF2-40B4-BE49-F238E27FC236}">
                <a16:creationId xmlns:a16="http://schemas.microsoft.com/office/drawing/2014/main" id="{8BC07EC1-49C2-6DC9-157D-11253E739098}"/>
              </a:ext>
            </a:extLst>
          </p:cNvPr>
          <p:cNvSpPr txBox="1"/>
          <p:nvPr/>
        </p:nvSpPr>
        <p:spPr>
          <a:xfrm>
            <a:off x="748621" y="7085185"/>
            <a:ext cx="684000" cy="197112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12326" rIns="0" bIns="0" rtlCol="0">
            <a:spAutoFit/>
          </a:bodyPr>
          <a:lstStyle/>
          <a:p>
            <a:pPr algn="ctr" defTabSz="914400">
              <a:spcBef>
                <a:spcPts val="97"/>
              </a:spcBef>
              <a:tabLst>
                <a:tab pos="344039" algn="l"/>
              </a:tabLst>
            </a:pPr>
            <a:r>
              <a:rPr sz="1200" b="1" kern="0" spc="-44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場</a:t>
            </a:r>
            <a:r>
              <a:rPr sz="1200" b="1" kern="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	</a:t>
            </a:r>
            <a:r>
              <a:rPr sz="1200" b="1" kern="0" spc="-44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所</a:t>
            </a:r>
            <a:endParaRPr sz="12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83" name="object 4">
            <a:extLst>
              <a:ext uri="{FF2B5EF4-FFF2-40B4-BE49-F238E27FC236}">
                <a16:creationId xmlns:a16="http://schemas.microsoft.com/office/drawing/2014/main" id="{C305A8F3-4BEF-D3EE-5E68-ED7953660176}"/>
              </a:ext>
            </a:extLst>
          </p:cNvPr>
          <p:cNvSpPr txBox="1"/>
          <p:nvPr/>
        </p:nvSpPr>
        <p:spPr>
          <a:xfrm>
            <a:off x="1519973" y="8110268"/>
            <a:ext cx="2329060" cy="327352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defTabSz="914400">
              <a:lnSpc>
                <a:spcPts val="1200"/>
              </a:lnSpc>
              <a:spcBef>
                <a:spcPts val="93"/>
              </a:spcBef>
            </a:pPr>
            <a:r>
              <a:rPr sz="12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  <a:p>
            <a:pPr marL="11206" defTabSz="914400">
              <a:lnSpc>
                <a:spcPts val="1200"/>
              </a:lnSpc>
            </a:pPr>
            <a:r>
              <a:rPr sz="12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84" name="object 5">
            <a:extLst>
              <a:ext uri="{FF2B5EF4-FFF2-40B4-BE49-F238E27FC236}">
                <a16:creationId xmlns:a16="http://schemas.microsoft.com/office/drawing/2014/main" id="{992064F7-1C76-D2DF-2007-617D14D4B5DE}"/>
              </a:ext>
            </a:extLst>
          </p:cNvPr>
          <p:cNvSpPr txBox="1"/>
          <p:nvPr/>
        </p:nvSpPr>
        <p:spPr>
          <a:xfrm>
            <a:off x="748621" y="7599821"/>
            <a:ext cx="684000" cy="197112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12326" rIns="0" bIns="0" rtlCol="0">
            <a:spAutoFit/>
          </a:bodyPr>
          <a:lstStyle/>
          <a:p>
            <a:pPr algn="ctr" defTabSz="914400">
              <a:spcBef>
                <a:spcPts val="97"/>
              </a:spcBef>
              <a:tabLst>
                <a:tab pos="344039" algn="l"/>
              </a:tabLst>
            </a:pPr>
            <a:r>
              <a:rPr sz="1200" b="1" kern="0" spc="-44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対</a:t>
            </a:r>
            <a:r>
              <a:rPr sz="1200" b="1" kern="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	</a:t>
            </a:r>
            <a:r>
              <a:rPr sz="1200" b="1" kern="0" spc="-44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象</a:t>
            </a:r>
            <a:endParaRPr sz="12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85" name="object 6">
            <a:extLst>
              <a:ext uri="{FF2B5EF4-FFF2-40B4-BE49-F238E27FC236}">
                <a16:creationId xmlns:a16="http://schemas.microsoft.com/office/drawing/2014/main" id="{469EF751-6957-E138-2129-A4D944876C78}"/>
              </a:ext>
            </a:extLst>
          </p:cNvPr>
          <p:cNvSpPr txBox="1"/>
          <p:nvPr/>
        </p:nvSpPr>
        <p:spPr>
          <a:xfrm>
            <a:off x="748621" y="8114457"/>
            <a:ext cx="684000" cy="197112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12326" rIns="0" bIns="0" rtlCol="0">
            <a:spAutoFit/>
          </a:bodyPr>
          <a:lstStyle/>
          <a:p>
            <a:pPr algn="ctr" defTabSz="914400">
              <a:spcBef>
                <a:spcPts val="97"/>
              </a:spcBef>
            </a:pPr>
            <a:r>
              <a:rPr sz="1200" b="1" kern="0" spc="-13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申込方法</a:t>
            </a:r>
            <a:endParaRPr sz="12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86" name="object 4">
            <a:extLst>
              <a:ext uri="{FF2B5EF4-FFF2-40B4-BE49-F238E27FC236}">
                <a16:creationId xmlns:a16="http://schemas.microsoft.com/office/drawing/2014/main" id="{F1738175-B80E-FCB4-71CF-6A34D5B44D4F}"/>
              </a:ext>
            </a:extLst>
          </p:cNvPr>
          <p:cNvSpPr txBox="1"/>
          <p:nvPr/>
        </p:nvSpPr>
        <p:spPr>
          <a:xfrm>
            <a:off x="1519973" y="7584750"/>
            <a:ext cx="2329060" cy="327352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defTabSz="914400">
              <a:lnSpc>
                <a:spcPts val="1200"/>
              </a:lnSpc>
              <a:spcBef>
                <a:spcPts val="93"/>
              </a:spcBef>
            </a:pPr>
            <a:r>
              <a:rPr sz="12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  <a:p>
            <a:pPr marL="11206" defTabSz="914400">
              <a:lnSpc>
                <a:spcPts val="1200"/>
              </a:lnSpc>
            </a:pPr>
            <a:r>
              <a:rPr sz="12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87" name="object 4">
            <a:extLst>
              <a:ext uri="{FF2B5EF4-FFF2-40B4-BE49-F238E27FC236}">
                <a16:creationId xmlns:a16="http://schemas.microsoft.com/office/drawing/2014/main" id="{8E437D0C-A828-A182-7303-C5688F7A9228}"/>
              </a:ext>
            </a:extLst>
          </p:cNvPr>
          <p:cNvSpPr txBox="1"/>
          <p:nvPr/>
        </p:nvSpPr>
        <p:spPr>
          <a:xfrm>
            <a:off x="1519972" y="7087807"/>
            <a:ext cx="2329061" cy="327352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defTabSz="914400">
              <a:lnSpc>
                <a:spcPts val="1200"/>
              </a:lnSpc>
              <a:spcBef>
                <a:spcPts val="93"/>
              </a:spcBef>
            </a:pPr>
            <a:r>
              <a:rPr sz="12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  <a:p>
            <a:pPr marL="11206" defTabSz="914400">
              <a:lnSpc>
                <a:spcPts val="1200"/>
              </a:lnSpc>
            </a:pPr>
            <a:r>
              <a:rPr sz="12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□□□□■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92" name="object 8">
            <a:extLst>
              <a:ext uri="{FF2B5EF4-FFF2-40B4-BE49-F238E27FC236}">
                <a16:creationId xmlns:a16="http://schemas.microsoft.com/office/drawing/2014/main" id="{0553CDF7-C10A-376F-7660-93CB4AA8AD46}"/>
              </a:ext>
            </a:extLst>
          </p:cNvPr>
          <p:cNvSpPr/>
          <p:nvPr/>
        </p:nvSpPr>
        <p:spPr>
          <a:xfrm>
            <a:off x="3996408" y="6978642"/>
            <a:ext cx="2118641" cy="1403357"/>
          </a:xfrm>
          <a:custGeom>
            <a:avLst/>
            <a:gdLst/>
            <a:ahLst/>
            <a:cxnLst/>
            <a:rect l="l" t="t" r="r" b="b"/>
            <a:pathLst>
              <a:path w="2491740" h="1412875">
                <a:moveTo>
                  <a:pt x="2383345" y="0"/>
                </a:moveTo>
                <a:lnTo>
                  <a:pt x="108000" y="0"/>
                </a:lnTo>
                <a:lnTo>
                  <a:pt x="65960" y="8486"/>
                </a:lnTo>
                <a:lnTo>
                  <a:pt x="31630" y="31630"/>
                </a:lnTo>
                <a:lnTo>
                  <a:pt x="8486" y="65960"/>
                </a:lnTo>
                <a:lnTo>
                  <a:pt x="0" y="108000"/>
                </a:lnTo>
                <a:lnTo>
                  <a:pt x="0" y="1304518"/>
                </a:lnTo>
                <a:lnTo>
                  <a:pt x="8486" y="1346554"/>
                </a:lnTo>
                <a:lnTo>
                  <a:pt x="31630" y="1380883"/>
                </a:lnTo>
                <a:lnTo>
                  <a:pt x="65960" y="1404031"/>
                </a:lnTo>
                <a:lnTo>
                  <a:pt x="108000" y="1412519"/>
                </a:lnTo>
                <a:lnTo>
                  <a:pt x="2383345" y="1412519"/>
                </a:lnTo>
                <a:lnTo>
                  <a:pt x="2425386" y="1404031"/>
                </a:lnTo>
                <a:lnTo>
                  <a:pt x="2459715" y="1380883"/>
                </a:lnTo>
                <a:lnTo>
                  <a:pt x="2482859" y="1346554"/>
                </a:lnTo>
                <a:lnTo>
                  <a:pt x="2491346" y="1304518"/>
                </a:lnTo>
                <a:lnTo>
                  <a:pt x="2491346" y="108000"/>
                </a:lnTo>
                <a:lnTo>
                  <a:pt x="2482859" y="65960"/>
                </a:lnTo>
                <a:lnTo>
                  <a:pt x="2459715" y="31630"/>
                </a:lnTo>
                <a:lnTo>
                  <a:pt x="2425386" y="8486"/>
                </a:lnTo>
                <a:lnTo>
                  <a:pt x="23833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3" name="object 26">
            <a:extLst>
              <a:ext uri="{FF2B5EF4-FFF2-40B4-BE49-F238E27FC236}">
                <a16:creationId xmlns:a16="http://schemas.microsoft.com/office/drawing/2014/main" id="{689F4CEB-41EC-E4F9-4ED3-2BC562D9D0D0}"/>
              </a:ext>
            </a:extLst>
          </p:cNvPr>
          <p:cNvSpPr txBox="1"/>
          <p:nvPr/>
        </p:nvSpPr>
        <p:spPr>
          <a:xfrm>
            <a:off x="4389728" y="7493013"/>
            <a:ext cx="1332000" cy="720000"/>
          </a:xfrm>
          <a:prstGeom prst="rect">
            <a:avLst/>
          </a:prstGeom>
          <a:solidFill>
            <a:srgbClr val="F9EC00"/>
          </a:solidFill>
          <a:ln w="12700">
            <a:solidFill>
              <a:srgbClr val="E88443"/>
            </a:solidFill>
          </a:ln>
        </p:spPr>
        <p:txBody>
          <a:bodyPr vert="horz" wrap="square" lIns="0" tIns="26894" rIns="0" bIns="0" rtlCol="0">
            <a:spAutoFit/>
          </a:bodyPr>
          <a:lstStyle/>
          <a:p>
            <a:pPr marL="133357" marR="50429" indent="-80687" defTabSz="914400">
              <a:lnSpc>
                <a:spcPct val="105000"/>
              </a:lnSpc>
              <a:spcBef>
                <a:spcPts val="212"/>
              </a:spcBef>
            </a:pPr>
            <a:r>
              <a:rPr sz="1200" b="1" kern="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※</a:t>
            </a:r>
            <a:r>
              <a:rPr lang="ja-JP" altLang="en-US" sz="1200" b="1" kern="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二次元</a:t>
            </a:r>
            <a:r>
              <a:rPr sz="1200" b="1" kern="0" spc="-13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コードや</a:t>
            </a:r>
            <a:endParaRPr lang="en-US" sz="1200" b="1" kern="0" spc="-13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  <a:p>
            <a:pPr marL="133357" marR="50429" indent="-80687" defTabSz="914400">
              <a:lnSpc>
                <a:spcPct val="105000"/>
              </a:lnSpc>
              <a:spcBef>
                <a:spcPts val="212"/>
              </a:spcBef>
            </a:pPr>
            <a:r>
              <a:rPr lang="ja-JP" altLang="en-US" sz="1200" b="1" kern="0" spc="-13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　</a:t>
            </a:r>
            <a:r>
              <a:rPr sz="1200" b="1" kern="0" spc="-9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イラストの</a:t>
            </a:r>
            <a:endParaRPr lang="en-US" sz="1200" b="1" kern="0" spc="-9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  <a:p>
            <a:pPr marL="133357" marR="50429" indent="-80687" defTabSz="914400">
              <a:lnSpc>
                <a:spcPct val="105000"/>
              </a:lnSpc>
              <a:spcBef>
                <a:spcPts val="212"/>
              </a:spcBef>
            </a:pPr>
            <a:r>
              <a:rPr lang="ja-JP" altLang="en-US" sz="1200" b="1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　</a:t>
            </a:r>
            <a:r>
              <a:rPr sz="1200" b="1" kern="0" spc="-9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挿</a:t>
            </a:r>
            <a:r>
              <a:rPr sz="1200" b="1" kern="0" spc="-13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入も可能</a:t>
            </a:r>
            <a:endParaRPr sz="12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</p:txBody>
      </p:sp>
      <p:sp>
        <p:nvSpPr>
          <p:cNvPr id="95" name="object 9">
            <a:extLst>
              <a:ext uri="{FF2B5EF4-FFF2-40B4-BE49-F238E27FC236}">
                <a16:creationId xmlns:a16="http://schemas.microsoft.com/office/drawing/2014/main" id="{A6EB09F9-72A2-A0ED-5CF6-CF2F595A7972}"/>
              </a:ext>
            </a:extLst>
          </p:cNvPr>
          <p:cNvSpPr/>
          <p:nvPr/>
        </p:nvSpPr>
        <p:spPr>
          <a:xfrm>
            <a:off x="3996408" y="7084741"/>
            <a:ext cx="900000" cy="198000"/>
          </a:xfrm>
          <a:custGeom>
            <a:avLst/>
            <a:gdLst/>
            <a:ahLst/>
            <a:cxnLst/>
            <a:rect l="l" t="t" r="r" b="b"/>
            <a:pathLst>
              <a:path w="784860" h="200025">
                <a:moveTo>
                  <a:pt x="784669" y="0"/>
                </a:moveTo>
                <a:lnTo>
                  <a:pt x="0" y="0"/>
                </a:lnTo>
                <a:lnTo>
                  <a:pt x="0" y="199770"/>
                </a:lnTo>
                <a:lnTo>
                  <a:pt x="784669" y="199770"/>
                </a:lnTo>
                <a:lnTo>
                  <a:pt x="745794" y="102158"/>
                </a:lnTo>
                <a:lnTo>
                  <a:pt x="784669" y="0"/>
                </a:lnTo>
                <a:close/>
              </a:path>
            </a:pathLst>
          </a:custGeom>
          <a:solidFill>
            <a:srgbClr val="E88443"/>
          </a:solidFill>
        </p:spPr>
        <p:txBody>
          <a:bodyPr wrap="square" lIns="0" tIns="0" rIns="0" bIns="0" rtlCol="0" anchor="ctr"/>
          <a:lstStyle/>
          <a:p>
            <a:pPr algn="ctr" defTabSz="914400"/>
            <a:r>
              <a:rPr lang="ja-JP" altLang="en-US" sz="12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会場地図</a:t>
            </a:r>
            <a:endParaRPr sz="1200" b="1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1ED9A6FE-E99F-2101-C633-660BE5CF5171}"/>
              </a:ext>
            </a:extLst>
          </p:cNvPr>
          <p:cNvSpPr/>
          <p:nvPr/>
        </p:nvSpPr>
        <p:spPr>
          <a:xfrm>
            <a:off x="0" y="8643068"/>
            <a:ext cx="6858000" cy="1269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8" name="object 18">
            <a:extLst>
              <a:ext uri="{FF2B5EF4-FFF2-40B4-BE49-F238E27FC236}">
                <a16:creationId xmlns:a16="http://schemas.microsoft.com/office/drawing/2014/main" id="{EA5943AB-8764-8B22-81D9-D48CFC6DDBA7}"/>
              </a:ext>
            </a:extLst>
          </p:cNvPr>
          <p:cNvSpPr/>
          <p:nvPr/>
        </p:nvSpPr>
        <p:spPr>
          <a:xfrm>
            <a:off x="201682" y="8772877"/>
            <a:ext cx="429746" cy="1008000"/>
          </a:xfrm>
          <a:custGeom>
            <a:avLst/>
            <a:gdLst/>
            <a:ahLst/>
            <a:cxnLst/>
            <a:rect l="l" t="t" r="r" b="b"/>
            <a:pathLst>
              <a:path w="487044" h="819784">
                <a:moveTo>
                  <a:pt x="486651" y="0"/>
                </a:moveTo>
                <a:lnTo>
                  <a:pt x="0" y="0"/>
                </a:lnTo>
                <a:lnTo>
                  <a:pt x="0" y="819746"/>
                </a:lnTo>
                <a:lnTo>
                  <a:pt x="486651" y="819746"/>
                </a:lnTo>
                <a:lnTo>
                  <a:pt x="486651" y="0"/>
                </a:lnTo>
                <a:close/>
              </a:path>
            </a:pathLst>
          </a:custGeom>
          <a:solidFill>
            <a:srgbClr val="E88443"/>
          </a:solidFill>
        </p:spPr>
        <p:txBody>
          <a:bodyPr vert="eaVert" wrap="square" lIns="0" tIns="0" rIns="0" bIns="0" rtlCol="0" anchor="ctr"/>
          <a:lstStyle/>
          <a:p>
            <a:pPr algn="ctr" defTabSz="914400"/>
            <a:r>
              <a:rPr lang="ja-JP" altLang="en-US" sz="11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  <a:endParaRPr sz="1100" b="1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2" name="object 20">
            <a:extLst>
              <a:ext uri="{FF2B5EF4-FFF2-40B4-BE49-F238E27FC236}">
                <a16:creationId xmlns:a16="http://schemas.microsoft.com/office/drawing/2014/main" id="{EDD88B58-4F1D-DDF8-81D6-8EC16E6EB645}"/>
              </a:ext>
            </a:extLst>
          </p:cNvPr>
          <p:cNvSpPr txBox="1"/>
          <p:nvPr/>
        </p:nvSpPr>
        <p:spPr>
          <a:xfrm>
            <a:off x="764401" y="9027958"/>
            <a:ext cx="396000" cy="174369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5043" rIns="0" bIns="0" rtlCol="0" anchor="ctr">
            <a:spAutoFit/>
          </a:bodyPr>
          <a:lstStyle/>
          <a:p>
            <a:pPr algn="ctr" defTabSz="914400">
              <a:spcBef>
                <a:spcPts val="40"/>
              </a:spcBef>
            </a:pPr>
            <a:r>
              <a:rPr sz="1100" b="1" kern="0" spc="-22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/>
              </a:rPr>
              <a:t>TEL</a:t>
            </a:r>
            <a:endParaRPr sz="11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/>
            </a:endParaRPr>
          </a:p>
        </p:txBody>
      </p:sp>
      <p:sp>
        <p:nvSpPr>
          <p:cNvPr id="103" name="object 22">
            <a:extLst>
              <a:ext uri="{FF2B5EF4-FFF2-40B4-BE49-F238E27FC236}">
                <a16:creationId xmlns:a16="http://schemas.microsoft.com/office/drawing/2014/main" id="{694AFE59-F522-A742-6ECA-C5B47631CE24}"/>
              </a:ext>
            </a:extLst>
          </p:cNvPr>
          <p:cNvSpPr txBox="1"/>
          <p:nvPr/>
        </p:nvSpPr>
        <p:spPr>
          <a:xfrm>
            <a:off x="768657" y="9595541"/>
            <a:ext cx="396000" cy="172672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3362" rIns="0" bIns="0" rtlCol="0" anchor="ctr">
            <a:spAutoFit/>
          </a:bodyPr>
          <a:lstStyle/>
          <a:p>
            <a:pPr algn="ctr" defTabSz="914400">
              <a:spcBef>
                <a:spcPts val="26"/>
              </a:spcBef>
            </a:pPr>
            <a:r>
              <a:rPr sz="1100" b="1" kern="0" spc="-22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協力</a:t>
            </a:r>
            <a:endParaRPr sz="11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104" name="object 22">
            <a:extLst>
              <a:ext uri="{FF2B5EF4-FFF2-40B4-BE49-F238E27FC236}">
                <a16:creationId xmlns:a16="http://schemas.microsoft.com/office/drawing/2014/main" id="{65020EEE-C0E1-DE53-BABE-C5308C26FD9D}"/>
              </a:ext>
            </a:extLst>
          </p:cNvPr>
          <p:cNvSpPr txBox="1"/>
          <p:nvPr/>
        </p:nvSpPr>
        <p:spPr>
          <a:xfrm>
            <a:off x="761166" y="9312174"/>
            <a:ext cx="396000" cy="172672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3362" rIns="0" bIns="0" rtlCol="0" anchor="ctr">
            <a:spAutoFit/>
          </a:bodyPr>
          <a:lstStyle/>
          <a:p>
            <a:pPr algn="ctr" defTabSz="914400">
              <a:spcBef>
                <a:spcPts val="26"/>
              </a:spcBef>
            </a:pPr>
            <a:r>
              <a:rPr lang="ja-JP" altLang="en-US" sz="1100" b="1" kern="0" spc="-22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imSun"/>
              </a:rPr>
              <a:t>主催</a:t>
            </a:r>
            <a:endParaRPr sz="11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imSun"/>
            </a:endParaRPr>
          </a:p>
        </p:txBody>
      </p:sp>
      <p:sp>
        <p:nvSpPr>
          <p:cNvPr id="106" name="object 15">
            <a:extLst>
              <a:ext uri="{FF2B5EF4-FFF2-40B4-BE49-F238E27FC236}">
                <a16:creationId xmlns:a16="http://schemas.microsoft.com/office/drawing/2014/main" id="{0CF28F3F-B329-039D-CB10-34C216300153}"/>
              </a:ext>
            </a:extLst>
          </p:cNvPr>
          <p:cNvSpPr txBox="1"/>
          <p:nvPr/>
        </p:nvSpPr>
        <p:spPr>
          <a:xfrm>
            <a:off x="768657" y="8775686"/>
            <a:ext cx="4394031" cy="182855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11206" defTabSz="914400">
              <a:spcBef>
                <a:spcPts val="106"/>
              </a:spcBef>
            </a:pPr>
            <a:r>
              <a:rPr sz="11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108" name="object 24">
            <a:extLst>
              <a:ext uri="{FF2B5EF4-FFF2-40B4-BE49-F238E27FC236}">
                <a16:creationId xmlns:a16="http://schemas.microsoft.com/office/drawing/2014/main" id="{40DF35A5-CF8C-A45E-8ACD-04399DD7CEBD}"/>
              </a:ext>
            </a:extLst>
          </p:cNvPr>
          <p:cNvSpPr txBox="1"/>
          <p:nvPr/>
        </p:nvSpPr>
        <p:spPr>
          <a:xfrm>
            <a:off x="1218360" y="8975925"/>
            <a:ext cx="1790877" cy="290577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11206" defTabSz="914400">
              <a:spcBef>
                <a:spcPts val="106"/>
              </a:spcBef>
            </a:pPr>
            <a:r>
              <a:rPr kern="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0000-00-</a:t>
            </a:r>
            <a:r>
              <a:rPr kern="0" spc="-18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0000</a:t>
            </a:r>
            <a:endParaRPr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111" name="object 16">
            <a:extLst>
              <a:ext uri="{FF2B5EF4-FFF2-40B4-BE49-F238E27FC236}">
                <a16:creationId xmlns:a16="http://schemas.microsoft.com/office/drawing/2014/main" id="{9BD1B93E-DB3E-EE41-260A-C4BE5389D27B}"/>
              </a:ext>
            </a:extLst>
          </p:cNvPr>
          <p:cNvSpPr txBox="1"/>
          <p:nvPr/>
        </p:nvSpPr>
        <p:spPr>
          <a:xfrm>
            <a:off x="1218360" y="9314655"/>
            <a:ext cx="2925144" cy="182855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11206" defTabSz="914400">
              <a:spcBef>
                <a:spcPts val="106"/>
              </a:spcBef>
            </a:pPr>
            <a:r>
              <a:rPr sz="11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112" name="object 16">
            <a:extLst>
              <a:ext uri="{FF2B5EF4-FFF2-40B4-BE49-F238E27FC236}">
                <a16:creationId xmlns:a16="http://schemas.microsoft.com/office/drawing/2014/main" id="{7D2B2C21-E8AC-BB7C-88FF-5394C1EB335C}"/>
              </a:ext>
            </a:extLst>
          </p:cNvPr>
          <p:cNvSpPr txBox="1"/>
          <p:nvPr/>
        </p:nvSpPr>
        <p:spPr>
          <a:xfrm>
            <a:off x="1218360" y="9598022"/>
            <a:ext cx="2925144" cy="182855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11206" defTabSz="914400">
              <a:spcBef>
                <a:spcPts val="106"/>
              </a:spcBef>
            </a:pPr>
            <a:r>
              <a:rPr sz="11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114" name="object 23">
            <a:extLst>
              <a:ext uri="{FF2B5EF4-FFF2-40B4-BE49-F238E27FC236}">
                <a16:creationId xmlns:a16="http://schemas.microsoft.com/office/drawing/2014/main" id="{7E46389C-5CD0-9940-52F7-6D6093C13E56}"/>
              </a:ext>
            </a:extLst>
          </p:cNvPr>
          <p:cNvSpPr txBox="1"/>
          <p:nvPr/>
        </p:nvSpPr>
        <p:spPr>
          <a:xfrm>
            <a:off x="3058960" y="9014642"/>
            <a:ext cx="468000" cy="170409"/>
          </a:xfrm>
          <a:prstGeom prst="rect">
            <a:avLst/>
          </a:prstGeom>
          <a:solidFill>
            <a:srgbClr val="E88443"/>
          </a:solidFill>
        </p:spPr>
        <p:txBody>
          <a:bodyPr vert="horz" wrap="square" lIns="0" tIns="1121" rIns="0" bIns="0" rtlCol="0">
            <a:spAutoFit/>
          </a:bodyPr>
          <a:lstStyle/>
          <a:p>
            <a:pPr algn="ctr" defTabSz="914400">
              <a:spcBef>
                <a:spcPts val="9"/>
              </a:spcBef>
            </a:pPr>
            <a:r>
              <a:rPr sz="1100" b="1" kern="0" spc="-9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/>
              </a:rPr>
              <a:t>Email</a:t>
            </a:r>
            <a:endParaRPr sz="1100" b="1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/>
            </a:endParaRPr>
          </a:p>
        </p:txBody>
      </p:sp>
      <p:sp>
        <p:nvSpPr>
          <p:cNvPr id="116" name="object 17">
            <a:extLst>
              <a:ext uri="{FF2B5EF4-FFF2-40B4-BE49-F238E27FC236}">
                <a16:creationId xmlns:a16="http://schemas.microsoft.com/office/drawing/2014/main" id="{25C476C2-A59C-49FD-AD46-5C5AC82E4F4B}"/>
              </a:ext>
            </a:extLst>
          </p:cNvPr>
          <p:cNvSpPr txBox="1"/>
          <p:nvPr/>
        </p:nvSpPr>
        <p:spPr>
          <a:xfrm>
            <a:off x="3586622" y="9029787"/>
            <a:ext cx="2880000" cy="182855"/>
          </a:xfrm>
          <a:prstGeom prst="rect">
            <a:avLst/>
          </a:prstGeom>
        </p:spPr>
        <p:txBody>
          <a:bodyPr vert="horz" wrap="square" lIns="0" tIns="13447" rIns="0" bIns="0" rtlCol="0">
            <a:spAutoFit/>
          </a:bodyPr>
          <a:lstStyle/>
          <a:p>
            <a:pPr marL="11206" defTabSz="914400">
              <a:spcBef>
                <a:spcPts val="106"/>
              </a:spcBef>
            </a:pPr>
            <a:r>
              <a:rPr sz="1100" kern="0" spc="-9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□□□□○□□□□■□□□□○□□□□■</a:t>
            </a:r>
            <a:endParaRPr sz="1100" kern="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  <p:sp>
        <p:nvSpPr>
          <p:cNvPr id="71" name="object 11">
            <a:extLst>
              <a:ext uri="{FF2B5EF4-FFF2-40B4-BE49-F238E27FC236}">
                <a16:creationId xmlns:a16="http://schemas.microsoft.com/office/drawing/2014/main" id="{CBD4F25A-DD2C-51FD-54BD-E1C5096A1418}"/>
              </a:ext>
            </a:extLst>
          </p:cNvPr>
          <p:cNvSpPr txBox="1"/>
          <p:nvPr/>
        </p:nvSpPr>
        <p:spPr>
          <a:xfrm>
            <a:off x="992506" y="3962629"/>
            <a:ext cx="4867200" cy="29431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 defTabSz="914400">
              <a:spcBef>
                <a:spcPts val="135"/>
              </a:spcBef>
            </a:pPr>
            <a:r>
              <a:rPr lang="ja-JP" altLang="en-US" b="1" kern="0" spc="80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“地域共生</a:t>
            </a:r>
            <a:r>
              <a:rPr lang="ja-JP" altLang="en-US" b="1" kern="0" spc="8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社会”を</a:t>
            </a:r>
            <a:r>
              <a:rPr lang="ja-JP" altLang="en-US" b="1" kern="0" spc="80" dirty="0">
                <a:solidFill>
                  <a:srgbClr val="E88443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PｺﾞｼｯｸE"/>
              </a:rPr>
              <a:t>目指して</a:t>
            </a:r>
            <a:endParaRPr b="1" kern="0" dirty="0">
              <a:solidFill>
                <a:srgbClr val="E88443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PｺﾞｼｯｸE"/>
            </a:endParaRPr>
          </a:p>
        </p:txBody>
      </p:sp>
    </p:spTree>
    <p:extLst>
      <p:ext uri="{BB962C8B-B14F-4D97-AF65-F5344CB8AC3E}">
        <p14:creationId xmlns:p14="http://schemas.microsoft.com/office/powerpoint/2010/main" val="188409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117</Words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