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ms-powerpoint.changesinfo+xml" PartName="/ppt/changesInfos/changesInfo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sldIdLst>
    <p:sldId id="257" r:id="rId4"/>
    <p:sldId id="271" r:id="rId5"/>
    <p:sldId id="256" r:id="rId6"/>
    <p:sldId id="259" r:id="rId7"/>
    <p:sldId id="325" r:id="rId8"/>
    <p:sldId id="326" r:id="rId9"/>
    <p:sldId id="258" r:id="rId10"/>
    <p:sldId id="261" r:id="rId11"/>
    <p:sldId id="411" r:id="rId12"/>
    <p:sldId id="272" r:id="rId13"/>
    <p:sldId id="320" r:id="rId14"/>
    <p:sldId id="266" r:id="rId15"/>
    <p:sldId id="310" r:id="rId16"/>
    <p:sldId id="311" r:id="rId17"/>
    <p:sldId id="265" r:id="rId18"/>
    <p:sldId id="273" r:id="rId19"/>
    <p:sldId id="316" r:id="rId20"/>
    <p:sldId id="329" r:id="rId21"/>
    <p:sldId id="260" r:id="rId22"/>
    <p:sldId id="275" r:id="rId23"/>
    <p:sldId id="278" r:id="rId24"/>
    <p:sldId id="412" r:id="rId25"/>
    <p:sldId id="413" r:id="rId26"/>
    <p:sldId id="286" r:id="rId27"/>
    <p:sldId id="315" r:id="rId28"/>
    <p:sldId id="304" r:id="rId29"/>
    <p:sldId id="303" r:id="rId30"/>
    <p:sldId id="313" r:id="rId31"/>
    <p:sldId id="414" r:id="rId32"/>
    <p:sldId id="415" r:id="rId33"/>
    <p:sldId id="416" r:id="rId34"/>
    <p:sldId id="410" r:id="rId35"/>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5D7"/>
    <a:srgbClr val="D0CECE"/>
    <a:srgbClr val="FBE5D6"/>
    <a:srgbClr val="BFBFBF"/>
    <a:srgbClr val="F8A10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1230" y="96"/>
      </p:cViewPr>
      <p:guideLst/>
    </p:cSldViewPr>
  </p:slideViewPr>
  <p:notesTextViewPr>
    <p:cViewPr>
      <p:scale>
        <a:sx n="1" d="1"/>
        <a:sy n="1" d="1"/>
      </p:scale>
      <p:origin x="0" y="0"/>
    </p:cViewPr>
  </p:notesText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slideMasters/slideMaster3.xml" Type="http://schemas.openxmlformats.org/officeDocument/2006/relationships/slideMaster"/><Relationship Id="rId30" Target="slides/slide27.xml" Type="http://schemas.openxmlformats.org/officeDocument/2006/relationships/slide"/><Relationship Id="rId31" Target="slides/slide28.xml" Type="http://schemas.openxmlformats.org/officeDocument/2006/relationships/slide"/><Relationship Id="rId32" Target="slides/slide29.xml" Type="http://schemas.openxmlformats.org/officeDocument/2006/relationships/slide"/><Relationship Id="rId33" Target="slides/slide30.xml" Type="http://schemas.openxmlformats.org/officeDocument/2006/relationships/slide"/><Relationship Id="rId34" Target="slides/slide31.xml" Type="http://schemas.openxmlformats.org/officeDocument/2006/relationships/slide"/><Relationship Id="rId35" Target="slides/slide32.xml" Type="http://schemas.openxmlformats.org/officeDocument/2006/relationships/slide"/><Relationship Id="rId36" Target="presProps.xml" Type="http://schemas.openxmlformats.org/officeDocument/2006/relationships/presProps"/><Relationship Id="rId37" Target="viewProps.xml" Type="http://schemas.openxmlformats.org/officeDocument/2006/relationships/viewProps"/><Relationship Id="rId38" Target="theme/theme1.xml" Type="http://schemas.openxmlformats.org/officeDocument/2006/relationships/theme"/><Relationship Id="rId39" Target="tableStyles.xml" Type="http://schemas.openxmlformats.org/officeDocument/2006/relationships/tableStyles"/><Relationship Id="rId4" Target="slides/slide1.xml" Type="http://schemas.openxmlformats.org/officeDocument/2006/relationships/slide"/><Relationship Id="rId40" Target="changesInfos/changesInfo1.xml" Type="http://schemas.microsoft.com/office/2016/11/relationships/changesInfo"/><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鈴木 栄之心(suzuki-einoshin.cq3)" userId="59b9bc30-94fb-4888-9603-60f735782ef0" providerId="ADAL" clId="{AFFEB6D1-06E1-439B-9794-F256E4B01AD1}"/>
    <pc:docChg chg="undo redo custSel addSld modSld">
      <pc:chgData name="鈴木 栄之心(suzuki-einoshin.cq3)" userId="59b9bc30-94fb-4888-9603-60f735782ef0" providerId="ADAL" clId="{AFFEB6D1-06E1-439B-9794-F256E4B01AD1}" dt="2024-06-23T11:58:21.238" v="1794" actId="20577"/>
      <pc:docMkLst>
        <pc:docMk/>
      </pc:docMkLst>
      <pc:sldChg chg="addSp delSp modSp mod">
        <pc:chgData name="鈴木 栄之心(suzuki-einoshin.cq3)" userId="59b9bc30-94fb-4888-9603-60f735782ef0" providerId="ADAL" clId="{AFFEB6D1-06E1-439B-9794-F256E4B01AD1}" dt="2024-06-23T10:50:29.821" v="341" actId="1038"/>
        <pc:sldMkLst>
          <pc:docMk/>
          <pc:sldMk cId="774517851" sldId="264"/>
        </pc:sldMkLst>
        <pc:spChg chg="del">
          <ac:chgData name="鈴木 栄之心(suzuki-einoshin.cq3)" userId="59b9bc30-94fb-4888-9603-60f735782ef0" providerId="ADAL" clId="{AFFEB6D1-06E1-439B-9794-F256E4B01AD1}" dt="2024-06-23T10:43:53.668" v="152" actId="478"/>
          <ac:spMkLst>
            <pc:docMk/>
            <pc:sldMk cId="774517851" sldId="264"/>
            <ac:spMk id="5" creationId="{4ED62BE9-7CF4-277A-1D67-779CD3B0FE7D}"/>
          </ac:spMkLst>
        </pc:spChg>
        <pc:spChg chg="add del mod">
          <ac:chgData name="鈴木 栄之心(suzuki-einoshin.cq3)" userId="59b9bc30-94fb-4888-9603-60f735782ef0" providerId="ADAL" clId="{AFFEB6D1-06E1-439B-9794-F256E4B01AD1}" dt="2024-06-23T10:44:20.005" v="211"/>
          <ac:spMkLst>
            <pc:docMk/>
            <pc:sldMk cId="774517851" sldId="264"/>
            <ac:spMk id="7" creationId="{41167366-B3C5-7AE6-7E7E-7D4A707FB13C}"/>
          </ac:spMkLst>
        </pc:spChg>
        <pc:spChg chg="add del mod">
          <ac:chgData name="鈴木 栄之心(suzuki-einoshin.cq3)" userId="59b9bc30-94fb-4888-9603-60f735782ef0" providerId="ADAL" clId="{AFFEB6D1-06E1-439B-9794-F256E4B01AD1}" dt="2024-06-23T10:44:20.005" v="211"/>
          <ac:spMkLst>
            <pc:docMk/>
            <pc:sldMk cId="774517851" sldId="264"/>
            <ac:spMk id="9" creationId="{3722F707-EEA9-A4A9-9543-C073F74C7974}"/>
          </ac:spMkLst>
        </pc:spChg>
        <pc:spChg chg="add del mod">
          <ac:chgData name="鈴木 栄之心(suzuki-einoshin.cq3)" userId="59b9bc30-94fb-4888-9603-60f735782ef0" providerId="ADAL" clId="{AFFEB6D1-06E1-439B-9794-F256E4B01AD1}" dt="2024-06-23T10:44:20.005" v="211"/>
          <ac:spMkLst>
            <pc:docMk/>
            <pc:sldMk cId="774517851" sldId="264"/>
            <ac:spMk id="10" creationId="{21280D57-5333-5DAE-F616-59033C416B0D}"/>
          </ac:spMkLst>
        </pc:spChg>
        <pc:spChg chg="add del mod">
          <ac:chgData name="鈴木 栄之心(suzuki-einoshin.cq3)" userId="59b9bc30-94fb-4888-9603-60f735782ef0" providerId="ADAL" clId="{AFFEB6D1-06E1-439B-9794-F256E4B01AD1}" dt="2024-06-23T10:44:20.005" v="211"/>
          <ac:spMkLst>
            <pc:docMk/>
            <pc:sldMk cId="774517851" sldId="264"/>
            <ac:spMk id="11" creationId="{DF0A415A-3442-AF27-CB87-D9C3214F4E75}"/>
          </ac:spMkLst>
        </pc:spChg>
        <pc:spChg chg="add del mod">
          <ac:chgData name="鈴木 栄之心(suzuki-einoshin.cq3)" userId="59b9bc30-94fb-4888-9603-60f735782ef0" providerId="ADAL" clId="{AFFEB6D1-06E1-439B-9794-F256E4B01AD1}" dt="2024-06-23T10:44:20.005" v="211"/>
          <ac:spMkLst>
            <pc:docMk/>
            <pc:sldMk cId="774517851" sldId="264"/>
            <ac:spMk id="12" creationId="{24CE5AC3-8C15-CE65-D018-27D5CB12322B}"/>
          </ac:spMkLst>
        </pc:spChg>
        <pc:spChg chg="del">
          <ac:chgData name="鈴木 栄之心(suzuki-einoshin.cq3)" userId="59b9bc30-94fb-4888-9603-60f735782ef0" providerId="ADAL" clId="{AFFEB6D1-06E1-439B-9794-F256E4B01AD1}" dt="2024-06-23T10:43:53.668" v="152" actId="478"/>
          <ac:spMkLst>
            <pc:docMk/>
            <pc:sldMk cId="774517851" sldId="264"/>
            <ac:spMk id="16" creationId="{06527261-74C8-D074-5F9E-CCEFB1211A3F}"/>
          </ac:spMkLst>
        </pc:spChg>
        <pc:spChg chg="add del mod">
          <ac:chgData name="鈴木 栄之心(suzuki-einoshin.cq3)" userId="59b9bc30-94fb-4888-9603-60f735782ef0" providerId="ADAL" clId="{AFFEB6D1-06E1-439B-9794-F256E4B01AD1}" dt="2024-06-23T10:44:20.005" v="211"/>
          <ac:spMkLst>
            <pc:docMk/>
            <pc:sldMk cId="774517851" sldId="264"/>
            <ac:spMk id="17" creationId="{3AEE3FB4-3D4C-CC50-8FAA-6C9CA0242BDE}"/>
          </ac:spMkLst>
        </pc:spChg>
        <pc:spChg chg="del">
          <ac:chgData name="鈴木 栄之心(suzuki-einoshin.cq3)" userId="59b9bc30-94fb-4888-9603-60f735782ef0" providerId="ADAL" clId="{AFFEB6D1-06E1-439B-9794-F256E4B01AD1}" dt="2024-06-23T10:43:53.668" v="152" actId="478"/>
          <ac:spMkLst>
            <pc:docMk/>
            <pc:sldMk cId="774517851" sldId="264"/>
            <ac:spMk id="18" creationId="{96F0CBB1-BCFF-C452-0E4B-DE1763DEAE41}"/>
          </ac:spMkLst>
        </pc:spChg>
        <pc:spChg chg="del">
          <ac:chgData name="鈴木 栄之心(suzuki-einoshin.cq3)" userId="59b9bc30-94fb-4888-9603-60f735782ef0" providerId="ADAL" clId="{AFFEB6D1-06E1-439B-9794-F256E4B01AD1}" dt="2024-06-23T10:43:53.668" v="152" actId="478"/>
          <ac:spMkLst>
            <pc:docMk/>
            <pc:sldMk cId="774517851" sldId="264"/>
            <ac:spMk id="19" creationId="{6AF0496D-2EBF-FA7D-8623-FF0A41904664}"/>
          </ac:spMkLst>
        </pc:spChg>
        <pc:spChg chg="add mod">
          <ac:chgData name="鈴木 栄之心(suzuki-einoshin.cq3)" userId="59b9bc30-94fb-4888-9603-60f735782ef0" providerId="ADAL" clId="{AFFEB6D1-06E1-439B-9794-F256E4B01AD1}" dt="2024-06-23T10:50:29.821" v="341" actId="1038"/>
          <ac:spMkLst>
            <pc:docMk/>
            <pc:sldMk cId="774517851" sldId="264"/>
            <ac:spMk id="20" creationId="{1CC33EC1-8BE8-BFBD-52AD-0751BFEAC4E1}"/>
          </ac:spMkLst>
        </pc:spChg>
        <pc:spChg chg="add mod">
          <ac:chgData name="鈴木 栄之心(suzuki-einoshin.cq3)" userId="59b9bc30-94fb-4888-9603-60f735782ef0" providerId="ADAL" clId="{AFFEB6D1-06E1-439B-9794-F256E4B01AD1}" dt="2024-06-23T10:50:29.821" v="341" actId="1038"/>
          <ac:spMkLst>
            <pc:docMk/>
            <pc:sldMk cId="774517851" sldId="264"/>
            <ac:spMk id="21" creationId="{027D3141-1B49-D904-01BB-D83645D04B4C}"/>
          </ac:spMkLst>
        </pc:spChg>
        <pc:spChg chg="del">
          <ac:chgData name="鈴木 栄之心(suzuki-einoshin.cq3)" userId="59b9bc30-94fb-4888-9603-60f735782ef0" providerId="ADAL" clId="{AFFEB6D1-06E1-439B-9794-F256E4B01AD1}" dt="2024-06-23T10:43:53.668" v="152" actId="478"/>
          <ac:spMkLst>
            <pc:docMk/>
            <pc:sldMk cId="774517851" sldId="264"/>
            <ac:spMk id="22" creationId="{95B126EB-0061-0BAA-648F-48C1E4346BE4}"/>
          </ac:spMkLst>
        </pc:spChg>
        <pc:spChg chg="del">
          <ac:chgData name="鈴木 栄之心(suzuki-einoshin.cq3)" userId="59b9bc30-94fb-4888-9603-60f735782ef0" providerId="ADAL" clId="{AFFEB6D1-06E1-439B-9794-F256E4B01AD1}" dt="2024-06-23T10:43:53.668" v="152" actId="478"/>
          <ac:spMkLst>
            <pc:docMk/>
            <pc:sldMk cId="774517851" sldId="264"/>
            <ac:spMk id="23" creationId="{CDF9BCBE-9EA1-9E8C-BD45-113C1AAF515C}"/>
          </ac:spMkLst>
        </pc:spChg>
        <pc:spChg chg="add del mod">
          <ac:chgData name="鈴木 栄之心(suzuki-einoshin.cq3)" userId="59b9bc30-94fb-4888-9603-60f735782ef0" providerId="ADAL" clId="{AFFEB6D1-06E1-439B-9794-F256E4B01AD1}" dt="2024-06-23T10:46:46.121" v="236" actId="478"/>
          <ac:spMkLst>
            <pc:docMk/>
            <pc:sldMk cId="774517851" sldId="264"/>
            <ac:spMk id="24" creationId="{18F0BBA7-B480-F90A-A910-88FE7B0BD35A}"/>
          </ac:spMkLst>
        </pc:spChg>
        <pc:spChg chg="add del mod">
          <ac:chgData name="鈴木 栄之心(suzuki-einoshin.cq3)" userId="59b9bc30-94fb-4888-9603-60f735782ef0" providerId="ADAL" clId="{AFFEB6D1-06E1-439B-9794-F256E4B01AD1}" dt="2024-06-23T10:46:46.121" v="236" actId="478"/>
          <ac:spMkLst>
            <pc:docMk/>
            <pc:sldMk cId="774517851" sldId="264"/>
            <ac:spMk id="25" creationId="{8BF06E86-4143-AB64-0ED1-BB65B26A529F}"/>
          </ac:spMkLst>
        </pc:spChg>
        <pc:spChg chg="add del mod">
          <ac:chgData name="鈴木 栄之心(suzuki-einoshin.cq3)" userId="59b9bc30-94fb-4888-9603-60f735782ef0" providerId="ADAL" clId="{AFFEB6D1-06E1-439B-9794-F256E4B01AD1}" dt="2024-06-23T10:46:46.121" v="236" actId="478"/>
          <ac:spMkLst>
            <pc:docMk/>
            <pc:sldMk cId="774517851" sldId="264"/>
            <ac:spMk id="26" creationId="{3865E51E-C4FB-9E77-DCF0-975F5CB1F876}"/>
          </ac:spMkLst>
        </pc:spChg>
        <pc:spChg chg="add mod">
          <ac:chgData name="鈴木 栄之心(suzuki-einoshin.cq3)" userId="59b9bc30-94fb-4888-9603-60f735782ef0" providerId="ADAL" clId="{AFFEB6D1-06E1-439B-9794-F256E4B01AD1}" dt="2024-06-23T10:50:29.821" v="341" actId="1038"/>
          <ac:spMkLst>
            <pc:docMk/>
            <pc:sldMk cId="774517851" sldId="264"/>
            <ac:spMk id="29" creationId="{48F4FD44-9DC6-4481-5AFB-4CB59DAE7023}"/>
          </ac:spMkLst>
        </pc:spChg>
        <pc:spChg chg="add del mod">
          <ac:chgData name="鈴木 栄之心(suzuki-einoshin.cq3)" userId="59b9bc30-94fb-4888-9603-60f735782ef0" providerId="ADAL" clId="{AFFEB6D1-06E1-439B-9794-F256E4B01AD1}" dt="2024-06-23T10:46:38.959" v="234" actId="478"/>
          <ac:spMkLst>
            <pc:docMk/>
            <pc:sldMk cId="774517851" sldId="264"/>
            <ac:spMk id="30" creationId="{DF314F2C-188C-420D-D9BF-76CDA0C8188E}"/>
          </ac:spMkLst>
        </pc:spChg>
        <pc:spChg chg="add del mod">
          <ac:chgData name="鈴木 栄之心(suzuki-einoshin.cq3)" userId="59b9bc30-94fb-4888-9603-60f735782ef0" providerId="ADAL" clId="{AFFEB6D1-06E1-439B-9794-F256E4B01AD1}" dt="2024-06-23T10:46:38.959" v="234" actId="478"/>
          <ac:spMkLst>
            <pc:docMk/>
            <pc:sldMk cId="774517851" sldId="264"/>
            <ac:spMk id="31" creationId="{1895959A-3ABA-67DA-1672-E3E6AB89DA4D}"/>
          </ac:spMkLst>
        </pc:spChg>
        <pc:spChg chg="add del mod">
          <ac:chgData name="鈴木 栄之心(suzuki-einoshin.cq3)" userId="59b9bc30-94fb-4888-9603-60f735782ef0" providerId="ADAL" clId="{AFFEB6D1-06E1-439B-9794-F256E4B01AD1}" dt="2024-06-23T10:46:38.959" v="234" actId="478"/>
          <ac:spMkLst>
            <pc:docMk/>
            <pc:sldMk cId="774517851" sldId="264"/>
            <ac:spMk id="32" creationId="{71F1DB0F-1BC8-7053-0265-149B29FAE896}"/>
          </ac:spMkLst>
        </pc:spChg>
        <pc:spChg chg="add del mod">
          <ac:chgData name="鈴木 栄之心(suzuki-einoshin.cq3)" userId="59b9bc30-94fb-4888-9603-60f735782ef0" providerId="ADAL" clId="{AFFEB6D1-06E1-439B-9794-F256E4B01AD1}" dt="2024-06-23T10:46:35.562" v="233" actId="478"/>
          <ac:spMkLst>
            <pc:docMk/>
            <pc:sldMk cId="774517851" sldId="264"/>
            <ac:spMk id="34" creationId="{4035DF08-2E0B-0643-A803-A5098BDE3A64}"/>
          </ac:spMkLst>
        </pc:spChg>
        <pc:spChg chg="add del mod">
          <ac:chgData name="鈴木 栄之心(suzuki-einoshin.cq3)" userId="59b9bc30-94fb-4888-9603-60f735782ef0" providerId="ADAL" clId="{AFFEB6D1-06E1-439B-9794-F256E4B01AD1}" dt="2024-06-23T10:46:35.562" v="233" actId="478"/>
          <ac:spMkLst>
            <pc:docMk/>
            <pc:sldMk cId="774517851" sldId="264"/>
            <ac:spMk id="35" creationId="{BD50D579-0F33-61B0-CCF9-4D76FA2FC1E6}"/>
          </ac:spMkLst>
        </pc:spChg>
        <pc:spChg chg="add del mod">
          <ac:chgData name="鈴木 栄之心(suzuki-einoshin.cq3)" userId="59b9bc30-94fb-4888-9603-60f735782ef0" providerId="ADAL" clId="{AFFEB6D1-06E1-439B-9794-F256E4B01AD1}" dt="2024-06-23T10:46:35.562" v="233" actId="478"/>
          <ac:spMkLst>
            <pc:docMk/>
            <pc:sldMk cId="774517851" sldId="264"/>
            <ac:spMk id="36" creationId="{D73AC70F-AB15-A508-3AC4-908B98ED10FD}"/>
          </ac:spMkLst>
        </pc:spChg>
        <pc:spChg chg="add mod">
          <ac:chgData name="鈴木 栄之心(suzuki-einoshin.cq3)" userId="59b9bc30-94fb-4888-9603-60f735782ef0" providerId="ADAL" clId="{AFFEB6D1-06E1-439B-9794-F256E4B01AD1}" dt="2024-06-23T10:47:01.070" v="237" actId="1037"/>
          <ac:spMkLst>
            <pc:docMk/>
            <pc:sldMk cId="774517851" sldId="264"/>
            <ac:spMk id="38" creationId="{7137314E-82FD-3BBD-9768-8F95461E9341}"/>
          </ac:spMkLst>
        </pc:spChg>
        <pc:spChg chg="add mod">
          <ac:chgData name="鈴木 栄之心(suzuki-einoshin.cq3)" userId="59b9bc30-94fb-4888-9603-60f735782ef0" providerId="ADAL" clId="{AFFEB6D1-06E1-439B-9794-F256E4B01AD1}" dt="2024-06-23T10:47:01.070" v="237" actId="1037"/>
          <ac:spMkLst>
            <pc:docMk/>
            <pc:sldMk cId="774517851" sldId="264"/>
            <ac:spMk id="39" creationId="{2DE442E8-8044-1233-3CF0-8FEC6A5B8653}"/>
          </ac:spMkLst>
        </pc:spChg>
        <pc:spChg chg="add mod">
          <ac:chgData name="鈴木 栄之心(suzuki-einoshin.cq3)" userId="59b9bc30-94fb-4888-9603-60f735782ef0" providerId="ADAL" clId="{AFFEB6D1-06E1-439B-9794-F256E4B01AD1}" dt="2024-06-23T10:47:01.070" v="237" actId="1037"/>
          <ac:spMkLst>
            <pc:docMk/>
            <pc:sldMk cId="774517851" sldId="264"/>
            <ac:spMk id="40" creationId="{A5ECE21C-4D7F-594B-C8DA-B881F494EF54}"/>
          </ac:spMkLst>
        </pc:spChg>
        <pc:spChg chg="add mod">
          <ac:chgData name="鈴木 栄之心(suzuki-einoshin.cq3)" userId="59b9bc30-94fb-4888-9603-60f735782ef0" providerId="ADAL" clId="{AFFEB6D1-06E1-439B-9794-F256E4B01AD1}" dt="2024-06-23T10:47:20.706" v="238"/>
          <ac:spMkLst>
            <pc:docMk/>
            <pc:sldMk cId="774517851" sldId="264"/>
            <ac:spMk id="42" creationId="{D41AF980-4E60-00F8-592D-947B618EBBF4}"/>
          </ac:spMkLst>
        </pc:spChg>
        <pc:spChg chg="add mod">
          <ac:chgData name="鈴木 栄之心(suzuki-einoshin.cq3)" userId="59b9bc30-94fb-4888-9603-60f735782ef0" providerId="ADAL" clId="{AFFEB6D1-06E1-439B-9794-F256E4B01AD1}" dt="2024-06-23T10:50:25.265" v="339" actId="20577"/>
          <ac:spMkLst>
            <pc:docMk/>
            <pc:sldMk cId="774517851" sldId="264"/>
            <ac:spMk id="43" creationId="{34EE2384-457F-101F-70C7-320F37119483}"/>
          </ac:spMkLst>
        </pc:spChg>
        <pc:spChg chg="add mod">
          <ac:chgData name="鈴木 栄之心(suzuki-einoshin.cq3)" userId="59b9bc30-94fb-4888-9603-60f735782ef0" providerId="ADAL" clId="{AFFEB6D1-06E1-439B-9794-F256E4B01AD1}" dt="2024-06-23T10:47:20.706" v="238"/>
          <ac:spMkLst>
            <pc:docMk/>
            <pc:sldMk cId="774517851" sldId="264"/>
            <ac:spMk id="44" creationId="{544510AE-5B71-223A-B960-A4C6527D9B6B}"/>
          </ac:spMkLst>
        </pc:spChg>
        <pc:picChg chg="del">
          <ac:chgData name="鈴木 栄之心(suzuki-einoshin.cq3)" userId="59b9bc30-94fb-4888-9603-60f735782ef0" providerId="ADAL" clId="{AFFEB6D1-06E1-439B-9794-F256E4B01AD1}" dt="2024-06-23T10:43:53.668" v="152" actId="478"/>
          <ac:picMkLst>
            <pc:docMk/>
            <pc:sldMk cId="774517851" sldId="264"/>
            <ac:picMk id="6" creationId="{5363CD10-F98A-F377-38C4-AD39F8FF8FA9}"/>
          </ac:picMkLst>
        </pc:picChg>
        <pc:picChg chg="del">
          <ac:chgData name="鈴木 栄之心(suzuki-einoshin.cq3)" userId="59b9bc30-94fb-4888-9603-60f735782ef0" providerId="ADAL" clId="{AFFEB6D1-06E1-439B-9794-F256E4B01AD1}" dt="2024-06-23T10:43:53.668" v="152" actId="478"/>
          <ac:picMkLst>
            <pc:docMk/>
            <pc:sldMk cId="774517851" sldId="264"/>
            <ac:picMk id="13" creationId="{4E1B9C85-020F-195B-7F76-A3E0BDC81408}"/>
          </ac:picMkLst>
        </pc:picChg>
        <pc:picChg chg="add del mod">
          <ac:chgData name="鈴木 栄之心(suzuki-einoshin.cq3)" userId="59b9bc30-94fb-4888-9603-60f735782ef0" providerId="ADAL" clId="{AFFEB6D1-06E1-439B-9794-F256E4B01AD1}" dt="2024-06-23T10:44:20.005" v="211"/>
          <ac:picMkLst>
            <pc:docMk/>
            <pc:sldMk cId="774517851" sldId="264"/>
            <ac:picMk id="14" creationId="{25AC0FF0-AFEC-70A3-DB38-5A5601170424}"/>
          </ac:picMkLst>
        </pc:picChg>
        <pc:picChg chg="add del mod">
          <ac:chgData name="鈴木 栄之心(suzuki-einoshin.cq3)" userId="59b9bc30-94fb-4888-9603-60f735782ef0" providerId="ADAL" clId="{AFFEB6D1-06E1-439B-9794-F256E4B01AD1}" dt="2024-06-23T10:44:20.005" v="211"/>
          <ac:picMkLst>
            <pc:docMk/>
            <pc:sldMk cId="774517851" sldId="264"/>
            <ac:picMk id="15" creationId="{53D3077F-A086-689D-F75F-815224E8742C}"/>
          </ac:picMkLst>
        </pc:picChg>
        <pc:picChg chg="add del mod">
          <ac:chgData name="鈴木 栄之心(suzuki-einoshin.cq3)" userId="59b9bc30-94fb-4888-9603-60f735782ef0" providerId="ADAL" clId="{AFFEB6D1-06E1-439B-9794-F256E4B01AD1}" dt="2024-06-23T10:46:46.121" v="236" actId="478"/>
          <ac:picMkLst>
            <pc:docMk/>
            <pc:sldMk cId="774517851" sldId="264"/>
            <ac:picMk id="27" creationId="{85A5446A-3FD0-7C91-8870-BB87D155D21B}"/>
          </ac:picMkLst>
        </pc:picChg>
        <pc:picChg chg="add mod">
          <ac:chgData name="鈴木 栄之心(suzuki-einoshin.cq3)" userId="59b9bc30-94fb-4888-9603-60f735782ef0" providerId="ADAL" clId="{AFFEB6D1-06E1-439B-9794-F256E4B01AD1}" dt="2024-06-23T10:50:29.821" v="341" actId="1038"/>
          <ac:picMkLst>
            <pc:docMk/>
            <pc:sldMk cId="774517851" sldId="264"/>
            <ac:picMk id="28" creationId="{324BDFAF-CF24-2758-A124-1F569E268646}"/>
          </ac:picMkLst>
        </pc:picChg>
        <pc:picChg chg="add del mod">
          <ac:chgData name="鈴木 栄之心(suzuki-einoshin.cq3)" userId="59b9bc30-94fb-4888-9603-60f735782ef0" providerId="ADAL" clId="{AFFEB6D1-06E1-439B-9794-F256E4B01AD1}" dt="2024-06-23T10:46:38.959" v="234" actId="478"/>
          <ac:picMkLst>
            <pc:docMk/>
            <pc:sldMk cId="774517851" sldId="264"/>
            <ac:picMk id="33" creationId="{8DCA6943-E1A4-0353-9252-35CA9070FD60}"/>
          </ac:picMkLst>
        </pc:picChg>
        <pc:picChg chg="add del mod">
          <ac:chgData name="鈴木 栄之心(suzuki-einoshin.cq3)" userId="59b9bc30-94fb-4888-9603-60f735782ef0" providerId="ADAL" clId="{AFFEB6D1-06E1-439B-9794-F256E4B01AD1}" dt="2024-06-23T10:46:35.562" v="233" actId="478"/>
          <ac:picMkLst>
            <pc:docMk/>
            <pc:sldMk cId="774517851" sldId="264"/>
            <ac:picMk id="37" creationId="{86B4C149-8E51-F8C2-2FC9-6BCA17736C74}"/>
          </ac:picMkLst>
        </pc:picChg>
        <pc:picChg chg="add mod">
          <ac:chgData name="鈴木 栄之心(suzuki-einoshin.cq3)" userId="59b9bc30-94fb-4888-9603-60f735782ef0" providerId="ADAL" clId="{AFFEB6D1-06E1-439B-9794-F256E4B01AD1}" dt="2024-06-23T10:47:01.070" v="237" actId="1037"/>
          <ac:picMkLst>
            <pc:docMk/>
            <pc:sldMk cId="774517851" sldId="264"/>
            <ac:picMk id="41" creationId="{3406AC17-C151-B4D2-8777-C43E15FBDB0F}"/>
          </ac:picMkLst>
        </pc:picChg>
        <pc:picChg chg="add mod">
          <ac:chgData name="鈴木 栄之心(suzuki-einoshin.cq3)" userId="59b9bc30-94fb-4888-9603-60f735782ef0" providerId="ADAL" clId="{AFFEB6D1-06E1-439B-9794-F256E4B01AD1}" dt="2024-06-23T10:47:20.706" v="238"/>
          <ac:picMkLst>
            <pc:docMk/>
            <pc:sldMk cId="774517851" sldId="264"/>
            <ac:picMk id="45" creationId="{463833DF-F064-9C30-BD13-05BDB09F4BBE}"/>
          </ac:picMkLst>
        </pc:picChg>
      </pc:sldChg>
      <pc:sldChg chg="addSp delSp modSp mod">
        <pc:chgData name="鈴木 栄之心(suzuki-einoshin.cq3)" userId="59b9bc30-94fb-4888-9603-60f735782ef0" providerId="ADAL" clId="{AFFEB6D1-06E1-439B-9794-F256E4B01AD1}" dt="2024-06-23T11:08:36.641" v="906" actId="465"/>
        <pc:sldMkLst>
          <pc:docMk/>
          <pc:sldMk cId="2135804225" sldId="265"/>
        </pc:sldMkLst>
        <pc:spChg chg="mod">
          <ac:chgData name="鈴木 栄之心(suzuki-einoshin.cq3)" userId="59b9bc30-94fb-4888-9603-60f735782ef0" providerId="ADAL" clId="{AFFEB6D1-06E1-439B-9794-F256E4B01AD1}" dt="2024-06-23T11:08:36.641" v="906" actId="465"/>
          <ac:spMkLst>
            <pc:docMk/>
            <pc:sldMk cId="2135804225" sldId="265"/>
            <ac:spMk id="6" creationId="{D6414386-1C39-F5DB-4EC7-79A41A0D00AD}"/>
          </ac:spMkLst>
        </pc:spChg>
        <pc:spChg chg="del mod">
          <ac:chgData name="鈴木 栄之心(suzuki-einoshin.cq3)" userId="59b9bc30-94fb-4888-9603-60f735782ef0" providerId="ADAL" clId="{AFFEB6D1-06E1-439B-9794-F256E4B01AD1}" dt="2024-06-23T11:08:14.008" v="894" actId="478"/>
          <ac:spMkLst>
            <pc:docMk/>
            <pc:sldMk cId="2135804225" sldId="265"/>
            <ac:spMk id="7" creationId="{BB9F5459-0038-373D-D48C-B7C061AFE626}"/>
          </ac:spMkLst>
        </pc:spChg>
        <pc:spChg chg="add mod">
          <ac:chgData name="鈴木 栄之心(suzuki-einoshin.cq3)" userId="59b9bc30-94fb-4888-9603-60f735782ef0" providerId="ADAL" clId="{AFFEB6D1-06E1-439B-9794-F256E4B01AD1}" dt="2024-06-23T11:08:28.353" v="905"/>
          <ac:spMkLst>
            <pc:docMk/>
            <pc:sldMk cId="2135804225" sldId="265"/>
            <ac:spMk id="9" creationId="{6723210D-D3F6-A3D2-A7B1-71EAB76737A5}"/>
          </ac:spMkLst>
        </pc:spChg>
      </pc:sldChg>
      <pc:sldChg chg="addSp delSp modSp mod">
        <pc:chgData name="鈴木 栄之心(suzuki-einoshin.cq3)" userId="59b9bc30-94fb-4888-9603-60f735782ef0" providerId="ADAL" clId="{AFFEB6D1-06E1-439B-9794-F256E4B01AD1}" dt="2024-06-23T11:16:08.393" v="1227" actId="20577"/>
        <pc:sldMkLst>
          <pc:docMk/>
          <pc:sldMk cId="1386355754" sldId="267"/>
        </pc:sldMkLst>
        <pc:spChg chg="add del mod">
          <ac:chgData name="鈴木 栄之心(suzuki-einoshin.cq3)" userId="59b9bc30-94fb-4888-9603-60f735782ef0" providerId="ADAL" clId="{AFFEB6D1-06E1-439B-9794-F256E4B01AD1}" dt="2024-06-23T11:08:23.087" v="904" actId="478"/>
          <ac:spMkLst>
            <pc:docMk/>
            <pc:sldMk cId="1386355754" sldId="267"/>
            <ac:spMk id="5" creationId="{8F946C09-34DA-F6EF-BEA4-40D65D2D0564}"/>
          </ac:spMkLst>
        </pc:spChg>
        <pc:spChg chg="mod">
          <ac:chgData name="鈴木 栄之心(suzuki-einoshin.cq3)" userId="59b9bc30-94fb-4888-9603-60f735782ef0" providerId="ADAL" clId="{AFFEB6D1-06E1-439B-9794-F256E4B01AD1}" dt="2024-06-23T11:16:08.393" v="1227" actId="20577"/>
          <ac:spMkLst>
            <pc:docMk/>
            <pc:sldMk cId="1386355754" sldId="267"/>
            <ac:spMk id="7" creationId="{A69B1922-0556-AE0D-47F7-399AD63B1F2C}"/>
          </ac:spMkLst>
        </pc:spChg>
      </pc:sldChg>
      <pc:sldChg chg="modSp mod">
        <pc:chgData name="鈴木 栄之心(suzuki-einoshin.cq3)" userId="59b9bc30-94fb-4888-9603-60f735782ef0" providerId="ADAL" clId="{AFFEB6D1-06E1-439B-9794-F256E4B01AD1}" dt="2024-06-23T11:16:11.752" v="1231" actId="20577"/>
        <pc:sldMkLst>
          <pc:docMk/>
          <pc:sldMk cId="1460479526" sldId="268"/>
        </pc:sldMkLst>
        <pc:spChg chg="mod">
          <ac:chgData name="鈴木 栄之心(suzuki-einoshin.cq3)" userId="59b9bc30-94fb-4888-9603-60f735782ef0" providerId="ADAL" clId="{AFFEB6D1-06E1-439B-9794-F256E4B01AD1}" dt="2024-06-23T11:16:11.752" v="1231" actId="20577"/>
          <ac:spMkLst>
            <pc:docMk/>
            <pc:sldMk cId="1460479526" sldId="268"/>
            <ac:spMk id="7" creationId="{370BD4DB-0220-7EF4-AD63-49CA2BEF2062}"/>
          </ac:spMkLst>
        </pc:spChg>
      </pc:sldChg>
      <pc:sldChg chg="addSp delSp modSp mod">
        <pc:chgData name="鈴木 栄之心(suzuki-einoshin.cq3)" userId="59b9bc30-94fb-4888-9603-60f735782ef0" providerId="ADAL" clId="{AFFEB6D1-06E1-439B-9794-F256E4B01AD1}" dt="2024-06-23T11:16:05.414" v="1225" actId="20577"/>
        <pc:sldMkLst>
          <pc:docMk/>
          <pc:sldMk cId="1048887717" sldId="274"/>
        </pc:sldMkLst>
        <pc:spChg chg="add del mod">
          <ac:chgData name="鈴木 栄之心(suzuki-einoshin.cq3)" userId="59b9bc30-94fb-4888-9603-60f735782ef0" providerId="ADAL" clId="{AFFEB6D1-06E1-439B-9794-F256E4B01AD1}" dt="2024-06-23T10:44:13.245" v="209" actId="478"/>
          <ac:spMkLst>
            <pc:docMk/>
            <pc:sldMk cId="1048887717" sldId="274"/>
            <ac:spMk id="4" creationId="{86F46CD1-EAA2-96F0-EB70-31E7E0A678FE}"/>
          </ac:spMkLst>
        </pc:spChg>
        <pc:spChg chg="mod">
          <ac:chgData name="鈴木 栄之心(suzuki-einoshin.cq3)" userId="59b9bc30-94fb-4888-9603-60f735782ef0" providerId="ADAL" clId="{AFFEB6D1-06E1-439B-9794-F256E4B01AD1}" dt="2024-06-23T11:16:05.414" v="1225" actId="20577"/>
          <ac:spMkLst>
            <pc:docMk/>
            <pc:sldMk cId="1048887717" sldId="274"/>
            <ac:spMk id="8" creationId="{44A14549-B201-CC71-CACD-B95CF1E52068}"/>
          </ac:spMkLst>
        </pc:spChg>
        <pc:spChg chg="add del mod">
          <ac:chgData name="鈴木 栄之心(suzuki-einoshin.cq3)" userId="59b9bc30-94fb-4888-9603-60f735782ef0" providerId="ADAL" clId="{AFFEB6D1-06E1-439B-9794-F256E4B01AD1}" dt="2024-06-23T10:44:13.245" v="209" actId="478"/>
          <ac:spMkLst>
            <pc:docMk/>
            <pc:sldMk cId="1048887717" sldId="274"/>
            <ac:spMk id="9" creationId="{4BC921A8-FD56-D7CF-1939-46D7E398C7B5}"/>
          </ac:spMkLst>
        </pc:spChg>
        <pc:spChg chg="add del mod">
          <ac:chgData name="鈴木 栄之心(suzuki-einoshin.cq3)" userId="59b9bc30-94fb-4888-9603-60f735782ef0" providerId="ADAL" clId="{AFFEB6D1-06E1-439B-9794-F256E4B01AD1}" dt="2024-06-23T10:44:13.245" v="209" actId="478"/>
          <ac:spMkLst>
            <pc:docMk/>
            <pc:sldMk cId="1048887717" sldId="274"/>
            <ac:spMk id="11" creationId="{F6AB1F58-6143-6F24-AC6C-F727263921AA}"/>
          </ac:spMkLst>
        </pc:spChg>
        <pc:spChg chg="add del mod">
          <ac:chgData name="鈴木 栄之心(suzuki-einoshin.cq3)" userId="59b9bc30-94fb-4888-9603-60f735782ef0" providerId="ADAL" clId="{AFFEB6D1-06E1-439B-9794-F256E4B01AD1}" dt="2024-06-23T10:44:13.245" v="209" actId="478"/>
          <ac:spMkLst>
            <pc:docMk/>
            <pc:sldMk cId="1048887717" sldId="274"/>
            <ac:spMk id="12" creationId="{6B94A961-9A77-C5DB-3FEF-5AEF609B05D9}"/>
          </ac:spMkLst>
        </pc:spChg>
        <pc:spChg chg="add del mod">
          <ac:chgData name="鈴木 栄之心(suzuki-einoshin.cq3)" userId="59b9bc30-94fb-4888-9603-60f735782ef0" providerId="ADAL" clId="{AFFEB6D1-06E1-439B-9794-F256E4B01AD1}" dt="2024-06-23T10:44:13.245" v="209" actId="478"/>
          <ac:spMkLst>
            <pc:docMk/>
            <pc:sldMk cId="1048887717" sldId="274"/>
            <ac:spMk id="13" creationId="{7DB9C34D-2BC6-4E53-2D59-03EE357248E9}"/>
          </ac:spMkLst>
        </pc:spChg>
        <pc:spChg chg="add del mod">
          <ac:chgData name="鈴木 栄之心(suzuki-einoshin.cq3)" userId="59b9bc30-94fb-4888-9603-60f735782ef0" providerId="ADAL" clId="{AFFEB6D1-06E1-439B-9794-F256E4B01AD1}" dt="2024-06-23T10:44:13.245" v="209" actId="478"/>
          <ac:spMkLst>
            <pc:docMk/>
            <pc:sldMk cId="1048887717" sldId="274"/>
            <ac:spMk id="16" creationId="{47F94027-4222-0BCC-8614-DD38B536DB52}"/>
          </ac:spMkLst>
        </pc:spChg>
        <pc:spChg chg="add del mod">
          <ac:chgData name="鈴木 栄之心(suzuki-einoshin.cq3)" userId="59b9bc30-94fb-4888-9603-60f735782ef0" providerId="ADAL" clId="{AFFEB6D1-06E1-439B-9794-F256E4B01AD1}" dt="2024-06-23T10:46:09.430" v="227" actId="478"/>
          <ac:spMkLst>
            <pc:docMk/>
            <pc:sldMk cId="1048887717" sldId="274"/>
            <ac:spMk id="17" creationId="{9633F7DA-B4F3-3B9F-4BF6-4E2287653FB1}"/>
          </ac:spMkLst>
        </pc:spChg>
        <pc:spChg chg="add del mod">
          <ac:chgData name="鈴木 栄之心(suzuki-einoshin.cq3)" userId="59b9bc30-94fb-4888-9603-60f735782ef0" providerId="ADAL" clId="{AFFEB6D1-06E1-439B-9794-F256E4B01AD1}" dt="2024-06-23T10:46:09.430" v="227" actId="478"/>
          <ac:spMkLst>
            <pc:docMk/>
            <pc:sldMk cId="1048887717" sldId="274"/>
            <ac:spMk id="20" creationId="{C0EFB26D-3884-FDD7-09B3-DFD2C9A18B81}"/>
          </ac:spMkLst>
        </pc:spChg>
        <pc:spChg chg="add del mod">
          <ac:chgData name="鈴木 栄之心(suzuki-einoshin.cq3)" userId="59b9bc30-94fb-4888-9603-60f735782ef0" providerId="ADAL" clId="{AFFEB6D1-06E1-439B-9794-F256E4B01AD1}" dt="2024-06-23T10:46:09.430" v="227" actId="478"/>
          <ac:spMkLst>
            <pc:docMk/>
            <pc:sldMk cId="1048887717" sldId="274"/>
            <ac:spMk id="25" creationId="{C7481F84-A26F-3446-8358-A8EADD6DBD69}"/>
          </ac:spMkLst>
        </pc:spChg>
        <pc:picChg chg="add del mod">
          <ac:chgData name="鈴木 栄之心(suzuki-einoshin.cq3)" userId="59b9bc30-94fb-4888-9603-60f735782ef0" providerId="ADAL" clId="{AFFEB6D1-06E1-439B-9794-F256E4B01AD1}" dt="2024-06-23T10:44:13.245" v="209" actId="478"/>
          <ac:picMkLst>
            <pc:docMk/>
            <pc:sldMk cId="1048887717" sldId="274"/>
            <ac:picMk id="14" creationId="{BF184E83-902B-E5CF-C974-B79E8DF55901}"/>
          </ac:picMkLst>
        </pc:picChg>
        <pc:picChg chg="add del mod">
          <ac:chgData name="鈴木 栄之心(suzuki-einoshin.cq3)" userId="59b9bc30-94fb-4888-9603-60f735782ef0" providerId="ADAL" clId="{AFFEB6D1-06E1-439B-9794-F256E4B01AD1}" dt="2024-06-23T10:44:13.245" v="209" actId="478"/>
          <ac:picMkLst>
            <pc:docMk/>
            <pc:sldMk cId="1048887717" sldId="274"/>
            <ac:picMk id="15" creationId="{842446E1-1C79-7BC6-61CA-0F0FB1E97BFF}"/>
          </ac:picMkLst>
        </pc:picChg>
        <pc:picChg chg="add del mod">
          <ac:chgData name="鈴木 栄之心(suzuki-einoshin.cq3)" userId="59b9bc30-94fb-4888-9603-60f735782ef0" providerId="ADAL" clId="{AFFEB6D1-06E1-439B-9794-F256E4B01AD1}" dt="2024-06-23T10:46:09.430" v="227" actId="478"/>
          <ac:picMkLst>
            <pc:docMk/>
            <pc:sldMk cId="1048887717" sldId="274"/>
            <ac:picMk id="26" creationId="{E427F947-B48C-11B0-4737-3D46D9B4B7EA}"/>
          </ac:picMkLst>
        </pc:picChg>
      </pc:sldChg>
      <pc:sldChg chg="modSp mod">
        <pc:chgData name="鈴木 栄之心(suzuki-einoshin.cq3)" userId="59b9bc30-94fb-4888-9603-60f735782ef0" providerId="ADAL" clId="{AFFEB6D1-06E1-439B-9794-F256E4B01AD1}" dt="2024-06-23T11:16:18.599" v="1237" actId="20577"/>
        <pc:sldMkLst>
          <pc:docMk/>
          <pc:sldMk cId="1500876238" sldId="275"/>
        </pc:sldMkLst>
        <pc:spChg chg="mod">
          <ac:chgData name="鈴木 栄之心(suzuki-einoshin.cq3)" userId="59b9bc30-94fb-4888-9603-60f735782ef0" providerId="ADAL" clId="{AFFEB6D1-06E1-439B-9794-F256E4B01AD1}" dt="2024-06-23T11:16:18.599" v="1237" actId="20577"/>
          <ac:spMkLst>
            <pc:docMk/>
            <pc:sldMk cId="1500876238" sldId="275"/>
            <ac:spMk id="7" creationId="{370BD4DB-0220-7EF4-AD63-49CA2BEF2062}"/>
          </ac:spMkLst>
        </pc:spChg>
      </pc:sldChg>
      <pc:sldChg chg="modSp mod">
        <pc:chgData name="鈴木 栄之心(suzuki-einoshin.cq3)" userId="59b9bc30-94fb-4888-9603-60f735782ef0" providerId="ADAL" clId="{AFFEB6D1-06E1-439B-9794-F256E4B01AD1}" dt="2024-06-23T11:16:21.710" v="1239" actId="20577"/>
        <pc:sldMkLst>
          <pc:docMk/>
          <pc:sldMk cId="4181852655" sldId="278"/>
        </pc:sldMkLst>
        <pc:spChg chg="mod">
          <ac:chgData name="鈴木 栄之心(suzuki-einoshin.cq3)" userId="59b9bc30-94fb-4888-9603-60f735782ef0" providerId="ADAL" clId="{AFFEB6D1-06E1-439B-9794-F256E4B01AD1}" dt="2024-06-23T11:16:21.710" v="1239" actId="20577"/>
          <ac:spMkLst>
            <pc:docMk/>
            <pc:sldMk cId="4181852655" sldId="278"/>
            <ac:spMk id="7" creationId="{370BD4DB-0220-7EF4-AD63-49CA2BEF2062}"/>
          </ac:spMkLst>
        </pc:spChg>
      </pc:sldChg>
      <pc:sldChg chg="modSp mod">
        <pc:chgData name="鈴木 栄之心(suzuki-einoshin.cq3)" userId="59b9bc30-94fb-4888-9603-60f735782ef0" providerId="ADAL" clId="{AFFEB6D1-06E1-439B-9794-F256E4B01AD1}" dt="2024-06-23T11:16:01.284" v="1223" actId="20577"/>
        <pc:sldMkLst>
          <pc:docMk/>
          <pc:sldMk cId="2349878258" sldId="285"/>
        </pc:sldMkLst>
        <pc:spChg chg="mod">
          <ac:chgData name="鈴木 栄之心(suzuki-einoshin.cq3)" userId="59b9bc30-94fb-4888-9603-60f735782ef0" providerId="ADAL" clId="{AFFEB6D1-06E1-439B-9794-F256E4B01AD1}" dt="2024-06-23T11:16:01.284" v="1223" actId="20577"/>
          <ac:spMkLst>
            <pc:docMk/>
            <pc:sldMk cId="2349878258" sldId="285"/>
            <ac:spMk id="8" creationId="{44A14549-B201-CC71-CACD-B95CF1E52068}"/>
          </ac:spMkLst>
        </pc:spChg>
      </pc:sldChg>
      <pc:sldChg chg="modSp mod">
        <pc:chgData name="鈴木 栄之心(suzuki-einoshin.cq3)" userId="59b9bc30-94fb-4888-9603-60f735782ef0" providerId="ADAL" clId="{AFFEB6D1-06E1-439B-9794-F256E4B01AD1}" dt="2024-06-23T11:29:38.430" v="1489" actId="14100"/>
        <pc:sldMkLst>
          <pc:docMk/>
          <pc:sldMk cId="1970367648" sldId="287"/>
        </pc:sldMkLst>
        <pc:spChg chg="mod">
          <ac:chgData name="鈴木 栄之心(suzuki-einoshin.cq3)" userId="59b9bc30-94fb-4888-9603-60f735782ef0" providerId="ADAL" clId="{AFFEB6D1-06E1-439B-9794-F256E4B01AD1}" dt="2024-06-23T11:29:38.430" v="1489" actId="14100"/>
          <ac:spMkLst>
            <pc:docMk/>
            <pc:sldMk cId="1970367648" sldId="287"/>
            <ac:spMk id="4" creationId="{D6E80FC0-99A9-026B-9D49-10B6F5C615D5}"/>
          </ac:spMkLst>
        </pc:spChg>
        <pc:spChg chg="mod">
          <ac:chgData name="鈴木 栄之心(suzuki-einoshin.cq3)" userId="59b9bc30-94fb-4888-9603-60f735782ef0" providerId="ADAL" clId="{AFFEB6D1-06E1-439B-9794-F256E4B01AD1}" dt="2024-06-23T11:16:25.275" v="1241" actId="20577"/>
          <ac:spMkLst>
            <pc:docMk/>
            <pc:sldMk cId="1970367648" sldId="287"/>
            <ac:spMk id="8" creationId="{44A14549-B201-CC71-CACD-B95CF1E52068}"/>
          </ac:spMkLst>
        </pc:spChg>
      </pc:sldChg>
      <pc:sldChg chg="modSp mod">
        <pc:chgData name="鈴木 栄之心(suzuki-einoshin.cq3)" userId="59b9bc30-94fb-4888-9603-60f735782ef0" providerId="ADAL" clId="{AFFEB6D1-06E1-439B-9794-F256E4B01AD1}" dt="2024-06-23T11:16:30.363" v="1245" actId="20577"/>
        <pc:sldMkLst>
          <pc:docMk/>
          <pc:sldMk cId="700238358" sldId="288"/>
        </pc:sldMkLst>
        <pc:spChg chg="mod">
          <ac:chgData name="鈴木 栄之心(suzuki-einoshin.cq3)" userId="59b9bc30-94fb-4888-9603-60f735782ef0" providerId="ADAL" clId="{AFFEB6D1-06E1-439B-9794-F256E4B01AD1}" dt="2024-06-23T11:16:30.363" v="1245" actId="20577"/>
          <ac:spMkLst>
            <pc:docMk/>
            <pc:sldMk cId="700238358" sldId="288"/>
            <ac:spMk id="8" creationId="{44A14549-B201-CC71-CACD-B95CF1E52068}"/>
          </ac:spMkLst>
        </pc:spChg>
      </pc:sldChg>
      <pc:sldChg chg="modSp mod">
        <pc:chgData name="鈴木 栄之心(suzuki-einoshin.cq3)" userId="59b9bc30-94fb-4888-9603-60f735782ef0" providerId="ADAL" clId="{AFFEB6D1-06E1-439B-9794-F256E4B01AD1}" dt="2024-06-23T11:16:33.142" v="1247" actId="20577"/>
        <pc:sldMkLst>
          <pc:docMk/>
          <pc:sldMk cId="2404117323" sldId="289"/>
        </pc:sldMkLst>
        <pc:spChg chg="mod">
          <ac:chgData name="鈴木 栄之心(suzuki-einoshin.cq3)" userId="59b9bc30-94fb-4888-9603-60f735782ef0" providerId="ADAL" clId="{AFFEB6D1-06E1-439B-9794-F256E4B01AD1}" dt="2024-06-23T11:16:33.142" v="1247" actId="20577"/>
          <ac:spMkLst>
            <pc:docMk/>
            <pc:sldMk cId="2404117323" sldId="289"/>
            <ac:spMk id="7" creationId="{A69B1922-0556-AE0D-47F7-399AD63B1F2C}"/>
          </ac:spMkLst>
        </pc:spChg>
      </pc:sldChg>
      <pc:sldChg chg="modSp mod">
        <pc:chgData name="鈴木 栄之心(suzuki-einoshin.cq3)" userId="59b9bc30-94fb-4888-9603-60f735782ef0" providerId="ADAL" clId="{AFFEB6D1-06E1-439B-9794-F256E4B01AD1}" dt="2024-06-23T11:16:35.604" v="1249" actId="20577"/>
        <pc:sldMkLst>
          <pc:docMk/>
          <pc:sldMk cId="1582324130" sldId="290"/>
        </pc:sldMkLst>
        <pc:spChg chg="mod">
          <ac:chgData name="鈴木 栄之心(suzuki-einoshin.cq3)" userId="59b9bc30-94fb-4888-9603-60f735782ef0" providerId="ADAL" clId="{AFFEB6D1-06E1-439B-9794-F256E4B01AD1}" dt="2024-06-23T11:16:35.604" v="1249" actId="20577"/>
          <ac:spMkLst>
            <pc:docMk/>
            <pc:sldMk cId="1582324130" sldId="290"/>
            <ac:spMk id="7" creationId="{370BD4DB-0220-7EF4-AD63-49CA2BEF2062}"/>
          </ac:spMkLst>
        </pc:spChg>
      </pc:sldChg>
      <pc:sldChg chg="modSp mod">
        <pc:chgData name="鈴木 栄之心(suzuki-einoshin.cq3)" userId="59b9bc30-94fb-4888-9603-60f735782ef0" providerId="ADAL" clId="{AFFEB6D1-06E1-439B-9794-F256E4B01AD1}" dt="2024-06-23T11:16:38.078" v="1251" actId="20577"/>
        <pc:sldMkLst>
          <pc:docMk/>
          <pc:sldMk cId="2398779012" sldId="291"/>
        </pc:sldMkLst>
        <pc:spChg chg="mod">
          <ac:chgData name="鈴木 栄之心(suzuki-einoshin.cq3)" userId="59b9bc30-94fb-4888-9603-60f735782ef0" providerId="ADAL" clId="{AFFEB6D1-06E1-439B-9794-F256E4B01AD1}" dt="2024-06-23T11:16:38.078" v="1251" actId="20577"/>
          <ac:spMkLst>
            <pc:docMk/>
            <pc:sldMk cId="2398779012" sldId="291"/>
            <ac:spMk id="7" creationId="{370BD4DB-0220-7EF4-AD63-49CA2BEF2062}"/>
          </ac:spMkLst>
        </pc:spChg>
      </pc:sldChg>
      <pc:sldChg chg="modSp mod">
        <pc:chgData name="鈴木 栄之心(suzuki-einoshin.cq3)" userId="59b9bc30-94fb-4888-9603-60f735782ef0" providerId="ADAL" clId="{AFFEB6D1-06E1-439B-9794-F256E4B01AD1}" dt="2024-06-23T11:16:40.986" v="1253" actId="20577"/>
        <pc:sldMkLst>
          <pc:docMk/>
          <pc:sldMk cId="3552934736" sldId="292"/>
        </pc:sldMkLst>
        <pc:spChg chg="mod">
          <ac:chgData name="鈴木 栄之心(suzuki-einoshin.cq3)" userId="59b9bc30-94fb-4888-9603-60f735782ef0" providerId="ADAL" clId="{AFFEB6D1-06E1-439B-9794-F256E4B01AD1}" dt="2024-06-23T11:16:40.986" v="1253" actId="20577"/>
          <ac:spMkLst>
            <pc:docMk/>
            <pc:sldMk cId="3552934736" sldId="292"/>
            <ac:spMk id="7" creationId="{370BD4DB-0220-7EF4-AD63-49CA2BEF2062}"/>
          </ac:spMkLst>
        </pc:spChg>
      </pc:sldChg>
      <pc:sldChg chg="modSp mod">
        <pc:chgData name="鈴木 栄之心(suzuki-einoshin.cq3)" userId="59b9bc30-94fb-4888-9603-60f735782ef0" providerId="ADAL" clId="{AFFEB6D1-06E1-439B-9794-F256E4B01AD1}" dt="2024-06-23T11:51:52.808" v="1729" actId="20577"/>
        <pc:sldMkLst>
          <pc:docMk/>
          <pc:sldMk cId="3284666790" sldId="294"/>
        </pc:sldMkLst>
        <pc:spChg chg="mod">
          <ac:chgData name="鈴木 栄之心(suzuki-einoshin.cq3)" userId="59b9bc30-94fb-4888-9603-60f735782ef0" providerId="ADAL" clId="{AFFEB6D1-06E1-439B-9794-F256E4B01AD1}" dt="2024-06-23T11:16:47.609" v="1257" actId="20577"/>
          <ac:spMkLst>
            <pc:docMk/>
            <pc:sldMk cId="3284666790" sldId="294"/>
            <ac:spMk id="7" creationId="{370BD4DB-0220-7EF4-AD63-49CA2BEF2062}"/>
          </ac:spMkLst>
        </pc:spChg>
        <pc:spChg chg="mod">
          <ac:chgData name="鈴木 栄之心(suzuki-einoshin.cq3)" userId="59b9bc30-94fb-4888-9603-60f735782ef0" providerId="ADAL" clId="{AFFEB6D1-06E1-439B-9794-F256E4B01AD1}" dt="2024-06-23T11:51:52.808" v="1729" actId="20577"/>
          <ac:spMkLst>
            <pc:docMk/>
            <pc:sldMk cId="3284666790" sldId="294"/>
            <ac:spMk id="8" creationId="{87B517B7-D431-8FB9-AB64-842600F39B81}"/>
          </ac:spMkLst>
        </pc:spChg>
      </pc:sldChg>
      <pc:sldChg chg="modSp mod">
        <pc:chgData name="鈴木 栄之心(suzuki-einoshin.cq3)" userId="59b9bc30-94fb-4888-9603-60f735782ef0" providerId="ADAL" clId="{AFFEB6D1-06E1-439B-9794-F256E4B01AD1}" dt="2024-06-23T11:16:50.243" v="1259" actId="20577"/>
        <pc:sldMkLst>
          <pc:docMk/>
          <pc:sldMk cId="1704749596" sldId="295"/>
        </pc:sldMkLst>
        <pc:spChg chg="mod">
          <ac:chgData name="鈴木 栄之心(suzuki-einoshin.cq3)" userId="59b9bc30-94fb-4888-9603-60f735782ef0" providerId="ADAL" clId="{AFFEB6D1-06E1-439B-9794-F256E4B01AD1}" dt="2024-06-23T11:16:50.243" v="1259" actId="20577"/>
          <ac:spMkLst>
            <pc:docMk/>
            <pc:sldMk cId="1704749596" sldId="295"/>
            <ac:spMk id="8" creationId="{44A14549-B201-CC71-CACD-B95CF1E52068}"/>
          </ac:spMkLst>
        </pc:spChg>
      </pc:sldChg>
      <pc:sldChg chg="modSp mod">
        <pc:chgData name="鈴木 栄之心(suzuki-einoshin.cq3)" userId="59b9bc30-94fb-4888-9603-60f735782ef0" providerId="ADAL" clId="{AFFEB6D1-06E1-439B-9794-F256E4B01AD1}" dt="2024-06-23T11:16:52.278" v="1261" actId="20577"/>
        <pc:sldMkLst>
          <pc:docMk/>
          <pc:sldMk cId="1059245357" sldId="296"/>
        </pc:sldMkLst>
        <pc:spChg chg="mod">
          <ac:chgData name="鈴木 栄之心(suzuki-einoshin.cq3)" userId="59b9bc30-94fb-4888-9603-60f735782ef0" providerId="ADAL" clId="{AFFEB6D1-06E1-439B-9794-F256E4B01AD1}" dt="2024-06-23T11:16:52.278" v="1261" actId="20577"/>
          <ac:spMkLst>
            <pc:docMk/>
            <pc:sldMk cId="1059245357" sldId="296"/>
            <ac:spMk id="7" creationId="{A69B1922-0556-AE0D-47F7-399AD63B1F2C}"/>
          </ac:spMkLst>
        </pc:spChg>
      </pc:sldChg>
      <pc:sldChg chg="modSp mod">
        <pc:chgData name="鈴木 栄之心(suzuki-einoshin.cq3)" userId="59b9bc30-94fb-4888-9603-60f735782ef0" providerId="ADAL" clId="{AFFEB6D1-06E1-439B-9794-F256E4B01AD1}" dt="2024-06-23T11:16:54" v="1263" actId="20577"/>
        <pc:sldMkLst>
          <pc:docMk/>
          <pc:sldMk cId="3804564952" sldId="297"/>
        </pc:sldMkLst>
        <pc:spChg chg="mod">
          <ac:chgData name="鈴木 栄之心(suzuki-einoshin.cq3)" userId="59b9bc30-94fb-4888-9603-60f735782ef0" providerId="ADAL" clId="{AFFEB6D1-06E1-439B-9794-F256E4B01AD1}" dt="2024-06-23T11:16:54" v="1263" actId="20577"/>
          <ac:spMkLst>
            <pc:docMk/>
            <pc:sldMk cId="3804564952" sldId="297"/>
            <ac:spMk id="7" creationId="{370BD4DB-0220-7EF4-AD63-49CA2BEF2062}"/>
          </ac:spMkLst>
        </pc:spChg>
      </pc:sldChg>
      <pc:sldChg chg="modSp mod">
        <pc:chgData name="鈴木 栄之心(suzuki-einoshin.cq3)" userId="59b9bc30-94fb-4888-9603-60f735782ef0" providerId="ADAL" clId="{AFFEB6D1-06E1-439B-9794-F256E4B01AD1}" dt="2024-06-23T11:53:35.795" v="1744" actId="14100"/>
        <pc:sldMkLst>
          <pc:docMk/>
          <pc:sldMk cId="3270419654" sldId="298"/>
        </pc:sldMkLst>
        <pc:spChg chg="mod">
          <ac:chgData name="鈴木 栄之心(suzuki-einoshin.cq3)" userId="59b9bc30-94fb-4888-9603-60f735782ef0" providerId="ADAL" clId="{AFFEB6D1-06E1-439B-9794-F256E4B01AD1}" dt="2024-06-23T11:16:56.029" v="1265" actId="20577"/>
          <ac:spMkLst>
            <pc:docMk/>
            <pc:sldMk cId="3270419654" sldId="298"/>
            <ac:spMk id="7" creationId="{370BD4DB-0220-7EF4-AD63-49CA2BEF2062}"/>
          </ac:spMkLst>
        </pc:spChg>
        <pc:spChg chg="mod">
          <ac:chgData name="鈴木 栄之心(suzuki-einoshin.cq3)" userId="59b9bc30-94fb-4888-9603-60f735782ef0" providerId="ADAL" clId="{AFFEB6D1-06E1-439B-9794-F256E4B01AD1}" dt="2024-06-23T11:53:35.795" v="1744" actId="14100"/>
          <ac:spMkLst>
            <pc:docMk/>
            <pc:sldMk cId="3270419654" sldId="298"/>
            <ac:spMk id="12" creationId="{AC4A8765-2848-27E7-3D3A-2E537125C503}"/>
          </ac:spMkLst>
        </pc:spChg>
      </pc:sldChg>
      <pc:sldChg chg="modSp mod">
        <pc:chgData name="鈴木 栄之心(suzuki-einoshin.cq3)" userId="59b9bc30-94fb-4888-9603-60f735782ef0" providerId="ADAL" clId="{AFFEB6D1-06E1-439B-9794-F256E4B01AD1}" dt="2024-06-23T11:56:39.106" v="1793"/>
        <pc:sldMkLst>
          <pc:docMk/>
          <pc:sldMk cId="357244595" sldId="299"/>
        </pc:sldMkLst>
        <pc:spChg chg="mod">
          <ac:chgData name="鈴木 栄之心(suzuki-einoshin.cq3)" userId="59b9bc30-94fb-4888-9603-60f735782ef0" providerId="ADAL" clId="{AFFEB6D1-06E1-439B-9794-F256E4B01AD1}" dt="2024-06-23T11:16:58.255" v="1267" actId="20577"/>
          <ac:spMkLst>
            <pc:docMk/>
            <pc:sldMk cId="357244595" sldId="299"/>
            <ac:spMk id="7" creationId="{370BD4DB-0220-7EF4-AD63-49CA2BEF2062}"/>
          </ac:spMkLst>
        </pc:spChg>
        <pc:spChg chg="mod">
          <ac:chgData name="鈴木 栄之心(suzuki-einoshin.cq3)" userId="59b9bc30-94fb-4888-9603-60f735782ef0" providerId="ADAL" clId="{AFFEB6D1-06E1-439B-9794-F256E4B01AD1}" dt="2024-06-23T11:54:14.685" v="1748"/>
          <ac:spMkLst>
            <pc:docMk/>
            <pc:sldMk cId="357244595" sldId="299"/>
            <ac:spMk id="8" creationId="{F2203339-9583-CE59-9105-6C31EFCE03BB}"/>
          </ac:spMkLst>
        </pc:spChg>
        <pc:spChg chg="mod">
          <ac:chgData name="鈴木 栄之心(suzuki-einoshin.cq3)" userId="59b9bc30-94fb-4888-9603-60f735782ef0" providerId="ADAL" clId="{AFFEB6D1-06E1-439B-9794-F256E4B01AD1}" dt="2024-06-23T11:56:39.106" v="1793"/>
          <ac:spMkLst>
            <pc:docMk/>
            <pc:sldMk cId="357244595" sldId="299"/>
            <ac:spMk id="9" creationId="{9DA5E3C3-3FC3-AB07-369A-24CD4744936B}"/>
          </ac:spMkLst>
        </pc:spChg>
      </pc:sldChg>
      <pc:sldChg chg="modSp mod">
        <pc:chgData name="鈴木 栄之心(suzuki-einoshin.cq3)" userId="59b9bc30-94fb-4888-9603-60f735782ef0" providerId="ADAL" clId="{AFFEB6D1-06E1-439B-9794-F256E4B01AD1}" dt="2024-06-23T11:17:03.960" v="1271" actId="20577"/>
        <pc:sldMkLst>
          <pc:docMk/>
          <pc:sldMk cId="270200241" sldId="301"/>
        </pc:sldMkLst>
        <pc:spChg chg="mod">
          <ac:chgData name="鈴木 栄之心(suzuki-einoshin.cq3)" userId="59b9bc30-94fb-4888-9603-60f735782ef0" providerId="ADAL" clId="{AFFEB6D1-06E1-439B-9794-F256E4B01AD1}" dt="2024-06-23T11:17:03.960" v="1271" actId="20577"/>
          <ac:spMkLst>
            <pc:docMk/>
            <pc:sldMk cId="270200241" sldId="301"/>
            <ac:spMk id="33" creationId="{ED4F3117-2344-49D3-232C-5B52373E0B6C}"/>
          </ac:spMkLst>
        </pc:spChg>
      </pc:sldChg>
      <pc:sldChg chg="modSp mod">
        <pc:chgData name="鈴木 栄之心(suzuki-einoshin.cq3)" userId="59b9bc30-94fb-4888-9603-60f735782ef0" providerId="ADAL" clId="{AFFEB6D1-06E1-439B-9794-F256E4B01AD1}" dt="2024-06-23T11:23:16.563" v="1279" actId="20577"/>
        <pc:sldMkLst>
          <pc:docMk/>
          <pc:sldMk cId="506152098" sldId="303"/>
        </pc:sldMkLst>
        <pc:spChg chg="mod">
          <ac:chgData name="鈴木 栄之心(suzuki-einoshin.cq3)" userId="59b9bc30-94fb-4888-9603-60f735782ef0" providerId="ADAL" clId="{AFFEB6D1-06E1-439B-9794-F256E4B01AD1}" dt="2024-06-23T11:23:16.563" v="1279" actId="20577"/>
          <ac:spMkLst>
            <pc:docMk/>
            <pc:sldMk cId="506152098" sldId="303"/>
            <ac:spMk id="7" creationId="{370BD4DB-0220-7EF4-AD63-49CA2BEF2062}"/>
          </ac:spMkLst>
        </pc:spChg>
      </pc:sldChg>
      <pc:sldChg chg="modSp mod">
        <pc:chgData name="鈴木 栄之心(suzuki-einoshin.cq3)" userId="59b9bc30-94fb-4888-9603-60f735782ef0" providerId="ADAL" clId="{AFFEB6D1-06E1-439B-9794-F256E4B01AD1}" dt="2024-06-23T11:58:21.238" v="1794" actId="20577"/>
        <pc:sldMkLst>
          <pc:docMk/>
          <pc:sldMk cId="2723685440" sldId="304"/>
        </pc:sldMkLst>
        <pc:spChg chg="mod">
          <ac:chgData name="鈴木 栄之心(suzuki-einoshin.cq3)" userId="59b9bc30-94fb-4888-9603-60f735782ef0" providerId="ADAL" clId="{AFFEB6D1-06E1-439B-9794-F256E4B01AD1}" dt="2024-06-23T11:58:21.238" v="1794" actId="20577"/>
          <ac:spMkLst>
            <pc:docMk/>
            <pc:sldMk cId="2723685440" sldId="304"/>
            <ac:spMk id="7" creationId="{BB9F5459-0038-373D-D48C-B7C061AFE626}"/>
          </ac:spMkLst>
        </pc:spChg>
        <pc:spChg chg="mod">
          <ac:chgData name="鈴木 栄之心(suzuki-einoshin.cq3)" userId="59b9bc30-94fb-4888-9603-60f735782ef0" providerId="ADAL" clId="{AFFEB6D1-06E1-439B-9794-F256E4B01AD1}" dt="2024-06-23T11:17:06.022" v="1273" actId="20577"/>
          <ac:spMkLst>
            <pc:docMk/>
            <pc:sldMk cId="2723685440" sldId="304"/>
            <ac:spMk id="9" creationId="{D59BAA70-76E0-6587-00A2-58AF04A0D639}"/>
          </ac:spMkLst>
        </pc:spChg>
      </pc:sldChg>
      <pc:sldChg chg="modSp mod">
        <pc:chgData name="鈴木 栄之心(suzuki-einoshin.cq3)" userId="59b9bc30-94fb-4888-9603-60f735782ef0" providerId="ADAL" clId="{AFFEB6D1-06E1-439B-9794-F256E4B01AD1}" dt="2024-06-23T11:06:20.831" v="880" actId="14100"/>
        <pc:sldMkLst>
          <pc:docMk/>
          <pc:sldMk cId="3867423440" sldId="310"/>
        </pc:sldMkLst>
        <pc:spChg chg="mod">
          <ac:chgData name="鈴木 栄之心(suzuki-einoshin.cq3)" userId="59b9bc30-94fb-4888-9603-60f735782ef0" providerId="ADAL" clId="{AFFEB6D1-06E1-439B-9794-F256E4B01AD1}" dt="2024-06-23T11:06:20.831" v="880" actId="14100"/>
          <ac:spMkLst>
            <pc:docMk/>
            <pc:sldMk cId="3867423440" sldId="310"/>
            <ac:spMk id="6" creationId="{AE0E237B-4967-D9FE-8BEF-33B938FB4949}"/>
          </ac:spMkLst>
        </pc:spChg>
      </pc:sldChg>
      <pc:sldChg chg="modSp mod">
        <pc:chgData name="鈴木 栄之心(suzuki-einoshin.cq3)" userId="59b9bc30-94fb-4888-9603-60f735782ef0" providerId="ADAL" clId="{AFFEB6D1-06E1-439B-9794-F256E4B01AD1}" dt="2024-06-23T11:17:01.726" v="1269" actId="20577"/>
        <pc:sldMkLst>
          <pc:docMk/>
          <pc:sldMk cId="22231031" sldId="315"/>
        </pc:sldMkLst>
        <pc:spChg chg="mod">
          <ac:chgData name="鈴木 栄之心(suzuki-einoshin.cq3)" userId="59b9bc30-94fb-4888-9603-60f735782ef0" providerId="ADAL" clId="{AFFEB6D1-06E1-439B-9794-F256E4B01AD1}" dt="2024-06-23T11:17:01.726" v="1269" actId="20577"/>
          <ac:spMkLst>
            <pc:docMk/>
            <pc:sldMk cId="22231031" sldId="315"/>
            <ac:spMk id="5" creationId="{44CB83F6-7612-A3AE-BA8A-CB80189103D1}"/>
          </ac:spMkLst>
        </pc:spChg>
      </pc:sldChg>
      <pc:sldChg chg="modSp mod">
        <pc:chgData name="鈴木 栄之心(suzuki-einoshin.cq3)" userId="59b9bc30-94fb-4888-9603-60f735782ef0" providerId="ADAL" clId="{AFFEB6D1-06E1-439B-9794-F256E4B01AD1}" dt="2024-06-23T11:15:57.857" v="1221" actId="20577"/>
        <pc:sldMkLst>
          <pc:docMk/>
          <pc:sldMk cId="417188966" sldId="316"/>
        </pc:sldMkLst>
        <pc:spChg chg="mod">
          <ac:chgData name="鈴木 栄之心(suzuki-einoshin.cq3)" userId="59b9bc30-94fb-4888-9603-60f735782ef0" providerId="ADAL" clId="{AFFEB6D1-06E1-439B-9794-F256E4B01AD1}" dt="2024-06-23T11:15:57.857" v="1221" actId="20577"/>
          <ac:spMkLst>
            <pc:docMk/>
            <pc:sldMk cId="417188966" sldId="316"/>
            <ac:spMk id="6" creationId="{606E103A-EB78-6546-E20B-ED6F51F13EE5}"/>
          </ac:spMkLst>
        </pc:spChg>
      </pc:sldChg>
      <pc:sldChg chg="modSp mod">
        <pc:chgData name="鈴木 栄之心(suzuki-einoshin.cq3)" userId="59b9bc30-94fb-4888-9603-60f735782ef0" providerId="ADAL" clId="{AFFEB6D1-06E1-439B-9794-F256E4B01AD1}" dt="2024-06-23T11:31:35.099" v="1552"/>
        <pc:sldMkLst>
          <pc:docMk/>
          <pc:sldMk cId="1241400208" sldId="317"/>
        </pc:sldMkLst>
        <pc:spChg chg="mod">
          <ac:chgData name="鈴木 栄之心(suzuki-einoshin.cq3)" userId="59b9bc30-94fb-4888-9603-60f735782ef0" providerId="ADAL" clId="{AFFEB6D1-06E1-439B-9794-F256E4B01AD1}" dt="2024-06-23T11:16:27.543" v="1243" actId="20577"/>
          <ac:spMkLst>
            <pc:docMk/>
            <pc:sldMk cId="1241400208" sldId="317"/>
            <ac:spMk id="5" creationId="{E9D6BCF5-A623-944F-7EF7-4507943AF525}"/>
          </ac:spMkLst>
        </pc:spChg>
        <pc:spChg chg="mod">
          <ac:chgData name="鈴木 栄之心(suzuki-einoshin.cq3)" userId="59b9bc30-94fb-4888-9603-60f735782ef0" providerId="ADAL" clId="{AFFEB6D1-06E1-439B-9794-F256E4B01AD1}" dt="2024-06-23T11:31:35.099" v="1552"/>
          <ac:spMkLst>
            <pc:docMk/>
            <pc:sldMk cId="1241400208" sldId="317"/>
            <ac:spMk id="6" creationId="{2C3CF679-C971-21C1-AF92-E7D24A8552D3}"/>
          </ac:spMkLst>
        </pc:spChg>
      </pc:sldChg>
      <pc:sldChg chg="modSp mod">
        <pc:chgData name="鈴木 栄之心(suzuki-einoshin.cq3)" userId="59b9bc30-94fb-4888-9603-60f735782ef0" providerId="ADAL" clId="{AFFEB6D1-06E1-439B-9794-F256E4B01AD1}" dt="2024-06-23T11:47:23.791" v="1721"/>
        <pc:sldMkLst>
          <pc:docMk/>
          <pc:sldMk cId="3918701716" sldId="318"/>
        </pc:sldMkLst>
        <pc:spChg chg="mod">
          <ac:chgData name="鈴木 栄之心(suzuki-einoshin.cq3)" userId="59b9bc30-94fb-4888-9603-60f735782ef0" providerId="ADAL" clId="{AFFEB6D1-06E1-439B-9794-F256E4B01AD1}" dt="2024-06-23T11:16:44.694" v="1255" actId="20577"/>
          <ac:spMkLst>
            <pc:docMk/>
            <pc:sldMk cId="3918701716" sldId="318"/>
            <ac:spMk id="4" creationId="{2AD204F2-4161-FF6E-6A65-E3C192287509}"/>
          </ac:spMkLst>
        </pc:spChg>
        <pc:spChg chg="mod">
          <ac:chgData name="鈴木 栄之心(suzuki-einoshin.cq3)" userId="59b9bc30-94fb-4888-9603-60f735782ef0" providerId="ADAL" clId="{AFFEB6D1-06E1-439B-9794-F256E4B01AD1}" dt="2024-06-23T11:47:23.791" v="1721"/>
          <ac:spMkLst>
            <pc:docMk/>
            <pc:sldMk cId="3918701716" sldId="318"/>
            <ac:spMk id="6" creationId="{FBFF3752-3AF7-86E3-ADA1-C9E0E2888188}"/>
          </ac:spMkLst>
        </pc:spChg>
      </pc:sldChg>
      <pc:sldChg chg="modSp mod">
        <pc:chgData name="鈴木 栄之心(suzuki-einoshin.cq3)" userId="59b9bc30-94fb-4888-9603-60f735782ef0" providerId="ADAL" clId="{AFFEB6D1-06E1-439B-9794-F256E4B01AD1}" dt="2024-06-23T10:36:28.536" v="69" actId="14100"/>
        <pc:sldMkLst>
          <pc:docMk/>
          <pc:sldMk cId="11703784" sldId="319"/>
        </pc:sldMkLst>
        <pc:graphicFrameChg chg="mod modGraphic">
          <ac:chgData name="鈴木 栄之心(suzuki-einoshin.cq3)" userId="59b9bc30-94fb-4888-9603-60f735782ef0" providerId="ADAL" clId="{AFFEB6D1-06E1-439B-9794-F256E4B01AD1}" dt="2024-06-23T10:36:28.536" v="69" actId="14100"/>
          <ac:graphicFrameMkLst>
            <pc:docMk/>
            <pc:sldMk cId="11703784" sldId="319"/>
            <ac:graphicFrameMk id="6" creationId="{648E33BB-1C49-7CC5-248E-2D2EF679E80A}"/>
          </ac:graphicFrameMkLst>
        </pc:graphicFrameChg>
      </pc:sldChg>
      <pc:sldChg chg="modSp mod">
        <pc:chgData name="鈴木 栄之心(suzuki-einoshin.cq3)" userId="59b9bc30-94fb-4888-9603-60f735782ef0" providerId="ADAL" clId="{AFFEB6D1-06E1-439B-9794-F256E4B01AD1}" dt="2024-06-23T11:04:40.098" v="857" actId="20577"/>
        <pc:sldMkLst>
          <pc:docMk/>
          <pc:sldMk cId="1676384576" sldId="320"/>
        </pc:sldMkLst>
        <pc:spChg chg="mod">
          <ac:chgData name="鈴木 栄之心(suzuki-einoshin.cq3)" userId="59b9bc30-94fb-4888-9603-60f735782ef0" providerId="ADAL" clId="{AFFEB6D1-06E1-439B-9794-F256E4B01AD1}" dt="2024-06-23T11:04:40.098" v="857" actId="20577"/>
          <ac:spMkLst>
            <pc:docMk/>
            <pc:sldMk cId="1676384576" sldId="320"/>
            <ac:spMk id="6" creationId="{C67F94D6-8785-1B96-4D84-98E607BE6AAD}"/>
          </ac:spMkLst>
        </pc:spChg>
      </pc:sldChg>
      <pc:sldChg chg="addSp delSp modSp new mod">
        <pc:chgData name="鈴木 栄之心(suzuki-einoshin.cq3)" userId="59b9bc30-94fb-4888-9603-60f735782ef0" providerId="ADAL" clId="{AFFEB6D1-06E1-439B-9794-F256E4B01AD1}" dt="2024-06-23T11:13:52.185" v="1219" actId="1076"/>
        <pc:sldMkLst>
          <pc:docMk/>
          <pc:sldMk cId="142270914" sldId="321"/>
        </pc:sldMkLst>
        <pc:spChg chg="add mod">
          <ac:chgData name="鈴木 栄之心(suzuki-einoshin.cq3)" userId="59b9bc30-94fb-4888-9603-60f735782ef0" providerId="ADAL" clId="{AFFEB6D1-06E1-439B-9794-F256E4B01AD1}" dt="2024-06-23T11:07:24.078" v="882"/>
          <ac:spMkLst>
            <pc:docMk/>
            <pc:sldMk cId="142270914" sldId="321"/>
            <ac:spMk id="2" creationId="{D56B85D5-5D0D-6A40-B9B4-1EDE08F30F21}"/>
          </ac:spMkLst>
        </pc:spChg>
        <pc:spChg chg="add mod">
          <ac:chgData name="鈴木 栄之心(suzuki-einoshin.cq3)" userId="59b9bc30-94fb-4888-9603-60f735782ef0" providerId="ADAL" clId="{AFFEB6D1-06E1-439B-9794-F256E4B01AD1}" dt="2024-06-23T11:07:24.078" v="882"/>
          <ac:spMkLst>
            <pc:docMk/>
            <pc:sldMk cId="142270914" sldId="321"/>
            <ac:spMk id="3" creationId="{6FEBEDAB-4E5A-505F-2CBA-BA79026D239E}"/>
          </ac:spMkLst>
        </pc:spChg>
        <pc:spChg chg="add mod">
          <ac:chgData name="鈴木 栄之心(suzuki-einoshin.cq3)" userId="59b9bc30-94fb-4888-9603-60f735782ef0" providerId="ADAL" clId="{AFFEB6D1-06E1-439B-9794-F256E4B01AD1}" dt="2024-06-23T11:07:24.078" v="882"/>
          <ac:spMkLst>
            <pc:docMk/>
            <pc:sldMk cId="142270914" sldId="321"/>
            <ac:spMk id="4" creationId="{6E9DBAA8-6A32-317C-CA8D-1AEE2EF5B156}"/>
          </ac:spMkLst>
        </pc:spChg>
        <pc:spChg chg="add mod">
          <ac:chgData name="鈴木 栄之心(suzuki-einoshin.cq3)" userId="59b9bc30-94fb-4888-9603-60f735782ef0" providerId="ADAL" clId="{AFFEB6D1-06E1-439B-9794-F256E4B01AD1}" dt="2024-06-23T11:07:29.533" v="886" actId="20577"/>
          <ac:spMkLst>
            <pc:docMk/>
            <pc:sldMk cId="142270914" sldId="321"/>
            <ac:spMk id="5" creationId="{D4747421-2F9F-FC93-FFBF-BF7ED08D99AB}"/>
          </ac:spMkLst>
        </pc:spChg>
        <pc:spChg chg="add del">
          <ac:chgData name="鈴木 栄之心(suzuki-einoshin.cq3)" userId="59b9bc30-94fb-4888-9603-60f735782ef0" providerId="ADAL" clId="{AFFEB6D1-06E1-439B-9794-F256E4B01AD1}" dt="2024-06-23T11:07:48.152" v="889" actId="22"/>
          <ac:spMkLst>
            <pc:docMk/>
            <pc:sldMk cId="142270914" sldId="321"/>
            <ac:spMk id="7" creationId="{E23E59CA-27F8-544C-3DA4-2DE7B11749A2}"/>
          </ac:spMkLst>
        </pc:spChg>
        <pc:spChg chg="add del mod">
          <ac:chgData name="鈴木 栄之心(suzuki-einoshin.cq3)" userId="59b9bc30-94fb-4888-9603-60f735782ef0" providerId="ADAL" clId="{AFFEB6D1-06E1-439B-9794-F256E4B01AD1}" dt="2024-06-23T11:11:59.591" v="1157"/>
          <ac:spMkLst>
            <pc:docMk/>
            <pc:sldMk cId="142270914" sldId="321"/>
            <ac:spMk id="9" creationId="{E16A607E-E7D4-FBF4-055C-3EFAF09BF09E}"/>
          </ac:spMkLst>
        </pc:spChg>
        <pc:spChg chg="add mod">
          <ac:chgData name="鈴木 栄之心(suzuki-einoshin.cq3)" userId="59b9bc30-94fb-4888-9603-60f735782ef0" providerId="ADAL" clId="{AFFEB6D1-06E1-439B-9794-F256E4B01AD1}" dt="2024-06-23T11:09:54.810" v="977"/>
          <ac:spMkLst>
            <pc:docMk/>
            <pc:sldMk cId="142270914" sldId="321"/>
            <ac:spMk id="10" creationId="{DA1CDDD7-850E-8B6C-AEDA-47D8A3B33EB7}"/>
          </ac:spMkLst>
        </pc:spChg>
        <pc:spChg chg="add mod">
          <ac:chgData name="鈴木 栄之心(suzuki-einoshin.cq3)" userId="59b9bc30-94fb-4888-9603-60f735782ef0" providerId="ADAL" clId="{AFFEB6D1-06E1-439B-9794-F256E4B01AD1}" dt="2024-06-23T11:13:52.185" v="1219" actId="1076"/>
          <ac:spMkLst>
            <pc:docMk/>
            <pc:sldMk cId="142270914" sldId="321"/>
            <ac:spMk id="11" creationId="{96018740-4B9F-3FB4-2D5B-2E844493C481}"/>
          </ac:spMkLst>
        </pc:spChg>
        <pc:spChg chg="add mod">
          <ac:chgData name="鈴木 栄之心(suzuki-einoshin.cq3)" userId="59b9bc30-94fb-4888-9603-60f735782ef0" providerId="ADAL" clId="{AFFEB6D1-06E1-439B-9794-F256E4B01AD1}" dt="2024-06-23T11:13:47.013" v="1218" actId="1036"/>
          <ac:spMkLst>
            <pc:docMk/>
            <pc:sldMk cId="142270914" sldId="321"/>
            <ac:spMk id="12" creationId="{68E0C0C1-C826-0124-F532-6F7F8B517F59}"/>
          </ac:spMkLst>
        </pc:spChg>
      </pc:sldChg>
    </pc:docChg>
  </pc:docChgLst>
  <pc:docChgLst>
    <pc:chgData name="鈴木 栄之心(suzuki-einoshin.cq3)" userId="59b9bc30-94fb-4888-9603-60f735782ef0" providerId="ADAL" clId="{F28FB19B-B5EB-42C1-8626-BC06DEB9457B}"/>
    <pc:docChg chg="undo redo custSel modSld">
      <pc:chgData name="鈴木 栄之心(suzuki-einoshin.cq3)" userId="59b9bc30-94fb-4888-9603-60f735782ef0" providerId="ADAL" clId="{F28FB19B-B5EB-42C1-8626-BC06DEB9457B}" dt="2024-06-15T12:25:13.518" v="212"/>
      <pc:docMkLst>
        <pc:docMk/>
      </pc:docMkLst>
      <pc:sldChg chg="modSp mod">
        <pc:chgData name="鈴木 栄之心(suzuki-einoshin.cq3)" userId="59b9bc30-94fb-4888-9603-60f735782ef0" providerId="ADAL" clId="{F28FB19B-B5EB-42C1-8626-BC06DEB9457B}" dt="2024-06-15T12:25:13.518" v="212"/>
        <pc:sldMkLst>
          <pc:docMk/>
          <pc:sldMk cId="3860257519" sldId="266"/>
        </pc:sldMkLst>
        <pc:spChg chg="mod">
          <ac:chgData name="鈴木 栄之心(suzuki-einoshin.cq3)" userId="59b9bc30-94fb-4888-9603-60f735782ef0" providerId="ADAL" clId="{F28FB19B-B5EB-42C1-8626-BC06DEB9457B}" dt="2024-06-15T12:25:13.518" v="212"/>
          <ac:spMkLst>
            <pc:docMk/>
            <pc:sldMk cId="3860257519" sldId="266"/>
            <ac:spMk id="5" creationId="{23B87588-81A2-0752-661D-B808D1EC7BA7}"/>
          </ac:spMkLst>
        </pc:spChg>
        <pc:spChg chg="mod">
          <ac:chgData name="鈴木 栄之心(suzuki-einoshin.cq3)" userId="59b9bc30-94fb-4888-9603-60f735782ef0" providerId="ADAL" clId="{F28FB19B-B5EB-42C1-8626-BC06DEB9457B}" dt="2024-06-15T12:22:17.030" v="170" actId="20577"/>
          <ac:spMkLst>
            <pc:docMk/>
            <pc:sldMk cId="3860257519" sldId="266"/>
            <ac:spMk id="7" creationId="{2871B408-CC79-EDFD-219B-A68BF6CCBB6D}"/>
          </ac:spMkLst>
        </pc:spChg>
      </pc:sldChg>
    </pc:docChg>
  </pc:docChgLst>
  <pc:docChgLst>
    <pc:chgData name="鈴木 栄之心(suzuki-einoshin.cq3)" userId="59b9bc30-94fb-4888-9603-60f735782ef0" providerId="ADAL" clId="{11DC52A1-4FD6-4BD4-9AEF-17C012728360}"/>
    <pc:docChg chg="undo redo custSel modSld">
      <pc:chgData name="鈴木 栄之心(suzuki-einoshin.cq3)" userId="59b9bc30-94fb-4888-9603-60f735782ef0" providerId="ADAL" clId="{11DC52A1-4FD6-4BD4-9AEF-17C012728360}" dt="2024-07-25T12:44:19.730" v="70" actId="20577"/>
      <pc:docMkLst>
        <pc:docMk/>
      </pc:docMkLst>
      <pc:sldChg chg="modSp mod">
        <pc:chgData name="鈴木 栄之心(suzuki-einoshin.cq3)" userId="59b9bc30-94fb-4888-9603-60f735782ef0" providerId="ADAL" clId="{11DC52A1-4FD6-4BD4-9AEF-17C012728360}" dt="2024-07-25T12:44:19.730" v="70" actId="20577"/>
        <pc:sldMkLst>
          <pc:docMk/>
          <pc:sldMk cId="417188966" sldId="316"/>
        </pc:sldMkLst>
        <pc:spChg chg="mod">
          <ac:chgData name="鈴木 栄之心(suzuki-einoshin.cq3)" userId="59b9bc30-94fb-4888-9603-60f735782ef0" providerId="ADAL" clId="{11DC52A1-4FD6-4BD4-9AEF-17C012728360}" dt="2024-07-25T12:44:19.730" v="70" actId="20577"/>
          <ac:spMkLst>
            <pc:docMk/>
            <pc:sldMk cId="417188966" sldId="316"/>
            <ac:spMk id="5" creationId="{5FFC1323-1B78-82A1-0F1A-778851688ABE}"/>
          </ac:spMkLst>
        </pc:spChg>
      </pc:sldChg>
    </pc:docChg>
  </pc:docChgLst>
  <pc:docChgLst>
    <pc:chgData name="鈴木 栄之心(suzuki-einoshin.cq3)" userId="59b9bc30-94fb-4888-9603-60f735782ef0" providerId="ADAL" clId="{48B7A2C8-93FD-413A-863E-95A62C78E66B}"/>
    <pc:docChg chg="undo redo custSel delSld modSld">
      <pc:chgData name="鈴木 栄之心(suzuki-einoshin.cq3)" userId="59b9bc30-94fb-4888-9603-60f735782ef0" providerId="ADAL" clId="{48B7A2C8-93FD-413A-863E-95A62C78E66B}" dt="2024-06-23T06:34:49.068" v="625" actId="20577"/>
      <pc:docMkLst>
        <pc:docMk/>
      </pc:docMkLst>
      <pc:sldChg chg="addSp delSp modSp mod">
        <pc:chgData name="鈴木 栄之心(suzuki-einoshin.cq3)" userId="59b9bc30-94fb-4888-9603-60f735782ef0" providerId="ADAL" clId="{48B7A2C8-93FD-413A-863E-95A62C78E66B}" dt="2024-06-23T06:24:44.901" v="519" actId="20577"/>
        <pc:sldMkLst>
          <pc:docMk/>
          <pc:sldMk cId="774517851" sldId="264"/>
        </pc:sldMkLst>
        <pc:spChg chg="mod">
          <ac:chgData name="鈴木 栄之心(suzuki-einoshin.cq3)" userId="59b9bc30-94fb-4888-9603-60f735782ef0" providerId="ADAL" clId="{48B7A2C8-93FD-413A-863E-95A62C78E66B}" dt="2024-06-23T06:24:44.901" v="519" actId="20577"/>
          <ac:spMkLst>
            <pc:docMk/>
            <pc:sldMk cId="774517851" sldId="264"/>
            <ac:spMk id="4" creationId="{B1A99C70-0728-A047-E189-C9E28498C053}"/>
          </ac:spMkLst>
        </pc:spChg>
        <pc:spChg chg="add mod">
          <ac:chgData name="鈴木 栄之心(suzuki-einoshin.cq3)" userId="59b9bc30-94fb-4888-9603-60f735782ef0" providerId="ADAL" clId="{48B7A2C8-93FD-413A-863E-95A62C78E66B}" dt="2024-06-23T06:08:13.552" v="232"/>
          <ac:spMkLst>
            <pc:docMk/>
            <pc:sldMk cId="774517851" sldId="264"/>
            <ac:spMk id="5" creationId="{4ED62BE9-7CF4-277A-1D67-779CD3B0FE7D}"/>
          </ac:spMkLst>
        </pc:spChg>
        <pc:spChg chg="add mod">
          <ac:chgData name="鈴木 栄之心(suzuki-einoshin.cq3)" userId="59b9bc30-94fb-4888-9603-60f735782ef0" providerId="ADAL" clId="{48B7A2C8-93FD-413A-863E-95A62C78E66B}" dt="2024-06-23T06:11:28.747" v="268" actId="1076"/>
          <ac:spMkLst>
            <pc:docMk/>
            <pc:sldMk cId="774517851" sldId="264"/>
            <ac:spMk id="16" creationId="{06527261-74C8-D074-5F9E-CCEFB1211A3F}"/>
          </ac:spMkLst>
        </pc:spChg>
        <pc:spChg chg="del mod">
          <ac:chgData name="鈴木 栄之心(suzuki-einoshin.cq3)" userId="59b9bc30-94fb-4888-9603-60f735782ef0" providerId="ADAL" clId="{48B7A2C8-93FD-413A-863E-95A62C78E66B}" dt="2024-06-23T06:08:07.144" v="230" actId="478"/>
          <ac:spMkLst>
            <pc:docMk/>
            <pc:sldMk cId="774517851" sldId="264"/>
            <ac:spMk id="21" creationId="{4BA79D1B-2DFF-C295-23B7-F7DB7FCED866}"/>
          </ac:spMkLst>
        </pc:spChg>
        <pc:spChg chg="del">
          <ac:chgData name="鈴木 栄之心(suzuki-einoshin.cq3)" userId="59b9bc30-94fb-4888-9603-60f735782ef0" providerId="ADAL" clId="{48B7A2C8-93FD-413A-863E-95A62C78E66B}" dt="2024-06-23T06:08:12.905" v="231" actId="478"/>
          <ac:spMkLst>
            <pc:docMk/>
            <pc:sldMk cId="774517851" sldId="264"/>
            <ac:spMk id="24" creationId="{144D3746-54D8-CC4D-8CB8-33F2A4B895C9}"/>
          </ac:spMkLst>
        </pc:spChg>
        <pc:picChg chg="add mod">
          <ac:chgData name="鈴木 栄之心(suzuki-einoshin.cq3)" userId="59b9bc30-94fb-4888-9603-60f735782ef0" providerId="ADAL" clId="{48B7A2C8-93FD-413A-863E-95A62C78E66B}" dt="2024-06-23T06:08:13.552" v="232"/>
          <ac:picMkLst>
            <pc:docMk/>
            <pc:sldMk cId="774517851" sldId="264"/>
            <ac:picMk id="6" creationId="{5363CD10-F98A-F377-38C4-AD39F8FF8FA9}"/>
          </ac:picMkLst>
        </pc:picChg>
        <pc:picChg chg="add del mod">
          <ac:chgData name="鈴木 栄之心(suzuki-einoshin.cq3)" userId="59b9bc30-94fb-4888-9603-60f735782ef0" providerId="ADAL" clId="{48B7A2C8-93FD-413A-863E-95A62C78E66B}" dt="2024-06-23T06:10:04.683" v="235" actId="478"/>
          <ac:picMkLst>
            <pc:docMk/>
            <pc:sldMk cId="774517851" sldId="264"/>
            <ac:picMk id="9" creationId="{BE97BBF9-C6E5-21EC-7A9F-96459FF1C693}"/>
          </ac:picMkLst>
        </pc:picChg>
        <pc:picChg chg="add del mod">
          <ac:chgData name="鈴木 栄之心(suzuki-einoshin.cq3)" userId="59b9bc30-94fb-4888-9603-60f735782ef0" providerId="ADAL" clId="{48B7A2C8-93FD-413A-863E-95A62C78E66B}" dt="2024-06-23T06:10:04.683" v="235" actId="478"/>
          <ac:picMkLst>
            <pc:docMk/>
            <pc:sldMk cId="774517851" sldId="264"/>
            <ac:picMk id="11" creationId="{9D13B6E5-7737-11C9-ABAD-938C23E84359}"/>
          </ac:picMkLst>
        </pc:picChg>
        <pc:picChg chg="add mod">
          <ac:chgData name="鈴木 栄之心(suzuki-einoshin.cq3)" userId="59b9bc30-94fb-4888-9603-60f735782ef0" providerId="ADAL" clId="{48B7A2C8-93FD-413A-863E-95A62C78E66B}" dt="2024-06-23T06:11:02.504" v="245" actId="1076"/>
          <ac:picMkLst>
            <pc:docMk/>
            <pc:sldMk cId="774517851" sldId="264"/>
            <ac:picMk id="13" creationId="{4E1B9C85-020F-195B-7F76-A3E0BDC81408}"/>
          </ac:picMkLst>
        </pc:picChg>
        <pc:picChg chg="add del mod">
          <ac:chgData name="鈴木 栄之心(suzuki-einoshin.cq3)" userId="59b9bc30-94fb-4888-9603-60f735782ef0" providerId="ADAL" clId="{48B7A2C8-93FD-413A-863E-95A62C78E66B}" dt="2024-06-23T06:10:36.265" v="239" actId="478"/>
          <ac:picMkLst>
            <pc:docMk/>
            <pc:sldMk cId="774517851" sldId="264"/>
            <ac:picMk id="15" creationId="{AA399799-1DDF-2324-B2BA-E898893E9989}"/>
          </ac:picMkLst>
        </pc:picChg>
        <pc:picChg chg="del mod">
          <ac:chgData name="鈴木 栄之心(suzuki-einoshin.cq3)" userId="59b9bc30-94fb-4888-9603-60f735782ef0" providerId="ADAL" clId="{48B7A2C8-93FD-413A-863E-95A62C78E66B}" dt="2024-06-23T06:08:07.144" v="230" actId="478"/>
          <ac:picMkLst>
            <pc:docMk/>
            <pc:sldMk cId="774517851" sldId="264"/>
            <ac:picMk id="28" creationId="{78510658-A139-2F5A-CC55-BF7DA5AE89D4}"/>
          </ac:picMkLst>
        </pc:picChg>
        <pc:picChg chg="del">
          <ac:chgData name="鈴木 栄之心(suzuki-einoshin.cq3)" userId="59b9bc30-94fb-4888-9603-60f735782ef0" providerId="ADAL" clId="{48B7A2C8-93FD-413A-863E-95A62C78E66B}" dt="2024-06-23T06:08:12.905" v="231" actId="478"/>
          <ac:picMkLst>
            <pc:docMk/>
            <pc:sldMk cId="774517851" sldId="264"/>
            <ac:picMk id="37" creationId="{597F4EA2-826A-A789-55BE-1AB2BE717E32}"/>
          </ac:picMkLst>
        </pc:picChg>
      </pc:sldChg>
      <pc:sldChg chg="modSp mod">
        <pc:chgData name="鈴木 栄之心(suzuki-einoshin.cq3)" userId="59b9bc30-94fb-4888-9603-60f735782ef0" providerId="ADAL" clId="{48B7A2C8-93FD-413A-863E-95A62C78E66B}" dt="2024-06-23T06:29:24.272" v="565" actId="20577"/>
        <pc:sldMkLst>
          <pc:docMk/>
          <pc:sldMk cId="2135804225" sldId="265"/>
        </pc:sldMkLst>
        <pc:spChg chg="mod">
          <ac:chgData name="鈴木 栄之心(suzuki-einoshin.cq3)" userId="59b9bc30-94fb-4888-9603-60f735782ef0" providerId="ADAL" clId="{48B7A2C8-93FD-413A-863E-95A62C78E66B}" dt="2024-06-23T06:28:43.307" v="557" actId="1035"/>
          <ac:spMkLst>
            <pc:docMk/>
            <pc:sldMk cId="2135804225" sldId="265"/>
            <ac:spMk id="6" creationId="{D6414386-1C39-F5DB-4EC7-79A41A0D00AD}"/>
          </ac:spMkLst>
        </pc:spChg>
        <pc:spChg chg="mod">
          <ac:chgData name="鈴木 栄之心(suzuki-einoshin.cq3)" userId="59b9bc30-94fb-4888-9603-60f735782ef0" providerId="ADAL" clId="{48B7A2C8-93FD-413A-863E-95A62C78E66B}" dt="2024-06-23T06:29:24.272" v="565" actId="20577"/>
          <ac:spMkLst>
            <pc:docMk/>
            <pc:sldMk cId="2135804225" sldId="265"/>
            <ac:spMk id="7" creationId="{BB9F5459-0038-373D-D48C-B7C061AFE626}"/>
          </ac:spMkLst>
        </pc:spChg>
        <pc:spChg chg="mod">
          <ac:chgData name="鈴木 栄之心(suzuki-einoshin.cq3)" userId="59b9bc30-94fb-4888-9603-60f735782ef0" providerId="ADAL" clId="{48B7A2C8-93FD-413A-863E-95A62C78E66B}" dt="2024-06-23T06:26:14.176" v="529" actId="20577"/>
          <ac:spMkLst>
            <pc:docMk/>
            <pc:sldMk cId="2135804225" sldId="265"/>
            <ac:spMk id="8" creationId="{6042A799-4662-E01D-096A-DE9AC407C100}"/>
          </ac:spMkLst>
        </pc:spChg>
      </pc:sldChg>
      <pc:sldChg chg="modSp mod">
        <pc:chgData name="鈴木 栄之心(suzuki-einoshin.cq3)" userId="59b9bc30-94fb-4888-9603-60f735782ef0" providerId="ADAL" clId="{48B7A2C8-93FD-413A-863E-95A62C78E66B}" dt="2024-06-23T06:32:56.442" v="579" actId="20577"/>
        <pc:sldMkLst>
          <pc:docMk/>
          <pc:sldMk cId="1386355754" sldId="267"/>
        </pc:sldMkLst>
        <pc:spChg chg="mod">
          <ac:chgData name="鈴木 栄之心(suzuki-einoshin.cq3)" userId="59b9bc30-94fb-4888-9603-60f735782ef0" providerId="ADAL" clId="{48B7A2C8-93FD-413A-863E-95A62C78E66B}" dt="2024-06-23T06:32:56.442" v="579" actId="20577"/>
          <ac:spMkLst>
            <pc:docMk/>
            <pc:sldMk cId="1386355754" sldId="267"/>
            <ac:spMk id="7" creationId="{A69B1922-0556-AE0D-47F7-399AD63B1F2C}"/>
          </ac:spMkLst>
        </pc:spChg>
      </pc:sldChg>
      <pc:sldChg chg="modSp mod">
        <pc:chgData name="鈴木 栄之心(suzuki-einoshin.cq3)" userId="59b9bc30-94fb-4888-9603-60f735782ef0" providerId="ADAL" clId="{48B7A2C8-93FD-413A-863E-95A62C78E66B}" dt="2024-06-23T06:33:02.502" v="581" actId="20577"/>
        <pc:sldMkLst>
          <pc:docMk/>
          <pc:sldMk cId="1460479526" sldId="268"/>
        </pc:sldMkLst>
        <pc:spChg chg="mod">
          <ac:chgData name="鈴木 栄之心(suzuki-einoshin.cq3)" userId="59b9bc30-94fb-4888-9603-60f735782ef0" providerId="ADAL" clId="{48B7A2C8-93FD-413A-863E-95A62C78E66B}" dt="2024-06-23T06:33:02.502" v="581" actId="20577"/>
          <ac:spMkLst>
            <pc:docMk/>
            <pc:sldMk cId="1460479526" sldId="268"/>
            <ac:spMk id="7" creationId="{370BD4DB-0220-7EF4-AD63-49CA2BEF2062}"/>
          </ac:spMkLst>
        </pc:spChg>
      </pc:sldChg>
      <pc:sldChg chg="modSp mod">
        <pc:chgData name="鈴木 栄之心(suzuki-einoshin.cq3)" userId="59b9bc30-94fb-4888-9603-60f735782ef0" providerId="ADAL" clId="{48B7A2C8-93FD-413A-863E-95A62C78E66B}" dt="2024-06-23T06:32:51.627" v="575" actId="20577"/>
        <pc:sldMkLst>
          <pc:docMk/>
          <pc:sldMk cId="1048887717" sldId="274"/>
        </pc:sldMkLst>
        <pc:spChg chg="mod">
          <ac:chgData name="鈴木 栄之心(suzuki-einoshin.cq3)" userId="59b9bc30-94fb-4888-9603-60f735782ef0" providerId="ADAL" clId="{48B7A2C8-93FD-413A-863E-95A62C78E66B}" dt="2024-06-23T06:32:51.627" v="575" actId="20577"/>
          <ac:spMkLst>
            <pc:docMk/>
            <pc:sldMk cId="1048887717" sldId="274"/>
            <ac:spMk id="8" creationId="{44A14549-B201-CC71-CACD-B95CF1E52068}"/>
          </ac:spMkLst>
        </pc:spChg>
      </pc:sldChg>
      <pc:sldChg chg="modSp mod">
        <pc:chgData name="鈴木 栄之心(suzuki-einoshin.cq3)" userId="59b9bc30-94fb-4888-9603-60f735782ef0" providerId="ADAL" clId="{48B7A2C8-93FD-413A-863E-95A62C78E66B}" dt="2024-06-23T06:33:06.984" v="583" actId="20577"/>
        <pc:sldMkLst>
          <pc:docMk/>
          <pc:sldMk cId="1500876238" sldId="275"/>
        </pc:sldMkLst>
        <pc:spChg chg="mod">
          <ac:chgData name="鈴木 栄之心(suzuki-einoshin.cq3)" userId="59b9bc30-94fb-4888-9603-60f735782ef0" providerId="ADAL" clId="{48B7A2C8-93FD-413A-863E-95A62C78E66B}" dt="2024-06-23T06:33:06.984" v="583" actId="20577"/>
          <ac:spMkLst>
            <pc:docMk/>
            <pc:sldMk cId="1500876238" sldId="275"/>
            <ac:spMk id="7" creationId="{370BD4DB-0220-7EF4-AD63-49CA2BEF2062}"/>
          </ac:spMkLst>
        </pc:spChg>
      </pc:sldChg>
      <pc:sldChg chg="modSp mod">
        <pc:chgData name="鈴木 栄之心(suzuki-einoshin.cq3)" userId="59b9bc30-94fb-4888-9603-60f735782ef0" providerId="ADAL" clId="{48B7A2C8-93FD-413A-863E-95A62C78E66B}" dt="2024-06-23T06:33:11.788" v="585" actId="20577"/>
        <pc:sldMkLst>
          <pc:docMk/>
          <pc:sldMk cId="4181852655" sldId="278"/>
        </pc:sldMkLst>
        <pc:spChg chg="mod">
          <ac:chgData name="鈴木 栄之心(suzuki-einoshin.cq3)" userId="59b9bc30-94fb-4888-9603-60f735782ef0" providerId="ADAL" clId="{48B7A2C8-93FD-413A-863E-95A62C78E66B}" dt="2024-06-23T06:33:11.788" v="585" actId="20577"/>
          <ac:spMkLst>
            <pc:docMk/>
            <pc:sldMk cId="4181852655" sldId="278"/>
            <ac:spMk id="7" creationId="{370BD4DB-0220-7EF4-AD63-49CA2BEF2062}"/>
          </ac:spMkLst>
        </pc:spChg>
      </pc:sldChg>
      <pc:sldChg chg="modSp mod">
        <pc:chgData name="鈴木 栄之心(suzuki-einoshin.cq3)" userId="59b9bc30-94fb-4888-9603-60f735782ef0" providerId="ADAL" clId="{48B7A2C8-93FD-413A-863E-95A62C78E66B}" dt="2024-06-23T06:32:46.181" v="573" actId="20577"/>
        <pc:sldMkLst>
          <pc:docMk/>
          <pc:sldMk cId="2349878258" sldId="285"/>
        </pc:sldMkLst>
        <pc:spChg chg="mod">
          <ac:chgData name="鈴木 栄之心(suzuki-einoshin.cq3)" userId="59b9bc30-94fb-4888-9603-60f735782ef0" providerId="ADAL" clId="{48B7A2C8-93FD-413A-863E-95A62C78E66B}" dt="2024-06-23T06:32:46.181" v="573" actId="20577"/>
          <ac:spMkLst>
            <pc:docMk/>
            <pc:sldMk cId="2349878258" sldId="285"/>
            <ac:spMk id="8" creationId="{44A14549-B201-CC71-CACD-B95CF1E52068}"/>
          </ac:spMkLst>
        </pc:spChg>
      </pc:sldChg>
      <pc:sldChg chg="modSp mod">
        <pc:chgData name="鈴木 栄之心(suzuki-einoshin.cq3)" userId="59b9bc30-94fb-4888-9603-60f735782ef0" providerId="ADAL" clId="{48B7A2C8-93FD-413A-863E-95A62C78E66B}" dt="2024-06-23T06:33:17.542" v="587" actId="20577"/>
        <pc:sldMkLst>
          <pc:docMk/>
          <pc:sldMk cId="1970367648" sldId="287"/>
        </pc:sldMkLst>
        <pc:spChg chg="mod">
          <ac:chgData name="鈴木 栄之心(suzuki-einoshin.cq3)" userId="59b9bc30-94fb-4888-9603-60f735782ef0" providerId="ADAL" clId="{48B7A2C8-93FD-413A-863E-95A62C78E66B}" dt="2024-06-23T06:33:17.542" v="587" actId="20577"/>
          <ac:spMkLst>
            <pc:docMk/>
            <pc:sldMk cId="1970367648" sldId="287"/>
            <ac:spMk id="8" creationId="{44A14549-B201-CC71-CACD-B95CF1E52068}"/>
          </ac:spMkLst>
        </pc:spChg>
      </pc:sldChg>
      <pc:sldChg chg="modSp mod">
        <pc:chgData name="鈴木 栄之心(suzuki-einoshin.cq3)" userId="59b9bc30-94fb-4888-9603-60f735782ef0" providerId="ADAL" clId="{48B7A2C8-93FD-413A-863E-95A62C78E66B}" dt="2024-06-23T06:33:25.858" v="591" actId="20577"/>
        <pc:sldMkLst>
          <pc:docMk/>
          <pc:sldMk cId="700238358" sldId="288"/>
        </pc:sldMkLst>
        <pc:spChg chg="mod">
          <ac:chgData name="鈴木 栄之心(suzuki-einoshin.cq3)" userId="59b9bc30-94fb-4888-9603-60f735782ef0" providerId="ADAL" clId="{48B7A2C8-93FD-413A-863E-95A62C78E66B}" dt="2024-06-23T06:33:25.858" v="591" actId="20577"/>
          <ac:spMkLst>
            <pc:docMk/>
            <pc:sldMk cId="700238358" sldId="288"/>
            <ac:spMk id="8" creationId="{44A14549-B201-CC71-CACD-B95CF1E52068}"/>
          </ac:spMkLst>
        </pc:spChg>
      </pc:sldChg>
      <pc:sldChg chg="modSp mod">
        <pc:chgData name="鈴木 栄之心(suzuki-einoshin.cq3)" userId="59b9bc30-94fb-4888-9603-60f735782ef0" providerId="ADAL" clId="{48B7A2C8-93FD-413A-863E-95A62C78E66B}" dt="2024-06-23T06:33:29.705" v="593" actId="20577"/>
        <pc:sldMkLst>
          <pc:docMk/>
          <pc:sldMk cId="2404117323" sldId="289"/>
        </pc:sldMkLst>
        <pc:spChg chg="mod">
          <ac:chgData name="鈴木 栄之心(suzuki-einoshin.cq3)" userId="59b9bc30-94fb-4888-9603-60f735782ef0" providerId="ADAL" clId="{48B7A2C8-93FD-413A-863E-95A62C78E66B}" dt="2024-06-23T06:33:29.705" v="593" actId="20577"/>
          <ac:spMkLst>
            <pc:docMk/>
            <pc:sldMk cId="2404117323" sldId="289"/>
            <ac:spMk id="7" creationId="{A69B1922-0556-AE0D-47F7-399AD63B1F2C}"/>
          </ac:spMkLst>
        </pc:spChg>
      </pc:sldChg>
      <pc:sldChg chg="modSp mod">
        <pc:chgData name="鈴木 栄之心(suzuki-einoshin.cq3)" userId="59b9bc30-94fb-4888-9603-60f735782ef0" providerId="ADAL" clId="{48B7A2C8-93FD-413A-863E-95A62C78E66B}" dt="2024-06-23T06:33:33.869" v="595" actId="20577"/>
        <pc:sldMkLst>
          <pc:docMk/>
          <pc:sldMk cId="1582324130" sldId="290"/>
        </pc:sldMkLst>
        <pc:spChg chg="mod">
          <ac:chgData name="鈴木 栄之心(suzuki-einoshin.cq3)" userId="59b9bc30-94fb-4888-9603-60f735782ef0" providerId="ADAL" clId="{48B7A2C8-93FD-413A-863E-95A62C78E66B}" dt="2024-06-23T06:33:33.869" v="595" actId="20577"/>
          <ac:spMkLst>
            <pc:docMk/>
            <pc:sldMk cId="1582324130" sldId="290"/>
            <ac:spMk id="7" creationId="{370BD4DB-0220-7EF4-AD63-49CA2BEF2062}"/>
          </ac:spMkLst>
        </pc:spChg>
      </pc:sldChg>
      <pc:sldChg chg="modSp mod">
        <pc:chgData name="鈴木 栄之心(suzuki-einoshin.cq3)" userId="59b9bc30-94fb-4888-9603-60f735782ef0" providerId="ADAL" clId="{48B7A2C8-93FD-413A-863E-95A62C78E66B}" dt="2024-06-23T06:33:38.343" v="597" actId="20577"/>
        <pc:sldMkLst>
          <pc:docMk/>
          <pc:sldMk cId="2398779012" sldId="291"/>
        </pc:sldMkLst>
        <pc:spChg chg="mod">
          <ac:chgData name="鈴木 栄之心(suzuki-einoshin.cq3)" userId="59b9bc30-94fb-4888-9603-60f735782ef0" providerId="ADAL" clId="{48B7A2C8-93FD-413A-863E-95A62C78E66B}" dt="2024-06-23T06:33:38.343" v="597" actId="20577"/>
          <ac:spMkLst>
            <pc:docMk/>
            <pc:sldMk cId="2398779012" sldId="291"/>
            <ac:spMk id="7" creationId="{370BD4DB-0220-7EF4-AD63-49CA2BEF2062}"/>
          </ac:spMkLst>
        </pc:spChg>
      </pc:sldChg>
      <pc:sldChg chg="modSp mod">
        <pc:chgData name="鈴木 栄之心(suzuki-einoshin.cq3)" userId="59b9bc30-94fb-4888-9603-60f735782ef0" providerId="ADAL" clId="{48B7A2C8-93FD-413A-863E-95A62C78E66B}" dt="2024-06-23T06:33:43.149" v="599" actId="20577"/>
        <pc:sldMkLst>
          <pc:docMk/>
          <pc:sldMk cId="3552934736" sldId="292"/>
        </pc:sldMkLst>
        <pc:spChg chg="mod">
          <ac:chgData name="鈴木 栄之心(suzuki-einoshin.cq3)" userId="59b9bc30-94fb-4888-9603-60f735782ef0" providerId="ADAL" clId="{48B7A2C8-93FD-413A-863E-95A62C78E66B}" dt="2024-06-23T06:33:43.149" v="599" actId="20577"/>
          <ac:spMkLst>
            <pc:docMk/>
            <pc:sldMk cId="3552934736" sldId="292"/>
            <ac:spMk id="7" creationId="{370BD4DB-0220-7EF4-AD63-49CA2BEF2062}"/>
          </ac:spMkLst>
        </pc:spChg>
      </pc:sldChg>
      <pc:sldChg chg="modSp mod">
        <pc:chgData name="鈴木 栄之心(suzuki-einoshin.cq3)" userId="59b9bc30-94fb-4888-9603-60f735782ef0" providerId="ADAL" clId="{48B7A2C8-93FD-413A-863E-95A62C78E66B}" dt="2024-06-23T06:33:53.535" v="603" actId="20577"/>
        <pc:sldMkLst>
          <pc:docMk/>
          <pc:sldMk cId="3284666790" sldId="294"/>
        </pc:sldMkLst>
        <pc:spChg chg="mod">
          <ac:chgData name="鈴木 栄之心(suzuki-einoshin.cq3)" userId="59b9bc30-94fb-4888-9603-60f735782ef0" providerId="ADAL" clId="{48B7A2C8-93FD-413A-863E-95A62C78E66B}" dt="2024-06-23T06:33:53.535" v="603" actId="20577"/>
          <ac:spMkLst>
            <pc:docMk/>
            <pc:sldMk cId="3284666790" sldId="294"/>
            <ac:spMk id="7" creationId="{370BD4DB-0220-7EF4-AD63-49CA2BEF2062}"/>
          </ac:spMkLst>
        </pc:spChg>
      </pc:sldChg>
      <pc:sldChg chg="modSp mod">
        <pc:chgData name="鈴木 栄之心(suzuki-einoshin.cq3)" userId="59b9bc30-94fb-4888-9603-60f735782ef0" providerId="ADAL" clId="{48B7A2C8-93FD-413A-863E-95A62C78E66B}" dt="2024-06-23T06:34:02.087" v="607" actId="20577"/>
        <pc:sldMkLst>
          <pc:docMk/>
          <pc:sldMk cId="1704749596" sldId="295"/>
        </pc:sldMkLst>
        <pc:spChg chg="mod">
          <ac:chgData name="鈴木 栄之心(suzuki-einoshin.cq3)" userId="59b9bc30-94fb-4888-9603-60f735782ef0" providerId="ADAL" clId="{48B7A2C8-93FD-413A-863E-95A62C78E66B}" dt="2024-06-23T06:34:02.087" v="607" actId="20577"/>
          <ac:spMkLst>
            <pc:docMk/>
            <pc:sldMk cId="1704749596" sldId="295"/>
            <ac:spMk id="8" creationId="{44A14549-B201-CC71-CACD-B95CF1E52068}"/>
          </ac:spMkLst>
        </pc:spChg>
      </pc:sldChg>
      <pc:sldChg chg="modSp mod">
        <pc:chgData name="鈴木 栄之心(suzuki-einoshin.cq3)" userId="59b9bc30-94fb-4888-9603-60f735782ef0" providerId="ADAL" clId="{48B7A2C8-93FD-413A-863E-95A62C78E66B}" dt="2024-06-23T06:34:06.816" v="609" actId="20577"/>
        <pc:sldMkLst>
          <pc:docMk/>
          <pc:sldMk cId="1059245357" sldId="296"/>
        </pc:sldMkLst>
        <pc:spChg chg="mod">
          <ac:chgData name="鈴木 栄之心(suzuki-einoshin.cq3)" userId="59b9bc30-94fb-4888-9603-60f735782ef0" providerId="ADAL" clId="{48B7A2C8-93FD-413A-863E-95A62C78E66B}" dt="2024-06-23T06:34:06.816" v="609" actId="20577"/>
          <ac:spMkLst>
            <pc:docMk/>
            <pc:sldMk cId="1059245357" sldId="296"/>
            <ac:spMk id="7" creationId="{A69B1922-0556-AE0D-47F7-399AD63B1F2C}"/>
          </ac:spMkLst>
        </pc:spChg>
      </pc:sldChg>
      <pc:sldChg chg="modSp mod">
        <pc:chgData name="鈴木 栄之心(suzuki-einoshin.cq3)" userId="59b9bc30-94fb-4888-9603-60f735782ef0" providerId="ADAL" clId="{48B7A2C8-93FD-413A-863E-95A62C78E66B}" dt="2024-06-23T06:34:14.823" v="611" actId="20577"/>
        <pc:sldMkLst>
          <pc:docMk/>
          <pc:sldMk cId="3804564952" sldId="297"/>
        </pc:sldMkLst>
        <pc:spChg chg="mod">
          <ac:chgData name="鈴木 栄之心(suzuki-einoshin.cq3)" userId="59b9bc30-94fb-4888-9603-60f735782ef0" providerId="ADAL" clId="{48B7A2C8-93FD-413A-863E-95A62C78E66B}" dt="2024-06-23T06:34:14.823" v="611" actId="20577"/>
          <ac:spMkLst>
            <pc:docMk/>
            <pc:sldMk cId="3804564952" sldId="297"/>
            <ac:spMk id="7" creationId="{370BD4DB-0220-7EF4-AD63-49CA2BEF2062}"/>
          </ac:spMkLst>
        </pc:spChg>
      </pc:sldChg>
      <pc:sldChg chg="modSp mod">
        <pc:chgData name="鈴木 栄之心(suzuki-einoshin.cq3)" userId="59b9bc30-94fb-4888-9603-60f735782ef0" providerId="ADAL" clId="{48B7A2C8-93FD-413A-863E-95A62C78E66B}" dt="2024-06-23T06:34:19.624" v="613" actId="20577"/>
        <pc:sldMkLst>
          <pc:docMk/>
          <pc:sldMk cId="3270419654" sldId="298"/>
        </pc:sldMkLst>
        <pc:spChg chg="mod">
          <ac:chgData name="鈴木 栄之心(suzuki-einoshin.cq3)" userId="59b9bc30-94fb-4888-9603-60f735782ef0" providerId="ADAL" clId="{48B7A2C8-93FD-413A-863E-95A62C78E66B}" dt="2024-06-23T06:34:19.624" v="613" actId="20577"/>
          <ac:spMkLst>
            <pc:docMk/>
            <pc:sldMk cId="3270419654" sldId="298"/>
            <ac:spMk id="7" creationId="{370BD4DB-0220-7EF4-AD63-49CA2BEF2062}"/>
          </ac:spMkLst>
        </pc:spChg>
      </pc:sldChg>
      <pc:sldChg chg="modSp mod">
        <pc:chgData name="鈴木 栄之心(suzuki-einoshin.cq3)" userId="59b9bc30-94fb-4888-9603-60f735782ef0" providerId="ADAL" clId="{48B7A2C8-93FD-413A-863E-95A62C78E66B}" dt="2024-06-23T06:34:24.748" v="615" actId="20577"/>
        <pc:sldMkLst>
          <pc:docMk/>
          <pc:sldMk cId="357244595" sldId="299"/>
        </pc:sldMkLst>
        <pc:spChg chg="mod">
          <ac:chgData name="鈴木 栄之心(suzuki-einoshin.cq3)" userId="59b9bc30-94fb-4888-9603-60f735782ef0" providerId="ADAL" clId="{48B7A2C8-93FD-413A-863E-95A62C78E66B}" dt="2024-06-23T06:34:24.748" v="615" actId="20577"/>
          <ac:spMkLst>
            <pc:docMk/>
            <pc:sldMk cId="357244595" sldId="299"/>
            <ac:spMk id="7" creationId="{370BD4DB-0220-7EF4-AD63-49CA2BEF2062}"/>
          </ac:spMkLst>
        </pc:spChg>
      </pc:sldChg>
      <pc:sldChg chg="modSp mod">
        <pc:chgData name="鈴木 栄之心(suzuki-einoshin.cq3)" userId="59b9bc30-94fb-4888-9603-60f735782ef0" providerId="ADAL" clId="{48B7A2C8-93FD-413A-863E-95A62C78E66B}" dt="2024-06-23T06:34:36.993" v="619" actId="20577"/>
        <pc:sldMkLst>
          <pc:docMk/>
          <pc:sldMk cId="270200241" sldId="301"/>
        </pc:sldMkLst>
        <pc:spChg chg="mod">
          <ac:chgData name="鈴木 栄之心(suzuki-einoshin.cq3)" userId="59b9bc30-94fb-4888-9603-60f735782ef0" providerId="ADAL" clId="{48B7A2C8-93FD-413A-863E-95A62C78E66B}" dt="2024-06-23T06:34:36.993" v="619" actId="20577"/>
          <ac:spMkLst>
            <pc:docMk/>
            <pc:sldMk cId="270200241" sldId="301"/>
            <ac:spMk id="33" creationId="{ED4F3117-2344-49D3-232C-5B52373E0B6C}"/>
          </ac:spMkLst>
        </pc:spChg>
      </pc:sldChg>
      <pc:sldChg chg="modSp mod">
        <pc:chgData name="鈴木 栄之心(suzuki-einoshin.cq3)" userId="59b9bc30-94fb-4888-9603-60f735782ef0" providerId="ADAL" clId="{48B7A2C8-93FD-413A-863E-95A62C78E66B}" dt="2024-06-23T06:34:49.068" v="625" actId="20577"/>
        <pc:sldMkLst>
          <pc:docMk/>
          <pc:sldMk cId="506152098" sldId="303"/>
        </pc:sldMkLst>
        <pc:spChg chg="mod">
          <ac:chgData name="鈴木 栄之心(suzuki-einoshin.cq3)" userId="59b9bc30-94fb-4888-9603-60f735782ef0" providerId="ADAL" clId="{48B7A2C8-93FD-413A-863E-95A62C78E66B}" dt="2024-06-23T06:34:49.068" v="625" actId="20577"/>
          <ac:spMkLst>
            <pc:docMk/>
            <pc:sldMk cId="506152098" sldId="303"/>
            <ac:spMk id="7" creationId="{370BD4DB-0220-7EF4-AD63-49CA2BEF2062}"/>
          </ac:spMkLst>
        </pc:spChg>
      </pc:sldChg>
      <pc:sldChg chg="modSp mod">
        <pc:chgData name="鈴木 栄之心(suzuki-einoshin.cq3)" userId="59b9bc30-94fb-4888-9603-60f735782ef0" providerId="ADAL" clId="{48B7A2C8-93FD-413A-863E-95A62C78E66B}" dt="2024-06-23T06:34:43.954" v="623" actId="20577"/>
        <pc:sldMkLst>
          <pc:docMk/>
          <pc:sldMk cId="2723685440" sldId="304"/>
        </pc:sldMkLst>
        <pc:spChg chg="mod">
          <ac:chgData name="鈴木 栄之心(suzuki-einoshin.cq3)" userId="59b9bc30-94fb-4888-9603-60f735782ef0" providerId="ADAL" clId="{48B7A2C8-93FD-413A-863E-95A62C78E66B}" dt="2024-06-23T06:34:43.954" v="623" actId="20577"/>
          <ac:spMkLst>
            <pc:docMk/>
            <pc:sldMk cId="2723685440" sldId="304"/>
            <ac:spMk id="9" creationId="{D59BAA70-76E0-6587-00A2-58AF04A0D639}"/>
          </ac:spMkLst>
        </pc:spChg>
      </pc:sldChg>
      <pc:sldChg chg="addSp delSp modSp mod">
        <pc:chgData name="鈴木 栄之心(suzuki-einoshin.cq3)" userId="59b9bc30-94fb-4888-9603-60f735782ef0" providerId="ADAL" clId="{48B7A2C8-93FD-413A-863E-95A62C78E66B}" dt="2024-06-23T06:00:49.768" v="123" actId="948"/>
        <pc:sldMkLst>
          <pc:docMk/>
          <pc:sldMk cId="1766196399" sldId="306"/>
        </pc:sldMkLst>
        <pc:spChg chg="mod">
          <ac:chgData name="鈴木 栄之心(suzuki-einoshin.cq3)" userId="59b9bc30-94fb-4888-9603-60f735782ef0" providerId="ADAL" clId="{48B7A2C8-93FD-413A-863E-95A62C78E66B}" dt="2024-06-23T06:00:49.768" v="123" actId="948"/>
          <ac:spMkLst>
            <pc:docMk/>
            <pc:sldMk cId="1766196399" sldId="306"/>
            <ac:spMk id="5" creationId="{8AFD79D7-896C-0025-263D-684835557C01}"/>
          </ac:spMkLst>
        </pc:spChg>
        <pc:spChg chg="add del mod">
          <ac:chgData name="鈴木 栄之心(suzuki-einoshin.cq3)" userId="59b9bc30-94fb-4888-9603-60f735782ef0" providerId="ADAL" clId="{48B7A2C8-93FD-413A-863E-95A62C78E66B}" dt="2024-06-23T05:59:37.254" v="61"/>
          <ac:spMkLst>
            <pc:docMk/>
            <pc:sldMk cId="1766196399" sldId="306"/>
            <ac:spMk id="6" creationId="{0CCED609-42F2-6DA6-5AC7-25618B93BDEF}"/>
          </ac:spMkLst>
        </pc:spChg>
      </pc:sldChg>
      <pc:sldChg chg="delSp modSp del mod">
        <pc:chgData name="鈴木 栄之心(suzuki-einoshin.cq3)" userId="59b9bc30-94fb-4888-9603-60f735782ef0" providerId="ADAL" clId="{48B7A2C8-93FD-413A-863E-95A62C78E66B}" dt="2024-06-23T06:06:40.918" v="210" actId="2696"/>
        <pc:sldMkLst>
          <pc:docMk/>
          <pc:sldMk cId="4026798639" sldId="309"/>
        </pc:sldMkLst>
        <pc:spChg chg="del mod">
          <ac:chgData name="鈴木 栄之心(suzuki-einoshin.cq3)" userId="59b9bc30-94fb-4888-9603-60f735782ef0" providerId="ADAL" clId="{48B7A2C8-93FD-413A-863E-95A62C78E66B}" dt="2024-06-23T06:06:09.175" v="207"/>
          <ac:spMkLst>
            <pc:docMk/>
            <pc:sldMk cId="4026798639" sldId="309"/>
            <ac:spMk id="12" creationId="{93EB4B72-4BF1-45A3-F467-5DAFAD70537A}"/>
          </ac:spMkLst>
        </pc:spChg>
      </pc:sldChg>
      <pc:sldChg chg="addSp delSp modSp mod">
        <pc:chgData name="鈴木 栄之心(suzuki-einoshin.cq3)" userId="59b9bc30-94fb-4888-9603-60f735782ef0" providerId="ADAL" clId="{48B7A2C8-93FD-413A-863E-95A62C78E66B}" dt="2024-06-23T06:25:05.711" v="523" actId="20577"/>
        <pc:sldMkLst>
          <pc:docMk/>
          <pc:sldMk cId="3867423440" sldId="310"/>
        </pc:sldMkLst>
        <pc:spChg chg="del">
          <ac:chgData name="鈴木 栄之心(suzuki-einoshin.cq3)" userId="59b9bc30-94fb-4888-9603-60f735782ef0" providerId="ADAL" clId="{48B7A2C8-93FD-413A-863E-95A62C78E66B}" dt="2024-06-23T06:25:02.215" v="520" actId="478"/>
          <ac:spMkLst>
            <pc:docMk/>
            <pc:sldMk cId="3867423440" sldId="310"/>
            <ac:spMk id="3" creationId="{CCD887B8-EAD4-058C-67E0-ACDDF8A63AAA}"/>
          </ac:spMkLst>
        </pc:spChg>
        <pc:spChg chg="add mod">
          <ac:chgData name="鈴木 栄之心(suzuki-einoshin.cq3)" userId="59b9bc30-94fb-4888-9603-60f735782ef0" providerId="ADAL" clId="{48B7A2C8-93FD-413A-863E-95A62C78E66B}" dt="2024-06-23T06:25:02.822" v="521"/>
          <ac:spMkLst>
            <pc:docMk/>
            <pc:sldMk cId="3867423440" sldId="310"/>
            <ac:spMk id="4" creationId="{89BAC725-075C-9985-A1D9-6B773DCAB2CD}"/>
          </ac:spMkLst>
        </pc:spChg>
        <pc:spChg chg="del">
          <ac:chgData name="鈴木 栄之心(suzuki-einoshin.cq3)" userId="59b9bc30-94fb-4888-9603-60f735782ef0" providerId="ADAL" clId="{48B7A2C8-93FD-413A-863E-95A62C78E66B}" dt="2024-06-23T06:25:02.215" v="520" actId="478"/>
          <ac:spMkLst>
            <pc:docMk/>
            <pc:sldMk cId="3867423440" sldId="310"/>
            <ac:spMk id="5" creationId="{13FE82EF-E830-603A-DB53-D1DCD49E1478}"/>
          </ac:spMkLst>
        </pc:spChg>
        <pc:spChg chg="mod">
          <ac:chgData name="鈴木 栄之心(suzuki-einoshin.cq3)" userId="59b9bc30-94fb-4888-9603-60f735782ef0" providerId="ADAL" clId="{48B7A2C8-93FD-413A-863E-95A62C78E66B}" dt="2024-06-23T06:23:34.281" v="515"/>
          <ac:spMkLst>
            <pc:docMk/>
            <pc:sldMk cId="3867423440" sldId="310"/>
            <ac:spMk id="6" creationId="{AE0E237B-4967-D9FE-8BEF-33B938FB4949}"/>
          </ac:spMkLst>
        </pc:spChg>
        <pc:spChg chg="add mod">
          <ac:chgData name="鈴木 栄之心(suzuki-einoshin.cq3)" userId="59b9bc30-94fb-4888-9603-60f735782ef0" providerId="ADAL" clId="{48B7A2C8-93FD-413A-863E-95A62C78E66B}" dt="2024-06-23T06:25:05.711" v="523" actId="20577"/>
          <ac:spMkLst>
            <pc:docMk/>
            <pc:sldMk cId="3867423440" sldId="310"/>
            <ac:spMk id="8" creationId="{A0C7B72D-9114-EA2A-2D8F-2CC491616DCB}"/>
          </ac:spMkLst>
        </pc:spChg>
      </pc:sldChg>
      <pc:sldChg chg="addSp delSp modSp mod">
        <pc:chgData name="鈴木 栄之心(suzuki-einoshin.cq3)" userId="59b9bc30-94fb-4888-9603-60f735782ef0" providerId="ADAL" clId="{48B7A2C8-93FD-413A-863E-95A62C78E66B}" dt="2024-06-23T06:25:27.885" v="527" actId="20577"/>
        <pc:sldMkLst>
          <pc:docMk/>
          <pc:sldMk cId="918234779" sldId="311"/>
        </pc:sldMkLst>
        <pc:spChg chg="del">
          <ac:chgData name="鈴木 栄之心(suzuki-einoshin.cq3)" userId="59b9bc30-94fb-4888-9603-60f735782ef0" providerId="ADAL" clId="{48B7A2C8-93FD-413A-863E-95A62C78E66B}" dt="2024-06-23T06:25:24.412" v="524" actId="478"/>
          <ac:spMkLst>
            <pc:docMk/>
            <pc:sldMk cId="918234779" sldId="311"/>
            <ac:spMk id="3" creationId="{9EB18DF7-E866-4DE0-C329-0D68692835B5}"/>
          </ac:spMkLst>
        </pc:spChg>
        <pc:spChg chg="add mod">
          <ac:chgData name="鈴木 栄之心(suzuki-einoshin.cq3)" userId="59b9bc30-94fb-4888-9603-60f735782ef0" providerId="ADAL" clId="{48B7A2C8-93FD-413A-863E-95A62C78E66B}" dt="2024-06-23T06:25:25.070" v="525"/>
          <ac:spMkLst>
            <pc:docMk/>
            <pc:sldMk cId="918234779" sldId="311"/>
            <ac:spMk id="4" creationId="{3A18001F-8324-EF6A-AE38-007A80533505}"/>
          </ac:spMkLst>
        </pc:spChg>
        <pc:spChg chg="del">
          <ac:chgData name="鈴木 栄之心(suzuki-einoshin.cq3)" userId="59b9bc30-94fb-4888-9603-60f735782ef0" providerId="ADAL" clId="{48B7A2C8-93FD-413A-863E-95A62C78E66B}" dt="2024-06-23T06:25:24.412" v="524" actId="478"/>
          <ac:spMkLst>
            <pc:docMk/>
            <pc:sldMk cId="918234779" sldId="311"/>
            <ac:spMk id="5" creationId="{22C12096-30D9-2C5D-3A96-6F6EF009F4F0}"/>
          </ac:spMkLst>
        </pc:spChg>
        <pc:spChg chg="add mod">
          <ac:chgData name="鈴木 栄之心(suzuki-einoshin.cq3)" userId="59b9bc30-94fb-4888-9603-60f735782ef0" providerId="ADAL" clId="{48B7A2C8-93FD-413A-863E-95A62C78E66B}" dt="2024-06-23T06:25:27.885" v="527" actId="20577"/>
          <ac:spMkLst>
            <pc:docMk/>
            <pc:sldMk cId="918234779" sldId="311"/>
            <ac:spMk id="8" creationId="{BA1A76CC-FAB2-BC3C-FD48-5648274FAA4D}"/>
          </ac:spMkLst>
        </pc:spChg>
      </pc:sldChg>
      <pc:sldChg chg="modSp mod">
        <pc:chgData name="鈴木 栄之心(suzuki-einoshin.cq3)" userId="59b9bc30-94fb-4888-9603-60f735782ef0" providerId="ADAL" clId="{48B7A2C8-93FD-413A-863E-95A62C78E66B}" dt="2024-06-23T06:34:32.422" v="617" actId="20577"/>
        <pc:sldMkLst>
          <pc:docMk/>
          <pc:sldMk cId="22231031" sldId="315"/>
        </pc:sldMkLst>
        <pc:spChg chg="mod">
          <ac:chgData name="鈴木 栄之心(suzuki-einoshin.cq3)" userId="59b9bc30-94fb-4888-9603-60f735782ef0" providerId="ADAL" clId="{48B7A2C8-93FD-413A-863E-95A62C78E66B}" dt="2024-06-23T06:34:32.422" v="617" actId="20577"/>
          <ac:spMkLst>
            <pc:docMk/>
            <pc:sldMk cId="22231031" sldId="315"/>
            <ac:spMk id="5" creationId="{44CB83F6-7612-A3AE-BA8A-CB80189103D1}"/>
          </ac:spMkLst>
        </pc:spChg>
      </pc:sldChg>
      <pc:sldChg chg="modSp mod">
        <pc:chgData name="鈴木 栄之心(suzuki-einoshin.cq3)" userId="59b9bc30-94fb-4888-9603-60f735782ef0" providerId="ADAL" clId="{48B7A2C8-93FD-413A-863E-95A62C78E66B}" dt="2024-06-23T06:32:37.078" v="571" actId="20577"/>
        <pc:sldMkLst>
          <pc:docMk/>
          <pc:sldMk cId="417188966" sldId="316"/>
        </pc:sldMkLst>
        <pc:spChg chg="mod">
          <ac:chgData name="鈴木 栄之心(suzuki-einoshin.cq3)" userId="59b9bc30-94fb-4888-9603-60f735782ef0" providerId="ADAL" clId="{48B7A2C8-93FD-413A-863E-95A62C78E66B}" dt="2024-06-23T06:32:37.078" v="571" actId="20577"/>
          <ac:spMkLst>
            <pc:docMk/>
            <pc:sldMk cId="417188966" sldId="316"/>
            <ac:spMk id="6" creationId="{606E103A-EB78-6546-E20B-ED6F51F13EE5}"/>
          </ac:spMkLst>
        </pc:spChg>
      </pc:sldChg>
      <pc:sldChg chg="modSp mod">
        <pc:chgData name="鈴木 栄之心(suzuki-einoshin.cq3)" userId="59b9bc30-94fb-4888-9603-60f735782ef0" providerId="ADAL" clId="{48B7A2C8-93FD-413A-863E-95A62C78E66B}" dt="2024-06-23T06:33:21.389" v="589" actId="20577"/>
        <pc:sldMkLst>
          <pc:docMk/>
          <pc:sldMk cId="1241400208" sldId="317"/>
        </pc:sldMkLst>
        <pc:spChg chg="mod">
          <ac:chgData name="鈴木 栄之心(suzuki-einoshin.cq3)" userId="59b9bc30-94fb-4888-9603-60f735782ef0" providerId="ADAL" clId="{48B7A2C8-93FD-413A-863E-95A62C78E66B}" dt="2024-06-23T06:33:21.389" v="589" actId="20577"/>
          <ac:spMkLst>
            <pc:docMk/>
            <pc:sldMk cId="1241400208" sldId="317"/>
            <ac:spMk id="5" creationId="{E9D6BCF5-A623-944F-7EF7-4507943AF525}"/>
          </ac:spMkLst>
        </pc:spChg>
      </pc:sldChg>
      <pc:sldChg chg="modSp mod">
        <pc:chgData name="鈴木 栄之心(suzuki-einoshin.cq3)" userId="59b9bc30-94fb-4888-9603-60f735782ef0" providerId="ADAL" clId="{48B7A2C8-93FD-413A-863E-95A62C78E66B}" dt="2024-06-23T06:33:49.227" v="601" actId="20577"/>
        <pc:sldMkLst>
          <pc:docMk/>
          <pc:sldMk cId="3918701716" sldId="318"/>
        </pc:sldMkLst>
        <pc:spChg chg="mod">
          <ac:chgData name="鈴木 栄之心(suzuki-einoshin.cq3)" userId="59b9bc30-94fb-4888-9603-60f735782ef0" providerId="ADAL" clId="{48B7A2C8-93FD-413A-863E-95A62C78E66B}" dt="2024-06-23T06:33:49.227" v="601" actId="20577"/>
          <ac:spMkLst>
            <pc:docMk/>
            <pc:sldMk cId="3918701716" sldId="318"/>
            <ac:spMk id="4" creationId="{2AD204F2-4161-FF6E-6A65-E3C192287509}"/>
          </ac:spMkLst>
        </pc:spChg>
      </pc:sldChg>
      <pc:sldChg chg="modSp mod">
        <pc:chgData name="鈴木 栄之心(suzuki-einoshin.cq3)" userId="59b9bc30-94fb-4888-9603-60f735782ef0" providerId="ADAL" clId="{48B7A2C8-93FD-413A-863E-95A62C78E66B}" dt="2024-06-23T06:24:37.865" v="517" actId="20577"/>
        <pc:sldMkLst>
          <pc:docMk/>
          <pc:sldMk cId="1676384576" sldId="320"/>
        </pc:sldMkLst>
        <pc:spChg chg="mod">
          <ac:chgData name="鈴木 栄之心(suzuki-einoshin.cq3)" userId="59b9bc30-94fb-4888-9603-60f735782ef0" providerId="ADAL" clId="{48B7A2C8-93FD-413A-863E-95A62C78E66B}" dt="2024-06-23T06:24:37.865" v="517" actId="20577"/>
          <ac:spMkLst>
            <pc:docMk/>
            <pc:sldMk cId="1676384576" sldId="320"/>
            <ac:spMk id="5" creationId="{01BE66F2-4EBE-265E-8AA4-356E1A4B8E32}"/>
          </ac:spMkLst>
        </pc:spChg>
        <pc:spChg chg="mod">
          <ac:chgData name="鈴木 栄之心(suzuki-einoshin.cq3)" userId="59b9bc30-94fb-4888-9603-60f735782ef0" providerId="ADAL" clId="{48B7A2C8-93FD-413A-863E-95A62C78E66B}" dt="2024-06-23T06:07:09.550" v="224"/>
          <ac:spMkLst>
            <pc:docMk/>
            <pc:sldMk cId="1676384576" sldId="320"/>
            <ac:spMk id="6" creationId="{C67F94D6-8785-1B96-4D84-98E607BE6AAD}"/>
          </ac:spMkLst>
        </pc:spChg>
      </pc:sldChg>
    </pc:docChg>
  </pc:docChgLst>
  <pc:docChgLst>
    <pc:chgData name="鈴木 栄之心(suzuki-einoshin.cq3)" userId="59b9bc30-94fb-4888-9603-60f735782ef0" providerId="ADAL" clId="{21AB4180-2052-4787-AE0F-522AC0917A09}"/>
    <pc:docChg chg="undo redo custSel modSld">
      <pc:chgData name="鈴木 栄之心(suzuki-einoshin.cq3)" userId="59b9bc30-94fb-4888-9603-60f735782ef0" providerId="ADAL" clId="{21AB4180-2052-4787-AE0F-522AC0917A09}" dt="2024-03-21T12:42:02.301" v="88"/>
      <pc:docMkLst>
        <pc:docMk/>
      </pc:docMkLst>
      <pc:sldChg chg="modSp mod">
        <pc:chgData name="鈴木 栄之心(suzuki-einoshin.cq3)" userId="59b9bc30-94fb-4888-9603-60f735782ef0" providerId="ADAL" clId="{21AB4180-2052-4787-AE0F-522AC0917A09}" dt="2024-03-21T12:41:56.154" v="82" actId="20577"/>
        <pc:sldMkLst>
          <pc:docMk/>
          <pc:sldMk cId="3860257519" sldId="266"/>
        </pc:sldMkLst>
        <pc:spChg chg="mod">
          <ac:chgData name="鈴木 栄之心(suzuki-einoshin.cq3)" userId="59b9bc30-94fb-4888-9603-60f735782ef0" providerId="ADAL" clId="{21AB4180-2052-4787-AE0F-522AC0917A09}" dt="2024-03-21T12:41:56.154" v="82" actId="20577"/>
          <ac:spMkLst>
            <pc:docMk/>
            <pc:sldMk cId="3860257519" sldId="266"/>
            <ac:spMk id="7" creationId="{2871B408-CC79-EDFD-219B-A68BF6CCBB6D}"/>
          </ac:spMkLst>
        </pc:spChg>
      </pc:sldChg>
      <pc:sldChg chg="modSp mod">
        <pc:chgData name="鈴木 栄之心(suzuki-einoshin.cq3)" userId="59b9bc30-94fb-4888-9603-60f735782ef0" providerId="ADAL" clId="{21AB4180-2052-4787-AE0F-522AC0917A09}" dt="2024-03-21T12:32:44.413" v="60" actId="20577"/>
        <pc:sldMkLst>
          <pc:docMk/>
          <pc:sldMk cId="3552934736" sldId="292"/>
        </pc:sldMkLst>
        <pc:spChg chg="mod">
          <ac:chgData name="鈴木 栄之心(suzuki-einoshin.cq3)" userId="59b9bc30-94fb-4888-9603-60f735782ef0" providerId="ADAL" clId="{21AB4180-2052-4787-AE0F-522AC0917A09}" dt="2024-03-21T12:32:44.413" v="60" actId="20577"/>
          <ac:spMkLst>
            <pc:docMk/>
            <pc:sldMk cId="3552934736" sldId="292"/>
            <ac:spMk id="9" creationId="{9DA5E3C3-3FC3-AB07-369A-24CD4744936B}"/>
          </ac:spMkLst>
        </pc:spChg>
      </pc:sldChg>
      <pc:sldChg chg="modSp mod">
        <pc:chgData name="鈴木 栄之心(suzuki-einoshin.cq3)" userId="59b9bc30-94fb-4888-9603-60f735782ef0" providerId="ADAL" clId="{21AB4180-2052-4787-AE0F-522AC0917A09}" dt="2024-03-21T12:42:02.301" v="88"/>
        <pc:sldMkLst>
          <pc:docMk/>
          <pc:sldMk cId="3270419654" sldId="298"/>
        </pc:sldMkLst>
        <pc:spChg chg="mod">
          <ac:chgData name="鈴木 栄之心(suzuki-einoshin.cq3)" userId="59b9bc30-94fb-4888-9603-60f735782ef0" providerId="ADAL" clId="{21AB4180-2052-4787-AE0F-522AC0917A09}" dt="2024-03-21T12:42:02.301" v="88"/>
          <ac:spMkLst>
            <pc:docMk/>
            <pc:sldMk cId="3270419654" sldId="298"/>
            <ac:spMk id="12" creationId="{AC4A8765-2848-27E7-3D3A-2E537125C503}"/>
          </ac:spMkLst>
        </pc:spChg>
      </pc:sldChg>
    </pc:docChg>
  </pc:docChgLst>
  <pc:docChgLst>
    <pc:chgData name="鈴木 栄之心(suzuki-einoshin.cq3)" userId="59b9bc30-94fb-4888-9603-60f735782ef0" providerId="ADAL" clId="{C23D90CC-970F-49D7-A3C1-5F55F0B82B04}"/>
    <pc:docChg chg="undo custSel delSld modSld sldOrd">
      <pc:chgData name="鈴木 栄之心(suzuki-einoshin.cq3)" userId="59b9bc30-94fb-4888-9603-60f735782ef0" providerId="ADAL" clId="{C23D90CC-970F-49D7-A3C1-5F55F0B82B04}" dt="2024-06-22T15:53:25.660" v="518"/>
      <pc:docMkLst>
        <pc:docMk/>
      </pc:docMkLst>
      <pc:sldChg chg="modSp mod">
        <pc:chgData name="鈴木 栄之心(suzuki-einoshin.cq3)" userId="59b9bc30-94fb-4888-9603-60f735782ef0" providerId="ADAL" clId="{C23D90CC-970F-49D7-A3C1-5F55F0B82B04}" dt="2024-06-22T15:42:21.454" v="9" actId="1076"/>
        <pc:sldMkLst>
          <pc:docMk/>
          <pc:sldMk cId="2118051686" sldId="258"/>
        </pc:sldMkLst>
        <pc:spChg chg="mod">
          <ac:chgData name="鈴木 栄之心(suzuki-einoshin.cq3)" userId="59b9bc30-94fb-4888-9603-60f735782ef0" providerId="ADAL" clId="{C23D90CC-970F-49D7-A3C1-5F55F0B82B04}" dt="2024-06-22T15:42:21.454" v="9" actId="1076"/>
          <ac:spMkLst>
            <pc:docMk/>
            <pc:sldMk cId="2118051686" sldId="258"/>
            <ac:spMk id="24" creationId="{F5E89622-A074-2B04-EC96-24CB7C6BAE4C}"/>
          </ac:spMkLst>
        </pc:spChg>
      </pc:sldChg>
      <pc:sldChg chg="addSp delSp modSp mod ord">
        <pc:chgData name="鈴木 栄之心(suzuki-einoshin.cq3)" userId="59b9bc30-94fb-4888-9603-60f735782ef0" providerId="ADAL" clId="{C23D90CC-970F-49D7-A3C1-5F55F0B82B04}" dt="2024-06-22T15:53:25.660" v="518"/>
        <pc:sldMkLst>
          <pc:docMk/>
          <pc:sldMk cId="3860257519" sldId="266"/>
        </pc:sldMkLst>
        <pc:spChg chg="del">
          <ac:chgData name="鈴木 栄之心(suzuki-einoshin.cq3)" userId="59b9bc30-94fb-4888-9603-60f735782ef0" providerId="ADAL" clId="{C23D90CC-970F-49D7-A3C1-5F55F0B82B04}" dt="2024-06-22T15:53:21.301" v="512" actId="478"/>
          <ac:spMkLst>
            <pc:docMk/>
            <pc:sldMk cId="3860257519" sldId="266"/>
            <ac:spMk id="4" creationId="{4E68F306-DCE1-6912-23A6-D7BE553A1732}"/>
          </ac:spMkLst>
        </pc:spChg>
        <pc:spChg chg="add mod">
          <ac:chgData name="鈴木 栄之心(suzuki-einoshin.cq3)" userId="59b9bc30-94fb-4888-9603-60f735782ef0" providerId="ADAL" clId="{C23D90CC-970F-49D7-A3C1-5F55F0B82B04}" dt="2024-06-22T15:53:25.660" v="518"/>
          <ac:spMkLst>
            <pc:docMk/>
            <pc:sldMk cId="3860257519" sldId="266"/>
            <ac:spMk id="6" creationId="{CCF3C596-F149-5623-B39D-AAE4F82356E8}"/>
          </ac:spMkLst>
        </pc:spChg>
        <pc:spChg chg="del">
          <ac:chgData name="鈴木 栄之心(suzuki-einoshin.cq3)" userId="59b9bc30-94fb-4888-9603-60f735782ef0" providerId="ADAL" clId="{C23D90CC-970F-49D7-A3C1-5F55F0B82B04}" dt="2024-06-22T15:53:21.301" v="512" actId="478"/>
          <ac:spMkLst>
            <pc:docMk/>
            <pc:sldMk cId="3860257519" sldId="266"/>
            <ac:spMk id="8" creationId="{0448DB5B-E6F9-130E-83FD-5BCAFBEC48FC}"/>
          </ac:spMkLst>
        </pc:spChg>
      </pc:sldChg>
      <pc:sldChg chg="modSp mod">
        <pc:chgData name="鈴木 栄之心(suzuki-einoshin.cq3)" userId="59b9bc30-94fb-4888-9603-60f735782ef0" providerId="ADAL" clId="{C23D90CC-970F-49D7-A3C1-5F55F0B82B04}" dt="2024-06-22T15:52:46.796" v="511" actId="948"/>
        <pc:sldMkLst>
          <pc:docMk/>
          <pc:sldMk cId="1766196399" sldId="306"/>
        </pc:sldMkLst>
        <pc:spChg chg="mod">
          <ac:chgData name="鈴木 栄之心(suzuki-einoshin.cq3)" userId="59b9bc30-94fb-4888-9603-60f735782ef0" providerId="ADAL" clId="{C23D90CC-970F-49D7-A3C1-5F55F0B82B04}" dt="2024-06-22T15:52:46.796" v="511" actId="948"/>
          <ac:spMkLst>
            <pc:docMk/>
            <pc:sldMk cId="1766196399" sldId="306"/>
            <ac:spMk id="5" creationId="{8AFD79D7-896C-0025-263D-684835557C01}"/>
          </ac:spMkLst>
        </pc:spChg>
        <pc:spChg chg="mod">
          <ac:chgData name="鈴木 栄之心(suzuki-einoshin.cq3)" userId="59b9bc30-94fb-4888-9603-60f735782ef0" providerId="ADAL" clId="{C23D90CC-970F-49D7-A3C1-5F55F0B82B04}" dt="2024-06-22T15:43:51.255" v="75" actId="14100"/>
          <ac:spMkLst>
            <pc:docMk/>
            <pc:sldMk cId="1766196399" sldId="306"/>
            <ac:spMk id="18" creationId="{DD986870-20F5-CDA8-2677-05CD9AFEC76A}"/>
          </ac:spMkLst>
        </pc:spChg>
      </pc:sldChg>
      <pc:sldChg chg="del">
        <pc:chgData name="鈴木 栄之心(suzuki-einoshin.cq3)" userId="59b9bc30-94fb-4888-9603-60f735782ef0" providerId="ADAL" clId="{C23D90CC-970F-49D7-A3C1-5F55F0B82B04}" dt="2024-06-22T15:50:20.213" v="452" actId="2696"/>
        <pc:sldMkLst>
          <pc:docMk/>
          <pc:sldMk cId="272417689" sldId="307"/>
        </pc:sldMkLst>
      </pc:sldChg>
      <pc:sldChg chg="del">
        <pc:chgData name="鈴木 栄之心(suzuki-einoshin.cq3)" userId="59b9bc30-94fb-4888-9603-60f735782ef0" providerId="ADAL" clId="{C23D90CC-970F-49D7-A3C1-5F55F0B82B04}" dt="2024-06-22T15:50:35.243" v="453" actId="2696"/>
        <pc:sldMkLst>
          <pc:docMk/>
          <pc:sldMk cId="330689540" sldId="308"/>
        </pc:sldMkLst>
      </pc:sldChg>
    </pc:docChg>
  </pc:docChgLst>
  <pc:docChgLst>
    <pc:chgData name="鈴木 栄之心(suzuki-einoshin.cq3)" userId="59b9bc30-94fb-4888-9603-60f735782ef0" providerId="ADAL" clId="{A857DDDF-71A6-4E7D-BF32-F30D1356777B}"/>
    <pc:docChg chg="undo redo custSel addSld delSld modSld sldOrd">
      <pc:chgData name="鈴木 栄之心(suzuki-einoshin.cq3)" userId="59b9bc30-94fb-4888-9603-60f735782ef0" providerId="ADAL" clId="{A857DDDF-71A6-4E7D-BF32-F30D1356777B}" dt="2024-08-01T13:17:09.287" v="1934"/>
      <pc:docMkLst>
        <pc:docMk/>
      </pc:docMkLst>
      <pc:sldChg chg="modSp mod">
        <pc:chgData name="鈴木 栄之心(suzuki-einoshin.cq3)" userId="59b9bc30-94fb-4888-9603-60f735782ef0" providerId="ADAL" clId="{A857DDDF-71A6-4E7D-BF32-F30D1356777B}" dt="2024-08-01T12:13:09.865" v="223" actId="20577"/>
        <pc:sldMkLst>
          <pc:docMk/>
          <pc:sldMk cId="2135804225" sldId="265"/>
        </pc:sldMkLst>
        <pc:spChg chg="mod">
          <ac:chgData name="鈴木 栄之心(suzuki-einoshin.cq3)" userId="59b9bc30-94fb-4888-9603-60f735782ef0" providerId="ADAL" clId="{A857DDDF-71A6-4E7D-BF32-F30D1356777B}" dt="2024-08-01T12:00:49.073" v="77"/>
          <ac:spMkLst>
            <pc:docMk/>
            <pc:sldMk cId="2135804225" sldId="265"/>
            <ac:spMk id="5" creationId="{B46A8C0C-1476-31C6-C4B0-B868303C2C63}"/>
          </ac:spMkLst>
        </pc:spChg>
        <pc:spChg chg="mod">
          <ac:chgData name="鈴木 栄之心(suzuki-einoshin.cq3)" userId="59b9bc30-94fb-4888-9603-60f735782ef0" providerId="ADAL" clId="{A857DDDF-71A6-4E7D-BF32-F30D1356777B}" dt="2024-08-01T12:13:09.865" v="223" actId="20577"/>
          <ac:spMkLst>
            <pc:docMk/>
            <pc:sldMk cId="2135804225" sldId="265"/>
            <ac:spMk id="9" creationId="{6723210D-D3F6-A3D2-A7B1-71EAB76737A5}"/>
          </ac:spMkLst>
        </pc:spChg>
      </pc:sldChg>
      <pc:sldChg chg="addSp delSp modSp add del mod">
        <pc:chgData name="鈴木 栄之心(suzuki-einoshin.cq3)" userId="59b9bc30-94fb-4888-9603-60f735782ef0" providerId="ADAL" clId="{A857DDDF-71A6-4E7D-BF32-F30D1356777B}" dt="2024-08-01T12:46:14.671" v="904" actId="2696"/>
        <pc:sldMkLst>
          <pc:docMk/>
          <pc:sldMk cId="270200241" sldId="301"/>
        </pc:sldMkLst>
        <pc:spChg chg="add del">
          <ac:chgData name="鈴木 栄之心(suzuki-einoshin.cq3)" userId="59b9bc30-94fb-4888-9603-60f735782ef0" providerId="ADAL" clId="{A857DDDF-71A6-4E7D-BF32-F30D1356777B}" dt="2024-08-01T12:44:24.172" v="864" actId="478"/>
          <ac:spMkLst>
            <pc:docMk/>
            <pc:sldMk cId="270200241" sldId="301"/>
            <ac:spMk id="2" creationId="{7FE6ED73-B1C7-438F-2FFE-582675CB71E5}"/>
          </ac:spMkLst>
        </pc:spChg>
        <pc:spChg chg="add del">
          <ac:chgData name="鈴木 栄之心(suzuki-einoshin.cq3)" userId="59b9bc30-94fb-4888-9603-60f735782ef0" providerId="ADAL" clId="{A857DDDF-71A6-4E7D-BF32-F30D1356777B}" dt="2024-08-01T12:44:24.172" v="864" actId="478"/>
          <ac:spMkLst>
            <pc:docMk/>
            <pc:sldMk cId="270200241" sldId="301"/>
            <ac:spMk id="3" creationId="{01EA5ECA-C2F2-A42B-683E-3DCCD500B0BC}"/>
          </ac:spMkLst>
        </pc:spChg>
        <pc:spChg chg="add del mod">
          <ac:chgData name="鈴木 栄之心(suzuki-einoshin.cq3)" userId="59b9bc30-94fb-4888-9603-60f735782ef0" providerId="ADAL" clId="{A857DDDF-71A6-4E7D-BF32-F30D1356777B}" dt="2024-08-01T12:44:44.861" v="888"/>
          <ac:spMkLst>
            <pc:docMk/>
            <pc:sldMk cId="270200241" sldId="301"/>
            <ac:spMk id="4" creationId="{628A7410-A1D4-A344-52C7-26FB3195C58F}"/>
          </ac:spMkLst>
        </pc:spChg>
        <pc:spChg chg="add del mod">
          <ac:chgData name="鈴木 栄之心(suzuki-einoshin.cq3)" userId="59b9bc30-94fb-4888-9603-60f735782ef0" providerId="ADAL" clId="{A857DDDF-71A6-4E7D-BF32-F30D1356777B}" dt="2024-08-01T12:45:01.125" v="894" actId="478"/>
          <ac:spMkLst>
            <pc:docMk/>
            <pc:sldMk cId="270200241" sldId="301"/>
            <ac:spMk id="6" creationId="{AEF52980-DD57-5C82-0C38-15F4BE976B21}"/>
          </ac:spMkLst>
        </pc:spChg>
        <pc:spChg chg="add del">
          <ac:chgData name="鈴木 栄之心(suzuki-einoshin.cq3)" userId="59b9bc30-94fb-4888-9603-60f735782ef0" providerId="ADAL" clId="{A857DDDF-71A6-4E7D-BF32-F30D1356777B}" dt="2024-08-01T12:44:40.285" v="882" actId="478"/>
          <ac:spMkLst>
            <pc:docMk/>
            <pc:sldMk cId="270200241" sldId="301"/>
            <ac:spMk id="8" creationId="{BEE70CAF-88F3-D45E-338F-6AB5EBD0E646}"/>
          </ac:spMkLst>
        </pc:spChg>
        <pc:spChg chg="add del">
          <ac:chgData name="鈴木 栄之心(suzuki-einoshin.cq3)" userId="59b9bc30-94fb-4888-9603-60f735782ef0" providerId="ADAL" clId="{A857DDDF-71A6-4E7D-BF32-F30D1356777B}" dt="2024-08-01T12:45:23.417" v="900" actId="478"/>
          <ac:spMkLst>
            <pc:docMk/>
            <pc:sldMk cId="270200241" sldId="301"/>
            <ac:spMk id="9" creationId="{FA106E69-FF8F-FD28-B45F-70E22575E4B3}"/>
          </ac:spMkLst>
        </pc:spChg>
        <pc:spChg chg="add del">
          <ac:chgData name="鈴木 栄之心(suzuki-einoshin.cq3)" userId="59b9bc30-94fb-4888-9603-60f735782ef0" providerId="ADAL" clId="{A857DDDF-71A6-4E7D-BF32-F30D1356777B}" dt="2024-08-01T12:45:23.417" v="900" actId="478"/>
          <ac:spMkLst>
            <pc:docMk/>
            <pc:sldMk cId="270200241" sldId="301"/>
            <ac:spMk id="11" creationId="{A2B5ED7D-686A-B60A-C0C0-7B36C5810DD2}"/>
          </ac:spMkLst>
        </pc:spChg>
        <pc:spChg chg="add del">
          <ac:chgData name="鈴木 栄之心(suzuki-einoshin.cq3)" userId="59b9bc30-94fb-4888-9603-60f735782ef0" providerId="ADAL" clId="{A857DDDF-71A6-4E7D-BF32-F30D1356777B}" dt="2024-08-01T12:44:45.642" v="889" actId="478"/>
          <ac:spMkLst>
            <pc:docMk/>
            <pc:sldMk cId="270200241" sldId="301"/>
            <ac:spMk id="12" creationId="{9BB19270-C6DE-FBF2-1E02-1A2486A0CC73}"/>
          </ac:spMkLst>
        </pc:spChg>
        <pc:spChg chg="add del mod">
          <ac:chgData name="鈴木 栄之心(suzuki-einoshin.cq3)" userId="59b9bc30-94fb-4888-9603-60f735782ef0" providerId="ADAL" clId="{A857DDDF-71A6-4E7D-BF32-F30D1356777B}" dt="2024-08-01T12:45:14.862" v="898" actId="478"/>
          <ac:spMkLst>
            <pc:docMk/>
            <pc:sldMk cId="270200241" sldId="301"/>
            <ac:spMk id="14" creationId="{3D30FE29-417B-82FD-8E1C-266453958DC4}"/>
          </ac:spMkLst>
        </pc:spChg>
        <pc:spChg chg="add del">
          <ac:chgData name="鈴木 栄之心(suzuki-einoshin.cq3)" userId="59b9bc30-94fb-4888-9603-60f735782ef0" providerId="ADAL" clId="{A857DDDF-71A6-4E7D-BF32-F30D1356777B}" dt="2024-08-01T12:45:23.417" v="900" actId="478"/>
          <ac:spMkLst>
            <pc:docMk/>
            <pc:sldMk cId="270200241" sldId="301"/>
            <ac:spMk id="15" creationId="{19226F18-A514-7B7A-E829-D08CF48BB002}"/>
          </ac:spMkLst>
        </pc:spChg>
        <pc:spChg chg="add del">
          <ac:chgData name="鈴木 栄之心(suzuki-einoshin.cq3)" userId="59b9bc30-94fb-4888-9603-60f735782ef0" providerId="ADAL" clId="{A857DDDF-71A6-4E7D-BF32-F30D1356777B}" dt="2024-08-01T12:45:23.417" v="900" actId="478"/>
          <ac:spMkLst>
            <pc:docMk/>
            <pc:sldMk cId="270200241" sldId="301"/>
            <ac:spMk id="16" creationId="{678024D2-8AA7-D0B5-4315-A83FCE610DC7}"/>
          </ac:spMkLst>
        </pc:spChg>
        <pc:spChg chg="add del">
          <ac:chgData name="鈴木 栄之心(suzuki-einoshin.cq3)" userId="59b9bc30-94fb-4888-9603-60f735782ef0" providerId="ADAL" clId="{A857DDDF-71A6-4E7D-BF32-F30D1356777B}" dt="2024-08-01T12:44:24.172" v="864" actId="478"/>
          <ac:spMkLst>
            <pc:docMk/>
            <pc:sldMk cId="270200241" sldId="301"/>
            <ac:spMk id="32" creationId="{805A3F08-E857-8A78-24D3-15D26E0D944E}"/>
          </ac:spMkLst>
        </pc:spChg>
        <pc:spChg chg="add del">
          <ac:chgData name="鈴木 栄之心(suzuki-einoshin.cq3)" userId="59b9bc30-94fb-4888-9603-60f735782ef0" providerId="ADAL" clId="{A857DDDF-71A6-4E7D-BF32-F30D1356777B}" dt="2024-08-01T12:44:24.172" v="864" actId="478"/>
          <ac:spMkLst>
            <pc:docMk/>
            <pc:sldMk cId="270200241" sldId="301"/>
            <ac:spMk id="33" creationId="{ED4F3117-2344-49D3-232C-5B52373E0B6C}"/>
          </ac:spMkLst>
        </pc:spChg>
        <pc:picChg chg="add del mod">
          <ac:chgData name="鈴木 栄之心(suzuki-einoshin.cq3)" userId="59b9bc30-94fb-4888-9603-60f735782ef0" providerId="ADAL" clId="{A857DDDF-71A6-4E7D-BF32-F30D1356777B}" dt="2024-08-01T12:44:44.861" v="888"/>
          <ac:picMkLst>
            <pc:docMk/>
            <pc:sldMk cId="270200241" sldId="301"/>
            <ac:picMk id="5" creationId="{479DA41B-4B02-2CF4-BC1B-7A905EFFACAB}"/>
          </ac:picMkLst>
        </pc:picChg>
        <pc:picChg chg="add del mod">
          <ac:chgData name="鈴木 栄之心(suzuki-einoshin.cq3)" userId="59b9bc30-94fb-4888-9603-60f735782ef0" providerId="ADAL" clId="{A857DDDF-71A6-4E7D-BF32-F30D1356777B}" dt="2024-08-01T12:45:01.125" v="894" actId="478"/>
          <ac:picMkLst>
            <pc:docMk/>
            <pc:sldMk cId="270200241" sldId="301"/>
            <ac:picMk id="7" creationId="{44EA038E-F03D-2264-D615-EEA77CE8333D}"/>
          </ac:picMkLst>
        </pc:picChg>
        <pc:picChg chg="add del">
          <ac:chgData name="鈴木 栄之心(suzuki-einoshin.cq3)" userId="59b9bc30-94fb-4888-9603-60f735782ef0" providerId="ADAL" clId="{A857DDDF-71A6-4E7D-BF32-F30D1356777B}" dt="2024-08-01T12:44:40.285" v="882" actId="478"/>
          <ac:picMkLst>
            <pc:docMk/>
            <pc:sldMk cId="270200241" sldId="301"/>
            <ac:picMk id="10" creationId="{D44CE7CC-6CEC-8069-8562-8D46C8ABC2D9}"/>
          </ac:picMkLst>
        </pc:picChg>
        <pc:picChg chg="add del">
          <ac:chgData name="鈴木 栄之心(suzuki-einoshin.cq3)" userId="59b9bc30-94fb-4888-9603-60f735782ef0" providerId="ADAL" clId="{A857DDDF-71A6-4E7D-BF32-F30D1356777B}" dt="2024-08-01T12:44:45.642" v="889" actId="478"/>
          <ac:picMkLst>
            <pc:docMk/>
            <pc:sldMk cId="270200241" sldId="301"/>
            <ac:picMk id="13" creationId="{44B81F21-C775-8E2F-6A3C-5FB0B844ABA7}"/>
          </ac:picMkLst>
        </pc:picChg>
        <pc:picChg chg="add del mod">
          <ac:chgData name="鈴木 栄之心(suzuki-einoshin.cq3)" userId="59b9bc30-94fb-4888-9603-60f735782ef0" providerId="ADAL" clId="{A857DDDF-71A6-4E7D-BF32-F30D1356777B}" dt="2024-08-01T12:45:14.862" v="898" actId="478"/>
          <ac:picMkLst>
            <pc:docMk/>
            <pc:sldMk cId="270200241" sldId="301"/>
            <ac:picMk id="17" creationId="{EFDFAD79-07A8-C507-C781-60080BCED595}"/>
          </ac:picMkLst>
        </pc:picChg>
      </pc:sldChg>
      <pc:sldChg chg="addSp delSp modSp mod">
        <pc:chgData name="鈴木 栄之心(suzuki-einoshin.cq3)" userId="59b9bc30-94fb-4888-9603-60f735782ef0" providerId="ADAL" clId="{A857DDDF-71A6-4E7D-BF32-F30D1356777B}" dt="2024-08-01T13:17:09.287" v="1934"/>
        <pc:sldMkLst>
          <pc:docMk/>
          <pc:sldMk cId="506152098" sldId="303"/>
        </pc:sldMkLst>
        <pc:spChg chg="mod">
          <ac:chgData name="鈴木 栄之心(suzuki-einoshin.cq3)" userId="59b9bc30-94fb-4888-9603-60f735782ef0" providerId="ADAL" clId="{A857DDDF-71A6-4E7D-BF32-F30D1356777B}" dt="2024-08-01T13:12:18.985" v="1624" actId="20577"/>
          <ac:spMkLst>
            <pc:docMk/>
            <pc:sldMk cId="506152098" sldId="303"/>
            <ac:spMk id="4" creationId="{9459A2D4-A430-56C3-B9B7-FC6EDA167FDC}"/>
          </ac:spMkLst>
        </pc:spChg>
        <pc:spChg chg="add mod">
          <ac:chgData name="鈴木 栄之心(suzuki-einoshin.cq3)" userId="59b9bc30-94fb-4888-9603-60f735782ef0" providerId="ADAL" clId="{A857DDDF-71A6-4E7D-BF32-F30D1356777B}" dt="2024-08-01T13:15:25.428" v="1745" actId="948"/>
          <ac:spMkLst>
            <pc:docMk/>
            <pc:sldMk cId="506152098" sldId="303"/>
            <ac:spMk id="5" creationId="{C6C59058-7332-0595-1A3D-9FC745E5C667}"/>
          </ac:spMkLst>
        </pc:spChg>
        <pc:spChg chg="mod">
          <ac:chgData name="鈴木 栄之心(suzuki-einoshin.cq3)" userId="59b9bc30-94fb-4888-9603-60f735782ef0" providerId="ADAL" clId="{A857DDDF-71A6-4E7D-BF32-F30D1356777B}" dt="2024-08-01T12:41:36.656" v="806" actId="20577"/>
          <ac:spMkLst>
            <pc:docMk/>
            <pc:sldMk cId="506152098" sldId="303"/>
            <ac:spMk id="7" creationId="{370BD4DB-0220-7EF4-AD63-49CA2BEF2062}"/>
          </ac:spMkLst>
        </pc:spChg>
        <pc:spChg chg="del">
          <ac:chgData name="鈴木 栄之心(suzuki-einoshin.cq3)" userId="59b9bc30-94fb-4888-9603-60f735782ef0" providerId="ADAL" clId="{A857DDDF-71A6-4E7D-BF32-F30D1356777B}" dt="2024-08-01T12:59:00.094" v="1204" actId="478"/>
          <ac:spMkLst>
            <pc:docMk/>
            <pc:sldMk cId="506152098" sldId="303"/>
            <ac:spMk id="8" creationId="{F2203339-9583-CE59-9105-6C31EFCE03BB}"/>
          </ac:spMkLst>
        </pc:spChg>
        <pc:spChg chg="add del mod">
          <ac:chgData name="鈴木 栄之心(suzuki-einoshin.cq3)" userId="59b9bc30-94fb-4888-9603-60f735782ef0" providerId="ADAL" clId="{A857DDDF-71A6-4E7D-BF32-F30D1356777B}" dt="2024-08-01T13:17:09.287" v="1934"/>
          <ac:spMkLst>
            <pc:docMk/>
            <pc:sldMk cId="506152098" sldId="303"/>
            <ac:spMk id="9" creationId="{20A0DB10-31A1-1943-837C-4B608B0FEDF4}"/>
          </ac:spMkLst>
        </pc:spChg>
        <pc:spChg chg="del">
          <ac:chgData name="鈴木 栄之心(suzuki-einoshin.cq3)" userId="59b9bc30-94fb-4888-9603-60f735782ef0" providerId="ADAL" clId="{A857DDDF-71A6-4E7D-BF32-F30D1356777B}" dt="2024-08-01T12:59:11.436" v="1209" actId="478"/>
          <ac:spMkLst>
            <pc:docMk/>
            <pc:sldMk cId="506152098" sldId="303"/>
            <ac:spMk id="10" creationId="{96717B65-7145-4A6D-075C-6D55B3A3CB26}"/>
          </ac:spMkLst>
        </pc:spChg>
      </pc:sldChg>
      <pc:sldChg chg="addSp delSp modSp mod ord">
        <pc:chgData name="鈴木 栄之心(suzuki-einoshin.cq3)" userId="59b9bc30-94fb-4888-9603-60f735782ef0" providerId="ADAL" clId="{A857DDDF-71A6-4E7D-BF32-F30D1356777B}" dt="2024-08-01T13:13:41.334" v="1678"/>
        <pc:sldMkLst>
          <pc:docMk/>
          <pc:sldMk cId="2723685440" sldId="304"/>
        </pc:sldMkLst>
        <pc:spChg chg="add del mod">
          <ac:chgData name="鈴木 栄之心(suzuki-einoshin.cq3)" userId="59b9bc30-94fb-4888-9603-60f735782ef0" providerId="ADAL" clId="{A857DDDF-71A6-4E7D-BF32-F30D1356777B}" dt="2024-08-01T12:59:07.603" v="1207" actId="478"/>
          <ac:spMkLst>
            <pc:docMk/>
            <pc:sldMk cId="2723685440" sldId="304"/>
            <ac:spMk id="4" creationId="{95DDDE59-6AAD-B352-D100-9A116CB0E713}"/>
          </ac:spMkLst>
        </pc:spChg>
        <pc:spChg chg="mod">
          <ac:chgData name="鈴木 栄之心(suzuki-einoshin.cq3)" userId="59b9bc30-94fb-4888-9603-60f735782ef0" providerId="ADAL" clId="{A857DDDF-71A6-4E7D-BF32-F30D1356777B}" dt="2024-08-01T13:11:07.894" v="1617" actId="948"/>
          <ac:spMkLst>
            <pc:docMk/>
            <pc:sldMk cId="2723685440" sldId="304"/>
            <ac:spMk id="5" creationId="{B46A8C0C-1476-31C6-C4B0-B868303C2C63}"/>
          </ac:spMkLst>
        </pc:spChg>
        <pc:spChg chg="mod">
          <ac:chgData name="鈴木 栄之心(suzuki-einoshin.cq3)" userId="59b9bc30-94fb-4888-9603-60f735782ef0" providerId="ADAL" clId="{A857DDDF-71A6-4E7D-BF32-F30D1356777B}" dt="2024-08-01T13:13:41.334" v="1678"/>
          <ac:spMkLst>
            <pc:docMk/>
            <pc:sldMk cId="2723685440" sldId="304"/>
            <ac:spMk id="6" creationId="{D6414386-1C39-F5DB-4EC7-79A41A0D00AD}"/>
          </ac:spMkLst>
        </pc:spChg>
        <pc:spChg chg="mod">
          <ac:chgData name="鈴木 栄之心(suzuki-einoshin.cq3)" userId="59b9bc30-94fb-4888-9603-60f735782ef0" providerId="ADAL" clId="{A857DDDF-71A6-4E7D-BF32-F30D1356777B}" dt="2024-08-01T12:41:32.739" v="804" actId="20577"/>
          <ac:spMkLst>
            <pc:docMk/>
            <pc:sldMk cId="2723685440" sldId="304"/>
            <ac:spMk id="9" creationId="{D59BAA70-76E0-6587-00A2-58AF04A0D639}"/>
          </ac:spMkLst>
        </pc:spChg>
        <pc:spChg chg="add del mod">
          <ac:chgData name="鈴木 栄之心(suzuki-einoshin.cq3)" userId="59b9bc30-94fb-4888-9603-60f735782ef0" providerId="ADAL" clId="{A857DDDF-71A6-4E7D-BF32-F30D1356777B}" dt="2024-08-01T12:59:16.421" v="1212" actId="478"/>
          <ac:spMkLst>
            <pc:docMk/>
            <pc:sldMk cId="2723685440" sldId="304"/>
            <ac:spMk id="10" creationId="{4BEACE28-C558-34BC-3B88-D742939472E2}"/>
          </ac:spMkLst>
        </pc:spChg>
      </pc:sldChg>
      <pc:sldChg chg="modSp mod">
        <pc:chgData name="鈴木 栄之心(suzuki-einoshin.cq3)" userId="59b9bc30-94fb-4888-9603-60f735782ef0" providerId="ADAL" clId="{A857DDDF-71A6-4E7D-BF32-F30D1356777B}" dt="2024-08-01T11:59:23.906" v="6" actId="20577"/>
        <pc:sldMkLst>
          <pc:docMk/>
          <pc:sldMk cId="3867423440" sldId="310"/>
        </pc:sldMkLst>
        <pc:spChg chg="mod">
          <ac:chgData name="鈴木 栄之心(suzuki-einoshin.cq3)" userId="59b9bc30-94fb-4888-9603-60f735782ef0" providerId="ADAL" clId="{A857DDDF-71A6-4E7D-BF32-F30D1356777B}" dt="2024-08-01T11:59:23.906" v="6" actId="20577"/>
          <ac:spMkLst>
            <pc:docMk/>
            <pc:sldMk cId="3867423440" sldId="310"/>
            <ac:spMk id="6" creationId="{AE0E237B-4967-D9FE-8BEF-33B938FB4949}"/>
          </ac:spMkLst>
        </pc:spChg>
      </pc:sldChg>
      <pc:sldChg chg="modSp mod">
        <pc:chgData name="鈴木 栄之心(suzuki-einoshin.cq3)" userId="59b9bc30-94fb-4888-9603-60f735782ef0" providerId="ADAL" clId="{A857DDDF-71A6-4E7D-BF32-F30D1356777B}" dt="2024-08-01T12:41:12.276" v="800" actId="20577"/>
        <pc:sldMkLst>
          <pc:docMk/>
          <pc:sldMk cId="22231031" sldId="315"/>
        </pc:sldMkLst>
        <pc:spChg chg="mod">
          <ac:chgData name="鈴木 栄之心(suzuki-einoshin.cq3)" userId="59b9bc30-94fb-4888-9603-60f735782ef0" providerId="ADAL" clId="{A857DDDF-71A6-4E7D-BF32-F30D1356777B}" dt="2024-08-01T12:41:12.276" v="800" actId="20577"/>
          <ac:spMkLst>
            <pc:docMk/>
            <pc:sldMk cId="22231031" sldId="315"/>
            <ac:spMk id="6" creationId="{C25A6709-5739-615B-C081-B00B1F89FB6E}"/>
          </ac:spMkLst>
        </pc:spChg>
      </pc:sldChg>
      <pc:sldChg chg="modSp mod">
        <pc:chgData name="鈴木 栄之心(suzuki-einoshin.cq3)" userId="59b9bc30-94fb-4888-9603-60f735782ef0" providerId="ADAL" clId="{A857DDDF-71A6-4E7D-BF32-F30D1356777B}" dt="2024-08-01T12:27:33.094" v="347" actId="20577"/>
        <pc:sldMkLst>
          <pc:docMk/>
          <pc:sldMk cId="1241400208" sldId="317"/>
        </pc:sldMkLst>
        <pc:spChg chg="mod">
          <ac:chgData name="鈴木 栄之心(suzuki-einoshin.cq3)" userId="59b9bc30-94fb-4888-9603-60f735782ef0" providerId="ADAL" clId="{A857DDDF-71A6-4E7D-BF32-F30D1356777B}" dt="2024-08-01T12:27:33.094" v="347" actId="20577"/>
          <ac:spMkLst>
            <pc:docMk/>
            <pc:sldMk cId="1241400208" sldId="317"/>
            <ac:spMk id="6" creationId="{2C3CF679-C971-21C1-AF92-E7D24A8552D3}"/>
          </ac:spMkLst>
        </pc:spChg>
      </pc:sldChg>
      <pc:sldChg chg="addSp delSp modSp new add del">
        <pc:chgData name="鈴木 栄之心(suzuki-einoshin.cq3)" userId="59b9bc30-94fb-4888-9603-60f735782ef0" providerId="ADAL" clId="{A857DDDF-71A6-4E7D-BF32-F30D1356777B}" dt="2024-08-01T12:45:25.217" v="901"/>
        <pc:sldMkLst>
          <pc:docMk/>
          <pc:sldMk cId="3975593325" sldId="324"/>
        </pc:sldMkLst>
        <pc:spChg chg="add del mod">
          <ac:chgData name="鈴木 栄之心(suzuki-einoshin.cq3)" userId="59b9bc30-94fb-4888-9603-60f735782ef0" providerId="ADAL" clId="{A857DDDF-71A6-4E7D-BF32-F30D1356777B}" dt="2024-08-01T12:44:48.068" v="891"/>
          <ac:spMkLst>
            <pc:docMk/>
            <pc:sldMk cId="3975593325" sldId="324"/>
            <ac:spMk id="2" creationId="{EBD599AC-2070-DF51-B062-40B2A5B03868}"/>
          </ac:spMkLst>
        </pc:spChg>
        <pc:spChg chg="add del mod">
          <ac:chgData name="鈴木 栄之心(suzuki-einoshin.cq3)" userId="59b9bc30-94fb-4888-9603-60f735782ef0" providerId="ADAL" clId="{A857DDDF-71A6-4E7D-BF32-F30D1356777B}" dt="2024-08-01T12:44:48.068" v="891"/>
          <ac:spMkLst>
            <pc:docMk/>
            <pc:sldMk cId="3975593325" sldId="324"/>
            <ac:spMk id="3" creationId="{B6D91050-F2CC-88A7-7AFE-3386B0642E8C}"/>
          </ac:spMkLst>
        </pc:spChg>
        <pc:spChg chg="add del mod">
          <ac:chgData name="鈴木 栄之心(suzuki-einoshin.cq3)" userId="59b9bc30-94fb-4888-9603-60f735782ef0" providerId="ADAL" clId="{A857DDDF-71A6-4E7D-BF32-F30D1356777B}" dt="2024-08-01T12:44:48.068" v="891"/>
          <ac:spMkLst>
            <pc:docMk/>
            <pc:sldMk cId="3975593325" sldId="324"/>
            <ac:spMk id="4" creationId="{8921F286-70B4-47F1-44EC-3125B963E0C4}"/>
          </ac:spMkLst>
        </pc:spChg>
        <pc:spChg chg="add del mod">
          <ac:chgData name="鈴木 栄之心(suzuki-einoshin.cq3)" userId="59b9bc30-94fb-4888-9603-60f735782ef0" providerId="ADAL" clId="{A857DDDF-71A6-4E7D-BF32-F30D1356777B}" dt="2024-08-01T12:44:48.068" v="891"/>
          <ac:spMkLst>
            <pc:docMk/>
            <pc:sldMk cId="3975593325" sldId="324"/>
            <ac:spMk id="5" creationId="{BC1C1A51-03F7-DE14-DE2E-AD84AA0169D9}"/>
          </ac:spMkLst>
        </pc:spChg>
        <pc:spChg chg="add del mod">
          <ac:chgData name="鈴木 栄之心(suzuki-einoshin.cq3)" userId="59b9bc30-94fb-4888-9603-60f735782ef0" providerId="ADAL" clId="{A857DDDF-71A6-4E7D-BF32-F30D1356777B}" dt="2024-08-01T12:44:42.619" v="885"/>
          <ac:spMkLst>
            <pc:docMk/>
            <pc:sldMk cId="3975593325" sldId="324"/>
            <ac:spMk id="6" creationId="{F6A973A7-D095-CB4D-0787-61A3EEC5DD43}"/>
          </ac:spMkLst>
        </pc:spChg>
        <pc:spChg chg="add del mod">
          <ac:chgData name="鈴木 栄之心(suzuki-einoshin.cq3)" userId="59b9bc30-94fb-4888-9603-60f735782ef0" providerId="ADAL" clId="{A857DDDF-71A6-4E7D-BF32-F30D1356777B}" dt="2024-08-01T12:44:40.985" v="883"/>
          <ac:spMkLst>
            <pc:docMk/>
            <pc:sldMk cId="3975593325" sldId="324"/>
            <ac:spMk id="8" creationId="{A10AFC4D-1841-94A0-B9E6-ECD9F717AC26}"/>
          </ac:spMkLst>
        </pc:spChg>
        <pc:spChg chg="add del mod">
          <ac:chgData name="鈴木 栄之心(suzuki-einoshin.cq3)" userId="59b9bc30-94fb-4888-9603-60f735782ef0" providerId="ADAL" clId="{A857DDDF-71A6-4E7D-BF32-F30D1356777B}" dt="2024-08-01T12:44:40.985" v="883"/>
          <ac:spMkLst>
            <pc:docMk/>
            <pc:sldMk cId="3975593325" sldId="324"/>
            <ac:spMk id="9" creationId="{730DEDCE-87CF-4FCA-0A3E-5CF3E30F0CC3}"/>
          </ac:spMkLst>
        </pc:spChg>
        <pc:spChg chg="add del mod">
          <ac:chgData name="鈴木 栄之心(suzuki-einoshin.cq3)" userId="59b9bc30-94fb-4888-9603-60f735782ef0" providerId="ADAL" clId="{A857DDDF-71A6-4E7D-BF32-F30D1356777B}" dt="2024-08-01T12:44:40.985" v="883"/>
          <ac:spMkLst>
            <pc:docMk/>
            <pc:sldMk cId="3975593325" sldId="324"/>
            <ac:spMk id="10" creationId="{B35F0BCF-CA92-8F60-24D7-E901F4E7AB8B}"/>
          </ac:spMkLst>
        </pc:spChg>
        <pc:spChg chg="add del mod">
          <ac:chgData name="鈴木 栄之心(suzuki-einoshin.cq3)" userId="59b9bc30-94fb-4888-9603-60f735782ef0" providerId="ADAL" clId="{A857DDDF-71A6-4E7D-BF32-F30D1356777B}" dt="2024-08-01T12:44:40.985" v="883"/>
          <ac:spMkLst>
            <pc:docMk/>
            <pc:sldMk cId="3975593325" sldId="324"/>
            <ac:spMk id="11" creationId="{10A76FC2-7E34-C00F-DEFC-AB4B3898C5E2}"/>
          </ac:spMkLst>
        </pc:spChg>
        <pc:spChg chg="add mod">
          <ac:chgData name="鈴木 栄之心(suzuki-einoshin.cq3)" userId="59b9bc30-94fb-4888-9603-60f735782ef0" providerId="ADAL" clId="{A857DDDF-71A6-4E7D-BF32-F30D1356777B}" dt="2024-08-01T12:45:02.980" v="895"/>
          <ac:spMkLst>
            <pc:docMk/>
            <pc:sldMk cId="3975593325" sldId="324"/>
            <ac:spMk id="12" creationId="{9FB49283-CE74-B298-AF66-261DDFDC8417}"/>
          </ac:spMkLst>
        </pc:spChg>
        <pc:spChg chg="add mod">
          <ac:chgData name="鈴木 栄之心(suzuki-einoshin.cq3)" userId="59b9bc30-94fb-4888-9603-60f735782ef0" providerId="ADAL" clId="{A857DDDF-71A6-4E7D-BF32-F30D1356777B}" dt="2024-08-01T12:45:16.810" v="899"/>
          <ac:spMkLst>
            <pc:docMk/>
            <pc:sldMk cId="3975593325" sldId="324"/>
            <ac:spMk id="14" creationId="{BA0940F1-CF92-7953-54E0-78CF70569AE4}"/>
          </ac:spMkLst>
        </pc:spChg>
        <pc:spChg chg="add mod">
          <ac:chgData name="鈴木 栄之心(suzuki-einoshin.cq3)" userId="59b9bc30-94fb-4888-9603-60f735782ef0" providerId="ADAL" clId="{A857DDDF-71A6-4E7D-BF32-F30D1356777B}" dt="2024-08-01T12:45:25.217" v="901"/>
          <ac:spMkLst>
            <pc:docMk/>
            <pc:sldMk cId="3975593325" sldId="324"/>
            <ac:spMk id="16" creationId="{34CF44A8-5F2B-356C-D14B-CB30C637C77E}"/>
          </ac:spMkLst>
        </pc:spChg>
        <pc:spChg chg="add mod">
          <ac:chgData name="鈴木 栄之心(suzuki-einoshin.cq3)" userId="59b9bc30-94fb-4888-9603-60f735782ef0" providerId="ADAL" clId="{A857DDDF-71A6-4E7D-BF32-F30D1356777B}" dt="2024-08-01T12:45:25.217" v="901"/>
          <ac:spMkLst>
            <pc:docMk/>
            <pc:sldMk cId="3975593325" sldId="324"/>
            <ac:spMk id="17" creationId="{DF3AF2E0-C468-860F-8E05-4CCB181658B9}"/>
          </ac:spMkLst>
        </pc:spChg>
        <pc:spChg chg="add mod">
          <ac:chgData name="鈴木 栄之心(suzuki-einoshin.cq3)" userId="59b9bc30-94fb-4888-9603-60f735782ef0" providerId="ADAL" clId="{A857DDDF-71A6-4E7D-BF32-F30D1356777B}" dt="2024-08-01T12:45:25.217" v="901"/>
          <ac:spMkLst>
            <pc:docMk/>
            <pc:sldMk cId="3975593325" sldId="324"/>
            <ac:spMk id="18" creationId="{5F01D8DB-2594-6829-1FC3-0CFD9AAAAD1E}"/>
          </ac:spMkLst>
        </pc:spChg>
        <pc:spChg chg="add mod">
          <ac:chgData name="鈴木 栄之心(suzuki-einoshin.cq3)" userId="59b9bc30-94fb-4888-9603-60f735782ef0" providerId="ADAL" clId="{A857DDDF-71A6-4E7D-BF32-F30D1356777B}" dt="2024-08-01T12:45:25.217" v="901"/>
          <ac:spMkLst>
            <pc:docMk/>
            <pc:sldMk cId="3975593325" sldId="324"/>
            <ac:spMk id="19" creationId="{AA5CFCDD-CF5A-8B31-9EF8-07D8576246DD}"/>
          </ac:spMkLst>
        </pc:spChg>
        <pc:picChg chg="add del mod">
          <ac:chgData name="鈴木 栄之心(suzuki-einoshin.cq3)" userId="59b9bc30-94fb-4888-9603-60f735782ef0" providerId="ADAL" clId="{A857DDDF-71A6-4E7D-BF32-F30D1356777B}" dt="2024-08-01T12:44:42.619" v="885"/>
          <ac:picMkLst>
            <pc:docMk/>
            <pc:sldMk cId="3975593325" sldId="324"/>
            <ac:picMk id="7" creationId="{484CCABA-7FAE-F295-11E0-B50135527796}"/>
          </ac:picMkLst>
        </pc:picChg>
        <pc:picChg chg="add mod">
          <ac:chgData name="鈴木 栄之心(suzuki-einoshin.cq3)" userId="59b9bc30-94fb-4888-9603-60f735782ef0" providerId="ADAL" clId="{A857DDDF-71A6-4E7D-BF32-F30D1356777B}" dt="2024-08-01T12:45:02.980" v="895"/>
          <ac:picMkLst>
            <pc:docMk/>
            <pc:sldMk cId="3975593325" sldId="324"/>
            <ac:picMk id="13" creationId="{B023E774-AA2B-236F-7C89-68B96238250D}"/>
          </ac:picMkLst>
        </pc:picChg>
        <pc:picChg chg="add mod">
          <ac:chgData name="鈴木 栄之心(suzuki-einoshin.cq3)" userId="59b9bc30-94fb-4888-9603-60f735782ef0" providerId="ADAL" clId="{A857DDDF-71A6-4E7D-BF32-F30D1356777B}" dt="2024-08-01T12:45:16.810" v="899"/>
          <ac:picMkLst>
            <pc:docMk/>
            <pc:sldMk cId="3975593325" sldId="324"/>
            <ac:picMk id="15" creationId="{D1EC540A-699C-C9D4-E0F4-2F3D2F3F8AC3}"/>
          </ac:picMkLst>
        </pc:picChg>
      </pc:sldChg>
    </pc:docChg>
  </pc:docChgLst>
  <pc:docChgLst>
    <pc:chgData name="鈴木 栄之心(suzuki-einoshin.cq3)" userId="59b9bc30-94fb-4888-9603-60f735782ef0" providerId="ADAL" clId="{C22F45D7-14B5-4CD2-83C4-E78C8EF2EE59}"/>
    <pc:docChg chg="undo redo custSel addSld modSld">
      <pc:chgData name="鈴木 栄之心(suzuki-einoshin.cq3)" userId="59b9bc30-94fb-4888-9603-60f735782ef0" providerId="ADAL" clId="{C22F45D7-14B5-4CD2-83C4-E78C8EF2EE59}" dt="2024-07-21T14:32:36.818" v="166" actId="20577"/>
      <pc:docMkLst>
        <pc:docMk/>
      </pc:docMkLst>
      <pc:sldChg chg="modSp mod">
        <pc:chgData name="鈴木 栄之心(suzuki-einoshin.cq3)" userId="59b9bc30-94fb-4888-9603-60f735782ef0" providerId="ADAL" clId="{C22F45D7-14B5-4CD2-83C4-E78C8EF2EE59}" dt="2024-07-21T14:30:38.121" v="102" actId="20577"/>
        <pc:sldMkLst>
          <pc:docMk/>
          <pc:sldMk cId="1386355754" sldId="267"/>
        </pc:sldMkLst>
        <pc:spChg chg="mod">
          <ac:chgData name="鈴木 栄之心(suzuki-einoshin.cq3)" userId="59b9bc30-94fb-4888-9603-60f735782ef0" providerId="ADAL" clId="{C22F45D7-14B5-4CD2-83C4-E78C8EF2EE59}" dt="2024-07-21T14:30:38.121" v="102" actId="20577"/>
          <ac:spMkLst>
            <pc:docMk/>
            <pc:sldMk cId="1386355754" sldId="267"/>
            <ac:spMk id="7" creationId="{A69B1922-0556-AE0D-47F7-399AD63B1F2C}"/>
          </ac:spMkLst>
        </pc:spChg>
      </pc:sldChg>
      <pc:sldChg chg="modSp mod">
        <pc:chgData name="鈴木 栄之心(suzuki-einoshin.cq3)" userId="59b9bc30-94fb-4888-9603-60f735782ef0" providerId="ADAL" clId="{C22F45D7-14B5-4CD2-83C4-E78C8EF2EE59}" dt="2024-07-21T14:30:41.633" v="104" actId="20577"/>
        <pc:sldMkLst>
          <pc:docMk/>
          <pc:sldMk cId="1460479526" sldId="268"/>
        </pc:sldMkLst>
        <pc:spChg chg="mod">
          <ac:chgData name="鈴木 栄之心(suzuki-einoshin.cq3)" userId="59b9bc30-94fb-4888-9603-60f735782ef0" providerId="ADAL" clId="{C22F45D7-14B5-4CD2-83C4-E78C8EF2EE59}" dt="2024-07-21T14:30:41.633" v="104" actId="20577"/>
          <ac:spMkLst>
            <pc:docMk/>
            <pc:sldMk cId="1460479526" sldId="268"/>
            <ac:spMk id="7" creationId="{370BD4DB-0220-7EF4-AD63-49CA2BEF2062}"/>
          </ac:spMkLst>
        </pc:spChg>
      </pc:sldChg>
      <pc:sldChg chg="modSp mod">
        <pc:chgData name="鈴木 栄之心(suzuki-einoshin.cq3)" userId="59b9bc30-94fb-4888-9603-60f735782ef0" providerId="ADAL" clId="{C22F45D7-14B5-4CD2-83C4-E78C8EF2EE59}" dt="2024-07-21T14:30:33.795" v="100" actId="20577"/>
        <pc:sldMkLst>
          <pc:docMk/>
          <pc:sldMk cId="1048887717" sldId="274"/>
        </pc:sldMkLst>
        <pc:spChg chg="mod">
          <ac:chgData name="鈴木 栄之心(suzuki-einoshin.cq3)" userId="59b9bc30-94fb-4888-9603-60f735782ef0" providerId="ADAL" clId="{C22F45D7-14B5-4CD2-83C4-E78C8EF2EE59}" dt="2024-07-21T14:30:33.795" v="100" actId="20577"/>
          <ac:spMkLst>
            <pc:docMk/>
            <pc:sldMk cId="1048887717" sldId="274"/>
            <ac:spMk id="8" creationId="{44A14549-B201-CC71-CACD-B95CF1E52068}"/>
          </ac:spMkLst>
        </pc:spChg>
      </pc:sldChg>
      <pc:sldChg chg="modSp mod">
        <pc:chgData name="鈴木 栄之心(suzuki-einoshin.cq3)" userId="59b9bc30-94fb-4888-9603-60f735782ef0" providerId="ADAL" clId="{C22F45D7-14B5-4CD2-83C4-E78C8EF2EE59}" dt="2024-07-21T14:30:52.199" v="108" actId="20577"/>
        <pc:sldMkLst>
          <pc:docMk/>
          <pc:sldMk cId="1500876238" sldId="275"/>
        </pc:sldMkLst>
        <pc:spChg chg="mod">
          <ac:chgData name="鈴木 栄之心(suzuki-einoshin.cq3)" userId="59b9bc30-94fb-4888-9603-60f735782ef0" providerId="ADAL" clId="{C22F45D7-14B5-4CD2-83C4-E78C8EF2EE59}" dt="2024-07-21T14:30:52.199" v="108" actId="20577"/>
          <ac:spMkLst>
            <pc:docMk/>
            <pc:sldMk cId="1500876238" sldId="275"/>
            <ac:spMk id="7" creationId="{370BD4DB-0220-7EF4-AD63-49CA2BEF2062}"/>
          </ac:spMkLst>
        </pc:spChg>
      </pc:sldChg>
      <pc:sldChg chg="modSp mod">
        <pc:chgData name="鈴木 栄之心(suzuki-einoshin.cq3)" userId="59b9bc30-94fb-4888-9603-60f735782ef0" providerId="ADAL" clId="{C22F45D7-14B5-4CD2-83C4-E78C8EF2EE59}" dt="2024-07-21T14:30:58.351" v="110" actId="20577"/>
        <pc:sldMkLst>
          <pc:docMk/>
          <pc:sldMk cId="4181852655" sldId="278"/>
        </pc:sldMkLst>
        <pc:spChg chg="mod">
          <ac:chgData name="鈴木 栄之心(suzuki-einoshin.cq3)" userId="59b9bc30-94fb-4888-9603-60f735782ef0" providerId="ADAL" clId="{C22F45D7-14B5-4CD2-83C4-E78C8EF2EE59}" dt="2024-07-21T14:30:58.351" v="110" actId="20577"/>
          <ac:spMkLst>
            <pc:docMk/>
            <pc:sldMk cId="4181852655" sldId="278"/>
            <ac:spMk id="7" creationId="{370BD4DB-0220-7EF4-AD63-49CA2BEF2062}"/>
          </ac:spMkLst>
        </pc:spChg>
      </pc:sldChg>
      <pc:sldChg chg="modSp mod">
        <pc:chgData name="鈴木 栄之心(suzuki-einoshin.cq3)" userId="59b9bc30-94fb-4888-9603-60f735782ef0" providerId="ADAL" clId="{C22F45D7-14B5-4CD2-83C4-E78C8EF2EE59}" dt="2024-07-21T14:30:28.787" v="98" actId="20577"/>
        <pc:sldMkLst>
          <pc:docMk/>
          <pc:sldMk cId="2349878258" sldId="285"/>
        </pc:sldMkLst>
        <pc:spChg chg="mod">
          <ac:chgData name="鈴木 栄之心(suzuki-einoshin.cq3)" userId="59b9bc30-94fb-4888-9603-60f735782ef0" providerId="ADAL" clId="{C22F45D7-14B5-4CD2-83C4-E78C8EF2EE59}" dt="2024-07-21T14:30:28.787" v="98" actId="20577"/>
          <ac:spMkLst>
            <pc:docMk/>
            <pc:sldMk cId="2349878258" sldId="285"/>
            <ac:spMk id="8" creationId="{44A14549-B201-CC71-CACD-B95CF1E52068}"/>
          </ac:spMkLst>
        </pc:spChg>
      </pc:sldChg>
      <pc:sldChg chg="modSp mod">
        <pc:chgData name="鈴木 栄之心(suzuki-einoshin.cq3)" userId="59b9bc30-94fb-4888-9603-60f735782ef0" providerId="ADAL" clId="{C22F45D7-14B5-4CD2-83C4-E78C8EF2EE59}" dt="2024-07-21T14:31:24.009" v="122" actId="20577"/>
        <pc:sldMkLst>
          <pc:docMk/>
          <pc:sldMk cId="1970367648" sldId="287"/>
        </pc:sldMkLst>
        <pc:spChg chg="mod">
          <ac:chgData name="鈴木 栄之心(suzuki-einoshin.cq3)" userId="59b9bc30-94fb-4888-9603-60f735782ef0" providerId="ADAL" clId="{C22F45D7-14B5-4CD2-83C4-E78C8EF2EE59}" dt="2024-07-21T14:31:24.009" v="122" actId="20577"/>
          <ac:spMkLst>
            <pc:docMk/>
            <pc:sldMk cId="1970367648" sldId="287"/>
            <ac:spMk id="8" creationId="{44A14549-B201-CC71-CACD-B95CF1E52068}"/>
          </ac:spMkLst>
        </pc:spChg>
      </pc:sldChg>
      <pc:sldChg chg="modSp mod">
        <pc:chgData name="鈴木 栄之心(suzuki-einoshin.cq3)" userId="59b9bc30-94fb-4888-9603-60f735782ef0" providerId="ADAL" clId="{C22F45D7-14B5-4CD2-83C4-E78C8EF2EE59}" dt="2024-07-21T14:31:30.962" v="126" actId="20577"/>
        <pc:sldMkLst>
          <pc:docMk/>
          <pc:sldMk cId="700238358" sldId="288"/>
        </pc:sldMkLst>
        <pc:spChg chg="mod">
          <ac:chgData name="鈴木 栄之心(suzuki-einoshin.cq3)" userId="59b9bc30-94fb-4888-9603-60f735782ef0" providerId="ADAL" clId="{C22F45D7-14B5-4CD2-83C4-E78C8EF2EE59}" dt="2024-07-21T14:31:30.962" v="126" actId="20577"/>
          <ac:spMkLst>
            <pc:docMk/>
            <pc:sldMk cId="700238358" sldId="288"/>
            <ac:spMk id="8" creationId="{44A14549-B201-CC71-CACD-B95CF1E52068}"/>
          </ac:spMkLst>
        </pc:spChg>
      </pc:sldChg>
      <pc:sldChg chg="modSp mod">
        <pc:chgData name="鈴木 栄之心(suzuki-einoshin.cq3)" userId="59b9bc30-94fb-4888-9603-60f735782ef0" providerId="ADAL" clId="{C22F45D7-14B5-4CD2-83C4-E78C8EF2EE59}" dt="2024-07-21T14:31:34.277" v="128" actId="20577"/>
        <pc:sldMkLst>
          <pc:docMk/>
          <pc:sldMk cId="2404117323" sldId="289"/>
        </pc:sldMkLst>
        <pc:spChg chg="mod">
          <ac:chgData name="鈴木 栄之心(suzuki-einoshin.cq3)" userId="59b9bc30-94fb-4888-9603-60f735782ef0" providerId="ADAL" clId="{C22F45D7-14B5-4CD2-83C4-E78C8EF2EE59}" dt="2024-07-21T14:31:34.277" v="128" actId="20577"/>
          <ac:spMkLst>
            <pc:docMk/>
            <pc:sldMk cId="2404117323" sldId="289"/>
            <ac:spMk id="7" creationId="{A69B1922-0556-AE0D-47F7-399AD63B1F2C}"/>
          </ac:spMkLst>
        </pc:spChg>
      </pc:sldChg>
      <pc:sldChg chg="modSp mod">
        <pc:chgData name="鈴木 栄之心(suzuki-einoshin.cq3)" userId="59b9bc30-94fb-4888-9603-60f735782ef0" providerId="ADAL" clId="{C22F45D7-14B5-4CD2-83C4-E78C8EF2EE59}" dt="2024-07-21T14:31:37.778" v="130" actId="20577"/>
        <pc:sldMkLst>
          <pc:docMk/>
          <pc:sldMk cId="1582324130" sldId="290"/>
        </pc:sldMkLst>
        <pc:spChg chg="mod">
          <ac:chgData name="鈴木 栄之心(suzuki-einoshin.cq3)" userId="59b9bc30-94fb-4888-9603-60f735782ef0" providerId="ADAL" clId="{C22F45D7-14B5-4CD2-83C4-E78C8EF2EE59}" dt="2024-07-21T14:31:37.778" v="130" actId="20577"/>
          <ac:spMkLst>
            <pc:docMk/>
            <pc:sldMk cId="1582324130" sldId="290"/>
            <ac:spMk id="7" creationId="{370BD4DB-0220-7EF4-AD63-49CA2BEF2062}"/>
          </ac:spMkLst>
        </pc:spChg>
      </pc:sldChg>
      <pc:sldChg chg="modSp mod">
        <pc:chgData name="鈴木 栄之心(suzuki-einoshin.cq3)" userId="59b9bc30-94fb-4888-9603-60f735782ef0" providerId="ADAL" clId="{C22F45D7-14B5-4CD2-83C4-E78C8EF2EE59}" dt="2024-07-21T14:31:41.629" v="132" actId="20577"/>
        <pc:sldMkLst>
          <pc:docMk/>
          <pc:sldMk cId="2398779012" sldId="291"/>
        </pc:sldMkLst>
        <pc:spChg chg="mod">
          <ac:chgData name="鈴木 栄之心(suzuki-einoshin.cq3)" userId="59b9bc30-94fb-4888-9603-60f735782ef0" providerId="ADAL" clId="{C22F45D7-14B5-4CD2-83C4-E78C8EF2EE59}" dt="2024-07-21T14:31:41.629" v="132" actId="20577"/>
          <ac:spMkLst>
            <pc:docMk/>
            <pc:sldMk cId="2398779012" sldId="291"/>
            <ac:spMk id="7" creationId="{370BD4DB-0220-7EF4-AD63-49CA2BEF2062}"/>
          </ac:spMkLst>
        </pc:spChg>
      </pc:sldChg>
      <pc:sldChg chg="modSp mod">
        <pc:chgData name="鈴木 栄之心(suzuki-einoshin.cq3)" userId="59b9bc30-94fb-4888-9603-60f735782ef0" providerId="ADAL" clId="{C22F45D7-14B5-4CD2-83C4-E78C8EF2EE59}" dt="2024-07-21T14:31:45.079" v="134" actId="20577"/>
        <pc:sldMkLst>
          <pc:docMk/>
          <pc:sldMk cId="3552934736" sldId="292"/>
        </pc:sldMkLst>
        <pc:spChg chg="mod">
          <ac:chgData name="鈴木 栄之心(suzuki-einoshin.cq3)" userId="59b9bc30-94fb-4888-9603-60f735782ef0" providerId="ADAL" clId="{C22F45D7-14B5-4CD2-83C4-E78C8EF2EE59}" dt="2024-07-21T14:31:45.079" v="134" actId="20577"/>
          <ac:spMkLst>
            <pc:docMk/>
            <pc:sldMk cId="3552934736" sldId="292"/>
            <ac:spMk id="7" creationId="{370BD4DB-0220-7EF4-AD63-49CA2BEF2062}"/>
          </ac:spMkLst>
        </pc:spChg>
      </pc:sldChg>
      <pc:sldChg chg="modSp mod">
        <pc:chgData name="鈴木 栄之心(suzuki-einoshin.cq3)" userId="59b9bc30-94fb-4888-9603-60f735782ef0" providerId="ADAL" clId="{C22F45D7-14B5-4CD2-83C4-E78C8EF2EE59}" dt="2024-07-21T14:31:59.619" v="146" actId="20577"/>
        <pc:sldMkLst>
          <pc:docMk/>
          <pc:sldMk cId="3284666790" sldId="294"/>
        </pc:sldMkLst>
        <pc:spChg chg="mod">
          <ac:chgData name="鈴木 栄之心(suzuki-einoshin.cq3)" userId="59b9bc30-94fb-4888-9603-60f735782ef0" providerId="ADAL" clId="{C22F45D7-14B5-4CD2-83C4-E78C8EF2EE59}" dt="2024-07-21T14:31:59.619" v="146" actId="20577"/>
          <ac:spMkLst>
            <pc:docMk/>
            <pc:sldMk cId="3284666790" sldId="294"/>
            <ac:spMk id="7" creationId="{370BD4DB-0220-7EF4-AD63-49CA2BEF2062}"/>
          </ac:spMkLst>
        </pc:spChg>
      </pc:sldChg>
      <pc:sldChg chg="modSp mod">
        <pc:chgData name="鈴木 栄之心(suzuki-einoshin.cq3)" userId="59b9bc30-94fb-4888-9603-60f735782ef0" providerId="ADAL" clId="{C22F45D7-14B5-4CD2-83C4-E78C8EF2EE59}" dt="2024-07-21T14:32:03.707" v="148" actId="20577"/>
        <pc:sldMkLst>
          <pc:docMk/>
          <pc:sldMk cId="1704749596" sldId="295"/>
        </pc:sldMkLst>
        <pc:spChg chg="mod">
          <ac:chgData name="鈴木 栄之心(suzuki-einoshin.cq3)" userId="59b9bc30-94fb-4888-9603-60f735782ef0" providerId="ADAL" clId="{C22F45D7-14B5-4CD2-83C4-E78C8EF2EE59}" dt="2024-07-21T14:32:03.707" v="148" actId="20577"/>
          <ac:spMkLst>
            <pc:docMk/>
            <pc:sldMk cId="1704749596" sldId="295"/>
            <ac:spMk id="8" creationId="{44A14549-B201-CC71-CACD-B95CF1E52068}"/>
          </ac:spMkLst>
        </pc:spChg>
      </pc:sldChg>
      <pc:sldChg chg="modSp mod">
        <pc:chgData name="鈴木 栄之心(suzuki-einoshin.cq3)" userId="59b9bc30-94fb-4888-9603-60f735782ef0" providerId="ADAL" clId="{C22F45D7-14B5-4CD2-83C4-E78C8EF2EE59}" dt="2024-07-21T14:32:07.191" v="150" actId="20577"/>
        <pc:sldMkLst>
          <pc:docMk/>
          <pc:sldMk cId="1059245357" sldId="296"/>
        </pc:sldMkLst>
        <pc:spChg chg="mod">
          <ac:chgData name="鈴木 栄之心(suzuki-einoshin.cq3)" userId="59b9bc30-94fb-4888-9603-60f735782ef0" providerId="ADAL" clId="{C22F45D7-14B5-4CD2-83C4-E78C8EF2EE59}" dt="2024-07-21T14:32:07.191" v="150" actId="20577"/>
          <ac:spMkLst>
            <pc:docMk/>
            <pc:sldMk cId="1059245357" sldId="296"/>
            <ac:spMk id="7" creationId="{A69B1922-0556-AE0D-47F7-399AD63B1F2C}"/>
          </ac:spMkLst>
        </pc:spChg>
      </pc:sldChg>
      <pc:sldChg chg="modSp mod">
        <pc:chgData name="鈴木 栄之心(suzuki-einoshin.cq3)" userId="59b9bc30-94fb-4888-9603-60f735782ef0" providerId="ADAL" clId="{C22F45D7-14B5-4CD2-83C4-E78C8EF2EE59}" dt="2024-07-21T14:32:13.522" v="152" actId="20577"/>
        <pc:sldMkLst>
          <pc:docMk/>
          <pc:sldMk cId="3804564952" sldId="297"/>
        </pc:sldMkLst>
        <pc:spChg chg="mod">
          <ac:chgData name="鈴木 栄之心(suzuki-einoshin.cq3)" userId="59b9bc30-94fb-4888-9603-60f735782ef0" providerId="ADAL" clId="{C22F45D7-14B5-4CD2-83C4-E78C8EF2EE59}" dt="2024-07-21T14:32:13.522" v="152" actId="20577"/>
          <ac:spMkLst>
            <pc:docMk/>
            <pc:sldMk cId="3804564952" sldId="297"/>
            <ac:spMk id="7" creationId="{370BD4DB-0220-7EF4-AD63-49CA2BEF2062}"/>
          </ac:spMkLst>
        </pc:spChg>
      </pc:sldChg>
      <pc:sldChg chg="modSp mod">
        <pc:chgData name="鈴木 栄之心(suzuki-einoshin.cq3)" userId="59b9bc30-94fb-4888-9603-60f735782ef0" providerId="ADAL" clId="{C22F45D7-14B5-4CD2-83C4-E78C8EF2EE59}" dt="2024-07-21T14:32:16.641" v="154" actId="20577"/>
        <pc:sldMkLst>
          <pc:docMk/>
          <pc:sldMk cId="3270419654" sldId="298"/>
        </pc:sldMkLst>
        <pc:spChg chg="mod">
          <ac:chgData name="鈴木 栄之心(suzuki-einoshin.cq3)" userId="59b9bc30-94fb-4888-9603-60f735782ef0" providerId="ADAL" clId="{C22F45D7-14B5-4CD2-83C4-E78C8EF2EE59}" dt="2024-07-21T14:32:16.641" v="154" actId="20577"/>
          <ac:spMkLst>
            <pc:docMk/>
            <pc:sldMk cId="3270419654" sldId="298"/>
            <ac:spMk id="7" creationId="{370BD4DB-0220-7EF4-AD63-49CA2BEF2062}"/>
          </ac:spMkLst>
        </pc:spChg>
      </pc:sldChg>
      <pc:sldChg chg="modSp mod">
        <pc:chgData name="鈴木 栄之心(suzuki-einoshin.cq3)" userId="59b9bc30-94fb-4888-9603-60f735782ef0" providerId="ADAL" clId="{C22F45D7-14B5-4CD2-83C4-E78C8EF2EE59}" dt="2024-07-21T14:32:20.023" v="156" actId="20577"/>
        <pc:sldMkLst>
          <pc:docMk/>
          <pc:sldMk cId="357244595" sldId="299"/>
        </pc:sldMkLst>
        <pc:spChg chg="mod">
          <ac:chgData name="鈴木 栄之心(suzuki-einoshin.cq3)" userId="59b9bc30-94fb-4888-9603-60f735782ef0" providerId="ADAL" clId="{C22F45D7-14B5-4CD2-83C4-E78C8EF2EE59}" dt="2024-07-21T14:32:20.023" v="156" actId="20577"/>
          <ac:spMkLst>
            <pc:docMk/>
            <pc:sldMk cId="357244595" sldId="299"/>
            <ac:spMk id="7" creationId="{370BD4DB-0220-7EF4-AD63-49CA2BEF2062}"/>
          </ac:spMkLst>
        </pc:spChg>
      </pc:sldChg>
      <pc:sldChg chg="modSp mod">
        <pc:chgData name="鈴木 栄之心(suzuki-einoshin.cq3)" userId="59b9bc30-94fb-4888-9603-60f735782ef0" providerId="ADAL" clId="{C22F45D7-14B5-4CD2-83C4-E78C8EF2EE59}" dt="2024-07-21T14:32:27.342" v="160" actId="20577"/>
        <pc:sldMkLst>
          <pc:docMk/>
          <pc:sldMk cId="270200241" sldId="301"/>
        </pc:sldMkLst>
        <pc:spChg chg="mod">
          <ac:chgData name="鈴木 栄之心(suzuki-einoshin.cq3)" userId="59b9bc30-94fb-4888-9603-60f735782ef0" providerId="ADAL" clId="{C22F45D7-14B5-4CD2-83C4-E78C8EF2EE59}" dt="2024-07-21T14:32:27.342" v="160" actId="20577"/>
          <ac:spMkLst>
            <pc:docMk/>
            <pc:sldMk cId="270200241" sldId="301"/>
            <ac:spMk id="33" creationId="{ED4F3117-2344-49D3-232C-5B52373E0B6C}"/>
          </ac:spMkLst>
        </pc:spChg>
      </pc:sldChg>
      <pc:sldChg chg="modSp mod">
        <pc:chgData name="鈴木 栄之心(suzuki-einoshin.cq3)" userId="59b9bc30-94fb-4888-9603-60f735782ef0" providerId="ADAL" clId="{C22F45D7-14B5-4CD2-83C4-E78C8EF2EE59}" dt="2024-07-21T14:32:32.564" v="164" actId="20577"/>
        <pc:sldMkLst>
          <pc:docMk/>
          <pc:sldMk cId="506152098" sldId="303"/>
        </pc:sldMkLst>
        <pc:spChg chg="mod">
          <ac:chgData name="鈴木 栄之心(suzuki-einoshin.cq3)" userId="59b9bc30-94fb-4888-9603-60f735782ef0" providerId="ADAL" clId="{C22F45D7-14B5-4CD2-83C4-E78C8EF2EE59}" dt="2024-07-21T14:32:32.564" v="164" actId="20577"/>
          <ac:spMkLst>
            <pc:docMk/>
            <pc:sldMk cId="506152098" sldId="303"/>
            <ac:spMk id="7" creationId="{370BD4DB-0220-7EF4-AD63-49CA2BEF2062}"/>
          </ac:spMkLst>
        </pc:spChg>
      </pc:sldChg>
      <pc:sldChg chg="modSp mod">
        <pc:chgData name="鈴木 栄之心(suzuki-einoshin.cq3)" userId="59b9bc30-94fb-4888-9603-60f735782ef0" providerId="ADAL" clId="{C22F45D7-14B5-4CD2-83C4-E78C8EF2EE59}" dt="2024-07-21T14:32:36.818" v="166" actId="20577"/>
        <pc:sldMkLst>
          <pc:docMk/>
          <pc:sldMk cId="2723685440" sldId="304"/>
        </pc:sldMkLst>
        <pc:spChg chg="mod">
          <ac:chgData name="鈴木 栄之心(suzuki-einoshin.cq3)" userId="59b9bc30-94fb-4888-9603-60f735782ef0" providerId="ADAL" clId="{C22F45D7-14B5-4CD2-83C4-E78C8EF2EE59}" dt="2024-07-21T14:32:36.818" v="166" actId="20577"/>
          <ac:spMkLst>
            <pc:docMk/>
            <pc:sldMk cId="2723685440" sldId="304"/>
            <ac:spMk id="9" creationId="{D59BAA70-76E0-6587-00A2-58AF04A0D639}"/>
          </ac:spMkLst>
        </pc:spChg>
      </pc:sldChg>
      <pc:sldChg chg="modSp mod">
        <pc:chgData name="鈴木 栄之心(suzuki-einoshin.cq3)" userId="59b9bc30-94fb-4888-9603-60f735782ef0" providerId="ADAL" clId="{C22F45D7-14B5-4CD2-83C4-E78C8EF2EE59}" dt="2024-07-21T14:32:24.341" v="158" actId="20577"/>
        <pc:sldMkLst>
          <pc:docMk/>
          <pc:sldMk cId="22231031" sldId="315"/>
        </pc:sldMkLst>
        <pc:spChg chg="mod">
          <ac:chgData name="鈴木 栄之心(suzuki-einoshin.cq3)" userId="59b9bc30-94fb-4888-9603-60f735782ef0" providerId="ADAL" clId="{C22F45D7-14B5-4CD2-83C4-E78C8EF2EE59}" dt="2024-07-21T14:32:24.341" v="158" actId="20577"/>
          <ac:spMkLst>
            <pc:docMk/>
            <pc:sldMk cId="22231031" sldId="315"/>
            <ac:spMk id="5" creationId="{44CB83F6-7612-A3AE-BA8A-CB80189103D1}"/>
          </ac:spMkLst>
        </pc:spChg>
        <pc:spChg chg="mod">
          <ac:chgData name="鈴木 栄之心(suzuki-einoshin.cq3)" userId="59b9bc30-94fb-4888-9603-60f735782ef0" providerId="ADAL" clId="{C22F45D7-14B5-4CD2-83C4-E78C8EF2EE59}" dt="2024-07-21T14:26:57.441" v="74"/>
          <ac:spMkLst>
            <pc:docMk/>
            <pc:sldMk cId="22231031" sldId="315"/>
            <ac:spMk id="6" creationId="{C25A6709-5739-615B-C081-B00B1F89FB6E}"/>
          </ac:spMkLst>
        </pc:spChg>
      </pc:sldChg>
      <pc:sldChg chg="modSp mod">
        <pc:chgData name="鈴木 栄之心(suzuki-einoshin.cq3)" userId="59b9bc30-94fb-4888-9603-60f735782ef0" providerId="ADAL" clId="{C22F45D7-14B5-4CD2-83C4-E78C8EF2EE59}" dt="2024-07-21T14:30:25.051" v="96" actId="20577"/>
        <pc:sldMkLst>
          <pc:docMk/>
          <pc:sldMk cId="417188966" sldId="316"/>
        </pc:sldMkLst>
        <pc:spChg chg="mod">
          <ac:chgData name="鈴木 栄之心(suzuki-einoshin.cq3)" userId="59b9bc30-94fb-4888-9603-60f735782ef0" providerId="ADAL" clId="{C22F45D7-14B5-4CD2-83C4-E78C8EF2EE59}" dt="2024-07-21T14:30:25.051" v="96" actId="20577"/>
          <ac:spMkLst>
            <pc:docMk/>
            <pc:sldMk cId="417188966" sldId="316"/>
            <ac:spMk id="6" creationId="{606E103A-EB78-6546-E20B-ED6F51F13EE5}"/>
          </ac:spMkLst>
        </pc:spChg>
      </pc:sldChg>
      <pc:sldChg chg="modSp mod">
        <pc:chgData name="鈴木 栄之心(suzuki-einoshin.cq3)" userId="59b9bc30-94fb-4888-9603-60f735782ef0" providerId="ADAL" clId="{C22F45D7-14B5-4CD2-83C4-E78C8EF2EE59}" dt="2024-07-21T14:31:27.753" v="124" actId="20577"/>
        <pc:sldMkLst>
          <pc:docMk/>
          <pc:sldMk cId="1241400208" sldId="317"/>
        </pc:sldMkLst>
        <pc:spChg chg="mod">
          <ac:chgData name="鈴木 栄之心(suzuki-einoshin.cq3)" userId="59b9bc30-94fb-4888-9603-60f735782ef0" providerId="ADAL" clId="{C22F45D7-14B5-4CD2-83C4-E78C8EF2EE59}" dt="2024-07-21T14:31:27.753" v="124" actId="20577"/>
          <ac:spMkLst>
            <pc:docMk/>
            <pc:sldMk cId="1241400208" sldId="317"/>
            <ac:spMk id="5" creationId="{E9D6BCF5-A623-944F-7EF7-4507943AF525}"/>
          </ac:spMkLst>
        </pc:spChg>
      </pc:sldChg>
      <pc:sldChg chg="modSp mod">
        <pc:chgData name="鈴木 栄之心(suzuki-einoshin.cq3)" userId="59b9bc30-94fb-4888-9603-60f735782ef0" providerId="ADAL" clId="{C22F45D7-14B5-4CD2-83C4-E78C8EF2EE59}" dt="2024-07-21T14:31:56.840" v="144" actId="14100"/>
        <pc:sldMkLst>
          <pc:docMk/>
          <pc:sldMk cId="3918701716" sldId="318"/>
        </pc:sldMkLst>
        <pc:spChg chg="mod">
          <ac:chgData name="鈴木 栄之心(suzuki-einoshin.cq3)" userId="59b9bc30-94fb-4888-9603-60f735782ef0" providerId="ADAL" clId="{C22F45D7-14B5-4CD2-83C4-E78C8EF2EE59}" dt="2024-07-21T14:31:50.028" v="136" actId="20577"/>
          <ac:spMkLst>
            <pc:docMk/>
            <pc:sldMk cId="3918701716" sldId="318"/>
            <ac:spMk id="4" creationId="{2AD204F2-4161-FF6E-6A65-E3C192287509}"/>
          </ac:spMkLst>
        </pc:spChg>
        <pc:spChg chg="mod">
          <ac:chgData name="鈴木 栄之心(suzuki-einoshin.cq3)" userId="59b9bc30-94fb-4888-9603-60f735782ef0" providerId="ADAL" clId="{C22F45D7-14B5-4CD2-83C4-E78C8EF2EE59}" dt="2024-07-21T14:31:56.840" v="144" actId="14100"/>
          <ac:spMkLst>
            <pc:docMk/>
            <pc:sldMk cId="3918701716" sldId="318"/>
            <ac:spMk id="6" creationId="{FBFF3752-3AF7-86E3-ADA1-C9E0E2888188}"/>
          </ac:spMkLst>
        </pc:spChg>
      </pc:sldChg>
      <pc:sldChg chg="addSp modSp new mod">
        <pc:chgData name="鈴木 栄之心(suzuki-einoshin.cq3)" userId="59b9bc30-94fb-4888-9603-60f735782ef0" providerId="ADAL" clId="{C22F45D7-14B5-4CD2-83C4-E78C8EF2EE59}" dt="2024-07-21T14:30:19.533" v="94" actId="14100"/>
        <pc:sldMkLst>
          <pc:docMk/>
          <pc:sldMk cId="174115035" sldId="323"/>
        </pc:sldMkLst>
        <pc:spChg chg="add mod">
          <ac:chgData name="鈴木 栄之心(suzuki-einoshin.cq3)" userId="59b9bc30-94fb-4888-9603-60f735782ef0" providerId="ADAL" clId="{C22F45D7-14B5-4CD2-83C4-E78C8EF2EE59}" dt="2024-07-21T14:27:54.641" v="76"/>
          <ac:spMkLst>
            <pc:docMk/>
            <pc:sldMk cId="174115035" sldId="323"/>
            <ac:spMk id="2" creationId="{3A072A3E-83BA-69BE-D1DD-2BE0F4A4A3BD}"/>
          </ac:spMkLst>
        </pc:spChg>
        <pc:spChg chg="add mod">
          <ac:chgData name="鈴木 栄之心(suzuki-einoshin.cq3)" userId="59b9bc30-94fb-4888-9603-60f735782ef0" providerId="ADAL" clId="{C22F45D7-14B5-4CD2-83C4-E78C8EF2EE59}" dt="2024-07-21T14:30:19.533" v="94" actId="14100"/>
          <ac:spMkLst>
            <pc:docMk/>
            <pc:sldMk cId="174115035" sldId="323"/>
            <ac:spMk id="3" creationId="{58B98F9C-DCDF-68D3-4FF1-D322ECBDCE02}"/>
          </ac:spMkLst>
        </pc:spChg>
        <pc:spChg chg="add mod">
          <ac:chgData name="鈴木 栄之心(suzuki-einoshin.cq3)" userId="59b9bc30-94fb-4888-9603-60f735782ef0" providerId="ADAL" clId="{C22F45D7-14B5-4CD2-83C4-E78C8EF2EE59}" dt="2024-07-21T14:27:54.641" v="76"/>
          <ac:spMkLst>
            <pc:docMk/>
            <pc:sldMk cId="174115035" sldId="323"/>
            <ac:spMk id="4" creationId="{CF9A79C2-4F35-A36B-F3B8-3993C75CC512}"/>
          </ac:spMkLst>
        </pc:spChg>
        <pc:spChg chg="add mod">
          <ac:chgData name="鈴木 栄之心(suzuki-einoshin.cq3)" userId="59b9bc30-94fb-4888-9603-60f735782ef0" providerId="ADAL" clId="{C22F45D7-14B5-4CD2-83C4-E78C8EF2EE59}" dt="2024-07-21T14:30:16.456" v="92" actId="20577"/>
          <ac:spMkLst>
            <pc:docMk/>
            <pc:sldMk cId="174115035" sldId="323"/>
            <ac:spMk id="5" creationId="{6F078D70-F38D-09DC-4735-525233CA0CFC}"/>
          </ac:spMkLst>
        </pc:spChg>
      </pc:sldChg>
    </pc:docChg>
  </pc:docChgLst>
  <pc:docChgLst>
    <pc:chgData name="鈴木 栄之心(suzuki-einoshin.cq3)" userId="59b9bc30-94fb-4888-9603-60f735782ef0" providerId="ADAL" clId="{C69ABE4F-153C-4FA5-85C8-07BA7F18AB02}"/>
    <pc:docChg chg="undo redo custSel addSld delSld modSld">
      <pc:chgData name="鈴木 栄之心(suzuki-einoshin.cq3)" userId="59b9bc30-94fb-4888-9603-60f735782ef0" providerId="ADAL" clId="{C69ABE4F-153C-4FA5-85C8-07BA7F18AB02}" dt="2024-06-19T03:00:32.944" v="2183" actId="20577"/>
      <pc:docMkLst>
        <pc:docMk/>
      </pc:docMkLst>
      <pc:sldChg chg="addSp delSp modSp del mod">
        <pc:chgData name="鈴木 栄之心(suzuki-einoshin.cq3)" userId="59b9bc30-94fb-4888-9603-60f735782ef0" providerId="ADAL" clId="{C69ABE4F-153C-4FA5-85C8-07BA7F18AB02}" dt="2024-06-19T02:17:22.528" v="367" actId="2696"/>
        <pc:sldMkLst>
          <pc:docMk/>
          <pc:sldMk cId="2416679770" sldId="283"/>
        </pc:sldMkLst>
        <pc:spChg chg="add del">
          <ac:chgData name="鈴木 栄之心(suzuki-einoshin.cq3)" userId="59b9bc30-94fb-4888-9603-60f735782ef0" providerId="ADAL" clId="{C69ABE4F-153C-4FA5-85C8-07BA7F18AB02}" dt="2024-06-19T02:02:18.049" v="25" actId="478"/>
          <ac:spMkLst>
            <pc:docMk/>
            <pc:sldMk cId="2416679770" sldId="283"/>
            <ac:spMk id="3" creationId="{01EA5ECA-C2F2-A42B-683E-3DCCD500B0BC}"/>
          </ac:spMkLst>
        </pc:spChg>
        <pc:spChg chg="add del">
          <ac:chgData name="鈴木 栄之心(suzuki-einoshin.cq3)" userId="59b9bc30-94fb-4888-9603-60f735782ef0" providerId="ADAL" clId="{C69ABE4F-153C-4FA5-85C8-07BA7F18AB02}" dt="2024-06-19T02:02:18.049" v="25" actId="478"/>
          <ac:spMkLst>
            <pc:docMk/>
            <pc:sldMk cId="2416679770" sldId="283"/>
            <ac:spMk id="4" creationId="{5D561096-62AF-AAD6-44F1-4D9A4D2881A0}"/>
          </ac:spMkLst>
        </pc:spChg>
        <pc:spChg chg="add del">
          <ac:chgData name="鈴木 栄之心(suzuki-einoshin.cq3)" userId="59b9bc30-94fb-4888-9603-60f735782ef0" providerId="ADAL" clId="{C69ABE4F-153C-4FA5-85C8-07BA7F18AB02}" dt="2024-06-19T02:02:18.049" v="25" actId="478"/>
          <ac:spMkLst>
            <pc:docMk/>
            <pc:sldMk cId="2416679770" sldId="283"/>
            <ac:spMk id="6" creationId="{2C076FC2-DE48-A663-AD1B-C9D90647A9F5}"/>
          </ac:spMkLst>
        </pc:spChg>
        <pc:spChg chg="add del">
          <ac:chgData name="鈴木 栄之心(suzuki-einoshin.cq3)" userId="59b9bc30-94fb-4888-9603-60f735782ef0" providerId="ADAL" clId="{C69ABE4F-153C-4FA5-85C8-07BA7F18AB02}" dt="2024-06-19T02:02:18.049" v="25" actId="478"/>
          <ac:spMkLst>
            <pc:docMk/>
            <pc:sldMk cId="2416679770" sldId="283"/>
            <ac:spMk id="7" creationId="{370BD4DB-0220-7EF4-AD63-49CA2BEF2062}"/>
          </ac:spMkLst>
        </pc:spChg>
        <pc:spChg chg="del mod">
          <ac:chgData name="鈴木 栄之心(suzuki-einoshin.cq3)" userId="59b9bc30-94fb-4888-9603-60f735782ef0" providerId="ADAL" clId="{C69ABE4F-153C-4FA5-85C8-07BA7F18AB02}" dt="2024-06-19T02:17:04.781" v="366" actId="478"/>
          <ac:spMkLst>
            <pc:docMk/>
            <pc:sldMk cId="2416679770" sldId="283"/>
            <ac:spMk id="8" creationId="{87B517B7-D431-8FB9-AB64-842600F39B81}"/>
          </ac:spMkLst>
        </pc:spChg>
      </pc:sldChg>
      <pc:sldChg chg="modSp mod">
        <pc:chgData name="鈴木 栄之心(suzuki-einoshin.cq3)" userId="59b9bc30-94fb-4888-9603-60f735782ef0" providerId="ADAL" clId="{C69ABE4F-153C-4FA5-85C8-07BA7F18AB02}" dt="2024-06-19T03:00:32.944" v="2183" actId="20577"/>
        <pc:sldMkLst>
          <pc:docMk/>
          <pc:sldMk cId="3284666790" sldId="294"/>
        </pc:sldMkLst>
        <pc:spChg chg="mod">
          <ac:chgData name="鈴木 栄之心(suzuki-einoshin.cq3)" userId="59b9bc30-94fb-4888-9603-60f735782ef0" providerId="ADAL" clId="{C69ABE4F-153C-4FA5-85C8-07BA7F18AB02}" dt="2024-06-19T03:00:32.944" v="2183" actId="20577"/>
          <ac:spMkLst>
            <pc:docMk/>
            <pc:sldMk cId="3284666790" sldId="294"/>
            <ac:spMk id="8" creationId="{87B517B7-D431-8FB9-AB64-842600F39B81}"/>
          </ac:spMkLst>
        </pc:spChg>
      </pc:sldChg>
      <pc:sldChg chg="addSp delSp modSp new add del mod">
        <pc:chgData name="鈴木 栄之心(suzuki-einoshin.cq3)" userId="59b9bc30-94fb-4888-9603-60f735782ef0" providerId="ADAL" clId="{C69ABE4F-153C-4FA5-85C8-07BA7F18AB02}" dt="2024-06-19T02:59:33.861" v="2168"/>
        <pc:sldMkLst>
          <pc:docMk/>
          <pc:sldMk cId="3918701716" sldId="318"/>
        </pc:sldMkLst>
        <pc:spChg chg="add del mod">
          <ac:chgData name="鈴木 栄之心(suzuki-einoshin.cq3)" userId="59b9bc30-94fb-4888-9603-60f735782ef0" providerId="ADAL" clId="{C69ABE4F-153C-4FA5-85C8-07BA7F18AB02}" dt="2024-06-19T02:02:19.215" v="26"/>
          <ac:spMkLst>
            <pc:docMk/>
            <pc:sldMk cId="3918701716" sldId="318"/>
            <ac:spMk id="2" creationId="{2936B0EE-5530-3FC8-8AD7-132F576E614F}"/>
          </ac:spMkLst>
        </pc:spChg>
        <pc:spChg chg="add del mod">
          <ac:chgData name="鈴木 栄之心(suzuki-einoshin.cq3)" userId="59b9bc30-94fb-4888-9603-60f735782ef0" providerId="ADAL" clId="{C69ABE4F-153C-4FA5-85C8-07BA7F18AB02}" dt="2024-06-19T02:02:19.215" v="26"/>
          <ac:spMkLst>
            <pc:docMk/>
            <pc:sldMk cId="3918701716" sldId="318"/>
            <ac:spMk id="3" creationId="{E666C9D5-C9BF-554A-BE4A-0A1D4DA91548}"/>
          </ac:spMkLst>
        </pc:spChg>
        <pc:spChg chg="add del mod">
          <ac:chgData name="鈴木 栄之心(suzuki-einoshin.cq3)" userId="59b9bc30-94fb-4888-9603-60f735782ef0" providerId="ADAL" clId="{C69ABE4F-153C-4FA5-85C8-07BA7F18AB02}" dt="2024-06-19T02:02:19.215" v="26"/>
          <ac:spMkLst>
            <pc:docMk/>
            <pc:sldMk cId="3918701716" sldId="318"/>
            <ac:spMk id="4" creationId="{2AD204F2-4161-FF6E-6A65-E3C192287509}"/>
          </ac:spMkLst>
        </pc:spChg>
        <pc:spChg chg="add del mod">
          <ac:chgData name="鈴木 栄之心(suzuki-einoshin.cq3)" userId="59b9bc30-94fb-4888-9603-60f735782ef0" providerId="ADAL" clId="{C69ABE4F-153C-4FA5-85C8-07BA7F18AB02}" dt="2024-06-19T02:02:19.215" v="26"/>
          <ac:spMkLst>
            <pc:docMk/>
            <pc:sldMk cId="3918701716" sldId="318"/>
            <ac:spMk id="5" creationId="{E4916ED4-EC19-28B6-A4CF-F72EEA899C62}"/>
          </ac:spMkLst>
        </pc:spChg>
        <pc:spChg chg="add del mod">
          <ac:chgData name="鈴木 栄之心(suzuki-einoshin.cq3)" userId="59b9bc30-94fb-4888-9603-60f735782ef0" providerId="ADAL" clId="{C69ABE4F-153C-4FA5-85C8-07BA7F18AB02}" dt="2024-06-19T02:59:33.861" v="2168"/>
          <ac:spMkLst>
            <pc:docMk/>
            <pc:sldMk cId="3918701716" sldId="318"/>
            <ac:spMk id="6" creationId="{FBFF3752-3AF7-86E3-ADA1-C9E0E2888188}"/>
          </ac:spMkLst>
        </pc:spChg>
      </pc:sldChg>
    </pc:docChg>
  </pc:docChgLst>
  <pc:docChgLst>
    <pc:chgData name="鈴木 栄之心(suzuki-einoshin.cq3)" userId="59b9bc30-94fb-4888-9603-60f735782ef0" providerId="ADAL" clId="{EFD0972F-C3E7-4D35-8E5F-93A4A9DB8D55}"/>
    <pc:docChg chg="undo redo custSel addSld delSld modSld">
      <pc:chgData name="鈴木 栄之心(suzuki-einoshin.cq3)" userId="59b9bc30-94fb-4888-9603-60f735782ef0" providerId="ADAL" clId="{EFD0972F-C3E7-4D35-8E5F-93A4A9DB8D55}" dt="2024-06-18T12:06:55.986" v="2012"/>
      <pc:docMkLst>
        <pc:docMk/>
      </pc:docMkLst>
      <pc:sldChg chg="addSp delSp modSp del mod">
        <pc:chgData name="鈴木 栄之心(suzuki-einoshin.cq3)" userId="59b9bc30-94fb-4888-9603-60f735782ef0" providerId="ADAL" clId="{EFD0972F-C3E7-4D35-8E5F-93A4A9DB8D55}" dt="2024-06-18T11:52:00.912" v="1442" actId="2696"/>
        <pc:sldMkLst>
          <pc:docMk/>
          <pc:sldMk cId="1949926009" sldId="279"/>
        </pc:sldMkLst>
        <pc:spChg chg="add del">
          <ac:chgData name="鈴木 栄之心(suzuki-einoshin.cq3)" userId="59b9bc30-94fb-4888-9603-60f735782ef0" providerId="ADAL" clId="{EFD0972F-C3E7-4D35-8E5F-93A4A9DB8D55}" dt="2024-06-18T11:27:15.083" v="15" actId="478"/>
          <ac:spMkLst>
            <pc:docMk/>
            <pc:sldMk cId="1949926009" sldId="279"/>
            <ac:spMk id="2" creationId="{C7E5F6CD-9A04-F578-FC6A-8511A40B3100}"/>
          </ac:spMkLst>
        </pc:spChg>
        <pc:spChg chg="add del">
          <ac:chgData name="鈴木 栄之心(suzuki-einoshin.cq3)" userId="59b9bc30-94fb-4888-9603-60f735782ef0" providerId="ADAL" clId="{EFD0972F-C3E7-4D35-8E5F-93A4A9DB8D55}" dt="2024-06-18T11:27:15.083" v="15" actId="478"/>
          <ac:spMkLst>
            <pc:docMk/>
            <pc:sldMk cId="1949926009" sldId="279"/>
            <ac:spMk id="3" creationId="{01EA5ECA-C2F2-A42B-683E-3DCCD500B0BC}"/>
          </ac:spMkLst>
        </pc:spChg>
        <pc:spChg chg="del mod">
          <ac:chgData name="鈴木 栄之心(suzuki-einoshin.cq3)" userId="59b9bc30-94fb-4888-9603-60f735782ef0" providerId="ADAL" clId="{EFD0972F-C3E7-4D35-8E5F-93A4A9DB8D55}" dt="2024-06-18T11:51:39.202" v="1441"/>
          <ac:spMkLst>
            <pc:docMk/>
            <pc:sldMk cId="1949926009" sldId="279"/>
            <ac:spMk id="5" creationId="{F3AD58F0-9556-9FFE-959A-11F7D9BD9D5F}"/>
          </ac:spMkLst>
        </pc:spChg>
        <pc:spChg chg="add del">
          <ac:chgData name="鈴木 栄之心(suzuki-einoshin.cq3)" userId="59b9bc30-94fb-4888-9603-60f735782ef0" providerId="ADAL" clId="{EFD0972F-C3E7-4D35-8E5F-93A4A9DB8D55}" dt="2024-06-18T11:27:15.083" v="15" actId="478"/>
          <ac:spMkLst>
            <pc:docMk/>
            <pc:sldMk cId="1949926009" sldId="279"/>
            <ac:spMk id="6" creationId="{2C076FC2-DE48-A663-AD1B-C9D90647A9F5}"/>
          </ac:spMkLst>
        </pc:spChg>
        <pc:spChg chg="add del">
          <ac:chgData name="鈴木 栄之心(suzuki-einoshin.cq3)" userId="59b9bc30-94fb-4888-9603-60f735782ef0" providerId="ADAL" clId="{EFD0972F-C3E7-4D35-8E5F-93A4A9DB8D55}" dt="2024-06-18T11:27:15.083" v="15" actId="478"/>
          <ac:spMkLst>
            <pc:docMk/>
            <pc:sldMk cId="1949926009" sldId="279"/>
            <ac:spMk id="7" creationId="{370BD4DB-0220-7EF4-AD63-49CA2BEF2062}"/>
          </ac:spMkLst>
        </pc:spChg>
      </pc:sldChg>
      <pc:sldChg chg="addSp delSp modSp new add del mod">
        <pc:chgData name="鈴木 栄之心(suzuki-einoshin.cq3)" userId="59b9bc30-94fb-4888-9603-60f735782ef0" providerId="ADAL" clId="{EFD0972F-C3E7-4D35-8E5F-93A4A9DB8D55}" dt="2024-06-18T12:06:55.986" v="2012"/>
        <pc:sldMkLst>
          <pc:docMk/>
          <pc:sldMk cId="1241400208" sldId="317"/>
        </pc:sldMkLst>
        <pc:spChg chg="add del mod">
          <ac:chgData name="鈴木 栄之心(suzuki-einoshin.cq3)" userId="59b9bc30-94fb-4888-9603-60f735782ef0" providerId="ADAL" clId="{EFD0972F-C3E7-4D35-8E5F-93A4A9DB8D55}" dt="2024-06-18T11:27:15.734" v="16"/>
          <ac:spMkLst>
            <pc:docMk/>
            <pc:sldMk cId="1241400208" sldId="317"/>
            <ac:spMk id="2" creationId="{1253BE03-86B8-9110-50EA-F1EAA04AF61D}"/>
          </ac:spMkLst>
        </pc:spChg>
        <pc:spChg chg="add del mod">
          <ac:chgData name="鈴木 栄之心(suzuki-einoshin.cq3)" userId="59b9bc30-94fb-4888-9603-60f735782ef0" providerId="ADAL" clId="{EFD0972F-C3E7-4D35-8E5F-93A4A9DB8D55}" dt="2024-06-18T11:27:15.734" v="16"/>
          <ac:spMkLst>
            <pc:docMk/>
            <pc:sldMk cId="1241400208" sldId="317"/>
            <ac:spMk id="3" creationId="{4133D43F-286C-11A3-ABE7-3118417EE9AC}"/>
          </ac:spMkLst>
        </pc:spChg>
        <pc:spChg chg="add del mod">
          <ac:chgData name="鈴木 栄之心(suzuki-einoshin.cq3)" userId="59b9bc30-94fb-4888-9603-60f735782ef0" providerId="ADAL" clId="{EFD0972F-C3E7-4D35-8E5F-93A4A9DB8D55}" dt="2024-06-18T11:27:15.734" v="16"/>
          <ac:spMkLst>
            <pc:docMk/>
            <pc:sldMk cId="1241400208" sldId="317"/>
            <ac:spMk id="4" creationId="{72F6ED82-390B-0E36-EAE9-CB707E595EDD}"/>
          </ac:spMkLst>
        </pc:spChg>
        <pc:spChg chg="add del mod">
          <ac:chgData name="鈴木 栄之心(suzuki-einoshin.cq3)" userId="59b9bc30-94fb-4888-9603-60f735782ef0" providerId="ADAL" clId="{EFD0972F-C3E7-4D35-8E5F-93A4A9DB8D55}" dt="2024-06-18T11:27:15.734" v="16"/>
          <ac:spMkLst>
            <pc:docMk/>
            <pc:sldMk cId="1241400208" sldId="317"/>
            <ac:spMk id="5" creationId="{E9D6BCF5-A623-944F-7EF7-4507943AF525}"/>
          </ac:spMkLst>
        </pc:spChg>
        <pc:spChg chg="add del mod">
          <ac:chgData name="鈴木 栄之心(suzuki-einoshin.cq3)" userId="59b9bc30-94fb-4888-9603-60f735782ef0" providerId="ADAL" clId="{EFD0972F-C3E7-4D35-8E5F-93A4A9DB8D55}" dt="2024-06-18T12:06:55.986" v="2012"/>
          <ac:spMkLst>
            <pc:docMk/>
            <pc:sldMk cId="1241400208" sldId="317"/>
            <ac:spMk id="6" creationId="{2C3CF679-C971-21C1-AF92-E7D24A8552D3}"/>
          </ac:spMkLst>
        </pc:spChg>
      </pc:sldChg>
    </pc:docChg>
  </pc:docChgLst>
  <pc:docChgLst>
    <pc:chgData name="鈴木 栄之心(suzuki-einoshin.cq3)" userId="59b9bc30-94fb-4888-9603-60f735782ef0" providerId="ADAL" clId="{C7AA0F32-CCB5-4E47-A5C4-262562067194}"/>
    <pc:docChg chg="undo redo custSel addSld delSld modSld sldOrd">
      <pc:chgData name="鈴木 栄之心(suzuki-einoshin.cq3)" userId="59b9bc30-94fb-4888-9603-60f735782ef0" providerId="ADAL" clId="{C7AA0F32-CCB5-4E47-A5C4-262562067194}" dt="2024-06-23T05:12:34.770" v="1391"/>
      <pc:docMkLst>
        <pc:docMk/>
      </pc:docMkLst>
      <pc:sldChg chg="ord">
        <pc:chgData name="鈴木 栄之心(suzuki-einoshin.cq3)" userId="59b9bc30-94fb-4888-9603-60f735782ef0" providerId="ADAL" clId="{C7AA0F32-CCB5-4E47-A5C4-262562067194}" dt="2024-06-23T04:46:33.058" v="697" actId="20578"/>
        <pc:sldMkLst>
          <pc:docMk/>
          <pc:sldMk cId="774517851" sldId="264"/>
        </pc:sldMkLst>
      </pc:sldChg>
      <pc:sldChg chg="modSp mod">
        <pc:chgData name="鈴木 栄之心(suzuki-einoshin.cq3)" userId="59b9bc30-94fb-4888-9603-60f735782ef0" providerId="ADAL" clId="{C7AA0F32-CCB5-4E47-A5C4-262562067194}" dt="2024-06-23T04:46:17.066" v="690" actId="20577"/>
        <pc:sldMkLst>
          <pc:docMk/>
          <pc:sldMk cId="3860257519" sldId="266"/>
        </pc:sldMkLst>
        <pc:spChg chg="mod">
          <ac:chgData name="鈴木 栄之心(suzuki-einoshin.cq3)" userId="59b9bc30-94fb-4888-9603-60f735782ef0" providerId="ADAL" clId="{C7AA0F32-CCB5-4E47-A5C4-262562067194}" dt="2024-06-23T04:29:45.157" v="481" actId="1036"/>
          <ac:spMkLst>
            <pc:docMk/>
            <pc:sldMk cId="3860257519" sldId="266"/>
            <ac:spMk id="5" creationId="{23B87588-81A2-0752-661D-B808D1EC7BA7}"/>
          </ac:spMkLst>
        </pc:spChg>
        <pc:spChg chg="mod">
          <ac:chgData name="鈴木 栄之心(suzuki-einoshin.cq3)" userId="59b9bc30-94fb-4888-9603-60f735782ef0" providerId="ADAL" clId="{C7AA0F32-CCB5-4E47-A5C4-262562067194}" dt="2024-06-23T04:46:17.066" v="690" actId="20577"/>
          <ac:spMkLst>
            <pc:docMk/>
            <pc:sldMk cId="3860257519" sldId="266"/>
            <ac:spMk id="6" creationId="{CCF3C596-F149-5623-B39D-AAE4F82356E8}"/>
          </ac:spMkLst>
        </pc:spChg>
        <pc:spChg chg="mod">
          <ac:chgData name="鈴木 栄之心(suzuki-einoshin.cq3)" userId="59b9bc30-94fb-4888-9603-60f735782ef0" providerId="ADAL" clId="{C7AA0F32-CCB5-4E47-A5C4-262562067194}" dt="2024-06-23T04:28:14.293" v="317"/>
          <ac:spMkLst>
            <pc:docMk/>
            <pc:sldMk cId="3860257519" sldId="266"/>
            <ac:spMk id="7" creationId="{2871B408-CC79-EDFD-219B-A68BF6CCBB6D}"/>
          </ac:spMkLst>
        </pc:spChg>
        <pc:spChg chg="mod">
          <ac:chgData name="鈴木 栄之心(suzuki-einoshin.cq3)" userId="59b9bc30-94fb-4888-9603-60f735782ef0" providerId="ADAL" clId="{C7AA0F32-CCB5-4E47-A5C4-262562067194}" dt="2024-06-23T04:29:57.227" v="482" actId="465"/>
          <ac:spMkLst>
            <pc:docMk/>
            <pc:sldMk cId="3860257519" sldId="266"/>
            <ac:spMk id="9" creationId="{209B007A-5F7C-9C13-3FC8-27E89275D0AC}"/>
          </ac:spMkLst>
        </pc:spChg>
      </pc:sldChg>
      <pc:sldChg chg="ord">
        <pc:chgData name="鈴木 栄之心(suzuki-einoshin.cq3)" userId="59b9bc30-94fb-4888-9603-60f735782ef0" providerId="ADAL" clId="{C7AA0F32-CCB5-4E47-A5C4-262562067194}" dt="2024-06-23T04:46:24.747" v="693" actId="20578"/>
        <pc:sldMkLst>
          <pc:docMk/>
          <pc:sldMk cId="1643598149" sldId="272"/>
        </pc:sldMkLst>
      </pc:sldChg>
      <pc:sldChg chg="addSp delSp modSp mod">
        <pc:chgData name="鈴木 栄之心(suzuki-einoshin.cq3)" userId="59b9bc30-94fb-4888-9603-60f735782ef0" providerId="ADAL" clId="{C7AA0F32-CCB5-4E47-A5C4-262562067194}" dt="2024-06-23T04:31:52.883" v="536"/>
        <pc:sldMkLst>
          <pc:docMk/>
          <pc:sldMk cId="1766196399" sldId="306"/>
        </pc:sldMkLst>
        <pc:spChg chg="mod">
          <ac:chgData name="鈴木 栄之心(suzuki-einoshin.cq3)" userId="59b9bc30-94fb-4888-9603-60f735782ef0" providerId="ADAL" clId="{C7AA0F32-CCB5-4E47-A5C4-262562067194}" dt="2024-06-23T04:31:52.883" v="536"/>
          <ac:spMkLst>
            <pc:docMk/>
            <pc:sldMk cId="1766196399" sldId="306"/>
            <ac:spMk id="5" creationId="{8AFD79D7-896C-0025-263D-684835557C01}"/>
          </ac:spMkLst>
        </pc:spChg>
        <pc:spChg chg="add del mod">
          <ac:chgData name="鈴木 栄之心(suzuki-einoshin.cq3)" userId="59b9bc30-94fb-4888-9603-60f735782ef0" providerId="ADAL" clId="{C7AA0F32-CCB5-4E47-A5C4-262562067194}" dt="2024-06-23T04:17:34.276" v="27" actId="22"/>
          <ac:spMkLst>
            <pc:docMk/>
            <pc:sldMk cId="1766196399" sldId="306"/>
            <ac:spMk id="6" creationId="{B98CE69F-413C-6BF4-0095-1F86CC62CC1B}"/>
          </ac:spMkLst>
        </pc:spChg>
        <pc:spChg chg="add del mod">
          <ac:chgData name="鈴木 栄之心(suzuki-einoshin.cq3)" userId="59b9bc30-94fb-4888-9603-60f735782ef0" providerId="ADAL" clId="{C7AA0F32-CCB5-4E47-A5C4-262562067194}" dt="2024-06-23T04:17:56.263" v="62" actId="478"/>
          <ac:spMkLst>
            <pc:docMk/>
            <pc:sldMk cId="1766196399" sldId="306"/>
            <ac:spMk id="7" creationId="{97A37BA2-2D3D-8449-0467-F56987C461BB}"/>
          </ac:spMkLst>
        </pc:spChg>
        <pc:spChg chg="add mod">
          <ac:chgData name="鈴木 栄之心(suzuki-einoshin.cq3)" userId="59b9bc30-94fb-4888-9603-60f735782ef0" providerId="ADAL" clId="{C7AA0F32-CCB5-4E47-A5C4-262562067194}" dt="2024-06-23T04:18:17.700" v="66" actId="14100"/>
          <ac:spMkLst>
            <pc:docMk/>
            <pc:sldMk cId="1766196399" sldId="306"/>
            <ac:spMk id="8" creationId="{EBC12E9E-EA04-5C26-BBFD-07A626894586}"/>
          </ac:spMkLst>
        </pc:spChg>
      </pc:sldChg>
      <pc:sldChg chg="addSp delSp modSp mod ord">
        <pc:chgData name="鈴木 栄之心(suzuki-einoshin.cq3)" userId="59b9bc30-94fb-4888-9603-60f735782ef0" providerId="ADAL" clId="{C7AA0F32-CCB5-4E47-A5C4-262562067194}" dt="2024-06-23T05:12:34.770" v="1391"/>
        <pc:sldMkLst>
          <pc:docMk/>
          <pc:sldMk cId="4026798639" sldId="309"/>
        </pc:sldMkLst>
        <pc:spChg chg="del">
          <ac:chgData name="鈴木 栄之心(suzuki-einoshin.cq3)" userId="59b9bc30-94fb-4888-9603-60f735782ef0" providerId="ADAL" clId="{C7AA0F32-CCB5-4E47-A5C4-262562067194}" dt="2024-06-23T04:55:53.511" v="825" actId="478"/>
          <ac:spMkLst>
            <pc:docMk/>
            <pc:sldMk cId="4026798639" sldId="309"/>
            <ac:spMk id="2" creationId="{9B4347A6-C8D9-E0CA-4DF2-224D557E2A8D}"/>
          </ac:spMkLst>
        </pc:spChg>
        <pc:spChg chg="del">
          <ac:chgData name="鈴木 栄之心(suzuki-einoshin.cq3)" userId="59b9bc30-94fb-4888-9603-60f735782ef0" providerId="ADAL" clId="{C7AA0F32-CCB5-4E47-A5C4-262562067194}" dt="2024-06-23T04:55:53.511" v="825" actId="478"/>
          <ac:spMkLst>
            <pc:docMk/>
            <pc:sldMk cId="4026798639" sldId="309"/>
            <ac:spMk id="3" creationId="{6FD7740B-E392-B7A0-D5B8-B820220A958F}"/>
          </ac:spMkLst>
        </pc:spChg>
        <pc:spChg chg="del">
          <ac:chgData name="鈴木 栄之心(suzuki-einoshin.cq3)" userId="59b9bc30-94fb-4888-9603-60f735782ef0" providerId="ADAL" clId="{C7AA0F32-CCB5-4E47-A5C4-262562067194}" dt="2024-06-23T04:55:53.511" v="825" actId="478"/>
          <ac:spMkLst>
            <pc:docMk/>
            <pc:sldMk cId="4026798639" sldId="309"/>
            <ac:spMk id="4" creationId="{B97139EB-C86B-366E-1CCC-51B7F9D720F0}"/>
          </ac:spMkLst>
        </pc:spChg>
        <pc:spChg chg="mod">
          <ac:chgData name="鈴木 栄之心(suzuki-einoshin.cq3)" userId="59b9bc30-94fb-4888-9603-60f735782ef0" providerId="ADAL" clId="{C7AA0F32-CCB5-4E47-A5C4-262562067194}" dt="2024-06-23T04:53:52.899" v="814" actId="20577"/>
          <ac:spMkLst>
            <pc:docMk/>
            <pc:sldMk cId="4026798639" sldId="309"/>
            <ac:spMk id="5" creationId="{6AB00E70-73EE-4993-3C69-E8B4E5DDE108}"/>
          </ac:spMkLst>
        </pc:spChg>
        <pc:spChg chg="del">
          <ac:chgData name="鈴木 栄之心(suzuki-einoshin.cq3)" userId="59b9bc30-94fb-4888-9603-60f735782ef0" providerId="ADAL" clId="{C7AA0F32-CCB5-4E47-A5C4-262562067194}" dt="2024-06-23T04:55:53.511" v="825" actId="478"/>
          <ac:spMkLst>
            <pc:docMk/>
            <pc:sldMk cId="4026798639" sldId="309"/>
            <ac:spMk id="6" creationId="{847C634F-BBA8-23E7-B1FE-AC400B76CD4F}"/>
          </ac:spMkLst>
        </pc:spChg>
        <pc:spChg chg="add mod">
          <ac:chgData name="鈴木 栄之心(suzuki-einoshin.cq3)" userId="59b9bc30-94fb-4888-9603-60f735782ef0" providerId="ADAL" clId="{C7AA0F32-CCB5-4E47-A5C4-262562067194}" dt="2024-06-23T04:55:54.446" v="826"/>
          <ac:spMkLst>
            <pc:docMk/>
            <pc:sldMk cId="4026798639" sldId="309"/>
            <ac:spMk id="7" creationId="{75FCB604-40C1-5594-41ED-3EA671CE128E}"/>
          </ac:spMkLst>
        </pc:spChg>
        <pc:spChg chg="add mod">
          <ac:chgData name="鈴木 栄之心(suzuki-einoshin.cq3)" userId="59b9bc30-94fb-4888-9603-60f735782ef0" providerId="ADAL" clId="{C7AA0F32-CCB5-4E47-A5C4-262562067194}" dt="2024-06-23T04:55:54.446" v="826"/>
          <ac:spMkLst>
            <pc:docMk/>
            <pc:sldMk cId="4026798639" sldId="309"/>
            <ac:spMk id="8" creationId="{394B613C-1FDA-C6AE-7E21-4969352B45FE}"/>
          </ac:spMkLst>
        </pc:spChg>
        <pc:spChg chg="add mod">
          <ac:chgData name="鈴木 栄之心(suzuki-einoshin.cq3)" userId="59b9bc30-94fb-4888-9603-60f735782ef0" providerId="ADAL" clId="{C7AA0F32-CCB5-4E47-A5C4-262562067194}" dt="2024-06-23T04:55:54.446" v="826"/>
          <ac:spMkLst>
            <pc:docMk/>
            <pc:sldMk cId="4026798639" sldId="309"/>
            <ac:spMk id="9" creationId="{8E8CE770-9549-9B6C-C45F-6684BF78B216}"/>
          </ac:spMkLst>
        </pc:spChg>
        <pc:spChg chg="add mod">
          <ac:chgData name="鈴木 栄之心(suzuki-einoshin.cq3)" userId="59b9bc30-94fb-4888-9603-60f735782ef0" providerId="ADAL" clId="{C7AA0F32-CCB5-4E47-A5C4-262562067194}" dt="2024-06-23T04:55:54.446" v="826"/>
          <ac:spMkLst>
            <pc:docMk/>
            <pc:sldMk cId="4026798639" sldId="309"/>
            <ac:spMk id="10" creationId="{0EE53EF3-7AAB-A23D-85AF-A02BC1526F39}"/>
          </ac:spMkLst>
        </pc:spChg>
        <pc:spChg chg="add del mod">
          <ac:chgData name="鈴木 栄之心(suzuki-einoshin.cq3)" userId="59b9bc30-94fb-4888-9603-60f735782ef0" providerId="ADAL" clId="{C7AA0F32-CCB5-4E47-A5C4-262562067194}" dt="2024-06-23T05:00:22.677" v="977" actId="478"/>
          <ac:spMkLst>
            <pc:docMk/>
            <pc:sldMk cId="4026798639" sldId="309"/>
            <ac:spMk id="11" creationId="{95B93922-0254-87D0-994A-7E8176693B81}"/>
          </ac:spMkLst>
        </pc:spChg>
        <pc:spChg chg="add mod">
          <ac:chgData name="鈴木 栄之心(suzuki-einoshin.cq3)" userId="59b9bc30-94fb-4888-9603-60f735782ef0" providerId="ADAL" clId="{C7AA0F32-CCB5-4E47-A5C4-262562067194}" dt="2024-06-23T05:12:34.770" v="1391"/>
          <ac:spMkLst>
            <pc:docMk/>
            <pc:sldMk cId="4026798639" sldId="309"/>
            <ac:spMk id="12" creationId="{93EB4B72-4BF1-45A3-F467-5DAFAD70537A}"/>
          </ac:spMkLst>
        </pc:spChg>
      </pc:sldChg>
      <pc:sldChg chg="modSp mod">
        <pc:chgData name="鈴木 栄之心(suzuki-einoshin.cq3)" userId="59b9bc30-94fb-4888-9603-60f735782ef0" providerId="ADAL" clId="{C7AA0F32-CCB5-4E47-A5C4-262562067194}" dt="2024-06-23T05:03:26.338" v="1050" actId="948"/>
        <pc:sldMkLst>
          <pc:docMk/>
          <pc:sldMk cId="3867423440" sldId="310"/>
        </pc:sldMkLst>
        <pc:spChg chg="mod">
          <ac:chgData name="鈴木 栄之心(suzuki-einoshin.cq3)" userId="59b9bc30-94fb-4888-9603-60f735782ef0" providerId="ADAL" clId="{C7AA0F32-CCB5-4E47-A5C4-262562067194}" dt="2024-06-23T05:03:26.338" v="1050" actId="948"/>
          <ac:spMkLst>
            <pc:docMk/>
            <pc:sldMk cId="3867423440" sldId="310"/>
            <ac:spMk id="6" creationId="{AE0E237B-4967-D9FE-8BEF-33B938FB4949}"/>
          </ac:spMkLst>
        </pc:spChg>
      </pc:sldChg>
      <pc:sldChg chg="modSp mod">
        <pc:chgData name="鈴木 栄之心(suzuki-einoshin.cq3)" userId="59b9bc30-94fb-4888-9603-60f735782ef0" providerId="ADAL" clId="{C7AA0F32-CCB5-4E47-A5C4-262562067194}" dt="2024-06-23T04:14:30.176" v="7" actId="20577"/>
        <pc:sldMkLst>
          <pc:docMk/>
          <pc:sldMk cId="3827669429" sldId="313"/>
        </pc:sldMkLst>
        <pc:spChg chg="mod">
          <ac:chgData name="鈴木 栄之心(suzuki-einoshin.cq3)" userId="59b9bc30-94fb-4888-9603-60f735782ef0" providerId="ADAL" clId="{C7AA0F32-CCB5-4E47-A5C4-262562067194}" dt="2024-06-23T04:14:30.176" v="7" actId="20577"/>
          <ac:spMkLst>
            <pc:docMk/>
            <pc:sldMk cId="3827669429" sldId="313"/>
            <ac:spMk id="6" creationId="{64522566-31DF-F60F-088B-74D530B07399}"/>
          </ac:spMkLst>
        </pc:spChg>
      </pc:sldChg>
      <pc:sldChg chg="delSp modSp del mod ord">
        <pc:chgData name="鈴木 栄之心(suzuki-einoshin.cq3)" userId="59b9bc30-94fb-4888-9603-60f735782ef0" providerId="ADAL" clId="{C7AA0F32-CCB5-4E47-A5C4-262562067194}" dt="2024-06-23T04:56:38.335" v="847" actId="2696"/>
        <pc:sldMkLst>
          <pc:docMk/>
          <pc:sldMk cId="4041463424" sldId="314"/>
        </pc:sldMkLst>
        <pc:spChg chg="del">
          <ac:chgData name="鈴木 栄之心(suzuki-einoshin.cq3)" userId="59b9bc30-94fb-4888-9603-60f735782ef0" providerId="ADAL" clId="{C7AA0F32-CCB5-4E47-A5C4-262562067194}" dt="2024-06-23T04:48:24.513" v="708" actId="478"/>
          <ac:spMkLst>
            <pc:docMk/>
            <pc:sldMk cId="4041463424" sldId="314"/>
            <ac:spMk id="2" creationId="{A1168CD8-D0D8-C235-ADE9-E427294CDFAF}"/>
          </ac:spMkLst>
        </pc:spChg>
        <pc:spChg chg="del">
          <ac:chgData name="鈴木 栄之心(suzuki-einoshin.cq3)" userId="59b9bc30-94fb-4888-9603-60f735782ef0" providerId="ADAL" clId="{C7AA0F32-CCB5-4E47-A5C4-262562067194}" dt="2024-06-23T04:48:24.513" v="708" actId="478"/>
          <ac:spMkLst>
            <pc:docMk/>
            <pc:sldMk cId="4041463424" sldId="314"/>
            <ac:spMk id="3" creationId="{1E6E1266-AFB2-6663-AFE2-8A96BDA74D84}"/>
          </ac:spMkLst>
        </pc:spChg>
        <pc:spChg chg="del">
          <ac:chgData name="鈴木 栄之心(suzuki-einoshin.cq3)" userId="59b9bc30-94fb-4888-9603-60f735782ef0" providerId="ADAL" clId="{C7AA0F32-CCB5-4E47-A5C4-262562067194}" dt="2024-06-23T04:48:24.513" v="708" actId="478"/>
          <ac:spMkLst>
            <pc:docMk/>
            <pc:sldMk cId="4041463424" sldId="314"/>
            <ac:spMk id="4" creationId="{812AEB86-1FC8-29F1-AB88-35DD50D5BB1F}"/>
          </ac:spMkLst>
        </pc:spChg>
        <pc:spChg chg="del">
          <ac:chgData name="鈴木 栄之心(suzuki-einoshin.cq3)" userId="59b9bc30-94fb-4888-9603-60f735782ef0" providerId="ADAL" clId="{C7AA0F32-CCB5-4E47-A5C4-262562067194}" dt="2024-06-23T04:48:24.513" v="708" actId="478"/>
          <ac:spMkLst>
            <pc:docMk/>
            <pc:sldMk cId="4041463424" sldId="314"/>
            <ac:spMk id="5" creationId="{44CB83F6-7612-A3AE-BA8A-CB80189103D1}"/>
          </ac:spMkLst>
        </pc:spChg>
        <pc:spChg chg="del mod">
          <ac:chgData name="鈴木 栄之心(suzuki-einoshin.cq3)" userId="59b9bc30-94fb-4888-9603-60f735782ef0" providerId="ADAL" clId="{C7AA0F32-CCB5-4E47-A5C4-262562067194}" dt="2024-06-23T04:56:09.554" v="827" actId="478"/>
          <ac:spMkLst>
            <pc:docMk/>
            <pc:sldMk cId="4041463424" sldId="314"/>
            <ac:spMk id="6" creationId="{C25A6709-5739-615B-C081-B00B1F89FB6E}"/>
          </ac:spMkLst>
        </pc:spChg>
      </pc:sldChg>
      <pc:sldChg chg="addSp modSp new mod">
        <pc:chgData name="鈴木 栄之心(suzuki-einoshin.cq3)" userId="59b9bc30-94fb-4888-9603-60f735782ef0" providerId="ADAL" clId="{C7AA0F32-CCB5-4E47-A5C4-262562067194}" dt="2024-06-23T04:33:38.671" v="651"/>
        <pc:sldMkLst>
          <pc:docMk/>
          <pc:sldMk cId="11703784" sldId="319"/>
        </pc:sldMkLst>
        <pc:spChg chg="add mod">
          <ac:chgData name="鈴木 栄之心(suzuki-einoshin.cq3)" userId="59b9bc30-94fb-4888-9603-60f735782ef0" providerId="ADAL" clId="{C7AA0F32-CCB5-4E47-A5C4-262562067194}" dt="2024-06-23T04:30:44.909" v="484"/>
          <ac:spMkLst>
            <pc:docMk/>
            <pc:sldMk cId="11703784" sldId="319"/>
            <ac:spMk id="2" creationId="{F2EA57FC-49EA-0272-77EE-E7667DB3D1FF}"/>
          </ac:spMkLst>
        </pc:spChg>
        <pc:spChg chg="add mod">
          <ac:chgData name="鈴木 栄之心(suzuki-einoshin.cq3)" userId="59b9bc30-94fb-4888-9603-60f735782ef0" providerId="ADAL" clId="{C7AA0F32-CCB5-4E47-A5C4-262562067194}" dt="2024-06-23T04:30:49.485" v="489"/>
          <ac:spMkLst>
            <pc:docMk/>
            <pc:sldMk cId="11703784" sldId="319"/>
            <ac:spMk id="3" creationId="{0EDF7157-BEFE-0A8B-EDB1-BA1D56A02418}"/>
          </ac:spMkLst>
        </pc:spChg>
        <pc:spChg chg="add mod">
          <ac:chgData name="鈴木 栄之心(suzuki-einoshin.cq3)" userId="59b9bc30-94fb-4888-9603-60f735782ef0" providerId="ADAL" clId="{C7AA0F32-CCB5-4E47-A5C4-262562067194}" dt="2024-06-23T04:30:44.909" v="484"/>
          <ac:spMkLst>
            <pc:docMk/>
            <pc:sldMk cId="11703784" sldId="319"/>
            <ac:spMk id="4" creationId="{C1007D66-C345-707A-3A88-6E34D634C121}"/>
          </ac:spMkLst>
        </pc:spChg>
        <pc:spChg chg="add mod">
          <ac:chgData name="鈴木 栄之心(suzuki-einoshin.cq3)" userId="59b9bc30-94fb-4888-9603-60f735782ef0" providerId="ADAL" clId="{C7AA0F32-CCB5-4E47-A5C4-262562067194}" dt="2024-06-23T04:32:29.663" v="620"/>
          <ac:spMkLst>
            <pc:docMk/>
            <pc:sldMk cId="11703784" sldId="319"/>
            <ac:spMk id="5" creationId="{623638B3-0A32-5829-5D5C-F80260862488}"/>
          </ac:spMkLst>
        </pc:spChg>
        <pc:graphicFrameChg chg="add mod modGraphic">
          <ac:chgData name="鈴木 栄之心(suzuki-einoshin.cq3)" userId="59b9bc30-94fb-4888-9603-60f735782ef0" providerId="ADAL" clId="{C7AA0F32-CCB5-4E47-A5C4-262562067194}" dt="2024-06-23T04:33:38.671" v="651"/>
          <ac:graphicFrameMkLst>
            <pc:docMk/>
            <pc:sldMk cId="11703784" sldId="319"/>
            <ac:graphicFrameMk id="6" creationId="{648E33BB-1C49-7CC5-248E-2D2EF679E80A}"/>
          </ac:graphicFrameMkLst>
        </pc:graphicFrameChg>
      </pc:sldChg>
      <pc:sldChg chg="addSp delSp modSp new mod">
        <pc:chgData name="鈴木 栄之心(suzuki-einoshin.cq3)" userId="59b9bc30-94fb-4888-9603-60f735782ef0" providerId="ADAL" clId="{C7AA0F32-CCB5-4E47-A5C4-262562067194}" dt="2024-06-23T05:08:00.214" v="1112"/>
        <pc:sldMkLst>
          <pc:docMk/>
          <pc:sldMk cId="1676384576" sldId="320"/>
        </pc:sldMkLst>
        <pc:spChg chg="add mod">
          <ac:chgData name="鈴木 栄之心(suzuki-einoshin.cq3)" userId="59b9bc30-94fb-4888-9603-60f735782ef0" providerId="ADAL" clId="{C7AA0F32-CCB5-4E47-A5C4-262562067194}" dt="2024-06-23T04:48:30.322" v="709"/>
          <ac:spMkLst>
            <pc:docMk/>
            <pc:sldMk cId="1676384576" sldId="320"/>
            <ac:spMk id="2" creationId="{2C2F0817-784E-D187-B03A-FD9B615ECD97}"/>
          </ac:spMkLst>
        </pc:spChg>
        <pc:spChg chg="add mod">
          <ac:chgData name="鈴木 栄之心(suzuki-einoshin.cq3)" userId="59b9bc30-94fb-4888-9603-60f735782ef0" providerId="ADAL" clId="{C7AA0F32-CCB5-4E47-A5C4-262562067194}" dt="2024-06-23T04:48:30.322" v="709"/>
          <ac:spMkLst>
            <pc:docMk/>
            <pc:sldMk cId="1676384576" sldId="320"/>
            <ac:spMk id="3" creationId="{D581160D-86A5-A67C-5876-8639749FEE93}"/>
          </ac:spMkLst>
        </pc:spChg>
        <pc:spChg chg="add mod">
          <ac:chgData name="鈴木 栄之心(suzuki-einoshin.cq3)" userId="59b9bc30-94fb-4888-9603-60f735782ef0" providerId="ADAL" clId="{C7AA0F32-CCB5-4E47-A5C4-262562067194}" dt="2024-06-23T04:48:30.322" v="709"/>
          <ac:spMkLst>
            <pc:docMk/>
            <pc:sldMk cId="1676384576" sldId="320"/>
            <ac:spMk id="4" creationId="{39F0CA5A-FE44-17D8-19ED-076D97807AF3}"/>
          </ac:spMkLst>
        </pc:spChg>
        <pc:spChg chg="add mod">
          <ac:chgData name="鈴木 栄之心(suzuki-einoshin.cq3)" userId="59b9bc30-94fb-4888-9603-60f735782ef0" providerId="ADAL" clId="{C7AA0F32-CCB5-4E47-A5C4-262562067194}" dt="2024-06-23T04:48:30.322" v="709"/>
          <ac:spMkLst>
            <pc:docMk/>
            <pc:sldMk cId="1676384576" sldId="320"/>
            <ac:spMk id="5" creationId="{01BE66F2-4EBE-265E-8AA4-356E1A4B8E32}"/>
          </ac:spMkLst>
        </pc:spChg>
        <pc:spChg chg="add mod">
          <ac:chgData name="鈴木 栄之心(suzuki-einoshin.cq3)" userId="59b9bc30-94fb-4888-9603-60f735782ef0" providerId="ADAL" clId="{C7AA0F32-CCB5-4E47-A5C4-262562067194}" dt="2024-06-23T05:08:00.214" v="1112"/>
          <ac:spMkLst>
            <pc:docMk/>
            <pc:sldMk cId="1676384576" sldId="320"/>
            <ac:spMk id="6" creationId="{C67F94D6-8785-1B96-4D84-98E607BE6AAD}"/>
          </ac:spMkLst>
        </pc:spChg>
        <pc:spChg chg="add del mod">
          <ac:chgData name="鈴木 栄之心(suzuki-einoshin.cq3)" userId="59b9bc30-94fb-4888-9603-60f735782ef0" providerId="ADAL" clId="{C7AA0F32-CCB5-4E47-A5C4-262562067194}" dt="2024-06-23T04:56:23.779" v="845" actId="478"/>
          <ac:spMkLst>
            <pc:docMk/>
            <pc:sldMk cId="1676384576" sldId="320"/>
            <ac:spMk id="7" creationId="{07E17362-5BF9-0A3F-F82E-7B3AB02362A9}"/>
          </ac:spMkLst>
        </pc:spChg>
        <pc:spChg chg="add del mod">
          <ac:chgData name="鈴木 栄之心(suzuki-einoshin.cq3)" userId="59b9bc30-94fb-4888-9603-60f735782ef0" providerId="ADAL" clId="{C7AA0F32-CCB5-4E47-A5C4-262562067194}" dt="2024-06-23T05:00:33.383" v="988" actId="478"/>
          <ac:spMkLst>
            <pc:docMk/>
            <pc:sldMk cId="1676384576" sldId="320"/>
            <ac:spMk id="8" creationId="{DE3EE6B4-E819-8649-DCB5-ABD9F0236110}"/>
          </ac:spMkLst>
        </pc:spChg>
      </pc:sldChg>
    </pc:docChg>
  </pc:docChgLst>
  <pc:docChgLst>
    <pc:chgData name="鈴木 栄之心(suzuki-einoshin.cq3)" userId="59b9bc30-94fb-4888-9603-60f735782ef0" providerId="ADAL" clId="{058BE27E-53C6-4D06-BBBA-1E5D3DB93F62}"/>
    <pc:docChg chg="undo redo custSel modSld">
      <pc:chgData name="鈴木 栄之心(suzuki-einoshin.cq3)" userId="59b9bc30-94fb-4888-9603-60f735782ef0" providerId="ADAL" clId="{058BE27E-53C6-4D06-BBBA-1E5D3DB93F62}" dt="2024-08-14T11:46:32.674" v="1128" actId="20577"/>
      <pc:docMkLst>
        <pc:docMk/>
      </pc:docMkLst>
      <pc:sldChg chg="modSp mod">
        <pc:chgData name="鈴木 栄之心(suzuki-einoshin.cq3)" userId="59b9bc30-94fb-4888-9603-60f735782ef0" providerId="ADAL" clId="{058BE27E-53C6-4D06-BBBA-1E5D3DB93F62}" dt="2024-08-14T11:38:56.236" v="561" actId="1036"/>
        <pc:sldMkLst>
          <pc:docMk/>
          <pc:sldMk cId="363907217" sldId="260"/>
        </pc:sldMkLst>
        <pc:spChg chg="mod">
          <ac:chgData name="鈴木 栄之心(suzuki-einoshin.cq3)" userId="59b9bc30-94fb-4888-9603-60f735782ef0" providerId="ADAL" clId="{058BE27E-53C6-4D06-BBBA-1E5D3DB93F62}" dt="2024-08-14T11:38:54.920" v="559" actId="20577"/>
          <ac:spMkLst>
            <pc:docMk/>
            <pc:sldMk cId="363907217" sldId="260"/>
            <ac:spMk id="5" creationId="{454FEE8A-99FA-CDF9-E60D-2D82C033DA04}"/>
          </ac:spMkLst>
        </pc:spChg>
        <pc:graphicFrameChg chg="mod">
          <ac:chgData name="鈴木 栄之心(suzuki-einoshin.cq3)" userId="59b9bc30-94fb-4888-9603-60f735782ef0" providerId="ADAL" clId="{058BE27E-53C6-4D06-BBBA-1E5D3DB93F62}" dt="2024-08-14T11:38:56.236" v="561" actId="1036"/>
          <ac:graphicFrameMkLst>
            <pc:docMk/>
            <pc:sldMk cId="363907217" sldId="260"/>
            <ac:graphicFrameMk id="6" creationId="{38ED2F7E-A7B7-6AAE-A110-DD15A7B27F32}"/>
          </ac:graphicFrameMkLst>
        </pc:graphicFrameChg>
      </pc:sldChg>
      <pc:sldChg chg="modSp mod">
        <pc:chgData name="鈴木 栄之心(suzuki-einoshin.cq3)" userId="59b9bc30-94fb-4888-9603-60f735782ef0" providerId="ADAL" clId="{058BE27E-53C6-4D06-BBBA-1E5D3DB93F62}" dt="2024-08-14T11:46:32.674" v="1128" actId="20577"/>
        <pc:sldMkLst>
          <pc:docMk/>
          <pc:sldMk cId="993691700" sldId="322"/>
        </pc:sldMkLst>
        <pc:spChg chg="mod">
          <ac:chgData name="鈴木 栄之心(suzuki-einoshin.cq3)" userId="59b9bc30-94fb-4888-9603-60f735782ef0" providerId="ADAL" clId="{058BE27E-53C6-4D06-BBBA-1E5D3DB93F62}" dt="2024-08-14T11:46:32.674" v="1128" actId="20577"/>
          <ac:spMkLst>
            <pc:docMk/>
            <pc:sldMk cId="993691700" sldId="322"/>
            <ac:spMk id="9" creationId="{8D89BD4C-EDD9-D3D4-9428-8BC12CCC5C75}"/>
          </ac:spMkLst>
        </pc:spChg>
      </pc:sldChg>
    </pc:docChg>
  </pc:docChgLst>
  <pc:docChgLst>
    <pc:chgData name="鈴木 栄之心(suzuki-einoshin.cq3)" userId="59b9bc30-94fb-4888-9603-60f735782ef0" providerId="ADAL" clId="{F2063513-93B8-4854-B770-3D2503C4F30D}"/>
    <pc:docChg chg="undo custSel modSld">
      <pc:chgData name="鈴木 栄之心(suzuki-einoshin.cq3)" userId="59b9bc30-94fb-4888-9603-60f735782ef0" providerId="ADAL" clId="{F2063513-93B8-4854-B770-3D2503C4F30D}" dt="2024-07-23T08:23:24.933" v="63"/>
      <pc:docMkLst>
        <pc:docMk/>
      </pc:docMkLst>
      <pc:sldChg chg="modSp mod">
        <pc:chgData name="鈴木 栄之心(suzuki-einoshin.cq3)" userId="59b9bc30-94fb-4888-9603-60f735782ef0" providerId="ADAL" clId="{F2063513-93B8-4854-B770-3D2503C4F30D}" dt="2024-07-23T08:23:24.933" v="63"/>
        <pc:sldMkLst>
          <pc:docMk/>
          <pc:sldMk cId="993691700" sldId="322"/>
        </pc:sldMkLst>
        <pc:spChg chg="mod">
          <ac:chgData name="鈴木 栄之心(suzuki-einoshin.cq3)" userId="59b9bc30-94fb-4888-9603-60f735782ef0" providerId="ADAL" clId="{F2063513-93B8-4854-B770-3D2503C4F30D}" dt="2024-07-23T08:23:24.933" v="63"/>
          <ac:spMkLst>
            <pc:docMk/>
            <pc:sldMk cId="993691700" sldId="322"/>
            <ac:spMk id="9" creationId="{8D89BD4C-EDD9-D3D4-9428-8BC12CCC5C75}"/>
          </ac:spMkLst>
        </pc:spChg>
      </pc:sldChg>
    </pc:docChg>
  </pc:docChgLst>
  <pc:docChgLst>
    <pc:chgData name="鈴木 栄之心(suzuki-einoshin.cq3)" userId="59b9bc30-94fb-4888-9603-60f735782ef0" providerId="ADAL" clId="{5D94C227-2189-4602-8634-39FA3EF8AD14}"/>
    <pc:docChg chg="undo redo custSel modSld">
      <pc:chgData name="鈴木 栄之心(suzuki-einoshin.cq3)" userId="59b9bc30-94fb-4888-9603-60f735782ef0" providerId="ADAL" clId="{5D94C227-2189-4602-8634-39FA3EF8AD14}" dt="2024-07-23T02:07:55.576" v="239"/>
      <pc:docMkLst>
        <pc:docMk/>
      </pc:docMkLst>
      <pc:sldChg chg="modSp mod">
        <pc:chgData name="鈴木 栄之心(suzuki-einoshin.cq3)" userId="59b9bc30-94fb-4888-9603-60f735782ef0" providerId="ADAL" clId="{5D94C227-2189-4602-8634-39FA3EF8AD14}" dt="2024-07-23T01:40:30.896" v="14" actId="20577"/>
        <pc:sldMkLst>
          <pc:docMk/>
          <pc:sldMk cId="363907217" sldId="260"/>
        </pc:sldMkLst>
        <pc:spChg chg="mod">
          <ac:chgData name="鈴木 栄之心(suzuki-einoshin.cq3)" userId="59b9bc30-94fb-4888-9603-60f735782ef0" providerId="ADAL" clId="{5D94C227-2189-4602-8634-39FA3EF8AD14}" dt="2024-07-23T01:40:30.896" v="14" actId="20577"/>
          <ac:spMkLst>
            <pc:docMk/>
            <pc:sldMk cId="363907217" sldId="260"/>
            <ac:spMk id="5" creationId="{454FEE8A-99FA-CDF9-E60D-2D82C033DA04}"/>
          </ac:spMkLst>
        </pc:spChg>
      </pc:sldChg>
      <pc:sldChg chg="modSp mod">
        <pc:chgData name="鈴木 栄之心(suzuki-einoshin.cq3)" userId="59b9bc30-94fb-4888-9603-60f735782ef0" providerId="ADAL" clId="{5D94C227-2189-4602-8634-39FA3EF8AD14}" dt="2024-07-23T01:44:52.946" v="30" actId="1076"/>
        <pc:sldMkLst>
          <pc:docMk/>
          <pc:sldMk cId="3860257519" sldId="266"/>
        </pc:sldMkLst>
        <pc:spChg chg="mod">
          <ac:chgData name="鈴木 栄之心(suzuki-einoshin.cq3)" userId="59b9bc30-94fb-4888-9603-60f735782ef0" providerId="ADAL" clId="{5D94C227-2189-4602-8634-39FA3EF8AD14}" dt="2024-07-23T01:42:39.061" v="27" actId="948"/>
          <ac:spMkLst>
            <pc:docMk/>
            <pc:sldMk cId="3860257519" sldId="266"/>
            <ac:spMk id="7" creationId="{2871B408-CC79-EDFD-219B-A68BF6CCBB6D}"/>
          </ac:spMkLst>
        </pc:spChg>
        <pc:spChg chg="mod">
          <ac:chgData name="鈴木 栄之心(suzuki-einoshin.cq3)" userId="59b9bc30-94fb-4888-9603-60f735782ef0" providerId="ADAL" clId="{5D94C227-2189-4602-8634-39FA3EF8AD14}" dt="2024-07-23T01:44:52.946" v="30" actId="1076"/>
          <ac:spMkLst>
            <pc:docMk/>
            <pc:sldMk cId="3860257519" sldId="266"/>
            <ac:spMk id="9" creationId="{209B007A-5F7C-9C13-3FC8-27E89275D0AC}"/>
          </ac:spMkLst>
        </pc:spChg>
      </pc:sldChg>
      <pc:sldChg chg="modSp mod">
        <pc:chgData name="鈴木 栄之心(suzuki-einoshin.cq3)" userId="59b9bc30-94fb-4888-9603-60f735782ef0" providerId="ADAL" clId="{5D94C227-2189-4602-8634-39FA3EF8AD14}" dt="2024-07-23T02:07:55.576" v="239"/>
        <pc:sldMkLst>
          <pc:docMk/>
          <pc:sldMk cId="2723685440" sldId="304"/>
        </pc:sldMkLst>
        <pc:spChg chg="mod">
          <ac:chgData name="鈴木 栄之心(suzuki-einoshin.cq3)" userId="59b9bc30-94fb-4888-9603-60f735782ef0" providerId="ADAL" clId="{5D94C227-2189-4602-8634-39FA3EF8AD14}" dt="2024-07-23T02:07:55.576" v="239"/>
          <ac:spMkLst>
            <pc:docMk/>
            <pc:sldMk cId="2723685440" sldId="304"/>
            <ac:spMk id="6" creationId="{D6414386-1C39-F5DB-4EC7-79A41A0D00AD}"/>
          </ac:spMkLst>
        </pc:spChg>
      </pc:sldChg>
      <pc:sldChg chg="modSp mod">
        <pc:chgData name="鈴木 栄之心(suzuki-einoshin.cq3)" userId="59b9bc30-94fb-4888-9603-60f735782ef0" providerId="ADAL" clId="{5D94C227-2189-4602-8634-39FA3EF8AD14}" dt="2024-07-23T01:47:00.085" v="41"/>
        <pc:sldMkLst>
          <pc:docMk/>
          <pc:sldMk cId="142270914" sldId="321"/>
        </pc:sldMkLst>
        <pc:spChg chg="mod">
          <ac:chgData name="鈴木 栄之心(suzuki-einoshin.cq3)" userId="59b9bc30-94fb-4888-9603-60f735782ef0" providerId="ADAL" clId="{5D94C227-2189-4602-8634-39FA3EF8AD14}" dt="2024-07-23T01:47:00.085" v="41"/>
          <ac:spMkLst>
            <pc:docMk/>
            <pc:sldMk cId="142270914" sldId="321"/>
            <ac:spMk id="11" creationId="{96018740-4B9F-3FB4-2D5B-2E844493C481}"/>
          </ac:spMkLst>
        </pc:spChg>
      </pc:sldChg>
      <pc:sldChg chg="modSp mod">
        <pc:chgData name="鈴木 栄之心(suzuki-einoshin.cq3)" userId="59b9bc30-94fb-4888-9603-60f735782ef0" providerId="ADAL" clId="{5D94C227-2189-4602-8634-39FA3EF8AD14}" dt="2024-07-23T02:07:33.947" v="221" actId="20577"/>
        <pc:sldMkLst>
          <pc:docMk/>
          <pc:sldMk cId="174115035" sldId="323"/>
        </pc:sldMkLst>
        <pc:spChg chg="mod">
          <ac:chgData name="鈴木 栄之心(suzuki-einoshin.cq3)" userId="59b9bc30-94fb-4888-9603-60f735782ef0" providerId="ADAL" clId="{5D94C227-2189-4602-8634-39FA3EF8AD14}" dt="2024-07-23T02:07:33.947" v="221" actId="20577"/>
          <ac:spMkLst>
            <pc:docMk/>
            <pc:sldMk cId="174115035" sldId="323"/>
            <ac:spMk id="6" creationId="{8A2DE73D-46FF-863D-6A0E-0CDDB919FAC4}"/>
          </ac:spMkLst>
        </pc:spChg>
      </pc:sldChg>
    </pc:docChg>
  </pc:docChgLst>
  <pc:docChgLst>
    <pc:chgData name="鈴木 栄之心(suzuki-einoshin.cq3)" userId="59b9bc30-94fb-4888-9603-60f735782ef0" providerId="ADAL" clId="{0E242AC4-394D-4C2D-881C-C3B466A2B32F}"/>
    <pc:docChg chg="undo redo custSel addSld modSld sldOrd">
      <pc:chgData name="鈴木 栄之心(suzuki-einoshin.cq3)" userId="59b9bc30-94fb-4888-9603-60f735782ef0" providerId="ADAL" clId="{0E242AC4-394D-4C2D-881C-C3B466A2B32F}" dt="2024-07-16T12:56:44.534" v="11356"/>
      <pc:docMkLst>
        <pc:docMk/>
      </pc:docMkLst>
      <pc:sldChg chg="addSp delSp modSp mod">
        <pc:chgData name="鈴木 栄之心(suzuki-einoshin.cq3)" userId="59b9bc30-94fb-4888-9603-60f735782ef0" providerId="ADAL" clId="{0E242AC4-394D-4C2D-881C-C3B466A2B32F}" dt="2024-07-16T12:55:37.061" v="11298" actId="1036"/>
        <pc:sldMkLst>
          <pc:docMk/>
          <pc:sldMk cId="2172879846" sldId="256"/>
        </pc:sldMkLst>
        <pc:spChg chg="add del mod">
          <ac:chgData name="鈴木 栄之心(suzuki-einoshin.cq3)" userId="59b9bc30-94fb-4888-9603-60f735782ef0" providerId="ADAL" clId="{0E242AC4-394D-4C2D-881C-C3B466A2B32F}" dt="2024-07-16T12:55:15.309" v="11281"/>
          <ac:spMkLst>
            <pc:docMk/>
            <pc:sldMk cId="2172879846" sldId="256"/>
            <ac:spMk id="2" creationId="{15579749-D5C1-5C41-99AA-65112D0DBCAD}"/>
          </ac:spMkLst>
        </pc:spChg>
        <pc:spChg chg="mod">
          <ac:chgData name="鈴木 栄之心(suzuki-einoshin.cq3)" userId="59b9bc30-94fb-4888-9603-60f735782ef0" providerId="ADAL" clId="{0E242AC4-394D-4C2D-881C-C3B466A2B32F}" dt="2024-07-16T12:55:13.915" v="11279" actId="20577"/>
          <ac:spMkLst>
            <pc:docMk/>
            <pc:sldMk cId="2172879846" sldId="256"/>
            <ac:spMk id="4" creationId="{4E68F306-DCE1-6912-23A6-D7BE553A1732}"/>
          </ac:spMkLst>
        </pc:spChg>
        <pc:spChg chg="add mod">
          <ac:chgData name="鈴木 栄之心(suzuki-einoshin.cq3)" userId="59b9bc30-94fb-4888-9603-60f735782ef0" providerId="ADAL" clId="{0E242AC4-394D-4C2D-881C-C3B466A2B32F}" dt="2024-07-16T12:55:37.061" v="11298" actId="1036"/>
          <ac:spMkLst>
            <pc:docMk/>
            <pc:sldMk cId="2172879846" sldId="256"/>
            <ac:spMk id="6" creationId="{45E947C9-B9D6-E08D-2C31-7A15E3B83AF6}"/>
          </ac:spMkLst>
        </pc:spChg>
      </pc:sldChg>
      <pc:sldChg chg="addSp modSp mod">
        <pc:chgData name="鈴木 栄之心(suzuki-einoshin.cq3)" userId="59b9bc30-94fb-4888-9603-60f735782ef0" providerId="ADAL" clId="{0E242AC4-394D-4C2D-881C-C3B466A2B32F}" dt="2024-07-16T12:55:47.105" v="11305"/>
        <pc:sldMkLst>
          <pc:docMk/>
          <pc:sldMk cId="2118051686" sldId="258"/>
        </pc:sldMkLst>
        <pc:spChg chg="mod">
          <ac:chgData name="鈴木 栄之心(suzuki-einoshin.cq3)" userId="59b9bc30-94fb-4888-9603-60f735782ef0" providerId="ADAL" clId="{0E242AC4-394D-4C2D-881C-C3B466A2B32F}" dt="2024-07-16T12:55:43.716" v="11299" actId="20577"/>
          <ac:spMkLst>
            <pc:docMk/>
            <pc:sldMk cId="2118051686" sldId="258"/>
            <ac:spMk id="4" creationId="{4E68F306-DCE1-6912-23A6-D7BE553A1732}"/>
          </ac:spMkLst>
        </pc:spChg>
        <pc:spChg chg="add mod">
          <ac:chgData name="鈴木 栄之心(suzuki-einoshin.cq3)" userId="59b9bc30-94fb-4888-9603-60f735782ef0" providerId="ADAL" clId="{0E242AC4-394D-4C2D-881C-C3B466A2B32F}" dt="2024-07-16T12:55:47.105" v="11305"/>
          <ac:spMkLst>
            <pc:docMk/>
            <pc:sldMk cId="2118051686" sldId="258"/>
            <ac:spMk id="5" creationId="{B142BFD1-8D50-0A58-BD77-605362FB593C}"/>
          </ac:spMkLst>
        </pc:spChg>
      </pc:sldChg>
      <pc:sldChg chg="addSp modSp mod">
        <pc:chgData name="鈴木 栄之心(suzuki-einoshin.cq3)" userId="59b9bc30-94fb-4888-9603-60f735782ef0" providerId="ADAL" clId="{0E242AC4-394D-4C2D-881C-C3B466A2B32F}" dt="2024-07-16T12:55:56.388" v="11312"/>
        <pc:sldMkLst>
          <pc:docMk/>
          <pc:sldMk cId="281865243" sldId="259"/>
        </pc:sldMkLst>
        <pc:spChg chg="mod">
          <ac:chgData name="鈴木 栄之心(suzuki-einoshin.cq3)" userId="59b9bc30-94fb-4888-9603-60f735782ef0" providerId="ADAL" clId="{0E242AC4-394D-4C2D-881C-C3B466A2B32F}" dt="2024-07-16T12:55:51.811" v="11306" actId="20577"/>
          <ac:spMkLst>
            <pc:docMk/>
            <pc:sldMk cId="281865243" sldId="259"/>
            <ac:spMk id="4" creationId="{4E68F306-DCE1-6912-23A6-D7BE553A1732}"/>
          </ac:spMkLst>
        </pc:spChg>
        <pc:spChg chg="add mod">
          <ac:chgData name="鈴木 栄之心(suzuki-einoshin.cq3)" userId="59b9bc30-94fb-4888-9603-60f735782ef0" providerId="ADAL" clId="{0E242AC4-394D-4C2D-881C-C3B466A2B32F}" dt="2024-07-16T12:55:56.388" v="11312"/>
          <ac:spMkLst>
            <pc:docMk/>
            <pc:sldMk cId="281865243" sldId="259"/>
            <ac:spMk id="6" creationId="{4F398B39-E709-8B8C-E10C-EE33AB7BED8A}"/>
          </ac:spMkLst>
        </pc:spChg>
      </pc:sldChg>
      <pc:sldChg chg="addSp modSp mod">
        <pc:chgData name="鈴木 栄之心(suzuki-einoshin.cq3)" userId="59b9bc30-94fb-4888-9603-60f735782ef0" providerId="ADAL" clId="{0E242AC4-394D-4C2D-881C-C3B466A2B32F}" dt="2024-07-16T12:56:01.318" v="11319"/>
        <pc:sldMkLst>
          <pc:docMk/>
          <pc:sldMk cId="363907217" sldId="260"/>
        </pc:sldMkLst>
        <pc:spChg chg="mod">
          <ac:chgData name="鈴木 栄之心(suzuki-einoshin.cq3)" userId="59b9bc30-94fb-4888-9603-60f735782ef0" providerId="ADAL" clId="{0E242AC4-394D-4C2D-881C-C3B466A2B32F}" dt="2024-07-16T12:55:58.957" v="11313" actId="20577"/>
          <ac:spMkLst>
            <pc:docMk/>
            <pc:sldMk cId="363907217" sldId="260"/>
            <ac:spMk id="4" creationId="{4E68F306-DCE1-6912-23A6-D7BE553A1732}"/>
          </ac:spMkLst>
        </pc:spChg>
        <pc:spChg chg="add mod">
          <ac:chgData name="鈴木 栄之心(suzuki-einoshin.cq3)" userId="59b9bc30-94fb-4888-9603-60f735782ef0" providerId="ADAL" clId="{0E242AC4-394D-4C2D-881C-C3B466A2B32F}" dt="2024-07-16T12:56:01.318" v="11319"/>
          <ac:spMkLst>
            <pc:docMk/>
            <pc:sldMk cId="363907217" sldId="260"/>
            <ac:spMk id="7" creationId="{62F98FCE-3856-D6AD-AAD0-8DFE96B58E4C}"/>
          </ac:spMkLst>
        </pc:spChg>
      </pc:sldChg>
      <pc:sldChg chg="addSp modSp mod">
        <pc:chgData name="鈴木 栄之心(suzuki-einoshin.cq3)" userId="59b9bc30-94fb-4888-9603-60f735782ef0" providerId="ADAL" clId="{0E242AC4-394D-4C2D-881C-C3B466A2B32F}" dt="2024-07-16T12:56:18.668" v="11326"/>
        <pc:sldMkLst>
          <pc:docMk/>
          <pc:sldMk cId="3871369195" sldId="261"/>
        </pc:sldMkLst>
        <pc:spChg chg="mod">
          <ac:chgData name="鈴木 栄之心(suzuki-einoshin.cq3)" userId="59b9bc30-94fb-4888-9603-60f735782ef0" providerId="ADAL" clId="{0E242AC4-394D-4C2D-881C-C3B466A2B32F}" dt="2024-07-16T12:56:15.808" v="11320" actId="20577"/>
          <ac:spMkLst>
            <pc:docMk/>
            <pc:sldMk cId="3871369195" sldId="261"/>
            <ac:spMk id="4" creationId="{4E68F306-DCE1-6912-23A6-D7BE553A1732}"/>
          </ac:spMkLst>
        </pc:spChg>
        <pc:spChg chg="add mod">
          <ac:chgData name="鈴木 栄之心(suzuki-einoshin.cq3)" userId="59b9bc30-94fb-4888-9603-60f735782ef0" providerId="ADAL" clId="{0E242AC4-394D-4C2D-881C-C3B466A2B32F}" dt="2024-07-16T12:56:18.668" v="11326"/>
          <ac:spMkLst>
            <pc:docMk/>
            <pc:sldMk cId="3871369195" sldId="261"/>
            <ac:spMk id="12" creationId="{BCD0AAA8-E14E-FC2A-A9A0-62454C709992}"/>
          </ac:spMkLst>
        </pc:spChg>
      </pc:sldChg>
      <pc:sldChg chg="modSp mod">
        <pc:chgData name="鈴木 栄之心(suzuki-einoshin.cq3)" userId="59b9bc30-94fb-4888-9603-60f735782ef0" providerId="ADAL" clId="{0E242AC4-394D-4C2D-881C-C3B466A2B32F}" dt="2024-07-16T12:52:13.851" v="11213" actId="20577"/>
        <pc:sldMkLst>
          <pc:docMk/>
          <pc:sldMk cId="774517851" sldId="264"/>
        </pc:sldMkLst>
        <pc:spChg chg="mod">
          <ac:chgData name="鈴木 栄之心(suzuki-einoshin.cq3)" userId="59b9bc30-94fb-4888-9603-60f735782ef0" providerId="ADAL" clId="{0E242AC4-394D-4C2D-881C-C3B466A2B32F}" dt="2024-07-16T12:52:13.851" v="11213" actId="20577"/>
          <ac:spMkLst>
            <pc:docMk/>
            <pc:sldMk cId="774517851" sldId="264"/>
            <ac:spMk id="4" creationId="{B1A99C70-0728-A047-E189-C9E28498C053}"/>
          </ac:spMkLst>
        </pc:spChg>
      </pc:sldChg>
      <pc:sldChg chg="modSp mod">
        <pc:chgData name="鈴木 栄之心(suzuki-einoshin.cq3)" userId="59b9bc30-94fb-4888-9603-60f735782ef0" providerId="ADAL" clId="{0E242AC4-394D-4C2D-881C-C3B466A2B32F}" dt="2024-07-16T12:52:25.354" v="11219" actId="20577"/>
        <pc:sldMkLst>
          <pc:docMk/>
          <pc:sldMk cId="2135804225" sldId="265"/>
        </pc:sldMkLst>
        <pc:spChg chg="mod">
          <ac:chgData name="鈴木 栄之心(suzuki-einoshin.cq3)" userId="59b9bc30-94fb-4888-9603-60f735782ef0" providerId="ADAL" clId="{0E242AC4-394D-4C2D-881C-C3B466A2B32F}" dt="2024-07-16T12:52:25.354" v="11219" actId="20577"/>
          <ac:spMkLst>
            <pc:docMk/>
            <pc:sldMk cId="2135804225" sldId="265"/>
            <ac:spMk id="8" creationId="{6042A799-4662-E01D-096A-DE9AC407C100}"/>
          </ac:spMkLst>
        </pc:spChg>
      </pc:sldChg>
      <pc:sldChg chg="addSp modSp mod">
        <pc:chgData name="鈴木 栄之心(suzuki-einoshin.cq3)" userId="59b9bc30-94fb-4888-9603-60f735782ef0" providerId="ADAL" clId="{0E242AC4-394D-4C2D-881C-C3B466A2B32F}" dt="2024-07-16T12:56:38.999" v="11349"/>
        <pc:sldMkLst>
          <pc:docMk/>
          <pc:sldMk cId="3860257519" sldId="266"/>
        </pc:sldMkLst>
        <pc:spChg chg="add mod">
          <ac:chgData name="鈴木 栄之心(suzuki-einoshin.cq3)" userId="59b9bc30-94fb-4888-9603-60f735782ef0" providerId="ADAL" clId="{0E242AC4-394D-4C2D-881C-C3B466A2B32F}" dt="2024-07-16T12:56:38.999" v="11349"/>
          <ac:spMkLst>
            <pc:docMk/>
            <pc:sldMk cId="3860257519" sldId="266"/>
            <ac:spMk id="4" creationId="{557E18EC-D772-9D4A-5B1A-128DA2579FF4}"/>
          </ac:spMkLst>
        </pc:spChg>
        <pc:spChg chg="mod">
          <ac:chgData name="鈴木 栄之心(suzuki-einoshin.cq3)" userId="59b9bc30-94fb-4888-9603-60f735782ef0" providerId="ADAL" clId="{0E242AC4-394D-4C2D-881C-C3B466A2B32F}" dt="2024-07-16T12:56:36.620" v="11343" actId="20577"/>
          <ac:spMkLst>
            <pc:docMk/>
            <pc:sldMk cId="3860257519" sldId="266"/>
            <ac:spMk id="6" creationId="{CCF3C596-F149-5623-B39D-AAE4F82356E8}"/>
          </ac:spMkLst>
        </pc:spChg>
      </pc:sldChg>
      <pc:sldChg chg="addSp delSp modSp mod">
        <pc:chgData name="鈴木 栄之心(suzuki-einoshin.cq3)" userId="59b9bc30-94fb-4888-9603-60f735782ef0" providerId="ADAL" clId="{0E242AC4-394D-4C2D-881C-C3B466A2B32F}" dt="2024-07-16T12:52:55.355" v="11236" actId="20577"/>
        <pc:sldMkLst>
          <pc:docMk/>
          <pc:sldMk cId="1386355754" sldId="267"/>
        </pc:sldMkLst>
        <pc:spChg chg="add del">
          <ac:chgData name="鈴木 栄之心(suzuki-einoshin.cq3)" userId="59b9bc30-94fb-4888-9603-60f735782ef0" providerId="ADAL" clId="{0E242AC4-394D-4C2D-881C-C3B466A2B32F}" dt="2024-07-16T07:16:45.838" v="1010" actId="478"/>
          <ac:spMkLst>
            <pc:docMk/>
            <pc:sldMk cId="1386355754" sldId="267"/>
            <ac:spMk id="2" creationId="{7E689498-B6F2-A8F5-E5CB-5D3F3D393204}"/>
          </ac:spMkLst>
        </pc:spChg>
        <pc:spChg chg="add del mod">
          <ac:chgData name="鈴木 栄之心(suzuki-einoshin.cq3)" userId="59b9bc30-94fb-4888-9603-60f735782ef0" providerId="ADAL" clId="{0E242AC4-394D-4C2D-881C-C3B466A2B32F}" dt="2024-07-16T07:16:46.336" v="1011"/>
          <ac:spMkLst>
            <pc:docMk/>
            <pc:sldMk cId="1386355754" sldId="267"/>
            <ac:spMk id="5" creationId="{6881089E-1FA2-DF2C-A8E4-31D746133A16}"/>
          </ac:spMkLst>
        </pc:spChg>
        <pc:spChg chg="mod">
          <ac:chgData name="鈴木 栄之心(suzuki-einoshin.cq3)" userId="59b9bc30-94fb-4888-9603-60f735782ef0" providerId="ADAL" clId="{0E242AC4-394D-4C2D-881C-C3B466A2B32F}" dt="2024-07-16T12:52:55.355" v="11236" actId="20577"/>
          <ac:spMkLst>
            <pc:docMk/>
            <pc:sldMk cId="1386355754" sldId="267"/>
            <ac:spMk id="7" creationId="{A69B1922-0556-AE0D-47F7-399AD63B1F2C}"/>
          </ac:spMkLst>
        </pc:spChg>
        <pc:spChg chg="mod">
          <ac:chgData name="鈴木 栄之心(suzuki-einoshin.cq3)" userId="59b9bc30-94fb-4888-9603-60f735782ef0" providerId="ADAL" clId="{0E242AC4-394D-4C2D-881C-C3B466A2B32F}" dt="2024-07-16T07:16:49.906" v="1016"/>
          <ac:spMkLst>
            <pc:docMk/>
            <pc:sldMk cId="1386355754" sldId="267"/>
            <ac:spMk id="8" creationId="{F474B005-1726-D061-4A1B-1C0D796F5ADF}"/>
          </ac:spMkLst>
        </pc:spChg>
        <pc:spChg chg="mod">
          <ac:chgData name="鈴木 栄之心(suzuki-einoshin.cq3)" userId="59b9bc30-94fb-4888-9603-60f735782ef0" providerId="ADAL" clId="{0E242AC4-394D-4C2D-881C-C3B466A2B32F}" dt="2024-07-16T07:23:08.540" v="1070"/>
          <ac:spMkLst>
            <pc:docMk/>
            <pc:sldMk cId="1386355754" sldId="267"/>
            <ac:spMk id="9" creationId="{683FBF3F-0FE4-5161-4C69-F4EAA7A9F453}"/>
          </ac:spMkLst>
        </pc:spChg>
        <pc:spChg chg="mod">
          <ac:chgData name="鈴木 栄之心(suzuki-einoshin.cq3)" userId="59b9bc30-94fb-4888-9603-60f735782ef0" providerId="ADAL" clId="{0E242AC4-394D-4C2D-881C-C3B466A2B32F}" dt="2024-07-16T07:25:27.785" v="1153" actId="20577"/>
          <ac:spMkLst>
            <pc:docMk/>
            <pc:sldMk cId="1386355754" sldId="267"/>
            <ac:spMk id="10" creationId="{B93D9044-C604-5370-3046-F306E20D61B1}"/>
          </ac:spMkLst>
        </pc:spChg>
      </pc:sldChg>
      <pc:sldChg chg="addSp delSp modSp mod">
        <pc:chgData name="鈴木 栄之心(suzuki-einoshin.cq3)" userId="59b9bc30-94fb-4888-9603-60f735782ef0" providerId="ADAL" clId="{0E242AC4-394D-4C2D-881C-C3B466A2B32F}" dt="2024-07-16T12:53:00.637" v="11238" actId="20577"/>
        <pc:sldMkLst>
          <pc:docMk/>
          <pc:sldMk cId="1460479526" sldId="268"/>
        </pc:sldMkLst>
        <pc:spChg chg="add mod">
          <ac:chgData name="鈴木 栄之心(suzuki-einoshin.cq3)" userId="59b9bc30-94fb-4888-9603-60f735782ef0" providerId="ADAL" clId="{0E242AC4-394D-4C2D-881C-C3B466A2B32F}" dt="2024-07-16T07:18:51.085" v="1042"/>
          <ac:spMkLst>
            <pc:docMk/>
            <pc:sldMk cId="1460479526" sldId="268"/>
            <ac:spMk id="2" creationId="{67E3469B-CABE-661F-A3EF-6B3398369E0C}"/>
          </ac:spMkLst>
        </pc:spChg>
        <pc:spChg chg="mod">
          <ac:chgData name="鈴木 栄之心(suzuki-einoshin.cq3)" userId="59b9bc30-94fb-4888-9603-60f735782ef0" providerId="ADAL" clId="{0E242AC4-394D-4C2D-881C-C3B466A2B32F}" dt="2024-07-16T12:53:00.637" v="11238" actId="20577"/>
          <ac:spMkLst>
            <pc:docMk/>
            <pc:sldMk cId="1460479526" sldId="268"/>
            <ac:spMk id="7" creationId="{370BD4DB-0220-7EF4-AD63-49CA2BEF2062}"/>
          </ac:spMkLst>
        </pc:spChg>
        <pc:spChg chg="del">
          <ac:chgData name="鈴木 栄之心(suzuki-einoshin.cq3)" userId="59b9bc30-94fb-4888-9603-60f735782ef0" providerId="ADAL" clId="{0E242AC4-394D-4C2D-881C-C3B466A2B32F}" dt="2024-07-16T07:18:50.835" v="1041" actId="478"/>
          <ac:spMkLst>
            <pc:docMk/>
            <pc:sldMk cId="1460479526" sldId="268"/>
            <ac:spMk id="8" creationId="{764BB4AD-4979-99A8-517C-493DFA69D649}"/>
          </ac:spMkLst>
        </pc:spChg>
        <pc:spChg chg="mod">
          <ac:chgData name="鈴木 栄之心(suzuki-einoshin.cq3)" userId="59b9bc30-94fb-4888-9603-60f735782ef0" providerId="ADAL" clId="{0E242AC4-394D-4C2D-881C-C3B466A2B32F}" dt="2024-07-16T07:19:00.695" v="1050"/>
          <ac:spMkLst>
            <pc:docMk/>
            <pc:sldMk cId="1460479526" sldId="268"/>
            <ac:spMk id="9" creationId="{D803967D-54CF-703B-1C61-85A7CFE5E372}"/>
          </ac:spMkLst>
        </pc:spChg>
        <pc:spChg chg="mod">
          <ac:chgData name="鈴木 栄之心(suzuki-einoshin.cq3)" userId="59b9bc30-94fb-4888-9603-60f735782ef0" providerId="ADAL" clId="{0E242AC4-394D-4C2D-881C-C3B466A2B32F}" dt="2024-07-16T07:19:45.191" v="1064" actId="948"/>
          <ac:spMkLst>
            <pc:docMk/>
            <pc:sldMk cId="1460479526" sldId="268"/>
            <ac:spMk id="10" creationId="{1F3905DA-0CDA-36B3-5553-24917B7CA388}"/>
          </ac:spMkLst>
        </pc:spChg>
        <pc:spChg chg="mod">
          <ac:chgData name="鈴木 栄之心(suzuki-einoshin.cq3)" userId="59b9bc30-94fb-4888-9603-60f735782ef0" providerId="ADAL" clId="{0E242AC4-394D-4C2D-881C-C3B466A2B32F}" dt="2024-07-16T07:25:45.671" v="1154"/>
          <ac:spMkLst>
            <pc:docMk/>
            <pc:sldMk cId="1460479526" sldId="268"/>
            <ac:spMk id="13" creationId="{88436A24-559C-6845-2AC7-F767D95E1B63}"/>
          </ac:spMkLst>
        </pc:spChg>
      </pc:sldChg>
      <pc:sldChg chg="addSp delSp modSp mod">
        <pc:chgData name="鈴木 栄之心(suzuki-einoshin.cq3)" userId="59b9bc30-94fb-4888-9603-60f735782ef0" providerId="ADAL" clId="{0E242AC4-394D-4C2D-881C-C3B466A2B32F}" dt="2024-07-16T12:52:50.897" v="11234" actId="20577"/>
        <pc:sldMkLst>
          <pc:docMk/>
          <pc:sldMk cId="1048887717" sldId="274"/>
        </pc:sldMkLst>
        <pc:spChg chg="add del mod">
          <ac:chgData name="鈴木 栄之心(suzuki-einoshin.cq3)" userId="59b9bc30-94fb-4888-9603-60f735782ef0" providerId="ADAL" clId="{0E242AC4-394D-4C2D-881C-C3B466A2B32F}" dt="2024-07-16T06:52:26.854" v="973" actId="478"/>
          <ac:spMkLst>
            <pc:docMk/>
            <pc:sldMk cId="1048887717" sldId="274"/>
            <ac:spMk id="4" creationId="{4146BCAE-82B8-7755-7623-1DECB0823E83}"/>
          </ac:spMkLst>
        </pc:spChg>
        <pc:spChg chg="mod">
          <ac:chgData name="鈴木 栄之心(suzuki-einoshin.cq3)" userId="59b9bc30-94fb-4888-9603-60f735782ef0" providerId="ADAL" clId="{0E242AC4-394D-4C2D-881C-C3B466A2B32F}" dt="2024-07-16T12:52:50.897" v="11234" actId="20577"/>
          <ac:spMkLst>
            <pc:docMk/>
            <pc:sldMk cId="1048887717" sldId="274"/>
            <ac:spMk id="8" creationId="{44A14549-B201-CC71-CACD-B95CF1E52068}"/>
          </ac:spMkLst>
        </pc:spChg>
        <pc:spChg chg="add del mod">
          <ac:chgData name="鈴木 栄之心(suzuki-einoshin.cq3)" userId="59b9bc30-94fb-4888-9603-60f735782ef0" providerId="ADAL" clId="{0E242AC4-394D-4C2D-881C-C3B466A2B32F}" dt="2024-07-16T07:16:32.743" v="996"/>
          <ac:spMkLst>
            <pc:docMk/>
            <pc:sldMk cId="1048887717" sldId="274"/>
            <ac:spMk id="11" creationId="{55C44CD5-F3E4-9246-1771-0130C7944CA6}"/>
          </ac:spMkLst>
        </pc:spChg>
        <pc:spChg chg="del">
          <ac:chgData name="鈴木 栄之心(suzuki-einoshin.cq3)" userId="59b9bc30-94fb-4888-9603-60f735782ef0" providerId="ADAL" clId="{0E242AC4-394D-4C2D-881C-C3B466A2B32F}" dt="2024-07-16T06:52:29.029" v="974" actId="478"/>
          <ac:spMkLst>
            <pc:docMk/>
            <pc:sldMk cId="1048887717" sldId="274"/>
            <ac:spMk id="21" creationId="{4BA79D1B-2DFF-C295-23B7-F7DB7FCED866}"/>
          </ac:spMkLst>
        </pc:spChg>
        <pc:picChg chg="add del mod">
          <ac:chgData name="鈴木 栄之心(suzuki-einoshin.cq3)" userId="59b9bc30-94fb-4888-9603-60f735782ef0" providerId="ADAL" clId="{0E242AC4-394D-4C2D-881C-C3B466A2B32F}" dt="2024-07-16T06:52:26.854" v="973" actId="478"/>
          <ac:picMkLst>
            <pc:docMk/>
            <pc:sldMk cId="1048887717" sldId="274"/>
            <ac:picMk id="9" creationId="{6C46BC40-D91A-751D-A646-74032DCF14F8}"/>
          </ac:picMkLst>
        </pc:picChg>
        <pc:picChg chg="add del mod">
          <ac:chgData name="鈴木 栄之心(suzuki-einoshin.cq3)" userId="59b9bc30-94fb-4888-9603-60f735782ef0" providerId="ADAL" clId="{0E242AC4-394D-4C2D-881C-C3B466A2B32F}" dt="2024-07-16T07:16:32.743" v="996"/>
          <ac:picMkLst>
            <pc:docMk/>
            <pc:sldMk cId="1048887717" sldId="274"/>
            <ac:picMk id="12" creationId="{587D493F-B893-DACB-16FB-9FEA2D4524BD}"/>
          </ac:picMkLst>
        </pc:picChg>
        <pc:picChg chg="del">
          <ac:chgData name="鈴木 栄之心(suzuki-einoshin.cq3)" userId="59b9bc30-94fb-4888-9603-60f735782ef0" providerId="ADAL" clId="{0E242AC4-394D-4C2D-881C-C3B466A2B32F}" dt="2024-07-16T06:52:29.029" v="974" actId="478"/>
          <ac:picMkLst>
            <pc:docMk/>
            <pc:sldMk cId="1048887717" sldId="274"/>
            <ac:picMk id="49" creationId="{D791CF31-5871-32FB-5983-B755EAF8A9D0}"/>
          </ac:picMkLst>
        </pc:picChg>
      </pc:sldChg>
      <pc:sldChg chg="modSp mod">
        <pc:chgData name="鈴木 栄之心(suzuki-einoshin.cq3)" userId="59b9bc30-94fb-4888-9603-60f735782ef0" providerId="ADAL" clId="{0E242AC4-394D-4C2D-881C-C3B466A2B32F}" dt="2024-07-16T12:53:04.672" v="11240" actId="20577"/>
        <pc:sldMkLst>
          <pc:docMk/>
          <pc:sldMk cId="1500876238" sldId="275"/>
        </pc:sldMkLst>
        <pc:spChg chg="mod">
          <ac:chgData name="鈴木 栄之心(suzuki-einoshin.cq3)" userId="59b9bc30-94fb-4888-9603-60f735782ef0" providerId="ADAL" clId="{0E242AC4-394D-4C2D-881C-C3B466A2B32F}" dt="2024-07-16T07:25:56.652" v="1165"/>
          <ac:spMkLst>
            <pc:docMk/>
            <pc:sldMk cId="1500876238" sldId="275"/>
            <ac:spMk id="2" creationId="{C7E5F6CD-9A04-F578-FC6A-8511A40B3100}"/>
          </ac:spMkLst>
        </pc:spChg>
        <pc:spChg chg="mod">
          <ac:chgData name="鈴木 栄之心(suzuki-einoshin.cq3)" userId="59b9bc30-94fb-4888-9603-60f735782ef0" providerId="ADAL" clId="{0E242AC4-394D-4C2D-881C-C3B466A2B32F}" dt="2024-07-16T07:27:10.669" v="1292" actId="948"/>
          <ac:spMkLst>
            <pc:docMk/>
            <pc:sldMk cId="1500876238" sldId="275"/>
            <ac:spMk id="4" creationId="{62C7B5E7-84C0-0F18-E14C-73E280A158D4}"/>
          </ac:spMkLst>
        </pc:spChg>
        <pc:spChg chg="mod">
          <ac:chgData name="鈴木 栄之心(suzuki-einoshin.cq3)" userId="59b9bc30-94fb-4888-9603-60f735782ef0" providerId="ADAL" clId="{0E242AC4-394D-4C2D-881C-C3B466A2B32F}" dt="2024-07-16T12:53:04.672" v="11240" actId="20577"/>
          <ac:spMkLst>
            <pc:docMk/>
            <pc:sldMk cId="1500876238" sldId="275"/>
            <ac:spMk id="7" creationId="{370BD4DB-0220-7EF4-AD63-49CA2BEF2062}"/>
          </ac:spMkLst>
        </pc:spChg>
        <pc:spChg chg="mod">
          <ac:chgData name="鈴木 栄之心(suzuki-einoshin.cq3)" userId="59b9bc30-94fb-4888-9603-60f735782ef0" providerId="ADAL" clId="{0E242AC4-394D-4C2D-881C-C3B466A2B32F}" dt="2024-07-16T07:46:36.287" v="1834" actId="465"/>
          <ac:spMkLst>
            <pc:docMk/>
            <pc:sldMk cId="1500876238" sldId="275"/>
            <ac:spMk id="12" creationId="{AC4A8765-2848-27E7-3D3A-2E537125C503}"/>
          </ac:spMkLst>
        </pc:spChg>
        <pc:spChg chg="mod">
          <ac:chgData name="鈴木 栄之心(suzuki-einoshin.cq3)" userId="59b9bc30-94fb-4888-9603-60f735782ef0" providerId="ADAL" clId="{0E242AC4-394D-4C2D-881C-C3B466A2B32F}" dt="2024-07-16T07:47:27.591" v="1846"/>
          <ac:spMkLst>
            <pc:docMk/>
            <pc:sldMk cId="1500876238" sldId="275"/>
            <ac:spMk id="13" creationId="{8DDD6D25-6A00-E197-335E-E69B8968CDCB}"/>
          </ac:spMkLst>
        </pc:spChg>
      </pc:sldChg>
      <pc:sldChg chg="addSp delSp modSp mod">
        <pc:chgData name="鈴木 栄之心(suzuki-einoshin.cq3)" userId="59b9bc30-94fb-4888-9603-60f735782ef0" providerId="ADAL" clId="{0E242AC4-394D-4C2D-881C-C3B466A2B32F}" dt="2024-07-16T12:53:13.513" v="11242" actId="20577"/>
        <pc:sldMkLst>
          <pc:docMk/>
          <pc:sldMk cId="4181852655" sldId="278"/>
        </pc:sldMkLst>
        <pc:spChg chg="mod">
          <ac:chgData name="鈴木 栄之心(suzuki-einoshin.cq3)" userId="59b9bc30-94fb-4888-9603-60f735782ef0" providerId="ADAL" clId="{0E242AC4-394D-4C2D-881C-C3B466A2B32F}" dt="2024-07-16T08:40:54.065" v="2775" actId="1036"/>
          <ac:spMkLst>
            <pc:docMk/>
            <pc:sldMk cId="4181852655" sldId="278"/>
            <ac:spMk id="4" creationId="{9459A2D4-A430-56C3-B9B7-FC6EDA167FDC}"/>
          </ac:spMkLst>
        </pc:spChg>
        <pc:spChg chg="add del mod">
          <ac:chgData name="鈴木 栄之心(suzuki-einoshin.cq3)" userId="59b9bc30-94fb-4888-9603-60f735782ef0" providerId="ADAL" clId="{0E242AC4-394D-4C2D-881C-C3B466A2B32F}" dt="2024-07-16T08:51:01.476" v="2948" actId="478"/>
          <ac:spMkLst>
            <pc:docMk/>
            <pc:sldMk cId="4181852655" sldId="278"/>
            <ac:spMk id="5" creationId="{A4ACB97E-6CD9-F9F4-9FD8-492B2189CDAD}"/>
          </ac:spMkLst>
        </pc:spChg>
        <pc:spChg chg="mod">
          <ac:chgData name="鈴木 栄之心(suzuki-einoshin.cq3)" userId="59b9bc30-94fb-4888-9603-60f735782ef0" providerId="ADAL" clId="{0E242AC4-394D-4C2D-881C-C3B466A2B32F}" dt="2024-07-16T12:53:13.513" v="11242" actId="20577"/>
          <ac:spMkLst>
            <pc:docMk/>
            <pc:sldMk cId="4181852655" sldId="278"/>
            <ac:spMk id="7" creationId="{370BD4DB-0220-7EF4-AD63-49CA2BEF2062}"/>
          </ac:spMkLst>
        </pc:spChg>
        <pc:spChg chg="mod">
          <ac:chgData name="鈴木 栄之心(suzuki-einoshin.cq3)" userId="59b9bc30-94fb-4888-9603-60f735782ef0" providerId="ADAL" clId="{0E242AC4-394D-4C2D-881C-C3B466A2B32F}" dt="2024-07-16T08:55:17.055" v="3132" actId="14100"/>
          <ac:spMkLst>
            <pc:docMk/>
            <pc:sldMk cId="4181852655" sldId="278"/>
            <ac:spMk id="8" creationId="{F2203339-9583-CE59-9105-6C31EFCE03BB}"/>
          </ac:spMkLst>
        </pc:spChg>
        <pc:spChg chg="mod">
          <ac:chgData name="鈴木 栄之心(suzuki-einoshin.cq3)" userId="59b9bc30-94fb-4888-9603-60f735782ef0" providerId="ADAL" clId="{0E242AC4-394D-4C2D-881C-C3B466A2B32F}" dt="2024-07-16T08:00:59.549" v="2666" actId="1035"/>
          <ac:spMkLst>
            <pc:docMk/>
            <pc:sldMk cId="4181852655" sldId="278"/>
            <ac:spMk id="9" creationId="{9DA5E3C3-3FC3-AB07-369A-24CD4744936B}"/>
          </ac:spMkLst>
        </pc:spChg>
      </pc:sldChg>
      <pc:sldChg chg="modSp mod">
        <pc:chgData name="鈴木 栄之心(suzuki-einoshin.cq3)" userId="59b9bc30-94fb-4888-9603-60f735782ef0" providerId="ADAL" clId="{0E242AC4-394D-4C2D-881C-C3B466A2B32F}" dt="2024-07-16T12:52:46.992" v="11232" actId="20577"/>
        <pc:sldMkLst>
          <pc:docMk/>
          <pc:sldMk cId="2349878258" sldId="285"/>
        </pc:sldMkLst>
        <pc:spChg chg="mod">
          <ac:chgData name="鈴木 栄之心(suzuki-einoshin.cq3)" userId="59b9bc30-94fb-4888-9603-60f735782ef0" providerId="ADAL" clId="{0E242AC4-394D-4C2D-881C-C3B466A2B32F}" dt="2024-07-16T06:51:30.671" v="962" actId="20577"/>
          <ac:spMkLst>
            <pc:docMk/>
            <pc:sldMk cId="2349878258" sldId="285"/>
            <ac:spMk id="6" creationId="{D5115010-6B3A-2E3B-F7E6-415E4C9D8810}"/>
          </ac:spMkLst>
        </pc:spChg>
        <pc:spChg chg="mod">
          <ac:chgData name="鈴木 栄之心(suzuki-einoshin.cq3)" userId="59b9bc30-94fb-4888-9603-60f735782ef0" providerId="ADAL" clId="{0E242AC4-394D-4C2D-881C-C3B466A2B32F}" dt="2024-07-16T12:52:46.992" v="11232" actId="20577"/>
          <ac:spMkLst>
            <pc:docMk/>
            <pc:sldMk cId="2349878258" sldId="285"/>
            <ac:spMk id="8" creationId="{44A14549-B201-CC71-CACD-B95CF1E52068}"/>
          </ac:spMkLst>
        </pc:spChg>
      </pc:sldChg>
      <pc:sldChg chg="modSp mod">
        <pc:chgData name="鈴木 栄之心(suzuki-einoshin.cq3)" userId="59b9bc30-94fb-4888-9603-60f735782ef0" providerId="ADAL" clId="{0E242AC4-394D-4C2D-881C-C3B466A2B32F}" dt="2024-07-16T12:53:18.662" v="11244" actId="20577"/>
        <pc:sldMkLst>
          <pc:docMk/>
          <pc:sldMk cId="1970367648" sldId="287"/>
        </pc:sldMkLst>
        <pc:spChg chg="mod">
          <ac:chgData name="鈴木 栄之心(suzuki-einoshin.cq3)" userId="59b9bc30-94fb-4888-9603-60f735782ef0" providerId="ADAL" clId="{0E242AC4-394D-4C2D-881C-C3B466A2B32F}" dt="2024-07-16T12:53:18.662" v="11244" actId="20577"/>
          <ac:spMkLst>
            <pc:docMk/>
            <pc:sldMk cId="1970367648" sldId="287"/>
            <ac:spMk id="8" creationId="{44A14549-B201-CC71-CACD-B95CF1E52068}"/>
          </ac:spMkLst>
        </pc:spChg>
      </pc:sldChg>
      <pc:sldChg chg="addSp delSp modSp mod">
        <pc:chgData name="鈴木 栄之心(suzuki-einoshin.cq3)" userId="59b9bc30-94fb-4888-9603-60f735782ef0" providerId="ADAL" clId="{0E242AC4-394D-4C2D-881C-C3B466A2B32F}" dt="2024-07-16T12:53:26.961" v="11248" actId="20577"/>
        <pc:sldMkLst>
          <pc:docMk/>
          <pc:sldMk cId="700238358" sldId="288"/>
        </pc:sldMkLst>
        <pc:spChg chg="add del mod">
          <ac:chgData name="鈴木 栄之心(suzuki-einoshin.cq3)" userId="59b9bc30-94fb-4888-9603-60f735782ef0" providerId="ADAL" clId="{0E242AC4-394D-4C2D-881C-C3B466A2B32F}" dt="2024-07-16T08:45:40.743" v="2818"/>
          <ac:spMkLst>
            <pc:docMk/>
            <pc:sldMk cId="700238358" sldId="288"/>
            <ac:spMk id="4" creationId="{7BEC6A22-27AF-A880-BAFD-0F3806B374B3}"/>
          </ac:spMkLst>
        </pc:spChg>
        <pc:spChg chg="mod">
          <ac:chgData name="鈴木 栄之心(suzuki-einoshin.cq3)" userId="59b9bc30-94fb-4888-9603-60f735782ef0" providerId="ADAL" clId="{0E242AC4-394D-4C2D-881C-C3B466A2B32F}" dt="2024-07-16T12:53:26.961" v="11248" actId="20577"/>
          <ac:spMkLst>
            <pc:docMk/>
            <pc:sldMk cId="700238358" sldId="288"/>
            <ac:spMk id="8" creationId="{44A14549-B201-CC71-CACD-B95CF1E52068}"/>
          </ac:spMkLst>
        </pc:spChg>
        <pc:spChg chg="del">
          <ac:chgData name="鈴木 栄之心(suzuki-einoshin.cq3)" userId="59b9bc30-94fb-4888-9603-60f735782ef0" providerId="ADAL" clId="{0E242AC4-394D-4C2D-881C-C3B466A2B32F}" dt="2024-07-16T08:43:55.110" v="2789" actId="478"/>
          <ac:spMkLst>
            <pc:docMk/>
            <pc:sldMk cId="700238358" sldId="288"/>
            <ac:spMk id="21" creationId="{4BA79D1B-2DFF-C295-23B7-F7DB7FCED866}"/>
          </ac:spMkLst>
        </pc:spChg>
        <pc:picChg chg="add del mod">
          <ac:chgData name="鈴木 栄之心(suzuki-einoshin.cq3)" userId="59b9bc30-94fb-4888-9603-60f735782ef0" providerId="ADAL" clId="{0E242AC4-394D-4C2D-881C-C3B466A2B32F}" dt="2024-07-16T08:45:40.743" v="2818"/>
          <ac:picMkLst>
            <pc:docMk/>
            <pc:sldMk cId="700238358" sldId="288"/>
            <ac:picMk id="9" creationId="{738EBE31-FE39-C312-ED8B-E8DCC08648B1}"/>
          </ac:picMkLst>
        </pc:picChg>
        <pc:picChg chg="del">
          <ac:chgData name="鈴木 栄之心(suzuki-einoshin.cq3)" userId="59b9bc30-94fb-4888-9603-60f735782ef0" providerId="ADAL" clId="{0E242AC4-394D-4C2D-881C-C3B466A2B32F}" dt="2024-07-16T08:43:55.110" v="2789" actId="478"/>
          <ac:picMkLst>
            <pc:docMk/>
            <pc:sldMk cId="700238358" sldId="288"/>
            <ac:picMk id="49" creationId="{D791CF31-5871-32FB-5983-B755EAF8A9D0}"/>
          </ac:picMkLst>
        </pc:picChg>
      </pc:sldChg>
      <pc:sldChg chg="addSp delSp modSp mod">
        <pc:chgData name="鈴木 栄之心(suzuki-einoshin.cq3)" userId="59b9bc30-94fb-4888-9603-60f735782ef0" providerId="ADAL" clId="{0E242AC4-394D-4C2D-881C-C3B466A2B32F}" dt="2024-07-16T12:53:38.276" v="11252" actId="20577"/>
        <pc:sldMkLst>
          <pc:docMk/>
          <pc:sldMk cId="2404117323" sldId="289"/>
        </pc:sldMkLst>
        <pc:spChg chg="add del">
          <ac:chgData name="鈴木 栄之心(suzuki-einoshin.cq3)" userId="59b9bc30-94fb-4888-9603-60f735782ef0" providerId="ADAL" clId="{0E242AC4-394D-4C2D-881C-C3B466A2B32F}" dt="2024-07-16T08:45:42.910" v="2821" actId="478"/>
          <ac:spMkLst>
            <pc:docMk/>
            <pc:sldMk cId="2404117323" sldId="289"/>
            <ac:spMk id="2" creationId="{7E689498-B6F2-A8F5-E5CB-5D3F3D393204}"/>
          </ac:spMkLst>
        </pc:spChg>
        <pc:spChg chg="add del">
          <ac:chgData name="鈴木 栄之心(suzuki-einoshin.cq3)" userId="59b9bc30-94fb-4888-9603-60f735782ef0" providerId="ADAL" clId="{0E242AC4-394D-4C2D-881C-C3B466A2B32F}" dt="2024-07-16T08:45:42.910" v="2821" actId="478"/>
          <ac:spMkLst>
            <pc:docMk/>
            <pc:sldMk cId="2404117323" sldId="289"/>
            <ac:spMk id="3" creationId="{01EA5ECA-C2F2-A42B-683E-3DCCD500B0BC}"/>
          </ac:spMkLst>
        </pc:spChg>
        <pc:spChg chg="add del mod">
          <ac:chgData name="鈴木 栄之心(suzuki-einoshin.cq3)" userId="59b9bc30-94fb-4888-9603-60f735782ef0" providerId="ADAL" clId="{0E242AC4-394D-4C2D-881C-C3B466A2B32F}" dt="2024-07-16T08:45:43.271" v="2822"/>
          <ac:spMkLst>
            <pc:docMk/>
            <pc:sldMk cId="2404117323" sldId="289"/>
            <ac:spMk id="5" creationId="{446B8953-1E29-AD20-D0FB-ACE752F8BA36}"/>
          </ac:spMkLst>
        </pc:spChg>
        <pc:spChg chg="add del mod">
          <ac:chgData name="鈴木 栄之心(suzuki-einoshin.cq3)" userId="59b9bc30-94fb-4888-9603-60f735782ef0" providerId="ADAL" clId="{0E242AC4-394D-4C2D-881C-C3B466A2B32F}" dt="2024-07-16T08:45:43.271" v="2822"/>
          <ac:spMkLst>
            <pc:docMk/>
            <pc:sldMk cId="2404117323" sldId="289"/>
            <ac:spMk id="6" creationId="{3F2673BA-CBF8-C704-8A3D-EC3D894814C4}"/>
          </ac:spMkLst>
        </pc:spChg>
        <pc:spChg chg="mod">
          <ac:chgData name="鈴木 栄之心(suzuki-einoshin.cq3)" userId="59b9bc30-94fb-4888-9603-60f735782ef0" providerId="ADAL" clId="{0E242AC4-394D-4C2D-881C-C3B466A2B32F}" dt="2024-07-16T12:53:38.276" v="11252" actId="20577"/>
          <ac:spMkLst>
            <pc:docMk/>
            <pc:sldMk cId="2404117323" sldId="289"/>
            <ac:spMk id="7" creationId="{A69B1922-0556-AE0D-47F7-399AD63B1F2C}"/>
          </ac:spMkLst>
        </pc:spChg>
        <pc:spChg chg="add del">
          <ac:chgData name="鈴木 栄之心(suzuki-einoshin.cq3)" userId="59b9bc30-94fb-4888-9603-60f735782ef0" providerId="ADAL" clId="{0E242AC4-394D-4C2D-881C-C3B466A2B32F}" dt="2024-07-16T08:45:42.910" v="2821" actId="478"/>
          <ac:spMkLst>
            <pc:docMk/>
            <pc:sldMk cId="2404117323" sldId="289"/>
            <ac:spMk id="8" creationId="{F474B005-1726-D061-4A1B-1C0D796F5ADF}"/>
          </ac:spMkLst>
        </pc:spChg>
        <pc:spChg chg="add del">
          <ac:chgData name="鈴木 栄之心(suzuki-einoshin.cq3)" userId="59b9bc30-94fb-4888-9603-60f735782ef0" providerId="ADAL" clId="{0E242AC4-394D-4C2D-881C-C3B466A2B32F}" dt="2024-07-16T08:45:42.910" v="2821" actId="478"/>
          <ac:spMkLst>
            <pc:docMk/>
            <pc:sldMk cId="2404117323" sldId="289"/>
            <ac:spMk id="9" creationId="{683FBF3F-0FE4-5161-4C69-F4EAA7A9F453}"/>
          </ac:spMkLst>
        </pc:spChg>
        <pc:spChg chg="add del">
          <ac:chgData name="鈴木 栄之心(suzuki-einoshin.cq3)" userId="59b9bc30-94fb-4888-9603-60f735782ef0" providerId="ADAL" clId="{0E242AC4-394D-4C2D-881C-C3B466A2B32F}" dt="2024-07-16T08:45:42.910" v="2821" actId="478"/>
          <ac:spMkLst>
            <pc:docMk/>
            <pc:sldMk cId="2404117323" sldId="289"/>
            <ac:spMk id="10" creationId="{B93D9044-C604-5370-3046-F306E20D61B1}"/>
          </ac:spMkLst>
        </pc:spChg>
        <pc:spChg chg="add del mod">
          <ac:chgData name="鈴木 栄之心(suzuki-einoshin.cq3)" userId="59b9bc30-94fb-4888-9603-60f735782ef0" providerId="ADAL" clId="{0E242AC4-394D-4C2D-881C-C3B466A2B32F}" dt="2024-07-16T08:46:30.170" v="2830"/>
          <ac:spMkLst>
            <pc:docMk/>
            <pc:sldMk cId="2404117323" sldId="289"/>
            <ac:spMk id="11" creationId="{CEE088A4-B916-6232-D821-E7A9AAD6A239}"/>
          </ac:spMkLst>
        </pc:spChg>
        <pc:spChg chg="add del mod">
          <ac:chgData name="鈴木 栄之心(suzuki-einoshin.cq3)" userId="59b9bc30-94fb-4888-9603-60f735782ef0" providerId="ADAL" clId="{0E242AC4-394D-4C2D-881C-C3B466A2B32F}" dt="2024-07-16T08:46:37.242" v="2831" actId="20577"/>
          <ac:spMkLst>
            <pc:docMk/>
            <pc:sldMk cId="2404117323" sldId="289"/>
            <ac:spMk id="12" creationId="{369F30D0-B701-B40F-21BE-9199C19CCBA9}"/>
          </ac:spMkLst>
        </pc:spChg>
        <pc:spChg chg="add del mod">
          <ac:chgData name="鈴木 栄之心(suzuki-einoshin.cq3)" userId="59b9bc30-94fb-4888-9603-60f735782ef0" providerId="ADAL" clId="{0E242AC4-394D-4C2D-881C-C3B466A2B32F}" dt="2024-07-16T08:45:43.271" v="2822"/>
          <ac:spMkLst>
            <pc:docMk/>
            <pc:sldMk cId="2404117323" sldId="289"/>
            <ac:spMk id="13" creationId="{C7D2F128-8B38-33E4-47D2-F9BD1350BCA1}"/>
          </ac:spMkLst>
        </pc:spChg>
      </pc:sldChg>
      <pc:sldChg chg="addSp delSp modSp mod">
        <pc:chgData name="鈴木 栄之心(suzuki-einoshin.cq3)" userId="59b9bc30-94fb-4888-9603-60f735782ef0" providerId="ADAL" clId="{0E242AC4-394D-4C2D-881C-C3B466A2B32F}" dt="2024-07-16T12:53:42.775" v="11254" actId="20577"/>
        <pc:sldMkLst>
          <pc:docMk/>
          <pc:sldMk cId="1582324130" sldId="290"/>
        </pc:sldMkLst>
        <pc:spChg chg="add mod">
          <ac:chgData name="鈴木 栄之心(suzuki-einoshin.cq3)" userId="59b9bc30-94fb-4888-9603-60f735782ef0" providerId="ADAL" clId="{0E242AC4-394D-4C2D-881C-C3B466A2B32F}" dt="2024-07-16T08:47:07.145" v="2833"/>
          <ac:spMkLst>
            <pc:docMk/>
            <pc:sldMk cId="1582324130" sldId="290"/>
            <ac:spMk id="2" creationId="{3B2529B1-A405-AD07-377C-FAAA92F89B58}"/>
          </ac:spMkLst>
        </pc:spChg>
        <pc:spChg chg="del">
          <ac:chgData name="鈴木 栄之心(suzuki-einoshin.cq3)" userId="59b9bc30-94fb-4888-9603-60f735782ef0" providerId="ADAL" clId="{0E242AC4-394D-4C2D-881C-C3B466A2B32F}" dt="2024-07-16T08:46:54.560" v="2832" actId="478"/>
          <ac:spMkLst>
            <pc:docMk/>
            <pc:sldMk cId="1582324130" sldId="290"/>
            <ac:spMk id="3" creationId="{01EA5ECA-C2F2-A42B-683E-3DCCD500B0BC}"/>
          </ac:spMkLst>
        </pc:spChg>
        <pc:spChg chg="add mod">
          <ac:chgData name="鈴木 栄之心(suzuki-einoshin.cq3)" userId="59b9bc30-94fb-4888-9603-60f735782ef0" providerId="ADAL" clId="{0E242AC4-394D-4C2D-881C-C3B466A2B32F}" dt="2024-07-16T08:47:07.145" v="2833"/>
          <ac:spMkLst>
            <pc:docMk/>
            <pc:sldMk cId="1582324130" sldId="290"/>
            <ac:spMk id="4" creationId="{53866FF2-9B88-AFA9-B449-B0F58A70CA73}"/>
          </ac:spMkLst>
        </pc:spChg>
        <pc:spChg chg="add mod">
          <ac:chgData name="鈴木 栄之心(suzuki-einoshin.cq3)" userId="59b9bc30-94fb-4888-9603-60f735782ef0" providerId="ADAL" clId="{0E242AC4-394D-4C2D-881C-C3B466A2B32F}" dt="2024-07-16T08:47:48.854" v="2852"/>
          <ac:spMkLst>
            <pc:docMk/>
            <pc:sldMk cId="1582324130" sldId="290"/>
            <ac:spMk id="5" creationId="{A21CE7B2-1BEB-A2BB-8FD9-81268BDC3FCB}"/>
          </ac:spMkLst>
        </pc:spChg>
        <pc:spChg chg="mod">
          <ac:chgData name="鈴木 栄之心(suzuki-einoshin.cq3)" userId="59b9bc30-94fb-4888-9603-60f735782ef0" providerId="ADAL" clId="{0E242AC4-394D-4C2D-881C-C3B466A2B32F}" dt="2024-07-16T12:53:42.775" v="11254" actId="20577"/>
          <ac:spMkLst>
            <pc:docMk/>
            <pc:sldMk cId="1582324130" sldId="290"/>
            <ac:spMk id="7" creationId="{370BD4DB-0220-7EF4-AD63-49CA2BEF2062}"/>
          </ac:spMkLst>
        </pc:spChg>
        <pc:spChg chg="del">
          <ac:chgData name="鈴木 栄之心(suzuki-einoshin.cq3)" userId="59b9bc30-94fb-4888-9603-60f735782ef0" providerId="ADAL" clId="{0E242AC4-394D-4C2D-881C-C3B466A2B32F}" dt="2024-07-16T08:46:54.560" v="2832" actId="478"/>
          <ac:spMkLst>
            <pc:docMk/>
            <pc:sldMk cId="1582324130" sldId="290"/>
            <ac:spMk id="8" creationId="{764BB4AD-4979-99A8-517C-493DFA69D649}"/>
          </ac:spMkLst>
        </pc:spChg>
        <pc:spChg chg="del">
          <ac:chgData name="鈴木 栄之心(suzuki-einoshin.cq3)" userId="59b9bc30-94fb-4888-9603-60f735782ef0" providerId="ADAL" clId="{0E242AC4-394D-4C2D-881C-C3B466A2B32F}" dt="2024-07-16T08:46:54.560" v="2832" actId="478"/>
          <ac:spMkLst>
            <pc:docMk/>
            <pc:sldMk cId="1582324130" sldId="290"/>
            <ac:spMk id="9" creationId="{D803967D-54CF-703B-1C61-85A7CFE5E372}"/>
          </ac:spMkLst>
        </pc:spChg>
        <pc:spChg chg="del">
          <ac:chgData name="鈴木 栄之心(suzuki-einoshin.cq3)" userId="59b9bc30-94fb-4888-9603-60f735782ef0" providerId="ADAL" clId="{0E242AC4-394D-4C2D-881C-C3B466A2B32F}" dt="2024-07-16T08:46:54.560" v="2832" actId="478"/>
          <ac:spMkLst>
            <pc:docMk/>
            <pc:sldMk cId="1582324130" sldId="290"/>
            <ac:spMk id="10" creationId="{1F3905DA-0CDA-36B3-5553-24917B7CA388}"/>
          </ac:spMkLst>
        </pc:spChg>
        <pc:spChg chg="add mod">
          <ac:chgData name="鈴木 栄之心(suzuki-einoshin.cq3)" userId="59b9bc30-94fb-4888-9603-60f735782ef0" providerId="ADAL" clId="{0E242AC4-394D-4C2D-881C-C3B466A2B32F}" dt="2024-07-16T08:47:07.145" v="2833"/>
          <ac:spMkLst>
            <pc:docMk/>
            <pc:sldMk cId="1582324130" sldId="290"/>
            <ac:spMk id="11" creationId="{8344D1E4-6049-9813-89E2-D31EE35D0EB6}"/>
          </ac:spMkLst>
        </pc:spChg>
        <pc:spChg chg="add mod">
          <ac:chgData name="鈴木 栄之心(suzuki-einoshin.cq3)" userId="59b9bc30-94fb-4888-9603-60f735782ef0" providerId="ADAL" clId="{0E242AC4-394D-4C2D-881C-C3B466A2B32F}" dt="2024-07-16T08:47:07.145" v="2833"/>
          <ac:spMkLst>
            <pc:docMk/>
            <pc:sldMk cId="1582324130" sldId="290"/>
            <ac:spMk id="12" creationId="{7E09BBFE-E89A-25CA-2E00-24BFAFCA5761}"/>
          </ac:spMkLst>
        </pc:spChg>
        <pc:spChg chg="del">
          <ac:chgData name="鈴木 栄之心(suzuki-einoshin.cq3)" userId="59b9bc30-94fb-4888-9603-60f735782ef0" providerId="ADAL" clId="{0E242AC4-394D-4C2D-881C-C3B466A2B32F}" dt="2024-07-16T08:46:54.560" v="2832" actId="478"/>
          <ac:spMkLst>
            <pc:docMk/>
            <pc:sldMk cId="1582324130" sldId="290"/>
            <ac:spMk id="13" creationId="{88436A24-559C-6845-2AC7-F767D95E1B63}"/>
          </ac:spMkLst>
        </pc:spChg>
      </pc:sldChg>
      <pc:sldChg chg="addSp delSp modSp mod">
        <pc:chgData name="鈴木 栄之心(suzuki-einoshin.cq3)" userId="59b9bc30-94fb-4888-9603-60f735782ef0" providerId="ADAL" clId="{0E242AC4-394D-4C2D-881C-C3B466A2B32F}" dt="2024-07-16T12:53:46.390" v="11256" actId="20577"/>
        <pc:sldMkLst>
          <pc:docMk/>
          <pc:sldMk cId="2398779012" sldId="291"/>
        </pc:sldMkLst>
        <pc:spChg chg="mod">
          <ac:chgData name="鈴木 栄之心(suzuki-einoshin.cq3)" userId="59b9bc30-94fb-4888-9603-60f735782ef0" providerId="ADAL" clId="{0E242AC4-394D-4C2D-881C-C3B466A2B32F}" dt="2024-07-16T08:49:15.683" v="2864"/>
          <ac:spMkLst>
            <pc:docMk/>
            <pc:sldMk cId="2398779012" sldId="291"/>
            <ac:spMk id="2" creationId="{C7E5F6CD-9A04-F578-FC6A-8511A40B3100}"/>
          </ac:spMkLst>
        </pc:spChg>
        <pc:spChg chg="del">
          <ac:chgData name="鈴木 栄之心(suzuki-einoshin.cq3)" userId="59b9bc30-94fb-4888-9603-60f735782ef0" providerId="ADAL" clId="{0E242AC4-394D-4C2D-881C-C3B466A2B32F}" dt="2024-07-16T08:49:10.644" v="2853" actId="478"/>
          <ac:spMkLst>
            <pc:docMk/>
            <pc:sldMk cId="2398779012" sldId="291"/>
            <ac:spMk id="4" creationId="{62C7B5E7-84C0-0F18-E14C-73E280A158D4}"/>
          </ac:spMkLst>
        </pc:spChg>
        <pc:spChg chg="add mod">
          <ac:chgData name="鈴木 栄之心(suzuki-einoshin.cq3)" userId="59b9bc30-94fb-4888-9603-60f735782ef0" providerId="ADAL" clId="{0E242AC4-394D-4C2D-881C-C3B466A2B32F}" dt="2024-07-16T08:49:45.550" v="2878"/>
          <ac:spMkLst>
            <pc:docMk/>
            <pc:sldMk cId="2398779012" sldId="291"/>
            <ac:spMk id="5" creationId="{F5CBCB92-E430-41C7-4485-8D7652779EA4}"/>
          </ac:spMkLst>
        </pc:spChg>
        <pc:spChg chg="mod">
          <ac:chgData name="鈴木 栄之心(suzuki-einoshin.cq3)" userId="59b9bc30-94fb-4888-9603-60f735782ef0" providerId="ADAL" clId="{0E242AC4-394D-4C2D-881C-C3B466A2B32F}" dt="2024-07-16T12:53:46.390" v="11256" actId="20577"/>
          <ac:spMkLst>
            <pc:docMk/>
            <pc:sldMk cId="2398779012" sldId="291"/>
            <ac:spMk id="7" creationId="{370BD4DB-0220-7EF4-AD63-49CA2BEF2062}"/>
          </ac:spMkLst>
        </pc:spChg>
        <pc:spChg chg="add mod">
          <ac:chgData name="鈴木 栄之心(suzuki-einoshin.cq3)" userId="59b9bc30-94fb-4888-9603-60f735782ef0" providerId="ADAL" clId="{0E242AC4-394D-4C2D-881C-C3B466A2B32F}" dt="2024-07-16T08:49:52.072" v="2904"/>
          <ac:spMkLst>
            <pc:docMk/>
            <pc:sldMk cId="2398779012" sldId="291"/>
            <ac:spMk id="8" creationId="{1D531E62-1D95-4464-6D3D-EE0FD4B37F51}"/>
          </ac:spMkLst>
        </pc:spChg>
        <pc:spChg chg="add mod">
          <ac:chgData name="鈴木 栄之心(suzuki-einoshin.cq3)" userId="59b9bc30-94fb-4888-9603-60f735782ef0" providerId="ADAL" clId="{0E242AC4-394D-4C2D-881C-C3B466A2B32F}" dt="2024-07-16T08:49:54.851" v="2917"/>
          <ac:spMkLst>
            <pc:docMk/>
            <pc:sldMk cId="2398779012" sldId="291"/>
            <ac:spMk id="9" creationId="{5D687FC8-6C7A-54E0-9F1F-1102B6DBFDCC}"/>
          </ac:spMkLst>
        </pc:spChg>
        <pc:spChg chg="del">
          <ac:chgData name="鈴木 栄之心(suzuki-einoshin.cq3)" userId="59b9bc30-94fb-4888-9603-60f735782ef0" providerId="ADAL" clId="{0E242AC4-394D-4C2D-881C-C3B466A2B32F}" dt="2024-07-16T08:49:10.644" v="2853" actId="478"/>
          <ac:spMkLst>
            <pc:docMk/>
            <pc:sldMk cId="2398779012" sldId="291"/>
            <ac:spMk id="12" creationId="{AC4A8765-2848-27E7-3D3A-2E537125C503}"/>
          </ac:spMkLst>
        </pc:spChg>
        <pc:spChg chg="del">
          <ac:chgData name="鈴木 栄之心(suzuki-einoshin.cq3)" userId="59b9bc30-94fb-4888-9603-60f735782ef0" providerId="ADAL" clId="{0E242AC4-394D-4C2D-881C-C3B466A2B32F}" dt="2024-07-16T08:49:10.644" v="2853" actId="478"/>
          <ac:spMkLst>
            <pc:docMk/>
            <pc:sldMk cId="2398779012" sldId="291"/>
            <ac:spMk id="13" creationId="{8DDD6D25-6A00-E197-335E-E69B8968CDCB}"/>
          </ac:spMkLst>
        </pc:spChg>
      </pc:sldChg>
      <pc:sldChg chg="addSp delSp modSp mod">
        <pc:chgData name="鈴木 栄之心(suzuki-einoshin.cq3)" userId="59b9bc30-94fb-4888-9603-60f735782ef0" providerId="ADAL" clId="{0E242AC4-394D-4C2D-881C-C3B466A2B32F}" dt="2024-07-16T12:53:51.979" v="11258" actId="20577"/>
        <pc:sldMkLst>
          <pc:docMk/>
          <pc:sldMk cId="3552934736" sldId="292"/>
        </pc:sldMkLst>
        <pc:spChg chg="del">
          <ac:chgData name="鈴木 栄之心(suzuki-einoshin.cq3)" userId="59b9bc30-94fb-4888-9603-60f735782ef0" providerId="ADAL" clId="{0E242AC4-394D-4C2D-881C-C3B466A2B32F}" dt="2024-07-16T08:50:22.049" v="2918" actId="478"/>
          <ac:spMkLst>
            <pc:docMk/>
            <pc:sldMk cId="3552934736" sldId="292"/>
            <ac:spMk id="4" creationId="{9459A2D4-A430-56C3-B9B7-FC6EDA167FDC}"/>
          </ac:spMkLst>
        </pc:spChg>
        <pc:spChg chg="add mod">
          <ac:chgData name="鈴木 栄之心(suzuki-einoshin.cq3)" userId="59b9bc30-94fb-4888-9603-60f735782ef0" providerId="ADAL" clId="{0E242AC4-394D-4C2D-881C-C3B466A2B32F}" dt="2024-07-16T08:50:49.618" v="2925"/>
          <ac:spMkLst>
            <pc:docMk/>
            <pc:sldMk cId="3552934736" sldId="292"/>
            <ac:spMk id="5" creationId="{6D4A549D-03DB-9BC7-70AA-92C6337A6D8F}"/>
          </ac:spMkLst>
        </pc:spChg>
        <pc:spChg chg="mod">
          <ac:chgData name="鈴木 栄之心(suzuki-einoshin.cq3)" userId="59b9bc30-94fb-4888-9603-60f735782ef0" providerId="ADAL" clId="{0E242AC4-394D-4C2D-881C-C3B466A2B32F}" dt="2024-07-16T12:53:51.979" v="11258" actId="20577"/>
          <ac:spMkLst>
            <pc:docMk/>
            <pc:sldMk cId="3552934736" sldId="292"/>
            <ac:spMk id="7" creationId="{370BD4DB-0220-7EF4-AD63-49CA2BEF2062}"/>
          </ac:spMkLst>
        </pc:spChg>
        <pc:spChg chg="del">
          <ac:chgData name="鈴木 栄之心(suzuki-einoshin.cq3)" userId="59b9bc30-94fb-4888-9603-60f735782ef0" providerId="ADAL" clId="{0E242AC4-394D-4C2D-881C-C3B466A2B32F}" dt="2024-07-16T08:50:22.049" v="2918" actId="478"/>
          <ac:spMkLst>
            <pc:docMk/>
            <pc:sldMk cId="3552934736" sldId="292"/>
            <ac:spMk id="8" creationId="{F2203339-9583-CE59-9105-6C31EFCE03BB}"/>
          </ac:spMkLst>
        </pc:spChg>
        <pc:spChg chg="del">
          <ac:chgData name="鈴木 栄之心(suzuki-einoshin.cq3)" userId="59b9bc30-94fb-4888-9603-60f735782ef0" providerId="ADAL" clId="{0E242AC4-394D-4C2D-881C-C3B466A2B32F}" dt="2024-07-16T08:50:51.024" v="2926" actId="478"/>
          <ac:spMkLst>
            <pc:docMk/>
            <pc:sldMk cId="3552934736" sldId="292"/>
            <ac:spMk id="9" creationId="{9DA5E3C3-3FC3-AB07-369A-24CD4744936B}"/>
          </ac:spMkLst>
        </pc:spChg>
        <pc:spChg chg="add mod">
          <ac:chgData name="鈴木 栄之心(suzuki-einoshin.cq3)" userId="59b9bc30-94fb-4888-9603-60f735782ef0" providerId="ADAL" clId="{0E242AC4-394D-4C2D-881C-C3B466A2B32F}" dt="2024-07-16T08:53:27.247" v="3102"/>
          <ac:spMkLst>
            <pc:docMk/>
            <pc:sldMk cId="3552934736" sldId="292"/>
            <ac:spMk id="10" creationId="{14D4497F-0CC1-B166-BF5E-11CE2CD52C6B}"/>
          </ac:spMkLst>
        </pc:spChg>
        <pc:spChg chg="add mod">
          <ac:chgData name="鈴木 栄之心(suzuki-einoshin.cq3)" userId="59b9bc30-94fb-4888-9603-60f735782ef0" providerId="ADAL" clId="{0E242AC4-394D-4C2D-881C-C3B466A2B32F}" dt="2024-07-16T08:51:07.564" v="2949"/>
          <ac:spMkLst>
            <pc:docMk/>
            <pc:sldMk cId="3552934736" sldId="292"/>
            <ac:spMk id="11" creationId="{A013B51B-EC30-ADAA-4546-BFBD0AA46BAA}"/>
          </ac:spMkLst>
        </pc:spChg>
        <pc:spChg chg="add del mod">
          <ac:chgData name="鈴木 栄之心(suzuki-einoshin.cq3)" userId="59b9bc30-94fb-4888-9603-60f735782ef0" providerId="ADAL" clId="{0E242AC4-394D-4C2D-881C-C3B466A2B32F}" dt="2024-07-16T08:52:08.890" v="3053" actId="478"/>
          <ac:spMkLst>
            <pc:docMk/>
            <pc:sldMk cId="3552934736" sldId="292"/>
            <ac:spMk id="13" creationId="{0329FE49-1F2D-3A8E-11AC-AEA653AAE930}"/>
          </ac:spMkLst>
        </pc:spChg>
        <pc:spChg chg="add del mod">
          <ac:chgData name="鈴木 栄之心(suzuki-einoshin.cq3)" userId="59b9bc30-94fb-4888-9603-60f735782ef0" providerId="ADAL" clId="{0E242AC4-394D-4C2D-881C-C3B466A2B32F}" dt="2024-07-16T08:53:22.345" v="3075" actId="478"/>
          <ac:spMkLst>
            <pc:docMk/>
            <pc:sldMk cId="3552934736" sldId="292"/>
            <ac:spMk id="14" creationId="{75749592-6748-A497-F056-E24E19C59341}"/>
          </ac:spMkLst>
        </pc:spChg>
        <pc:spChg chg="add del mod">
          <ac:chgData name="鈴木 栄之心(suzuki-einoshin.cq3)" userId="59b9bc30-94fb-4888-9603-60f735782ef0" providerId="ADAL" clId="{0E242AC4-394D-4C2D-881C-C3B466A2B32F}" dt="2024-07-16T10:19:45.392" v="3568" actId="478"/>
          <ac:spMkLst>
            <pc:docMk/>
            <pc:sldMk cId="3552934736" sldId="292"/>
            <ac:spMk id="15" creationId="{2B165F8F-1306-EBFD-7972-101AF411BFEB}"/>
          </ac:spMkLst>
        </pc:spChg>
      </pc:sldChg>
      <pc:sldChg chg="modSp mod">
        <pc:chgData name="鈴木 栄之心(suzuki-einoshin.cq3)" userId="59b9bc30-94fb-4888-9603-60f735782ef0" providerId="ADAL" clId="{0E242AC4-394D-4C2D-881C-C3B466A2B32F}" dt="2024-07-16T08:57:23.867" v="3214" actId="20577"/>
        <pc:sldMkLst>
          <pc:docMk/>
          <pc:sldMk cId="1335194814" sldId="293"/>
        </pc:sldMkLst>
        <pc:spChg chg="mod">
          <ac:chgData name="鈴木 栄之心(suzuki-einoshin.cq3)" userId="59b9bc30-94fb-4888-9603-60f735782ef0" providerId="ADAL" clId="{0E242AC4-394D-4C2D-881C-C3B466A2B32F}" dt="2024-07-16T08:57:23.867" v="3214" actId="20577"/>
          <ac:spMkLst>
            <pc:docMk/>
            <pc:sldMk cId="1335194814" sldId="293"/>
            <ac:spMk id="2" creationId="{C5843E14-430A-DAB2-6DF8-0B7B5B903292}"/>
          </ac:spMkLst>
        </pc:spChg>
      </pc:sldChg>
      <pc:sldChg chg="modSp mod">
        <pc:chgData name="鈴木 栄之心(suzuki-einoshin.cq3)" userId="59b9bc30-94fb-4888-9603-60f735782ef0" providerId="ADAL" clId="{0E242AC4-394D-4C2D-881C-C3B466A2B32F}" dt="2024-07-16T12:54:00.491" v="11262" actId="20577"/>
        <pc:sldMkLst>
          <pc:docMk/>
          <pc:sldMk cId="3284666790" sldId="294"/>
        </pc:sldMkLst>
        <pc:spChg chg="mod">
          <ac:chgData name="鈴木 栄之心(suzuki-einoshin.cq3)" userId="59b9bc30-94fb-4888-9603-60f735782ef0" providerId="ADAL" clId="{0E242AC4-394D-4C2D-881C-C3B466A2B32F}" dt="2024-07-16T12:54:00.491" v="11262" actId="20577"/>
          <ac:spMkLst>
            <pc:docMk/>
            <pc:sldMk cId="3284666790" sldId="294"/>
            <ac:spMk id="7" creationId="{370BD4DB-0220-7EF4-AD63-49CA2BEF2062}"/>
          </ac:spMkLst>
        </pc:spChg>
        <pc:spChg chg="mod">
          <ac:chgData name="鈴木 栄之心(suzuki-einoshin.cq3)" userId="59b9bc30-94fb-4888-9603-60f735782ef0" providerId="ADAL" clId="{0E242AC4-394D-4C2D-881C-C3B466A2B32F}" dt="2024-07-16T08:58:50.624" v="3257" actId="14100"/>
          <ac:spMkLst>
            <pc:docMk/>
            <pc:sldMk cId="3284666790" sldId="294"/>
            <ac:spMk id="8" creationId="{87B517B7-D431-8FB9-AB64-842600F39B81}"/>
          </ac:spMkLst>
        </pc:spChg>
      </pc:sldChg>
      <pc:sldChg chg="addSp delSp modSp mod">
        <pc:chgData name="鈴木 栄之心(suzuki-einoshin.cq3)" userId="59b9bc30-94fb-4888-9603-60f735782ef0" providerId="ADAL" clId="{0E242AC4-394D-4C2D-881C-C3B466A2B32F}" dt="2024-07-16T12:54:03.834" v="11264" actId="20577"/>
        <pc:sldMkLst>
          <pc:docMk/>
          <pc:sldMk cId="1704749596" sldId="295"/>
        </pc:sldMkLst>
        <pc:spChg chg="add del mod">
          <ac:chgData name="鈴木 栄之心(suzuki-einoshin.cq3)" userId="59b9bc30-94fb-4888-9603-60f735782ef0" providerId="ADAL" clId="{0E242AC4-394D-4C2D-881C-C3B466A2B32F}" dt="2024-07-16T08:59:27.188" v="3261"/>
          <ac:spMkLst>
            <pc:docMk/>
            <pc:sldMk cId="1704749596" sldId="295"/>
            <ac:spMk id="4" creationId="{B085066D-9ECA-1F6D-CA18-E407F65C64EB}"/>
          </ac:spMkLst>
        </pc:spChg>
        <pc:spChg chg="mod">
          <ac:chgData name="鈴木 栄之心(suzuki-einoshin.cq3)" userId="59b9bc30-94fb-4888-9603-60f735782ef0" providerId="ADAL" clId="{0E242AC4-394D-4C2D-881C-C3B466A2B32F}" dt="2024-07-16T12:54:03.834" v="11264" actId="20577"/>
          <ac:spMkLst>
            <pc:docMk/>
            <pc:sldMk cId="1704749596" sldId="295"/>
            <ac:spMk id="8" creationId="{44A14549-B201-CC71-CACD-B95CF1E52068}"/>
          </ac:spMkLst>
        </pc:spChg>
        <pc:spChg chg="del">
          <ac:chgData name="鈴木 栄之心(suzuki-einoshin.cq3)" userId="59b9bc30-94fb-4888-9603-60f735782ef0" providerId="ADAL" clId="{0E242AC4-394D-4C2D-881C-C3B466A2B32F}" dt="2024-07-16T08:59:17.280" v="3258" actId="478"/>
          <ac:spMkLst>
            <pc:docMk/>
            <pc:sldMk cId="1704749596" sldId="295"/>
            <ac:spMk id="21" creationId="{4BA79D1B-2DFF-C295-23B7-F7DB7FCED866}"/>
          </ac:spMkLst>
        </pc:spChg>
        <pc:picChg chg="add del mod">
          <ac:chgData name="鈴木 栄之心(suzuki-einoshin.cq3)" userId="59b9bc30-94fb-4888-9603-60f735782ef0" providerId="ADAL" clId="{0E242AC4-394D-4C2D-881C-C3B466A2B32F}" dt="2024-07-16T08:59:27.188" v="3261"/>
          <ac:picMkLst>
            <pc:docMk/>
            <pc:sldMk cId="1704749596" sldId="295"/>
            <ac:picMk id="9" creationId="{2024CDA6-D50F-A9D7-E07C-32E19A6E0843}"/>
          </ac:picMkLst>
        </pc:picChg>
        <pc:picChg chg="del">
          <ac:chgData name="鈴木 栄之心(suzuki-einoshin.cq3)" userId="59b9bc30-94fb-4888-9603-60f735782ef0" providerId="ADAL" clId="{0E242AC4-394D-4C2D-881C-C3B466A2B32F}" dt="2024-07-16T08:59:17.280" v="3258" actId="478"/>
          <ac:picMkLst>
            <pc:docMk/>
            <pc:sldMk cId="1704749596" sldId="295"/>
            <ac:picMk id="49" creationId="{D791CF31-5871-32FB-5983-B755EAF8A9D0}"/>
          </ac:picMkLst>
        </pc:picChg>
      </pc:sldChg>
      <pc:sldChg chg="addSp delSp modSp mod">
        <pc:chgData name="鈴木 栄之心(suzuki-einoshin.cq3)" userId="59b9bc30-94fb-4888-9603-60f735782ef0" providerId="ADAL" clId="{0E242AC4-394D-4C2D-881C-C3B466A2B32F}" dt="2024-07-16T12:54:07.916" v="11266" actId="20577"/>
        <pc:sldMkLst>
          <pc:docMk/>
          <pc:sldMk cId="1059245357" sldId="296"/>
        </pc:sldMkLst>
        <pc:spChg chg="del">
          <ac:chgData name="鈴木 栄之心(suzuki-einoshin.cq3)" userId="59b9bc30-94fb-4888-9603-60f735782ef0" providerId="ADAL" clId="{0E242AC4-394D-4C2D-881C-C3B466A2B32F}" dt="2024-07-16T08:59:45.423" v="3262" actId="478"/>
          <ac:spMkLst>
            <pc:docMk/>
            <pc:sldMk cId="1059245357" sldId="296"/>
            <ac:spMk id="2" creationId="{7E689498-B6F2-A8F5-E5CB-5D3F3D393204}"/>
          </ac:spMkLst>
        </pc:spChg>
        <pc:spChg chg="del">
          <ac:chgData name="鈴木 栄之心(suzuki-einoshin.cq3)" userId="59b9bc30-94fb-4888-9603-60f735782ef0" providerId="ADAL" clId="{0E242AC4-394D-4C2D-881C-C3B466A2B32F}" dt="2024-07-16T08:59:45.423" v="3262" actId="478"/>
          <ac:spMkLst>
            <pc:docMk/>
            <pc:sldMk cId="1059245357" sldId="296"/>
            <ac:spMk id="3" creationId="{01EA5ECA-C2F2-A42B-683E-3DCCD500B0BC}"/>
          </ac:spMkLst>
        </pc:spChg>
        <pc:spChg chg="add del mod">
          <ac:chgData name="鈴木 栄之心(suzuki-einoshin.cq3)" userId="59b9bc30-94fb-4888-9603-60f735782ef0" providerId="ADAL" clId="{0E242AC4-394D-4C2D-881C-C3B466A2B32F}" dt="2024-07-16T09:00:17.526" v="3265"/>
          <ac:spMkLst>
            <pc:docMk/>
            <pc:sldMk cId="1059245357" sldId="296"/>
            <ac:spMk id="5" creationId="{9C3851AF-C3C9-0D54-7837-BF58062334DF}"/>
          </ac:spMkLst>
        </pc:spChg>
        <pc:spChg chg="add del mod">
          <ac:chgData name="鈴木 栄之心(suzuki-einoshin.cq3)" userId="59b9bc30-94fb-4888-9603-60f735782ef0" providerId="ADAL" clId="{0E242AC4-394D-4C2D-881C-C3B466A2B32F}" dt="2024-07-16T09:00:17.526" v="3265"/>
          <ac:spMkLst>
            <pc:docMk/>
            <pc:sldMk cId="1059245357" sldId="296"/>
            <ac:spMk id="6" creationId="{64236222-A400-5E7D-C9EC-1488C7C7402D}"/>
          </ac:spMkLst>
        </pc:spChg>
        <pc:spChg chg="mod">
          <ac:chgData name="鈴木 栄之心(suzuki-einoshin.cq3)" userId="59b9bc30-94fb-4888-9603-60f735782ef0" providerId="ADAL" clId="{0E242AC4-394D-4C2D-881C-C3B466A2B32F}" dt="2024-07-16T12:54:07.916" v="11266" actId="20577"/>
          <ac:spMkLst>
            <pc:docMk/>
            <pc:sldMk cId="1059245357" sldId="296"/>
            <ac:spMk id="7" creationId="{A69B1922-0556-AE0D-47F7-399AD63B1F2C}"/>
          </ac:spMkLst>
        </pc:spChg>
        <pc:spChg chg="del">
          <ac:chgData name="鈴木 栄之心(suzuki-einoshin.cq3)" userId="59b9bc30-94fb-4888-9603-60f735782ef0" providerId="ADAL" clId="{0E242AC4-394D-4C2D-881C-C3B466A2B32F}" dt="2024-07-16T08:59:45.423" v="3262" actId="478"/>
          <ac:spMkLst>
            <pc:docMk/>
            <pc:sldMk cId="1059245357" sldId="296"/>
            <ac:spMk id="8" creationId="{F474B005-1726-D061-4A1B-1C0D796F5ADF}"/>
          </ac:spMkLst>
        </pc:spChg>
        <pc:spChg chg="del">
          <ac:chgData name="鈴木 栄之心(suzuki-einoshin.cq3)" userId="59b9bc30-94fb-4888-9603-60f735782ef0" providerId="ADAL" clId="{0E242AC4-394D-4C2D-881C-C3B466A2B32F}" dt="2024-07-16T08:59:45.423" v="3262" actId="478"/>
          <ac:spMkLst>
            <pc:docMk/>
            <pc:sldMk cId="1059245357" sldId="296"/>
            <ac:spMk id="9" creationId="{683FBF3F-0FE4-5161-4C69-F4EAA7A9F453}"/>
          </ac:spMkLst>
        </pc:spChg>
        <pc:spChg chg="del">
          <ac:chgData name="鈴木 栄之心(suzuki-einoshin.cq3)" userId="59b9bc30-94fb-4888-9603-60f735782ef0" providerId="ADAL" clId="{0E242AC4-394D-4C2D-881C-C3B466A2B32F}" dt="2024-07-16T08:59:45.423" v="3262" actId="478"/>
          <ac:spMkLst>
            <pc:docMk/>
            <pc:sldMk cId="1059245357" sldId="296"/>
            <ac:spMk id="10" creationId="{B93D9044-C604-5370-3046-F306E20D61B1}"/>
          </ac:spMkLst>
        </pc:spChg>
        <pc:spChg chg="add del mod">
          <ac:chgData name="鈴木 栄之心(suzuki-einoshin.cq3)" userId="59b9bc30-94fb-4888-9603-60f735782ef0" providerId="ADAL" clId="{0E242AC4-394D-4C2D-881C-C3B466A2B32F}" dt="2024-07-16T09:00:17.526" v="3265"/>
          <ac:spMkLst>
            <pc:docMk/>
            <pc:sldMk cId="1059245357" sldId="296"/>
            <ac:spMk id="11" creationId="{66483807-8D86-3161-DE4F-DB8F5C1C6064}"/>
          </ac:spMkLst>
        </pc:spChg>
        <pc:spChg chg="add del mod">
          <ac:chgData name="鈴木 栄之心(suzuki-einoshin.cq3)" userId="59b9bc30-94fb-4888-9603-60f735782ef0" providerId="ADAL" clId="{0E242AC4-394D-4C2D-881C-C3B466A2B32F}" dt="2024-07-16T09:00:17.526" v="3265"/>
          <ac:spMkLst>
            <pc:docMk/>
            <pc:sldMk cId="1059245357" sldId="296"/>
            <ac:spMk id="12" creationId="{BDCC03BA-AC89-37EF-9D90-03881FDE5448}"/>
          </ac:spMkLst>
        </pc:spChg>
        <pc:spChg chg="add del mod">
          <ac:chgData name="鈴木 栄之心(suzuki-einoshin.cq3)" userId="59b9bc30-94fb-4888-9603-60f735782ef0" providerId="ADAL" clId="{0E242AC4-394D-4C2D-881C-C3B466A2B32F}" dt="2024-07-16T09:00:17.526" v="3265"/>
          <ac:spMkLst>
            <pc:docMk/>
            <pc:sldMk cId="1059245357" sldId="296"/>
            <ac:spMk id="13" creationId="{B87E7386-9294-3935-8A23-3F829509FB35}"/>
          </ac:spMkLst>
        </pc:spChg>
        <pc:spChg chg="add mod">
          <ac:chgData name="鈴木 栄之心(suzuki-einoshin.cq3)" userId="59b9bc30-94fb-4888-9603-60f735782ef0" providerId="ADAL" clId="{0E242AC4-394D-4C2D-881C-C3B466A2B32F}" dt="2024-07-16T09:00:18.197" v="3266"/>
          <ac:spMkLst>
            <pc:docMk/>
            <pc:sldMk cId="1059245357" sldId="296"/>
            <ac:spMk id="14" creationId="{CD86032D-4163-4B73-D0F0-451CFEC6B4D4}"/>
          </ac:spMkLst>
        </pc:spChg>
        <pc:spChg chg="add mod">
          <ac:chgData name="鈴木 栄之心(suzuki-einoshin.cq3)" userId="59b9bc30-94fb-4888-9603-60f735782ef0" providerId="ADAL" clId="{0E242AC4-394D-4C2D-881C-C3B466A2B32F}" dt="2024-07-16T09:00:18.197" v="3266"/>
          <ac:spMkLst>
            <pc:docMk/>
            <pc:sldMk cId="1059245357" sldId="296"/>
            <ac:spMk id="15" creationId="{875DE6F6-F76D-C7FC-8477-77092650E1F4}"/>
          </ac:spMkLst>
        </pc:spChg>
        <pc:spChg chg="add mod">
          <ac:chgData name="鈴木 栄之心(suzuki-einoshin.cq3)" userId="59b9bc30-94fb-4888-9603-60f735782ef0" providerId="ADAL" clId="{0E242AC4-394D-4C2D-881C-C3B466A2B32F}" dt="2024-07-16T09:01:23.636" v="3288" actId="14100"/>
          <ac:spMkLst>
            <pc:docMk/>
            <pc:sldMk cId="1059245357" sldId="296"/>
            <ac:spMk id="16" creationId="{97BEA2CC-95D2-A5A4-88F9-A6130033AB47}"/>
          </ac:spMkLst>
        </pc:spChg>
        <pc:spChg chg="add mod">
          <ac:chgData name="鈴木 栄之心(suzuki-einoshin.cq3)" userId="59b9bc30-94fb-4888-9603-60f735782ef0" providerId="ADAL" clId="{0E242AC4-394D-4C2D-881C-C3B466A2B32F}" dt="2024-07-16T09:00:18.197" v="3266"/>
          <ac:spMkLst>
            <pc:docMk/>
            <pc:sldMk cId="1059245357" sldId="296"/>
            <ac:spMk id="17" creationId="{829B50D4-D7BD-6D1E-69D4-A6FD14BFE4B6}"/>
          </ac:spMkLst>
        </pc:spChg>
        <pc:spChg chg="add mod">
          <ac:chgData name="鈴木 栄之心(suzuki-einoshin.cq3)" userId="59b9bc30-94fb-4888-9603-60f735782ef0" providerId="ADAL" clId="{0E242AC4-394D-4C2D-881C-C3B466A2B32F}" dt="2024-07-16T09:00:18.197" v="3266"/>
          <ac:spMkLst>
            <pc:docMk/>
            <pc:sldMk cId="1059245357" sldId="296"/>
            <ac:spMk id="18" creationId="{49BF44EC-2222-FBFB-96D8-EB9F9F227BBE}"/>
          </ac:spMkLst>
        </pc:spChg>
      </pc:sldChg>
      <pc:sldChg chg="addSp delSp modSp mod">
        <pc:chgData name="鈴木 栄之心(suzuki-einoshin.cq3)" userId="59b9bc30-94fb-4888-9603-60f735782ef0" providerId="ADAL" clId="{0E242AC4-394D-4C2D-881C-C3B466A2B32F}" dt="2024-07-16T12:54:11.468" v="11268" actId="20577"/>
        <pc:sldMkLst>
          <pc:docMk/>
          <pc:sldMk cId="3804564952" sldId="297"/>
        </pc:sldMkLst>
        <pc:spChg chg="add mod">
          <ac:chgData name="鈴木 栄之心(suzuki-einoshin.cq3)" userId="59b9bc30-94fb-4888-9603-60f735782ef0" providerId="ADAL" clId="{0E242AC4-394D-4C2D-881C-C3B466A2B32F}" dt="2024-07-16T09:01:43.969" v="3289"/>
          <ac:spMkLst>
            <pc:docMk/>
            <pc:sldMk cId="3804564952" sldId="297"/>
            <ac:spMk id="2" creationId="{2E0E6FAE-8F7E-EBEC-961A-4C48B1408511}"/>
          </ac:spMkLst>
        </pc:spChg>
        <pc:spChg chg="del">
          <ac:chgData name="鈴木 栄之心(suzuki-einoshin.cq3)" userId="59b9bc30-94fb-4888-9603-60f735782ef0" providerId="ADAL" clId="{0E242AC4-394D-4C2D-881C-C3B466A2B32F}" dt="2024-07-16T08:59:57.928" v="3263" actId="478"/>
          <ac:spMkLst>
            <pc:docMk/>
            <pc:sldMk cId="3804564952" sldId="297"/>
            <ac:spMk id="3" creationId="{01EA5ECA-C2F2-A42B-683E-3DCCD500B0BC}"/>
          </ac:spMkLst>
        </pc:spChg>
        <pc:spChg chg="add mod">
          <ac:chgData name="鈴木 栄之心(suzuki-einoshin.cq3)" userId="59b9bc30-94fb-4888-9603-60f735782ef0" providerId="ADAL" clId="{0E242AC4-394D-4C2D-881C-C3B466A2B32F}" dt="2024-07-16T09:01:43.969" v="3289"/>
          <ac:spMkLst>
            <pc:docMk/>
            <pc:sldMk cId="3804564952" sldId="297"/>
            <ac:spMk id="4" creationId="{4F43919D-2139-9DFD-A8DF-F24D33E7D658}"/>
          </ac:spMkLst>
        </pc:spChg>
        <pc:spChg chg="add mod">
          <ac:chgData name="鈴木 栄之心(suzuki-einoshin.cq3)" userId="59b9bc30-94fb-4888-9603-60f735782ef0" providerId="ADAL" clId="{0E242AC4-394D-4C2D-881C-C3B466A2B32F}" dt="2024-07-16T09:10:58.227" v="3318"/>
          <ac:spMkLst>
            <pc:docMk/>
            <pc:sldMk cId="3804564952" sldId="297"/>
            <ac:spMk id="5" creationId="{7DE7D53B-C89F-2C8A-A8EB-51474133EA89}"/>
          </ac:spMkLst>
        </pc:spChg>
        <pc:spChg chg="mod">
          <ac:chgData name="鈴木 栄之心(suzuki-einoshin.cq3)" userId="59b9bc30-94fb-4888-9603-60f735782ef0" providerId="ADAL" clId="{0E242AC4-394D-4C2D-881C-C3B466A2B32F}" dt="2024-07-16T12:54:11.468" v="11268" actId="20577"/>
          <ac:spMkLst>
            <pc:docMk/>
            <pc:sldMk cId="3804564952" sldId="297"/>
            <ac:spMk id="7" creationId="{370BD4DB-0220-7EF4-AD63-49CA2BEF2062}"/>
          </ac:spMkLst>
        </pc:spChg>
        <pc:spChg chg="del">
          <ac:chgData name="鈴木 栄之心(suzuki-einoshin.cq3)" userId="59b9bc30-94fb-4888-9603-60f735782ef0" providerId="ADAL" clId="{0E242AC4-394D-4C2D-881C-C3B466A2B32F}" dt="2024-07-16T08:59:57.928" v="3263" actId="478"/>
          <ac:spMkLst>
            <pc:docMk/>
            <pc:sldMk cId="3804564952" sldId="297"/>
            <ac:spMk id="8" creationId="{764BB4AD-4979-99A8-517C-493DFA69D649}"/>
          </ac:spMkLst>
        </pc:spChg>
        <pc:spChg chg="del">
          <ac:chgData name="鈴木 栄之心(suzuki-einoshin.cq3)" userId="59b9bc30-94fb-4888-9603-60f735782ef0" providerId="ADAL" clId="{0E242AC4-394D-4C2D-881C-C3B466A2B32F}" dt="2024-07-16T08:59:57.928" v="3263" actId="478"/>
          <ac:spMkLst>
            <pc:docMk/>
            <pc:sldMk cId="3804564952" sldId="297"/>
            <ac:spMk id="9" creationId="{D803967D-54CF-703B-1C61-85A7CFE5E372}"/>
          </ac:spMkLst>
        </pc:spChg>
        <pc:spChg chg="del">
          <ac:chgData name="鈴木 栄之心(suzuki-einoshin.cq3)" userId="59b9bc30-94fb-4888-9603-60f735782ef0" providerId="ADAL" clId="{0E242AC4-394D-4C2D-881C-C3B466A2B32F}" dt="2024-07-16T08:59:57.928" v="3263" actId="478"/>
          <ac:spMkLst>
            <pc:docMk/>
            <pc:sldMk cId="3804564952" sldId="297"/>
            <ac:spMk id="10" creationId="{1F3905DA-0CDA-36B3-5553-24917B7CA388}"/>
          </ac:spMkLst>
        </pc:spChg>
        <pc:spChg chg="add mod">
          <ac:chgData name="鈴木 栄之心(suzuki-einoshin.cq3)" userId="59b9bc30-94fb-4888-9603-60f735782ef0" providerId="ADAL" clId="{0E242AC4-394D-4C2D-881C-C3B466A2B32F}" dt="2024-07-16T09:01:43.969" v="3289"/>
          <ac:spMkLst>
            <pc:docMk/>
            <pc:sldMk cId="3804564952" sldId="297"/>
            <ac:spMk id="11" creationId="{78895BBA-8C46-088F-B99A-4C6BF3F36016}"/>
          </ac:spMkLst>
        </pc:spChg>
        <pc:spChg chg="add mod">
          <ac:chgData name="鈴木 栄之心(suzuki-einoshin.cq3)" userId="59b9bc30-94fb-4888-9603-60f735782ef0" providerId="ADAL" clId="{0E242AC4-394D-4C2D-881C-C3B466A2B32F}" dt="2024-07-16T09:01:43.969" v="3289"/>
          <ac:spMkLst>
            <pc:docMk/>
            <pc:sldMk cId="3804564952" sldId="297"/>
            <ac:spMk id="12" creationId="{7E133EB3-8537-ACB9-434E-3E681EA21CF7}"/>
          </ac:spMkLst>
        </pc:spChg>
        <pc:spChg chg="del">
          <ac:chgData name="鈴木 栄之心(suzuki-einoshin.cq3)" userId="59b9bc30-94fb-4888-9603-60f735782ef0" providerId="ADAL" clId="{0E242AC4-394D-4C2D-881C-C3B466A2B32F}" dt="2024-07-16T08:59:57.928" v="3263" actId="478"/>
          <ac:spMkLst>
            <pc:docMk/>
            <pc:sldMk cId="3804564952" sldId="297"/>
            <ac:spMk id="13" creationId="{88436A24-559C-6845-2AC7-F767D95E1B63}"/>
          </ac:spMkLst>
        </pc:spChg>
      </pc:sldChg>
      <pc:sldChg chg="addSp delSp modSp mod">
        <pc:chgData name="鈴木 栄之心(suzuki-einoshin.cq3)" userId="59b9bc30-94fb-4888-9603-60f735782ef0" providerId="ADAL" clId="{0E242AC4-394D-4C2D-881C-C3B466A2B32F}" dt="2024-07-16T12:54:16.151" v="11270" actId="20577"/>
        <pc:sldMkLst>
          <pc:docMk/>
          <pc:sldMk cId="3270419654" sldId="298"/>
        </pc:sldMkLst>
        <pc:spChg chg="mod">
          <ac:chgData name="鈴木 栄之心(suzuki-einoshin.cq3)" userId="59b9bc30-94fb-4888-9603-60f735782ef0" providerId="ADAL" clId="{0E242AC4-394D-4C2D-881C-C3B466A2B32F}" dt="2024-07-16T10:16:46.445" v="3467" actId="20577"/>
          <ac:spMkLst>
            <pc:docMk/>
            <pc:sldMk cId="3270419654" sldId="298"/>
            <ac:spMk id="2" creationId="{C7E5F6CD-9A04-F578-FC6A-8511A40B3100}"/>
          </ac:spMkLst>
        </pc:spChg>
        <pc:spChg chg="add del">
          <ac:chgData name="鈴木 栄之心(suzuki-einoshin.cq3)" userId="59b9bc30-94fb-4888-9603-60f735782ef0" providerId="ADAL" clId="{0E242AC4-394D-4C2D-881C-C3B466A2B32F}" dt="2024-07-16T10:16:49.703" v="3470" actId="478"/>
          <ac:spMkLst>
            <pc:docMk/>
            <pc:sldMk cId="3270419654" sldId="298"/>
            <ac:spMk id="4" creationId="{62C7B5E7-84C0-0F18-E14C-73E280A158D4}"/>
          </ac:spMkLst>
        </pc:spChg>
        <pc:spChg chg="add del mod">
          <ac:chgData name="鈴木 栄之心(suzuki-einoshin.cq3)" userId="59b9bc30-94fb-4888-9603-60f735782ef0" providerId="ADAL" clId="{0E242AC4-394D-4C2D-881C-C3B466A2B32F}" dt="2024-07-16T10:16:51.663" v="3473" actId="20577"/>
          <ac:spMkLst>
            <pc:docMk/>
            <pc:sldMk cId="3270419654" sldId="298"/>
            <ac:spMk id="5" creationId="{B186828C-B41C-9103-3D2D-760459DF3782}"/>
          </ac:spMkLst>
        </pc:spChg>
        <pc:spChg chg="mod">
          <ac:chgData name="鈴木 栄之心(suzuki-einoshin.cq3)" userId="59b9bc30-94fb-4888-9603-60f735782ef0" providerId="ADAL" clId="{0E242AC4-394D-4C2D-881C-C3B466A2B32F}" dt="2024-07-16T12:54:16.151" v="11270" actId="20577"/>
          <ac:spMkLst>
            <pc:docMk/>
            <pc:sldMk cId="3270419654" sldId="298"/>
            <ac:spMk id="7" creationId="{370BD4DB-0220-7EF4-AD63-49CA2BEF2062}"/>
          </ac:spMkLst>
        </pc:spChg>
        <pc:spChg chg="add del mod">
          <ac:chgData name="鈴木 栄之心(suzuki-einoshin.cq3)" userId="59b9bc30-94fb-4888-9603-60f735782ef0" providerId="ADAL" clId="{0E242AC4-394D-4C2D-881C-C3B466A2B32F}" dt="2024-07-16T10:17:58.445" v="3497" actId="1076"/>
          <ac:spMkLst>
            <pc:docMk/>
            <pc:sldMk cId="3270419654" sldId="298"/>
            <ac:spMk id="8" creationId="{1EA7BDDB-1BC5-9219-F801-2BE278462A6A}"/>
          </ac:spMkLst>
        </pc:spChg>
        <pc:spChg chg="add del mod">
          <ac:chgData name="鈴木 栄之心(suzuki-einoshin.cq3)" userId="59b9bc30-94fb-4888-9603-60f735782ef0" providerId="ADAL" clId="{0E242AC4-394D-4C2D-881C-C3B466A2B32F}" dt="2024-07-16T10:17:06.631" v="3492" actId="1036"/>
          <ac:spMkLst>
            <pc:docMk/>
            <pc:sldMk cId="3270419654" sldId="298"/>
            <ac:spMk id="9" creationId="{FA946071-69F2-A97D-45AD-0CFAA28C4255}"/>
          </ac:spMkLst>
        </pc:spChg>
        <pc:spChg chg="add del">
          <ac:chgData name="鈴木 栄之心(suzuki-einoshin.cq3)" userId="59b9bc30-94fb-4888-9603-60f735782ef0" providerId="ADAL" clId="{0E242AC4-394D-4C2D-881C-C3B466A2B32F}" dt="2024-07-16T10:16:49.703" v="3470" actId="478"/>
          <ac:spMkLst>
            <pc:docMk/>
            <pc:sldMk cId="3270419654" sldId="298"/>
            <ac:spMk id="12" creationId="{AC4A8765-2848-27E7-3D3A-2E537125C503}"/>
          </ac:spMkLst>
        </pc:spChg>
        <pc:spChg chg="add del">
          <ac:chgData name="鈴木 栄之心(suzuki-einoshin.cq3)" userId="59b9bc30-94fb-4888-9603-60f735782ef0" providerId="ADAL" clId="{0E242AC4-394D-4C2D-881C-C3B466A2B32F}" dt="2024-07-16T10:16:49.703" v="3470" actId="478"/>
          <ac:spMkLst>
            <pc:docMk/>
            <pc:sldMk cId="3270419654" sldId="298"/>
            <ac:spMk id="13" creationId="{8DDD6D25-6A00-E197-335E-E69B8968CDCB}"/>
          </ac:spMkLst>
        </pc:spChg>
      </pc:sldChg>
      <pc:sldChg chg="addSp delSp modSp mod">
        <pc:chgData name="鈴木 栄之心(suzuki-einoshin.cq3)" userId="59b9bc30-94fb-4888-9603-60f735782ef0" providerId="ADAL" clId="{0E242AC4-394D-4C2D-881C-C3B466A2B32F}" dt="2024-07-16T12:54:20.744" v="11272" actId="20577"/>
        <pc:sldMkLst>
          <pc:docMk/>
          <pc:sldMk cId="357244595" sldId="299"/>
        </pc:sldMkLst>
        <pc:spChg chg="del">
          <ac:chgData name="鈴木 栄之心(suzuki-einoshin.cq3)" userId="59b9bc30-94fb-4888-9603-60f735782ef0" providerId="ADAL" clId="{0E242AC4-394D-4C2D-881C-C3B466A2B32F}" dt="2024-07-16T10:18:29.584" v="3498" actId="478"/>
          <ac:spMkLst>
            <pc:docMk/>
            <pc:sldMk cId="357244595" sldId="299"/>
            <ac:spMk id="4" creationId="{9459A2D4-A430-56C3-B9B7-FC6EDA167FDC}"/>
          </ac:spMkLst>
        </pc:spChg>
        <pc:spChg chg="add del mod">
          <ac:chgData name="鈴木 栄之心(suzuki-einoshin.cq3)" userId="59b9bc30-94fb-4888-9603-60f735782ef0" providerId="ADAL" clId="{0E242AC4-394D-4C2D-881C-C3B466A2B32F}" dt="2024-07-16T10:19:38.145" v="3555"/>
          <ac:spMkLst>
            <pc:docMk/>
            <pc:sldMk cId="357244595" sldId="299"/>
            <ac:spMk id="5" creationId="{835208E9-AA4B-2BDB-0854-51EF4DD1CB70}"/>
          </ac:spMkLst>
        </pc:spChg>
        <pc:spChg chg="mod">
          <ac:chgData name="鈴木 栄之心(suzuki-einoshin.cq3)" userId="59b9bc30-94fb-4888-9603-60f735782ef0" providerId="ADAL" clId="{0E242AC4-394D-4C2D-881C-C3B466A2B32F}" dt="2024-07-16T12:54:20.744" v="11272" actId="20577"/>
          <ac:spMkLst>
            <pc:docMk/>
            <pc:sldMk cId="357244595" sldId="299"/>
            <ac:spMk id="7" creationId="{370BD4DB-0220-7EF4-AD63-49CA2BEF2062}"/>
          </ac:spMkLst>
        </pc:spChg>
        <pc:spChg chg="del">
          <ac:chgData name="鈴木 栄之心(suzuki-einoshin.cq3)" userId="59b9bc30-94fb-4888-9603-60f735782ef0" providerId="ADAL" clId="{0E242AC4-394D-4C2D-881C-C3B466A2B32F}" dt="2024-07-16T10:18:29.584" v="3498" actId="478"/>
          <ac:spMkLst>
            <pc:docMk/>
            <pc:sldMk cId="357244595" sldId="299"/>
            <ac:spMk id="8" creationId="{F2203339-9583-CE59-9105-6C31EFCE03BB}"/>
          </ac:spMkLst>
        </pc:spChg>
        <pc:spChg chg="add del">
          <ac:chgData name="鈴木 栄之心(suzuki-einoshin.cq3)" userId="59b9bc30-94fb-4888-9603-60f735782ef0" providerId="ADAL" clId="{0E242AC4-394D-4C2D-881C-C3B466A2B32F}" dt="2024-07-16T10:19:39.564" v="3558" actId="478"/>
          <ac:spMkLst>
            <pc:docMk/>
            <pc:sldMk cId="357244595" sldId="299"/>
            <ac:spMk id="9" creationId="{9DA5E3C3-3FC3-AB07-369A-24CD4744936B}"/>
          </ac:spMkLst>
        </pc:spChg>
        <pc:spChg chg="add del mod">
          <ac:chgData name="鈴木 栄之心(suzuki-einoshin.cq3)" userId="59b9bc30-94fb-4888-9603-60f735782ef0" providerId="ADAL" clId="{0E242AC4-394D-4C2D-881C-C3B466A2B32F}" dt="2024-07-16T10:19:39.176" v="3557" actId="20577"/>
          <ac:spMkLst>
            <pc:docMk/>
            <pc:sldMk cId="357244595" sldId="299"/>
            <ac:spMk id="10" creationId="{0E48E700-1E4F-CD51-56FA-C0C7720ED840}"/>
          </ac:spMkLst>
        </pc:spChg>
        <pc:spChg chg="add del mod">
          <ac:chgData name="鈴木 栄之心(suzuki-einoshin.cq3)" userId="59b9bc30-94fb-4888-9603-60f735782ef0" providerId="ADAL" clId="{0E242AC4-394D-4C2D-881C-C3B466A2B32F}" dt="2024-07-16T10:19:51.949" v="3571"/>
          <ac:spMkLst>
            <pc:docMk/>
            <pc:sldMk cId="357244595" sldId="299"/>
            <ac:spMk id="11" creationId="{3564F5E1-517F-977E-2F57-6D1156282CC2}"/>
          </ac:spMkLst>
        </pc:spChg>
      </pc:sldChg>
      <pc:sldChg chg="addSp delSp modSp mod">
        <pc:chgData name="鈴木 栄之心(suzuki-einoshin.cq3)" userId="59b9bc30-94fb-4888-9603-60f735782ef0" providerId="ADAL" clId="{0E242AC4-394D-4C2D-881C-C3B466A2B32F}" dt="2024-07-16T12:54:30.116" v="11276" actId="20577"/>
        <pc:sldMkLst>
          <pc:docMk/>
          <pc:sldMk cId="270200241" sldId="301"/>
        </pc:sldMkLst>
        <pc:spChg chg="add del mod">
          <ac:chgData name="鈴木 栄之心(suzuki-einoshin.cq3)" userId="59b9bc30-94fb-4888-9603-60f735782ef0" providerId="ADAL" clId="{0E242AC4-394D-4C2D-881C-C3B466A2B32F}" dt="2024-07-16T11:09:16.417" v="6250" actId="478"/>
          <ac:spMkLst>
            <pc:docMk/>
            <pc:sldMk cId="270200241" sldId="301"/>
            <ac:spMk id="4" creationId="{5D3948C3-FB2F-F660-A71C-3D73276EEF47}"/>
          </ac:spMkLst>
        </pc:spChg>
        <pc:spChg chg="add del mod">
          <ac:chgData name="鈴木 栄之心(suzuki-einoshin.cq3)" userId="59b9bc30-94fb-4888-9603-60f735782ef0" providerId="ADAL" clId="{0E242AC4-394D-4C2D-881C-C3B466A2B32F}" dt="2024-07-16T11:08:43.827" v="6245" actId="478"/>
          <ac:spMkLst>
            <pc:docMk/>
            <pc:sldMk cId="270200241" sldId="301"/>
            <ac:spMk id="6" creationId="{9B181713-813E-B8B5-D8FC-7D3B700174EF}"/>
          </ac:spMkLst>
        </pc:spChg>
        <pc:spChg chg="add mod">
          <ac:chgData name="鈴木 栄之心(suzuki-einoshin.cq3)" userId="59b9bc30-94fb-4888-9603-60f735782ef0" providerId="ADAL" clId="{0E242AC4-394D-4C2D-881C-C3B466A2B32F}" dt="2024-07-16T11:08:46.403" v="6247"/>
          <ac:spMkLst>
            <pc:docMk/>
            <pc:sldMk cId="270200241" sldId="301"/>
            <ac:spMk id="8" creationId="{BEE70CAF-88F3-D45E-338F-6AB5EBD0E646}"/>
          </ac:spMkLst>
        </pc:spChg>
        <pc:spChg chg="add del mod">
          <ac:chgData name="鈴木 栄之心(suzuki-einoshin.cq3)" userId="59b9bc30-94fb-4888-9603-60f735782ef0" providerId="ADAL" clId="{0E242AC4-394D-4C2D-881C-C3B466A2B32F}" dt="2024-07-16T11:10:14.892" v="6265"/>
          <ac:spMkLst>
            <pc:docMk/>
            <pc:sldMk cId="270200241" sldId="301"/>
            <ac:spMk id="12" creationId="{9BB19270-C6DE-FBF2-1E02-1A2486A0CC73}"/>
          </ac:spMkLst>
        </pc:spChg>
        <pc:spChg chg="del">
          <ac:chgData name="鈴木 栄之心(suzuki-einoshin.cq3)" userId="59b9bc30-94fb-4888-9603-60f735782ef0" providerId="ADAL" clId="{0E242AC4-394D-4C2D-881C-C3B466A2B32F}" dt="2024-07-16T11:08:46.084" v="6246" actId="478"/>
          <ac:spMkLst>
            <pc:docMk/>
            <pc:sldMk cId="270200241" sldId="301"/>
            <ac:spMk id="17" creationId="{3E01AC1A-BEDA-7064-65B1-192AAC4B9B74}"/>
          </ac:spMkLst>
        </pc:spChg>
        <pc:spChg chg="del">
          <ac:chgData name="鈴木 栄之心(suzuki-einoshin.cq3)" userId="59b9bc30-94fb-4888-9603-60f735782ef0" providerId="ADAL" clId="{0E242AC4-394D-4C2D-881C-C3B466A2B32F}" dt="2024-07-16T11:09:18.023" v="6251" actId="478"/>
          <ac:spMkLst>
            <pc:docMk/>
            <pc:sldMk cId="270200241" sldId="301"/>
            <ac:spMk id="20" creationId="{493C867C-0674-8247-AD51-AFD12A41B8DC}"/>
          </ac:spMkLst>
        </pc:spChg>
        <pc:spChg chg="mod">
          <ac:chgData name="鈴木 栄之心(suzuki-einoshin.cq3)" userId="59b9bc30-94fb-4888-9603-60f735782ef0" providerId="ADAL" clId="{0E242AC4-394D-4C2D-881C-C3B466A2B32F}" dt="2024-07-16T12:54:30.116" v="11276" actId="20577"/>
          <ac:spMkLst>
            <pc:docMk/>
            <pc:sldMk cId="270200241" sldId="301"/>
            <ac:spMk id="33" creationId="{ED4F3117-2344-49D3-232C-5B52373E0B6C}"/>
          </ac:spMkLst>
        </pc:spChg>
        <pc:picChg chg="add del mod">
          <ac:chgData name="鈴木 栄之心(suzuki-einoshin.cq3)" userId="59b9bc30-94fb-4888-9603-60f735782ef0" providerId="ADAL" clId="{0E242AC4-394D-4C2D-881C-C3B466A2B32F}" dt="2024-07-16T11:09:16.417" v="6250" actId="478"/>
          <ac:picMkLst>
            <pc:docMk/>
            <pc:sldMk cId="270200241" sldId="301"/>
            <ac:picMk id="5" creationId="{D68E5C37-233C-133F-8926-B8AFCAD0CE8C}"/>
          </ac:picMkLst>
        </pc:picChg>
        <pc:picChg chg="add del mod">
          <ac:chgData name="鈴木 栄之心(suzuki-einoshin.cq3)" userId="59b9bc30-94fb-4888-9603-60f735782ef0" providerId="ADAL" clId="{0E242AC4-394D-4C2D-881C-C3B466A2B32F}" dt="2024-07-16T11:08:43.827" v="6245" actId="478"/>
          <ac:picMkLst>
            <pc:docMk/>
            <pc:sldMk cId="270200241" sldId="301"/>
            <ac:picMk id="7" creationId="{5DD3D498-72AB-0A1D-E749-10C0717641B4}"/>
          </ac:picMkLst>
        </pc:picChg>
        <pc:picChg chg="add mod">
          <ac:chgData name="鈴木 栄之心(suzuki-einoshin.cq3)" userId="59b9bc30-94fb-4888-9603-60f735782ef0" providerId="ADAL" clId="{0E242AC4-394D-4C2D-881C-C3B466A2B32F}" dt="2024-07-16T11:08:46.403" v="6247"/>
          <ac:picMkLst>
            <pc:docMk/>
            <pc:sldMk cId="270200241" sldId="301"/>
            <ac:picMk id="10" creationId="{D44CE7CC-6CEC-8069-8562-8D46C8ABC2D9}"/>
          </ac:picMkLst>
        </pc:picChg>
        <pc:picChg chg="add del mod">
          <ac:chgData name="鈴木 栄之心(suzuki-einoshin.cq3)" userId="59b9bc30-94fb-4888-9603-60f735782ef0" providerId="ADAL" clId="{0E242AC4-394D-4C2D-881C-C3B466A2B32F}" dt="2024-07-16T11:10:14.892" v="6265"/>
          <ac:picMkLst>
            <pc:docMk/>
            <pc:sldMk cId="270200241" sldId="301"/>
            <ac:picMk id="13" creationId="{44B81F21-C775-8E2F-6A3C-5FB0B844ABA7}"/>
          </ac:picMkLst>
        </pc:picChg>
        <pc:picChg chg="del">
          <ac:chgData name="鈴木 栄之心(suzuki-einoshin.cq3)" userId="59b9bc30-94fb-4888-9603-60f735782ef0" providerId="ADAL" clId="{0E242AC4-394D-4C2D-881C-C3B466A2B32F}" dt="2024-07-16T11:09:18.023" v="6251" actId="478"/>
          <ac:picMkLst>
            <pc:docMk/>
            <pc:sldMk cId="270200241" sldId="301"/>
            <ac:picMk id="21" creationId="{2C1B961F-29E0-BF11-CF7B-E7013934ADE0}"/>
          </ac:picMkLst>
        </pc:picChg>
        <pc:picChg chg="del">
          <ac:chgData name="鈴木 栄之心(suzuki-einoshin.cq3)" userId="59b9bc30-94fb-4888-9603-60f735782ef0" providerId="ADAL" clId="{0E242AC4-394D-4C2D-881C-C3B466A2B32F}" dt="2024-07-16T11:08:46.084" v="6246" actId="478"/>
          <ac:picMkLst>
            <pc:docMk/>
            <pc:sldMk cId="270200241" sldId="301"/>
            <ac:picMk id="24" creationId="{6A0FA7E9-F8EC-735C-790C-42478743586D}"/>
          </ac:picMkLst>
        </pc:picChg>
      </pc:sldChg>
      <pc:sldChg chg="modSp mod ord">
        <pc:chgData name="鈴木 栄之心(suzuki-einoshin.cq3)" userId="59b9bc30-94fb-4888-9603-60f735782ef0" providerId="ADAL" clId="{0E242AC4-394D-4C2D-881C-C3B466A2B32F}" dt="2024-07-16T12:54:35.239" v="11278" actId="20577"/>
        <pc:sldMkLst>
          <pc:docMk/>
          <pc:sldMk cId="506152098" sldId="303"/>
        </pc:sldMkLst>
        <pc:spChg chg="mod">
          <ac:chgData name="鈴木 栄之心(suzuki-einoshin.cq3)" userId="59b9bc30-94fb-4888-9603-60f735782ef0" providerId="ADAL" clId="{0E242AC4-394D-4C2D-881C-C3B466A2B32F}" dt="2024-07-16T11:20:22.695" v="7167"/>
          <ac:spMkLst>
            <pc:docMk/>
            <pc:sldMk cId="506152098" sldId="303"/>
            <ac:spMk id="4" creationId="{9459A2D4-A430-56C3-B9B7-FC6EDA167FDC}"/>
          </ac:spMkLst>
        </pc:spChg>
        <pc:spChg chg="mod">
          <ac:chgData name="鈴木 栄之心(suzuki-einoshin.cq3)" userId="59b9bc30-94fb-4888-9603-60f735782ef0" providerId="ADAL" clId="{0E242AC4-394D-4C2D-881C-C3B466A2B32F}" dt="2024-07-16T12:54:35.239" v="11278" actId="20577"/>
          <ac:spMkLst>
            <pc:docMk/>
            <pc:sldMk cId="506152098" sldId="303"/>
            <ac:spMk id="7" creationId="{370BD4DB-0220-7EF4-AD63-49CA2BEF2062}"/>
          </ac:spMkLst>
        </pc:spChg>
        <pc:spChg chg="mod">
          <ac:chgData name="鈴木 栄之心(suzuki-einoshin.cq3)" userId="59b9bc30-94fb-4888-9603-60f735782ef0" providerId="ADAL" clId="{0E242AC4-394D-4C2D-881C-C3B466A2B32F}" dt="2024-07-16T11:22:50.957" v="7463"/>
          <ac:spMkLst>
            <pc:docMk/>
            <pc:sldMk cId="506152098" sldId="303"/>
            <ac:spMk id="8" creationId="{F2203339-9583-CE59-9105-6C31EFCE03BB}"/>
          </ac:spMkLst>
        </pc:spChg>
        <pc:spChg chg="mod">
          <ac:chgData name="鈴木 栄之心(suzuki-einoshin.cq3)" userId="59b9bc30-94fb-4888-9603-60f735782ef0" providerId="ADAL" clId="{0E242AC4-394D-4C2D-881C-C3B466A2B32F}" dt="2024-07-16T11:23:14.421" v="7483"/>
          <ac:spMkLst>
            <pc:docMk/>
            <pc:sldMk cId="506152098" sldId="303"/>
            <ac:spMk id="10" creationId="{96717B65-7145-4A6D-075C-6D55B3A3CB26}"/>
          </ac:spMkLst>
        </pc:spChg>
      </pc:sldChg>
      <pc:sldChg chg="modSp mod">
        <pc:chgData name="鈴木 栄之心(suzuki-einoshin.cq3)" userId="59b9bc30-94fb-4888-9603-60f735782ef0" providerId="ADAL" clId="{0E242AC4-394D-4C2D-881C-C3B466A2B32F}" dt="2024-07-16T11:35:38.426" v="8206" actId="14100"/>
        <pc:sldMkLst>
          <pc:docMk/>
          <pc:sldMk cId="2723685440" sldId="304"/>
        </pc:sldMkLst>
        <pc:spChg chg="mod">
          <ac:chgData name="鈴木 栄之心(suzuki-einoshin.cq3)" userId="59b9bc30-94fb-4888-9603-60f735782ef0" providerId="ADAL" clId="{0E242AC4-394D-4C2D-881C-C3B466A2B32F}" dt="2024-07-16T11:35:32.819" v="8204" actId="14100"/>
          <ac:spMkLst>
            <pc:docMk/>
            <pc:sldMk cId="2723685440" sldId="304"/>
            <ac:spMk id="5" creationId="{B46A8C0C-1476-31C6-C4B0-B868303C2C63}"/>
          </ac:spMkLst>
        </pc:spChg>
        <pc:spChg chg="mod">
          <ac:chgData name="鈴木 栄之心(suzuki-einoshin.cq3)" userId="59b9bc30-94fb-4888-9603-60f735782ef0" providerId="ADAL" clId="{0E242AC4-394D-4C2D-881C-C3B466A2B32F}" dt="2024-07-16T11:35:35.195" v="8205" actId="14100"/>
          <ac:spMkLst>
            <pc:docMk/>
            <pc:sldMk cId="2723685440" sldId="304"/>
            <ac:spMk id="6" creationId="{D6414386-1C39-F5DB-4EC7-79A41A0D00AD}"/>
          </ac:spMkLst>
        </pc:spChg>
        <pc:spChg chg="mod">
          <ac:chgData name="鈴木 栄之心(suzuki-einoshin.cq3)" userId="59b9bc30-94fb-4888-9603-60f735782ef0" providerId="ADAL" clId="{0E242AC4-394D-4C2D-881C-C3B466A2B32F}" dt="2024-07-16T11:35:38.426" v="8206" actId="14100"/>
          <ac:spMkLst>
            <pc:docMk/>
            <pc:sldMk cId="2723685440" sldId="304"/>
            <ac:spMk id="7" creationId="{BB9F5459-0038-373D-D48C-B7C061AFE626}"/>
          </ac:spMkLst>
        </pc:spChg>
      </pc:sldChg>
      <pc:sldChg chg="modSp mod">
        <pc:chgData name="鈴木 栄之心(suzuki-einoshin.cq3)" userId="59b9bc30-94fb-4888-9603-60f735782ef0" providerId="ADAL" clId="{0E242AC4-394D-4C2D-881C-C3B466A2B32F}" dt="2024-07-16T12:52:17.624" v="11215" actId="20577"/>
        <pc:sldMkLst>
          <pc:docMk/>
          <pc:sldMk cId="3867423440" sldId="310"/>
        </pc:sldMkLst>
        <pc:spChg chg="mod">
          <ac:chgData name="鈴木 栄之心(suzuki-einoshin.cq3)" userId="59b9bc30-94fb-4888-9603-60f735782ef0" providerId="ADAL" clId="{0E242AC4-394D-4C2D-881C-C3B466A2B32F}" dt="2024-07-16T12:52:17.624" v="11215" actId="20577"/>
          <ac:spMkLst>
            <pc:docMk/>
            <pc:sldMk cId="3867423440" sldId="310"/>
            <ac:spMk id="8" creationId="{A0C7B72D-9114-EA2A-2D8F-2CC491616DCB}"/>
          </ac:spMkLst>
        </pc:spChg>
      </pc:sldChg>
      <pc:sldChg chg="modSp mod">
        <pc:chgData name="鈴木 栄之心(suzuki-einoshin.cq3)" userId="59b9bc30-94fb-4888-9603-60f735782ef0" providerId="ADAL" clId="{0E242AC4-394D-4C2D-881C-C3B466A2B32F}" dt="2024-07-16T12:52:20.691" v="11217" actId="20577"/>
        <pc:sldMkLst>
          <pc:docMk/>
          <pc:sldMk cId="918234779" sldId="311"/>
        </pc:sldMkLst>
        <pc:spChg chg="mod">
          <ac:chgData name="鈴木 栄之心(suzuki-einoshin.cq3)" userId="59b9bc30-94fb-4888-9603-60f735782ef0" providerId="ADAL" clId="{0E242AC4-394D-4C2D-881C-C3B466A2B32F}" dt="2024-07-16T12:52:20.691" v="11217" actId="20577"/>
          <ac:spMkLst>
            <pc:docMk/>
            <pc:sldMk cId="918234779" sldId="311"/>
            <ac:spMk id="8" creationId="{BA1A76CC-FAB2-BC3C-FD48-5648274FAA4D}"/>
          </ac:spMkLst>
        </pc:spChg>
      </pc:sldChg>
      <pc:sldChg chg="addSp modSp mod">
        <pc:chgData name="鈴木 栄之心(suzuki-einoshin.cq3)" userId="59b9bc30-94fb-4888-9603-60f735782ef0" providerId="ADAL" clId="{0E242AC4-394D-4C2D-881C-C3B466A2B32F}" dt="2024-07-16T12:56:32.650" v="11342"/>
        <pc:sldMkLst>
          <pc:docMk/>
          <pc:sldMk cId="3827669429" sldId="313"/>
        </pc:sldMkLst>
        <pc:spChg chg="mod">
          <ac:chgData name="鈴木 栄之心(suzuki-einoshin.cq3)" userId="59b9bc30-94fb-4888-9603-60f735782ef0" providerId="ADAL" clId="{0E242AC4-394D-4C2D-881C-C3B466A2B32F}" dt="2024-07-16T12:56:29.076" v="11336" actId="20577"/>
          <ac:spMkLst>
            <pc:docMk/>
            <pc:sldMk cId="3827669429" sldId="313"/>
            <ac:spMk id="3" creationId="{E003080E-77BB-72CA-1F1C-DB140D71C912}"/>
          </ac:spMkLst>
        </pc:spChg>
        <pc:spChg chg="add mod">
          <ac:chgData name="鈴木 栄之心(suzuki-einoshin.cq3)" userId="59b9bc30-94fb-4888-9603-60f735782ef0" providerId="ADAL" clId="{0E242AC4-394D-4C2D-881C-C3B466A2B32F}" dt="2024-07-16T12:56:32.650" v="11342"/>
          <ac:spMkLst>
            <pc:docMk/>
            <pc:sldMk cId="3827669429" sldId="313"/>
            <ac:spMk id="7" creationId="{DD88447B-81B0-738F-FC98-1F7F8B6E3CCE}"/>
          </ac:spMkLst>
        </pc:spChg>
      </pc:sldChg>
      <pc:sldChg chg="modSp mod">
        <pc:chgData name="鈴木 栄之心(suzuki-einoshin.cq3)" userId="59b9bc30-94fb-4888-9603-60f735782ef0" providerId="ADAL" clId="{0E242AC4-394D-4C2D-881C-C3B466A2B32F}" dt="2024-07-16T12:54:25.642" v="11274" actId="20577"/>
        <pc:sldMkLst>
          <pc:docMk/>
          <pc:sldMk cId="22231031" sldId="315"/>
        </pc:sldMkLst>
        <pc:spChg chg="mod">
          <ac:chgData name="鈴木 栄之心(suzuki-einoshin.cq3)" userId="59b9bc30-94fb-4888-9603-60f735782ef0" providerId="ADAL" clId="{0E242AC4-394D-4C2D-881C-C3B466A2B32F}" dt="2024-07-16T12:54:25.642" v="11274" actId="20577"/>
          <ac:spMkLst>
            <pc:docMk/>
            <pc:sldMk cId="22231031" sldId="315"/>
            <ac:spMk id="5" creationId="{44CB83F6-7612-A3AE-BA8A-CB80189103D1}"/>
          </ac:spMkLst>
        </pc:spChg>
        <pc:spChg chg="mod">
          <ac:chgData name="鈴木 栄之心(suzuki-einoshin.cq3)" userId="59b9bc30-94fb-4888-9603-60f735782ef0" providerId="ADAL" clId="{0E242AC4-394D-4C2D-881C-C3B466A2B32F}" dt="2024-07-16T11:08:04.383" v="6239" actId="20577"/>
          <ac:spMkLst>
            <pc:docMk/>
            <pc:sldMk cId="22231031" sldId="315"/>
            <ac:spMk id="6" creationId="{C25A6709-5739-615B-C081-B00B1F89FB6E}"/>
          </ac:spMkLst>
        </pc:spChg>
      </pc:sldChg>
      <pc:sldChg chg="modSp mod">
        <pc:chgData name="鈴木 栄之心(suzuki-einoshin.cq3)" userId="59b9bc30-94fb-4888-9603-60f735782ef0" providerId="ADAL" clId="{0E242AC4-394D-4C2D-881C-C3B466A2B32F}" dt="2024-07-16T12:52:33.280" v="11223" actId="20577"/>
        <pc:sldMkLst>
          <pc:docMk/>
          <pc:sldMk cId="417188966" sldId="316"/>
        </pc:sldMkLst>
        <pc:spChg chg="mod">
          <ac:chgData name="鈴木 栄之心(suzuki-einoshin.cq3)" userId="59b9bc30-94fb-4888-9603-60f735782ef0" providerId="ADAL" clId="{0E242AC4-394D-4C2D-881C-C3B466A2B32F}" dt="2024-07-16T06:51:25.712" v="957" actId="20577"/>
          <ac:spMkLst>
            <pc:docMk/>
            <pc:sldMk cId="417188966" sldId="316"/>
            <ac:spMk id="5" creationId="{5FFC1323-1B78-82A1-0F1A-778851688ABE}"/>
          </ac:spMkLst>
        </pc:spChg>
        <pc:spChg chg="mod">
          <ac:chgData name="鈴木 栄之心(suzuki-einoshin.cq3)" userId="59b9bc30-94fb-4888-9603-60f735782ef0" providerId="ADAL" clId="{0E242AC4-394D-4C2D-881C-C3B466A2B32F}" dt="2024-07-16T12:52:33.280" v="11223" actId="20577"/>
          <ac:spMkLst>
            <pc:docMk/>
            <pc:sldMk cId="417188966" sldId="316"/>
            <ac:spMk id="6" creationId="{606E103A-EB78-6546-E20B-ED6F51F13EE5}"/>
          </ac:spMkLst>
        </pc:spChg>
      </pc:sldChg>
      <pc:sldChg chg="modSp mod">
        <pc:chgData name="鈴木 栄之心(suzuki-einoshin.cq3)" userId="59b9bc30-94fb-4888-9603-60f735782ef0" providerId="ADAL" clId="{0E242AC4-394D-4C2D-881C-C3B466A2B32F}" dt="2024-07-16T12:53:22.399" v="11246" actId="20577"/>
        <pc:sldMkLst>
          <pc:docMk/>
          <pc:sldMk cId="1241400208" sldId="317"/>
        </pc:sldMkLst>
        <pc:spChg chg="mod">
          <ac:chgData name="鈴木 栄之心(suzuki-einoshin.cq3)" userId="59b9bc30-94fb-4888-9603-60f735782ef0" providerId="ADAL" clId="{0E242AC4-394D-4C2D-881C-C3B466A2B32F}" dt="2024-07-16T12:53:22.399" v="11246" actId="20577"/>
          <ac:spMkLst>
            <pc:docMk/>
            <pc:sldMk cId="1241400208" sldId="317"/>
            <ac:spMk id="5" creationId="{E9D6BCF5-A623-944F-7EF7-4507943AF525}"/>
          </ac:spMkLst>
        </pc:spChg>
        <pc:spChg chg="mod">
          <ac:chgData name="鈴木 栄之心(suzuki-einoshin.cq3)" userId="59b9bc30-94fb-4888-9603-60f735782ef0" providerId="ADAL" clId="{0E242AC4-394D-4C2D-881C-C3B466A2B32F}" dt="2024-07-16T08:43:29.468" v="2788"/>
          <ac:spMkLst>
            <pc:docMk/>
            <pc:sldMk cId="1241400208" sldId="317"/>
            <ac:spMk id="6" creationId="{2C3CF679-C971-21C1-AF92-E7D24A8552D3}"/>
          </ac:spMkLst>
        </pc:spChg>
      </pc:sldChg>
      <pc:sldChg chg="modSp mod">
        <pc:chgData name="鈴木 栄之心(suzuki-einoshin.cq3)" userId="59b9bc30-94fb-4888-9603-60f735782ef0" providerId="ADAL" clId="{0E242AC4-394D-4C2D-881C-C3B466A2B32F}" dt="2024-07-16T12:53:56.153" v="11260" actId="20577"/>
        <pc:sldMkLst>
          <pc:docMk/>
          <pc:sldMk cId="3918701716" sldId="318"/>
        </pc:sldMkLst>
        <pc:spChg chg="mod">
          <ac:chgData name="鈴木 栄之心(suzuki-einoshin.cq3)" userId="59b9bc30-94fb-4888-9603-60f735782ef0" providerId="ADAL" clId="{0E242AC4-394D-4C2D-881C-C3B466A2B32F}" dt="2024-07-16T12:53:56.153" v="11260" actId="20577"/>
          <ac:spMkLst>
            <pc:docMk/>
            <pc:sldMk cId="3918701716" sldId="318"/>
            <ac:spMk id="4" creationId="{2AD204F2-4161-FF6E-6A65-E3C192287509}"/>
          </ac:spMkLst>
        </pc:spChg>
        <pc:spChg chg="mod">
          <ac:chgData name="鈴木 栄之心(suzuki-einoshin.cq3)" userId="59b9bc30-94fb-4888-9603-60f735782ef0" providerId="ADAL" clId="{0E242AC4-394D-4C2D-881C-C3B466A2B32F}" dt="2024-07-16T08:58:14.977" v="3232" actId="14100"/>
          <ac:spMkLst>
            <pc:docMk/>
            <pc:sldMk cId="3918701716" sldId="318"/>
            <ac:spMk id="6" creationId="{FBFF3752-3AF7-86E3-ADA1-C9E0E2888188}"/>
          </ac:spMkLst>
        </pc:spChg>
      </pc:sldChg>
      <pc:sldChg chg="addSp delSp modSp mod">
        <pc:chgData name="鈴木 栄之心(suzuki-einoshin.cq3)" userId="59b9bc30-94fb-4888-9603-60f735782ef0" providerId="ADAL" clId="{0E242AC4-394D-4C2D-881C-C3B466A2B32F}" dt="2024-07-16T12:56:44.534" v="11356"/>
        <pc:sldMkLst>
          <pc:docMk/>
          <pc:sldMk cId="1676384576" sldId="320"/>
        </pc:sldMkLst>
        <pc:spChg chg="del">
          <ac:chgData name="鈴木 栄之心(suzuki-einoshin.cq3)" userId="59b9bc30-94fb-4888-9603-60f735782ef0" providerId="ADAL" clId="{0E242AC4-394D-4C2D-881C-C3B466A2B32F}" dt="2024-07-16T12:52:06.133" v="11205" actId="478"/>
          <ac:spMkLst>
            <pc:docMk/>
            <pc:sldMk cId="1676384576" sldId="320"/>
            <ac:spMk id="4" creationId="{39F0CA5A-FE44-17D8-19ED-076D97807AF3}"/>
          </ac:spMkLst>
        </pc:spChg>
        <pc:spChg chg="del mod">
          <ac:chgData name="鈴木 栄之心(suzuki-einoshin.cq3)" userId="59b9bc30-94fb-4888-9603-60f735782ef0" providerId="ADAL" clId="{0E242AC4-394D-4C2D-881C-C3B466A2B32F}" dt="2024-07-16T12:52:06.133" v="11205" actId="478"/>
          <ac:spMkLst>
            <pc:docMk/>
            <pc:sldMk cId="1676384576" sldId="320"/>
            <ac:spMk id="5" creationId="{01BE66F2-4EBE-265E-8AA4-356E1A4B8E32}"/>
          </ac:spMkLst>
        </pc:spChg>
        <pc:spChg chg="add mod">
          <ac:chgData name="鈴木 栄之心(suzuki-einoshin.cq3)" userId="59b9bc30-94fb-4888-9603-60f735782ef0" providerId="ADAL" clId="{0E242AC4-394D-4C2D-881C-C3B466A2B32F}" dt="2024-07-16T12:56:42.157" v="11350" actId="20577"/>
          <ac:spMkLst>
            <pc:docMk/>
            <pc:sldMk cId="1676384576" sldId="320"/>
            <ac:spMk id="7" creationId="{31AB83FB-D12E-B274-6532-61622335E8F0}"/>
          </ac:spMkLst>
        </pc:spChg>
        <pc:spChg chg="add mod">
          <ac:chgData name="鈴木 栄之心(suzuki-einoshin.cq3)" userId="59b9bc30-94fb-4888-9603-60f735782ef0" providerId="ADAL" clId="{0E242AC4-394D-4C2D-881C-C3B466A2B32F}" dt="2024-07-16T12:56:44.534" v="11356"/>
          <ac:spMkLst>
            <pc:docMk/>
            <pc:sldMk cId="1676384576" sldId="320"/>
            <ac:spMk id="8" creationId="{8C77C855-1329-4FB5-2689-08B52E091657}"/>
          </ac:spMkLst>
        </pc:spChg>
      </pc:sldChg>
      <pc:sldChg chg="modSp mod">
        <pc:chgData name="鈴木 栄之心(suzuki-einoshin.cq3)" userId="59b9bc30-94fb-4888-9603-60f735782ef0" providerId="ADAL" clId="{0E242AC4-394D-4C2D-881C-C3B466A2B32F}" dt="2024-07-16T12:52:28.912" v="11221" actId="20577"/>
        <pc:sldMkLst>
          <pc:docMk/>
          <pc:sldMk cId="142270914" sldId="321"/>
        </pc:sldMkLst>
        <pc:spChg chg="mod">
          <ac:chgData name="鈴木 栄之心(suzuki-einoshin.cq3)" userId="59b9bc30-94fb-4888-9603-60f735782ef0" providerId="ADAL" clId="{0E242AC4-394D-4C2D-881C-C3B466A2B32F}" dt="2024-07-16T12:52:28.912" v="11221" actId="20577"/>
          <ac:spMkLst>
            <pc:docMk/>
            <pc:sldMk cId="142270914" sldId="321"/>
            <ac:spMk id="5" creationId="{D4747421-2F9F-FC93-FFBF-BF7ED08D99AB}"/>
          </ac:spMkLst>
        </pc:spChg>
      </pc:sldChg>
      <pc:sldChg chg="addSp delSp modSp new mod">
        <pc:chgData name="鈴木 栄之心(suzuki-einoshin.cq3)" userId="59b9bc30-94fb-4888-9603-60f735782ef0" providerId="ADAL" clId="{0E242AC4-394D-4C2D-881C-C3B466A2B32F}" dt="2024-07-16T12:56:25.539" v="11335"/>
        <pc:sldMkLst>
          <pc:docMk/>
          <pc:sldMk cId="993691700" sldId="322"/>
        </pc:sldMkLst>
        <pc:spChg chg="add mod">
          <ac:chgData name="鈴木 栄之心(suzuki-einoshin.cq3)" userId="59b9bc30-94fb-4888-9603-60f735782ef0" providerId="ADAL" clId="{0E242AC4-394D-4C2D-881C-C3B466A2B32F}" dt="2024-07-16T11:36:40.083" v="8208"/>
          <ac:spMkLst>
            <pc:docMk/>
            <pc:sldMk cId="993691700" sldId="322"/>
            <ac:spMk id="2" creationId="{0FB1A785-C116-52FE-FB69-B3B1654EB5B9}"/>
          </ac:spMkLst>
        </pc:spChg>
        <pc:spChg chg="add mod">
          <ac:chgData name="鈴木 栄之心(suzuki-einoshin.cq3)" userId="59b9bc30-94fb-4888-9603-60f735782ef0" providerId="ADAL" clId="{0E242AC4-394D-4C2D-881C-C3B466A2B32F}" dt="2024-07-16T11:37:18.629" v="8265" actId="20577"/>
          <ac:spMkLst>
            <pc:docMk/>
            <pc:sldMk cId="993691700" sldId="322"/>
            <ac:spMk id="3" creationId="{A1A101A1-2D85-6337-B1F9-E2A61FF7E6DC}"/>
          </ac:spMkLst>
        </pc:spChg>
        <pc:spChg chg="add mod">
          <ac:chgData name="鈴木 栄之心(suzuki-einoshin.cq3)" userId="59b9bc30-94fb-4888-9603-60f735782ef0" providerId="ADAL" clId="{0E242AC4-394D-4C2D-881C-C3B466A2B32F}" dt="2024-07-16T12:56:21.629" v="11327" actId="20577"/>
          <ac:spMkLst>
            <pc:docMk/>
            <pc:sldMk cId="993691700" sldId="322"/>
            <ac:spMk id="4" creationId="{FAE4D042-503C-4A6B-B0D4-4E13C8476067}"/>
          </ac:spMkLst>
        </pc:spChg>
        <pc:spChg chg="add del mod">
          <ac:chgData name="鈴木 栄之心(suzuki-einoshin.cq3)" userId="59b9bc30-94fb-4888-9603-60f735782ef0" providerId="ADAL" clId="{0E242AC4-394D-4C2D-881C-C3B466A2B32F}" dt="2024-07-16T11:37:39.299" v="8267"/>
          <ac:spMkLst>
            <pc:docMk/>
            <pc:sldMk cId="993691700" sldId="322"/>
            <ac:spMk id="5" creationId="{40D58C6B-D759-D91D-9211-ABA2DA9C1307}"/>
          </ac:spMkLst>
        </pc:spChg>
        <pc:spChg chg="add del mod">
          <ac:chgData name="鈴木 栄之心(suzuki-einoshin.cq3)" userId="59b9bc30-94fb-4888-9603-60f735782ef0" providerId="ADAL" clId="{0E242AC4-394D-4C2D-881C-C3B466A2B32F}" dt="2024-07-16T11:37:39.299" v="8267"/>
          <ac:spMkLst>
            <pc:docMk/>
            <pc:sldMk cId="993691700" sldId="322"/>
            <ac:spMk id="6" creationId="{AB5864AE-ED4E-939E-E768-8BC5D21A614B}"/>
          </ac:spMkLst>
        </pc:spChg>
        <pc:spChg chg="add del mod">
          <ac:chgData name="鈴木 栄之心(suzuki-einoshin.cq3)" userId="59b9bc30-94fb-4888-9603-60f735782ef0" providerId="ADAL" clId="{0E242AC4-394D-4C2D-881C-C3B466A2B32F}" dt="2024-07-16T11:59:25.071" v="8819"/>
          <ac:spMkLst>
            <pc:docMk/>
            <pc:sldMk cId="993691700" sldId="322"/>
            <ac:spMk id="7" creationId="{3B7264F6-CD96-D6FB-0333-74CA168DB090}"/>
          </ac:spMkLst>
        </pc:spChg>
        <pc:spChg chg="add del mod">
          <ac:chgData name="鈴木 栄之心(suzuki-einoshin.cq3)" userId="59b9bc30-94fb-4888-9603-60f735782ef0" providerId="ADAL" clId="{0E242AC4-394D-4C2D-881C-C3B466A2B32F}" dt="2024-07-16T11:59:26.204" v="8820" actId="478"/>
          <ac:spMkLst>
            <pc:docMk/>
            <pc:sldMk cId="993691700" sldId="322"/>
            <ac:spMk id="8" creationId="{EC573A5C-4170-A661-5288-0112B6D4BF6C}"/>
          </ac:spMkLst>
        </pc:spChg>
        <pc:spChg chg="add mod">
          <ac:chgData name="鈴木 栄之心(suzuki-einoshin.cq3)" userId="59b9bc30-94fb-4888-9603-60f735782ef0" providerId="ADAL" clId="{0E242AC4-394D-4C2D-881C-C3B466A2B32F}" dt="2024-07-16T12:51:26.838" v="11186" actId="20577"/>
          <ac:spMkLst>
            <pc:docMk/>
            <pc:sldMk cId="993691700" sldId="322"/>
            <ac:spMk id="9" creationId="{8D89BD4C-EDD9-D3D4-9428-8BC12CCC5C75}"/>
          </ac:spMkLst>
        </pc:spChg>
        <pc:spChg chg="add mod">
          <ac:chgData name="鈴木 栄之心(suzuki-einoshin.cq3)" userId="59b9bc30-94fb-4888-9603-60f735782ef0" providerId="ADAL" clId="{0E242AC4-394D-4C2D-881C-C3B466A2B32F}" dt="2024-07-16T12:56:25.539" v="11335"/>
          <ac:spMkLst>
            <pc:docMk/>
            <pc:sldMk cId="993691700" sldId="322"/>
            <ac:spMk id="10" creationId="{9338E13F-5028-BC71-AC52-B93B70F0AEC5}"/>
          </ac:spMkLst>
        </pc:spChg>
      </pc:sldChg>
    </pc:docChg>
  </pc:docChgLst>
  <pc:docChgLst>
    <pc:chgData name="鈴木 栄之心(suzuki-einoshin.cq3)" userId="59b9bc30-94fb-4888-9603-60f735782ef0" providerId="ADAL" clId="{082EDE9C-B520-44A6-BB13-8F0C79DA1B69}"/>
    <pc:docChg chg="undo custSel modSld">
      <pc:chgData name="鈴木 栄之心(suzuki-einoshin.cq3)" userId="59b9bc30-94fb-4888-9603-60f735782ef0" providerId="ADAL" clId="{082EDE9C-B520-44A6-BB13-8F0C79DA1B69}" dt="2024-06-25T08:47:41.489" v="141"/>
      <pc:docMkLst>
        <pc:docMk/>
      </pc:docMkLst>
      <pc:sldChg chg="modSp mod">
        <pc:chgData name="鈴木 栄之心(suzuki-einoshin.cq3)" userId="59b9bc30-94fb-4888-9603-60f735782ef0" providerId="ADAL" clId="{082EDE9C-B520-44A6-BB13-8F0C79DA1B69}" dt="2024-06-25T08:46:58.004" v="118" actId="1036"/>
        <pc:sldMkLst>
          <pc:docMk/>
          <pc:sldMk cId="1766196399" sldId="306"/>
        </pc:sldMkLst>
        <pc:spChg chg="mod">
          <ac:chgData name="鈴木 栄之心(suzuki-einoshin.cq3)" userId="59b9bc30-94fb-4888-9603-60f735782ef0" providerId="ADAL" clId="{082EDE9C-B520-44A6-BB13-8F0C79DA1B69}" dt="2024-06-25T08:46:45.367" v="103" actId="948"/>
          <ac:spMkLst>
            <pc:docMk/>
            <pc:sldMk cId="1766196399" sldId="306"/>
            <ac:spMk id="5" creationId="{8AFD79D7-896C-0025-263D-684835557C01}"/>
          </ac:spMkLst>
        </pc:spChg>
        <pc:spChg chg="mod">
          <ac:chgData name="鈴木 栄之心(suzuki-einoshin.cq3)" userId="59b9bc30-94fb-4888-9603-60f735782ef0" providerId="ADAL" clId="{082EDE9C-B520-44A6-BB13-8F0C79DA1B69}" dt="2024-06-25T08:46:58.004" v="118" actId="1036"/>
          <ac:spMkLst>
            <pc:docMk/>
            <pc:sldMk cId="1766196399" sldId="306"/>
            <ac:spMk id="8" creationId="{EBC12E9E-EA04-5C26-BBFD-07A626894586}"/>
          </ac:spMkLst>
        </pc:spChg>
      </pc:sldChg>
      <pc:sldChg chg="addSp delSp modSp mod">
        <pc:chgData name="鈴木 栄之心(suzuki-einoshin.cq3)" userId="59b9bc30-94fb-4888-9603-60f735782ef0" providerId="ADAL" clId="{082EDE9C-B520-44A6-BB13-8F0C79DA1B69}" dt="2024-06-25T08:47:41.489" v="141"/>
        <pc:sldMkLst>
          <pc:docMk/>
          <pc:sldMk cId="11703784" sldId="319"/>
        </pc:sldMkLst>
        <pc:spChg chg="add mod">
          <ac:chgData name="鈴木 栄之心(suzuki-einoshin.cq3)" userId="59b9bc30-94fb-4888-9603-60f735782ef0" providerId="ADAL" clId="{082EDE9C-B520-44A6-BB13-8F0C79DA1B69}" dt="2024-06-25T08:47:41.489" v="141"/>
          <ac:spMkLst>
            <pc:docMk/>
            <pc:sldMk cId="11703784" sldId="319"/>
            <ac:spMk id="5" creationId="{C2613346-16DE-D348-D06D-9614F03CBD11}"/>
          </ac:spMkLst>
        </pc:spChg>
        <pc:spChg chg="mod">
          <ac:chgData name="鈴木 栄之心(suzuki-einoshin.cq3)" userId="59b9bc30-94fb-4888-9603-60f735782ef0" providerId="ADAL" clId="{082EDE9C-B520-44A6-BB13-8F0C79DA1B69}" dt="2024-06-25T08:47:32.466" v="128" actId="948"/>
          <ac:spMkLst>
            <pc:docMk/>
            <pc:sldMk cId="11703784" sldId="319"/>
            <ac:spMk id="7" creationId="{A2E7B112-D127-64FB-8E08-53CE92A83653}"/>
          </ac:spMkLst>
        </pc:spChg>
        <pc:spChg chg="del mod">
          <ac:chgData name="鈴木 栄之心(suzuki-einoshin.cq3)" userId="59b9bc30-94fb-4888-9603-60f735782ef0" providerId="ADAL" clId="{082EDE9C-B520-44A6-BB13-8F0C79DA1B69}" dt="2024-06-25T08:47:36.949" v="140" actId="478"/>
          <ac:spMkLst>
            <pc:docMk/>
            <pc:sldMk cId="11703784" sldId="319"/>
            <ac:spMk id="8" creationId="{9A1F73A4-826C-64D6-F9F5-0F4948A34557}"/>
          </ac:spMkLst>
        </pc:spChg>
      </pc:sldChg>
    </pc:docChg>
  </pc:docChgLst>
  <pc:docChgLst>
    <pc:chgData name="鈴木 栄之心(suzuki-einoshin.cq3)" userId="59b9bc30-94fb-4888-9603-60f735782ef0" providerId="ADAL" clId="{57CEE290-117C-4039-8E23-69DE8CA2CBD1}"/>
    <pc:docChg chg="custSel modSld">
      <pc:chgData name="鈴木 栄之心(suzuki-einoshin.cq3)" userId="59b9bc30-94fb-4888-9603-60f735782ef0" providerId="ADAL" clId="{57CEE290-117C-4039-8E23-69DE8CA2CBD1}" dt="2024-04-08T06:49:43.216" v="0" actId="478"/>
      <pc:docMkLst>
        <pc:docMk/>
      </pc:docMkLst>
      <pc:sldChg chg="delSp mod">
        <pc:chgData name="鈴木 栄之心(suzuki-einoshin.cq3)" userId="59b9bc30-94fb-4888-9603-60f735782ef0" providerId="ADAL" clId="{57CEE290-117C-4039-8E23-69DE8CA2CBD1}" dt="2024-04-08T06:49:43.216" v="0" actId="478"/>
        <pc:sldMkLst>
          <pc:docMk/>
          <pc:sldMk cId="1878026799" sldId="257"/>
        </pc:sldMkLst>
        <pc:spChg chg="del">
          <ac:chgData name="鈴木 栄之心(suzuki-einoshin.cq3)" userId="59b9bc30-94fb-4888-9603-60f735782ef0" providerId="ADAL" clId="{57CEE290-117C-4039-8E23-69DE8CA2CBD1}" dt="2024-04-08T06:49:43.216" v="0" actId="478"/>
          <ac:spMkLst>
            <pc:docMk/>
            <pc:sldMk cId="1878026799" sldId="257"/>
            <ac:spMk id="4" creationId="{EDFD2FF0-C5A7-D5DE-FB6D-4992F8CC6685}"/>
          </ac:spMkLst>
        </pc:spChg>
      </pc:sldChg>
    </pc:docChg>
  </pc:docChgLst>
  <pc:docChgLst>
    <pc:chgData name="鈴木 栄之心(suzuki-einoshin.cq3)" userId="59b9bc30-94fb-4888-9603-60f735782ef0" providerId="ADAL" clId="{F571F156-4FEF-424C-8EAD-BDBB7762295E}"/>
    <pc:docChg chg="modSld">
      <pc:chgData name="鈴木 栄之心(suzuki-einoshin.cq3)" userId="59b9bc30-94fb-4888-9603-60f735782ef0" providerId="ADAL" clId="{F571F156-4FEF-424C-8EAD-BDBB7762295E}" dt="2024-03-16T05:36:26.666" v="6"/>
      <pc:docMkLst>
        <pc:docMk/>
      </pc:docMkLst>
      <pc:sldChg chg="modSp mod">
        <pc:chgData name="鈴木 栄之心(suzuki-einoshin.cq3)" userId="59b9bc30-94fb-4888-9603-60f735782ef0" providerId="ADAL" clId="{F571F156-4FEF-424C-8EAD-BDBB7762295E}" dt="2024-03-16T05:36:26.666" v="6"/>
        <pc:sldMkLst>
          <pc:docMk/>
          <pc:sldMk cId="2118051686" sldId="258"/>
        </pc:sldMkLst>
        <pc:spChg chg="mod">
          <ac:chgData name="鈴木 栄之心(suzuki-einoshin.cq3)" userId="59b9bc30-94fb-4888-9603-60f735782ef0" providerId="ADAL" clId="{F571F156-4FEF-424C-8EAD-BDBB7762295E}" dt="2024-03-16T05:36:26.666" v="6"/>
          <ac:spMkLst>
            <pc:docMk/>
            <pc:sldMk cId="2118051686" sldId="258"/>
            <ac:spMk id="32" creationId="{EEAA7104-559D-B60B-FB97-E5444069FE4B}"/>
          </ac:spMkLst>
        </pc:spChg>
      </pc:sldChg>
    </pc:docChg>
  </pc:docChgLst>
  <pc:docChgLst>
    <pc:chgData name="鈴木 栄之心(suzuki-einoshin.cq3)" userId="59b9bc30-94fb-4888-9603-60f735782ef0" providerId="ADAL" clId="{4E10AF45-363E-4BA4-9E8E-515D3B043D99}"/>
    <pc:docChg chg="undo redo custSel addSld delSld modSld sldOrd">
      <pc:chgData name="鈴木 栄之心(suzuki-einoshin.cq3)" userId="59b9bc30-94fb-4888-9603-60f735782ef0" providerId="ADAL" clId="{4E10AF45-363E-4BA4-9E8E-515D3B043D99}" dt="2025-02-22T10:21:56.131" v="26938" actId="20577"/>
      <pc:docMkLst>
        <pc:docMk/>
      </pc:docMkLst>
      <pc:sldChg chg="modSp mod">
        <pc:chgData name="鈴木 栄之心(suzuki-einoshin.cq3)" userId="59b9bc30-94fb-4888-9603-60f735782ef0" providerId="ADAL" clId="{4E10AF45-363E-4BA4-9E8E-515D3B043D99}" dt="2025-02-22T07:04:02.898" v="25818"/>
        <pc:sldMkLst>
          <pc:docMk/>
          <pc:sldMk cId="2172879846" sldId="256"/>
        </pc:sldMkLst>
        <pc:spChg chg="mod">
          <ac:chgData name="鈴木 栄之心(suzuki-einoshin.cq3)" userId="59b9bc30-94fb-4888-9603-60f735782ef0" providerId="ADAL" clId="{4E10AF45-363E-4BA4-9E8E-515D3B043D99}" dt="2025-02-22T07:04:02.898" v="25818"/>
          <ac:spMkLst>
            <pc:docMk/>
            <pc:sldMk cId="2172879846" sldId="256"/>
            <ac:spMk id="11" creationId="{AF2ABF2D-37F2-C589-5A74-E1FA4DEC32CF}"/>
          </ac:spMkLst>
        </pc:spChg>
      </pc:sldChg>
      <pc:sldChg chg="addSp delSp modSp mod setBg">
        <pc:chgData name="鈴木 栄之心(suzuki-einoshin.cq3)" userId="59b9bc30-94fb-4888-9603-60f735782ef0" providerId="ADAL" clId="{4E10AF45-363E-4BA4-9E8E-515D3B043D99}" dt="2025-02-20T15:06:48.210" v="25711" actId="1035"/>
        <pc:sldMkLst>
          <pc:docMk/>
          <pc:sldMk cId="1878026799" sldId="257"/>
        </pc:sldMkLst>
        <pc:spChg chg="del">
          <ac:chgData name="鈴木 栄之心(suzuki-einoshin.cq3)" userId="59b9bc30-94fb-4888-9603-60f735782ef0" providerId="ADAL" clId="{4E10AF45-363E-4BA4-9E8E-515D3B043D99}" dt="2025-02-05T06:42:31.636" v="6158" actId="478"/>
          <ac:spMkLst>
            <pc:docMk/>
            <pc:sldMk cId="1878026799" sldId="257"/>
            <ac:spMk id="2" creationId="{70FC797A-81C8-069F-8224-7793BA9FA48E}"/>
          </ac:spMkLst>
        </pc:spChg>
        <pc:spChg chg="add del mod">
          <ac:chgData name="鈴木 栄之心(suzuki-einoshin.cq3)" userId="59b9bc30-94fb-4888-9603-60f735782ef0" providerId="ADAL" clId="{4E10AF45-363E-4BA4-9E8E-515D3B043D99}" dt="2025-02-20T15:02:01.488" v="25596" actId="478"/>
          <ac:spMkLst>
            <pc:docMk/>
            <pc:sldMk cId="1878026799" sldId="257"/>
            <ac:spMk id="3" creationId="{1311C476-C0CA-8012-E188-7F6A4C435CBD}"/>
          </ac:spMkLst>
        </pc:spChg>
        <pc:spChg chg="add mod">
          <ac:chgData name="鈴木 栄之心(suzuki-einoshin.cq3)" userId="59b9bc30-94fb-4888-9603-60f735782ef0" providerId="ADAL" clId="{4E10AF45-363E-4BA4-9E8E-515D3B043D99}" dt="2025-02-20T15:02:04.764" v="25597"/>
          <ac:spMkLst>
            <pc:docMk/>
            <pc:sldMk cId="1878026799" sldId="257"/>
            <ac:spMk id="4" creationId="{4E9D6C3C-F091-12C6-4671-4AE07C70F44C}"/>
          </ac:spMkLst>
        </pc:spChg>
        <pc:spChg chg="mod">
          <ac:chgData name="鈴木 栄之心(suzuki-einoshin.cq3)" userId="59b9bc30-94fb-4888-9603-60f735782ef0" providerId="ADAL" clId="{4E10AF45-363E-4BA4-9E8E-515D3B043D99}" dt="2025-02-20T15:04:44.662" v="25705" actId="1076"/>
          <ac:spMkLst>
            <pc:docMk/>
            <pc:sldMk cId="1878026799" sldId="257"/>
            <ac:spMk id="5" creationId="{232E9A18-EE79-6157-C722-751B7F132560}"/>
          </ac:spMkLst>
        </pc:spChg>
        <pc:spChg chg="add del mod">
          <ac:chgData name="鈴木 栄之心(suzuki-einoshin.cq3)" userId="59b9bc30-94fb-4888-9603-60f735782ef0" providerId="ADAL" clId="{4E10AF45-363E-4BA4-9E8E-515D3B043D99}" dt="2025-02-20T15:02:47.546" v="25601" actId="478"/>
          <ac:spMkLst>
            <pc:docMk/>
            <pc:sldMk cId="1878026799" sldId="257"/>
            <ac:spMk id="6" creationId="{9E2B8D99-06AE-CA57-6BF3-ADE28A26887B}"/>
          </ac:spMkLst>
        </pc:spChg>
        <pc:spChg chg="add mod">
          <ac:chgData name="鈴木 栄之心(suzuki-einoshin.cq3)" userId="59b9bc30-94fb-4888-9603-60f735782ef0" providerId="ADAL" clId="{4E10AF45-363E-4BA4-9E8E-515D3B043D99}" dt="2025-02-20T15:06:48.210" v="25711" actId="1035"/>
          <ac:spMkLst>
            <pc:docMk/>
            <pc:sldMk cId="1878026799" sldId="257"/>
            <ac:spMk id="7" creationId="{587B2E25-F1D6-BD47-9154-6C2E4B5C7C66}"/>
          </ac:spMkLst>
        </pc:spChg>
        <pc:picChg chg="add mod">
          <ac:chgData name="鈴木 栄之心(suzuki-einoshin.cq3)" userId="59b9bc30-94fb-4888-9603-60f735782ef0" providerId="ADAL" clId="{4E10AF45-363E-4BA4-9E8E-515D3B043D99}" dt="2025-02-20T15:01:42.428" v="25595"/>
          <ac:picMkLst>
            <pc:docMk/>
            <pc:sldMk cId="1878026799" sldId="257"/>
            <ac:picMk id="2" creationId="{3683C2CE-87A4-4169-6FBB-642AEFC5D45A}"/>
          </ac:picMkLst>
        </pc:picChg>
      </pc:sldChg>
      <pc:sldChg chg="addSp delSp modSp mod">
        <pc:chgData name="鈴木 栄之心(suzuki-einoshin.cq3)" userId="59b9bc30-94fb-4888-9603-60f735782ef0" providerId="ADAL" clId="{4E10AF45-363E-4BA4-9E8E-515D3B043D99}" dt="2025-02-22T09:31:22.019" v="26407" actId="20577"/>
        <pc:sldMkLst>
          <pc:docMk/>
          <pc:sldMk cId="2118051686" sldId="258"/>
        </pc:sldMkLst>
        <pc:spChg chg="mod">
          <ac:chgData name="鈴木 栄之心(suzuki-einoshin.cq3)" userId="59b9bc30-94fb-4888-9603-60f735782ef0" providerId="ADAL" clId="{4E10AF45-363E-4BA4-9E8E-515D3B043D99}" dt="2025-02-05T12:46:11.047" v="10345"/>
          <ac:spMkLst>
            <pc:docMk/>
            <pc:sldMk cId="2118051686" sldId="258"/>
            <ac:spMk id="5" creationId="{B142BFD1-8D50-0A58-BD77-605362FB593C}"/>
          </ac:spMkLst>
        </pc:spChg>
        <pc:spChg chg="add del mod">
          <ac:chgData name="鈴木 栄之心(suzuki-einoshin.cq3)" userId="59b9bc30-94fb-4888-9603-60f735782ef0" providerId="ADAL" clId="{4E10AF45-363E-4BA4-9E8E-515D3B043D99}" dt="2025-02-06T00:14:38.702" v="12998" actId="478"/>
          <ac:spMkLst>
            <pc:docMk/>
            <pc:sldMk cId="2118051686" sldId="258"/>
            <ac:spMk id="6" creationId="{550FF5E2-C413-0BF5-E3A7-7B48B91F00C8}"/>
          </ac:spMkLst>
        </pc:spChg>
        <pc:spChg chg="add mod">
          <ac:chgData name="鈴木 栄之心(suzuki-einoshin.cq3)" userId="59b9bc30-94fb-4888-9603-60f735782ef0" providerId="ADAL" clId="{4E10AF45-363E-4BA4-9E8E-515D3B043D99}" dt="2025-02-16T05:11:25.499" v="24202" actId="1037"/>
          <ac:spMkLst>
            <pc:docMk/>
            <pc:sldMk cId="2118051686" sldId="258"/>
            <ac:spMk id="6" creationId="{F88ECE52-1DA1-C2AB-04E3-76603AE22930}"/>
          </ac:spMkLst>
        </pc:spChg>
        <pc:spChg chg="add del mod">
          <ac:chgData name="鈴木 栄之心(suzuki-einoshin.cq3)" userId="59b9bc30-94fb-4888-9603-60f735782ef0" providerId="ADAL" clId="{4E10AF45-363E-4BA4-9E8E-515D3B043D99}" dt="2025-02-06T00:14:43.545" v="13000" actId="478"/>
          <ac:spMkLst>
            <pc:docMk/>
            <pc:sldMk cId="2118051686" sldId="258"/>
            <ac:spMk id="8" creationId="{F4069D2C-4B78-9606-07AB-1FCCD89CD866}"/>
          </ac:spMkLst>
        </pc:spChg>
        <pc:spChg chg="mod">
          <ac:chgData name="鈴木 栄之心(suzuki-einoshin.cq3)" userId="59b9bc30-94fb-4888-9603-60f735782ef0" providerId="ADAL" clId="{4E10AF45-363E-4BA4-9E8E-515D3B043D99}" dt="2025-02-16T05:09:15.151" v="24196" actId="1035"/>
          <ac:spMkLst>
            <pc:docMk/>
            <pc:sldMk cId="2118051686" sldId="258"/>
            <ac:spMk id="10" creationId="{31304BDF-CCFB-4443-885A-947D64F04515}"/>
          </ac:spMkLst>
        </pc:spChg>
        <pc:spChg chg="add mod">
          <ac:chgData name="鈴木 栄之心(suzuki-einoshin.cq3)" userId="59b9bc30-94fb-4888-9603-60f735782ef0" providerId="ADAL" clId="{4E10AF45-363E-4BA4-9E8E-515D3B043D99}" dt="2025-02-16T05:09:15.151" v="24196" actId="1035"/>
          <ac:spMkLst>
            <pc:docMk/>
            <pc:sldMk cId="2118051686" sldId="258"/>
            <ac:spMk id="11" creationId="{6D85715E-6EFE-C9FD-8A69-18FD27700913}"/>
          </ac:spMkLst>
        </pc:spChg>
        <pc:spChg chg="add del mod">
          <ac:chgData name="鈴木 栄之心(suzuki-einoshin.cq3)" userId="59b9bc30-94fb-4888-9603-60f735782ef0" providerId="ADAL" clId="{4E10AF45-363E-4BA4-9E8E-515D3B043D99}" dt="2025-02-06T00:16:33.583" v="13060" actId="478"/>
          <ac:spMkLst>
            <pc:docMk/>
            <pc:sldMk cId="2118051686" sldId="258"/>
            <ac:spMk id="12" creationId="{66E373F4-0537-E9BA-4BFD-0483B33127DD}"/>
          </ac:spMkLst>
        </pc:spChg>
        <pc:spChg chg="mod">
          <ac:chgData name="鈴木 栄之心(suzuki-einoshin.cq3)" userId="59b9bc30-94fb-4888-9603-60f735782ef0" providerId="ADAL" clId="{4E10AF45-363E-4BA4-9E8E-515D3B043D99}" dt="2025-02-22T09:31:22.019" v="26407" actId="20577"/>
          <ac:spMkLst>
            <pc:docMk/>
            <pc:sldMk cId="2118051686" sldId="258"/>
            <ac:spMk id="13" creationId="{0D792BB7-CFE2-0876-2B32-2CE3DC8A8297}"/>
          </ac:spMkLst>
        </pc:spChg>
        <pc:spChg chg="mod">
          <ac:chgData name="鈴木 栄之心(suzuki-einoshin.cq3)" userId="59b9bc30-94fb-4888-9603-60f735782ef0" providerId="ADAL" clId="{4E10AF45-363E-4BA4-9E8E-515D3B043D99}" dt="2025-02-16T05:09:15.151" v="24196" actId="1035"/>
          <ac:spMkLst>
            <pc:docMk/>
            <pc:sldMk cId="2118051686" sldId="258"/>
            <ac:spMk id="14" creationId="{146EEF00-EA3C-26D9-3A0C-5795D09B5A28}"/>
          </ac:spMkLst>
        </pc:spChg>
        <pc:spChg chg="mod">
          <ac:chgData name="鈴木 栄之心(suzuki-einoshin.cq3)" userId="59b9bc30-94fb-4888-9603-60f735782ef0" providerId="ADAL" clId="{4E10AF45-363E-4BA4-9E8E-515D3B043D99}" dt="2025-02-16T05:09:15.151" v="24196" actId="1035"/>
          <ac:spMkLst>
            <pc:docMk/>
            <pc:sldMk cId="2118051686" sldId="258"/>
            <ac:spMk id="15" creationId="{0E4BBBDA-5F08-225F-EADB-CDE86A76BD17}"/>
          </ac:spMkLst>
        </pc:spChg>
        <pc:spChg chg="add del mod">
          <ac:chgData name="鈴木 栄之心(suzuki-einoshin.cq3)" userId="59b9bc30-94fb-4888-9603-60f735782ef0" providerId="ADAL" clId="{4E10AF45-363E-4BA4-9E8E-515D3B043D99}" dt="2025-02-06T00:16:30.819" v="13059" actId="478"/>
          <ac:spMkLst>
            <pc:docMk/>
            <pc:sldMk cId="2118051686" sldId="258"/>
            <ac:spMk id="16" creationId="{53E03584-1015-97D4-4AD7-2EA4CE3930B0}"/>
          </ac:spMkLst>
        </pc:spChg>
        <pc:spChg chg="mod">
          <ac:chgData name="鈴木 栄之心(suzuki-einoshin.cq3)" userId="59b9bc30-94fb-4888-9603-60f735782ef0" providerId="ADAL" clId="{4E10AF45-363E-4BA4-9E8E-515D3B043D99}" dt="2025-02-16T05:09:15.151" v="24196" actId="1035"/>
          <ac:spMkLst>
            <pc:docMk/>
            <pc:sldMk cId="2118051686" sldId="258"/>
            <ac:spMk id="17" creationId="{8F3EF2C9-D031-4B68-6535-6E4D8B8357AB}"/>
          </ac:spMkLst>
        </pc:spChg>
        <pc:spChg chg="add mod">
          <ac:chgData name="鈴木 栄之心(suzuki-einoshin.cq3)" userId="59b9bc30-94fb-4888-9603-60f735782ef0" providerId="ADAL" clId="{4E10AF45-363E-4BA4-9E8E-515D3B043D99}" dt="2025-02-16T05:09:15.151" v="24196" actId="1035"/>
          <ac:spMkLst>
            <pc:docMk/>
            <pc:sldMk cId="2118051686" sldId="258"/>
            <ac:spMk id="18" creationId="{DCD69BD0-62D9-2B31-233B-0051BAC78FA8}"/>
          </ac:spMkLst>
        </pc:spChg>
        <pc:spChg chg="add del mod">
          <ac:chgData name="鈴木 栄之心(suzuki-einoshin.cq3)" userId="59b9bc30-94fb-4888-9603-60f735782ef0" providerId="ADAL" clId="{4E10AF45-363E-4BA4-9E8E-515D3B043D99}" dt="2025-02-06T00:17:08.251" v="13066" actId="478"/>
          <ac:spMkLst>
            <pc:docMk/>
            <pc:sldMk cId="2118051686" sldId="258"/>
            <ac:spMk id="19" creationId="{588E13C2-8E12-58D5-1B4A-4FB1D9104A69}"/>
          </ac:spMkLst>
        </pc:spChg>
        <pc:spChg chg="add del mod">
          <ac:chgData name="鈴木 栄之心(suzuki-einoshin.cq3)" userId="59b9bc30-94fb-4888-9603-60f735782ef0" providerId="ADAL" clId="{4E10AF45-363E-4BA4-9E8E-515D3B043D99}" dt="2025-02-06T00:17:08.251" v="13066" actId="478"/>
          <ac:spMkLst>
            <pc:docMk/>
            <pc:sldMk cId="2118051686" sldId="258"/>
            <ac:spMk id="20" creationId="{FDB20B4F-DC0A-3A90-740A-EF8496A4E713}"/>
          </ac:spMkLst>
        </pc:spChg>
        <pc:spChg chg="add mod">
          <ac:chgData name="鈴木 栄之心(suzuki-einoshin.cq3)" userId="59b9bc30-94fb-4888-9603-60f735782ef0" providerId="ADAL" clId="{4E10AF45-363E-4BA4-9E8E-515D3B043D99}" dt="2025-02-16T05:09:15.151" v="24196" actId="1035"/>
          <ac:spMkLst>
            <pc:docMk/>
            <pc:sldMk cId="2118051686" sldId="258"/>
            <ac:spMk id="21" creationId="{DA687DBA-250C-2D7E-5F32-41D16B9449CA}"/>
          </ac:spMkLst>
        </pc:spChg>
        <pc:spChg chg="add mod">
          <ac:chgData name="鈴木 栄之心(suzuki-einoshin.cq3)" userId="59b9bc30-94fb-4888-9603-60f735782ef0" providerId="ADAL" clId="{4E10AF45-363E-4BA4-9E8E-515D3B043D99}" dt="2025-02-16T05:09:15.151" v="24196" actId="1035"/>
          <ac:spMkLst>
            <pc:docMk/>
            <pc:sldMk cId="2118051686" sldId="258"/>
            <ac:spMk id="22" creationId="{6E25A271-3080-C0B6-13B6-5F6299A59A46}"/>
          </ac:spMkLst>
        </pc:spChg>
        <pc:spChg chg="mod">
          <ac:chgData name="鈴木 栄之心(suzuki-einoshin.cq3)" userId="59b9bc30-94fb-4888-9603-60f735782ef0" providerId="ADAL" clId="{4E10AF45-363E-4BA4-9E8E-515D3B043D99}" dt="2025-02-16T05:09:15.151" v="24196" actId="1035"/>
          <ac:spMkLst>
            <pc:docMk/>
            <pc:sldMk cId="2118051686" sldId="258"/>
            <ac:spMk id="24" creationId="{F5E89622-A074-2B04-EC96-24CB7C6BAE4C}"/>
          </ac:spMkLst>
        </pc:spChg>
        <pc:spChg chg="mod">
          <ac:chgData name="鈴木 栄之心(suzuki-einoshin.cq3)" userId="59b9bc30-94fb-4888-9603-60f735782ef0" providerId="ADAL" clId="{4E10AF45-363E-4BA4-9E8E-515D3B043D99}" dt="2025-02-22T09:27:08.363" v="26390"/>
          <ac:spMkLst>
            <pc:docMk/>
            <pc:sldMk cId="2118051686" sldId="258"/>
            <ac:spMk id="31" creationId="{3792E2FD-5910-C7DD-88C2-4C21AA6FD50F}"/>
          </ac:spMkLst>
        </pc:spChg>
        <pc:picChg chg="del mod">
          <ac:chgData name="鈴木 栄之心(suzuki-einoshin.cq3)" userId="59b9bc30-94fb-4888-9603-60f735782ef0" providerId="ADAL" clId="{4E10AF45-363E-4BA4-9E8E-515D3B043D99}" dt="2025-02-06T00:14:44.847" v="13001" actId="478"/>
          <ac:picMkLst>
            <pc:docMk/>
            <pc:sldMk cId="2118051686" sldId="258"/>
            <ac:picMk id="7" creationId="{63025C62-B65A-76BC-1FAB-A7137EB3C654}"/>
          </ac:picMkLst>
        </pc:picChg>
        <pc:picChg chg="del mod">
          <ac:chgData name="鈴木 栄之心(suzuki-einoshin.cq3)" userId="59b9bc30-94fb-4888-9603-60f735782ef0" providerId="ADAL" clId="{4E10AF45-363E-4BA4-9E8E-515D3B043D99}" dt="2025-02-06T00:17:09.466" v="13067" actId="478"/>
          <ac:picMkLst>
            <pc:docMk/>
            <pc:sldMk cId="2118051686" sldId="258"/>
            <ac:picMk id="9" creationId="{0609D6AD-2B1B-B181-EA67-AB40D1354B8B}"/>
          </ac:picMkLst>
        </pc:picChg>
      </pc:sldChg>
      <pc:sldChg chg="addSp delSp modSp mod ord">
        <pc:chgData name="鈴木 栄之心(suzuki-einoshin.cq3)" userId="59b9bc30-94fb-4888-9603-60f735782ef0" providerId="ADAL" clId="{4E10AF45-363E-4BA4-9E8E-515D3B043D99}" dt="2025-02-05T14:09:46.626" v="12634" actId="1036"/>
        <pc:sldMkLst>
          <pc:docMk/>
          <pc:sldMk cId="281865243" sldId="259"/>
        </pc:sldMkLst>
        <pc:spChg chg="mod">
          <ac:chgData name="鈴木 栄之心(suzuki-einoshin.cq3)" userId="59b9bc30-94fb-4888-9603-60f735782ef0" providerId="ADAL" clId="{4E10AF45-363E-4BA4-9E8E-515D3B043D99}" dt="2025-02-04T11:06:29.138" v="51" actId="20577"/>
          <ac:spMkLst>
            <pc:docMk/>
            <pc:sldMk cId="281865243" sldId="259"/>
            <ac:spMk id="2" creationId="{F4B3C3E9-BA8D-B48C-E847-56B5025002F2}"/>
          </ac:spMkLst>
        </pc:spChg>
        <pc:spChg chg="mod">
          <ac:chgData name="鈴木 栄之心(suzuki-einoshin.cq3)" userId="59b9bc30-94fb-4888-9603-60f735782ef0" providerId="ADAL" clId="{4E10AF45-363E-4BA4-9E8E-515D3B043D99}" dt="2025-02-05T14:09:37.379" v="12624" actId="948"/>
          <ac:spMkLst>
            <pc:docMk/>
            <pc:sldMk cId="281865243" sldId="259"/>
            <ac:spMk id="5" creationId="{676A96C0-2058-6B93-63D4-2620A6C86CDA}"/>
          </ac:spMkLst>
        </pc:spChg>
        <pc:spChg chg="mod">
          <ac:chgData name="鈴木 栄之心(suzuki-einoshin.cq3)" userId="59b9bc30-94fb-4888-9603-60f735782ef0" providerId="ADAL" clId="{4E10AF45-363E-4BA4-9E8E-515D3B043D99}" dt="2025-02-05T12:46:02.906" v="10339"/>
          <ac:spMkLst>
            <pc:docMk/>
            <pc:sldMk cId="281865243" sldId="259"/>
            <ac:spMk id="6" creationId="{4F398B39-E709-8B8C-E10C-EE33AB7BED8A}"/>
          </ac:spMkLst>
        </pc:spChg>
        <pc:spChg chg="add del mod">
          <ac:chgData name="鈴木 栄之心(suzuki-einoshin.cq3)" userId="59b9bc30-94fb-4888-9603-60f735782ef0" providerId="ADAL" clId="{4E10AF45-363E-4BA4-9E8E-515D3B043D99}" dt="2025-02-04T11:08:40.818" v="56" actId="478"/>
          <ac:spMkLst>
            <pc:docMk/>
            <pc:sldMk cId="281865243" sldId="259"/>
            <ac:spMk id="7" creationId="{FBC463D3-97DB-7AEF-158B-CEDBFA1918ED}"/>
          </ac:spMkLst>
        </pc:spChg>
        <pc:spChg chg="add del mod">
          <ac:chgData name="鈴木 栄之心(suzuki-einoshin.cq3)" userId="59b9bc30-94fb-4888-9603-60f735782ef0" providerId="ADAL" clId="{4E10AF45-363E-4BA4-9E8E-515D3B043D99}" dt="2025-02-04T11:08:40.818" v="56" actId="478"/>
          <ac:spMkLst>
            <pc:docMk/>
            <pc:sldMk cId="281865243" sldId="259"/>
            <ac:spMk id="8" creationId="{00D30B82-464B-1B55-309C-62B79FFC719C}"/>
          </ac:spMkLst>
        </pc:spChg>
        <pc:spChg chg="add mod">
          <ac:chgData name="鈴木 栄之心(suzuki-einoshin.cq3)" userId="59b9bc30-94fb-4888-9603-60f735782ef0" providerId="ADAL" clId="{4E10AF45-363E-4BA4-9E8E-515D3B043D99}" dt="2025-02-04T11:09:10.873" v="57"/>
          <ac:spMkLst>
            <pc:docMk/>
            <pc:sldMk cId="281865243" sldId="259"/>
            <ac:spMk id="9" creationId="{E5A9E7BA-94CA-B01F-D083-209BEDCD2524}"/>
          </ac:spMkLst>
        </pc:spChg>
        <pc:spChg chg="add mod">
          <ac:chgData name="鈴木 栄之心(suzuki-einoshin.cq3)" userId="59b9bc30-94fb-4888-9603-60f735782ef0" providerId="ADAL" clId="{4E10AF45-363E-4BA4-9E8E-515D3B043D99}" dt="2025-02-04T11:09:10.873" v="57"/>
          <ac:spMkLst>
            <pc:docMk/>
            <pc:sldMk cId="281865243" sldId="259"/>
            <ac:spMk id="11" creationId="{58AEC250-0DA6-030D-2466-14FA5ACFADB4}"/>
          </ac:spMkLst>
        </pc:spChg>
        <pc:spChg chg="add mod">
          <ac:chgData name="鈴木 栄之心(suzuki-einoshin.cq3)" userId="59b9bc30-94fb-4888-9603-60f735782ef0" providerId="ADAL" clId="{4E10AF45-363E-4BA4-9E8E-515D3B043D99}" dt="2025-02-04T11:09:10.873" v="57"/>
          <ac:spMkLst>
            <pc:docMk/>
            <pc:sldMk cId="281865243" sldId="259"/>
            <ac:spMk id="12" creationId="{E60033D1-BAFD-B242-04B3-735B3F4BFECE}"/>
          </ac:spMkLst>
        </pc:spChg>
        <pc:spChg chg="add mod">
          <ac:chgData name="鈴木 栄之心(suzuki-einoshin.cq3)" userId="59b9bc30-94fb-4888-9603-60f735782ef0" providerId="ADAL" clId="{4E10AF45-363E-4BA4-9E8E-515D3B043D99}" dt="2025-02-04T11:09:10.873" v="57"/>
          <ac:spMkLst>
            <pc:docMk/>
            <pc:sldMk cId="281865243" sldId="259"/>
            <ac:spMk id="13" creationId="{AE7FBB0C-AECC-37F8-8556-5B3FFB382C72}"/>
          </ac:spMkLst>
        </pc:spChg>
        <pc:spChg chg="add mod">
          <ac:chgData name="鈴木 栄之心(suzuki-einoshin.cq3)" userId="59b9bc30-94fb-4888-9603-60f735782ef0" providerId="ADAL" clId="{4E10AF45-363E-4BA4-9E8E-515D3B043D99}" dt="2025-02-04T11:09:10.873" v="57"/>
          <ac:spMkLst>
            <pc:docMk/>
            <pc:sldMk cId="281865243" sldId="259"/>
            <ac:spMk id="14" creationId="{ADA0795E-7D5E-4CC4-D856-0E99E1484FE3}"/>
          </ac:spMkLst>
        </pc:spChg>
        <pc:spChg chg="add mod">
          <ac:chgData name="鈴木 栄之心(suzuki-einoshin.cq3)" userId="59b9bc30-94fb-4888-9603-60f735782ef0" providerId="ADAL" clId="{4E10AF45-363E-4BA4-9E8E-515D3B043D99}" dt="2025-02-04T11:09:10.873" v="57"/>
          <ac:spMkLst>
            <pc:docMk/>
            <pc:sldMk cId="281865243" sldId="259"/>
            <ac:spMk id="16" creationId="{115AE4C8-2F35-E15E-3EB0-5FA27A02C6F0}"/>
          </ac:spMkLst>
        </pc:spChg>
        <pc:spChg chg="add mod">
          <ac:chgData name="鈴木 栄之心(suzuki-einoshin.cq3)" userId="59b9bc30-94fb-4888-9603-60f735782ef0" providerId="ADAL" clId="{4E10AF45-363E-4BA4-9E8E-515D3B043D99}" dt="2025-02-04T11:09:10.873" v="57"/>
          <ac:spMkLst>
            <pc:docMk/>
            <pc:sldMk cId="281865243" sldId="259"/>
            <ac:spMk id="17" creationId="{B090FE79-9E41-10C4-32DC-03EBD36AF15E}"/>
          </ac:spMkLst>
        </pc:spChg>
        <pc:spChg chg="add mod">
          <ac:chgData name="鈴木 栄之心(suzuki-einoshin.cq3)" userId="59b9bc30-94fb-4888-9603-60f735782ef0" providerId="ADAL" clId="{4E10AF45-363E-4BA4-9E8E-515D3B043D99}" dt="2025-02-04T11:09:10.873" v="57"/>
          <ac:spMkLst>
            <pc:docMk/>
            <pc:sldMk cId="281865243" sldId="259"/>
            <ac:spMk id="18" creationId="{8F245C85-8FAE-CAFA-BE28-596003DF72D5}"/>
          </ac:spMkLst>
        </pc:spChg>
        <pc:spChg chg="add mod">
          <ac:chgData name="鈴木 栄之心(suzuki-einoshin.cq3)" userId="59b9bc30-94fb-4888-9603-60f735782ef0" providerId="ADAL" clId="{4E10AF45-363E-4BA4-9E8E-515D3B043D99}" dt="2025-02-04T11:09:10.873" v="57"/>
          <ac:spMkLst>
            <pc:docMk/>
            <pc:sldMk cId="281865243" sldId="259"/>
            <ac:spMk id="29" creationId="{190D8973-9B54-12F1-61AB-D51311E91F9B}"/>
          </ac:spMkLst>
        </pc:spChg>
        <pc:spChg chg="add mod">
          <ac:chgData name="鈴木 栄之心(suzuki-einoshin.cq3)" userId="59b9bc30-94fb-4888-9603-60f735782ef0" providerId="ADAL" clId="{4E10AF45-363E-4BA4-9E8E-515D3B043D99}" dt="2025-02-04T11:09:10.873" v="57"/>
          <ac:spMkLst>
            <pc:docMk/>
            <pc:sldMk cId="281865243" sldId="259"/>
            <ac:spMk id="30" creationId="{F254BFE1-4005-CE4F-B8EE-5873004E5C29}"/>
          </ac:spMkLst>
        </pc:spChg>
        <pc:spChg chg="add mod">
          <ac:chgData name="鈴木 栄之心(suzuki-einoshin.cq3)" userId="59b9bc30-94fb-4888-9603-60f735782ef0" providerId="ADAL" clId="{4E10AF45-363E-4BA4-9E8E-515D3B043D99}" dt="2025-02-04T11:09:14.747" v="60" actId="1036"/>
          <ac:spMkLst>
            <pc:docMk/>
            <pc:sldMk cId="281865243" sldId="259"/>
            <ac:spMk id="31" creationId="{B5BB71A1-DC28-301C-2257-73E2B38A7EEF}"/>
          </ac:spMkLst>
        </pc:spChg>
        <pc:spChg chg="add mod">
          <ac:chgData name="鈴木 栄之心(suzuki-einoshin.cq3)" userId="59b9bc30-94fb-4888-9603-60f735782ef0" providerId="ADAL" clId="{4E10AF45-363E-4BA4-9E8E-515D3B043D99}" dt="2025-02-04T11:09:14.747" v="60" actId="1036"/>
          <ac:spMkLst>
            <pc:docMk/>
            <pc:sldMk cId="281865243" sldId="259"/>
            <ac:spMk id="32" creationId="{8E65C338-4647-7C4A-0DC6-B1433822DD4D}"/>
          </ac:spMkLst>
        </pc:spChg>
        <pc:spChg chg="add mod">
          <ac:chgData name="鈴木 栄之心(suzuki-einoshin.cq3)" userId="59b9bc30-94fb-4888-9603-60f735782ef0" providerId="ADAL" clId="{4E10AF45-363E-4BA4-9E8E-515D3B043D99}" dt="2025-02-04T11:09:14.747" v="60" actId="1036"/>
          <ac:spMkLst>
            <pc:docMk/>
            <pc:sldMk cId="281865243" sldId="259"/>
            <ac:spMk id="33" creationId="{B902DB00-A1A7-02B5-7E7F-0D4055089FC2}"/>
          </ac:spMkLst>
        </pc:spChg>
        <pc:spChg chg="add mod">
          <ac:chgData name="鈴木 栄之心(suzuki-einoshin.cq3)" userId="59b9bc30-94fb-4888-9603-60f735782ef0" providerId="ADAL" clId="{4E10AF45-363E-4BA4-9E8E-515D3B043D99}" dt="2025-02-04T11:09:14.747" v="60" actId="1036"/>
          <ac:spMkLst>
            <pc:docMk/>
            <pc:sldMk cId="281865243" sldId="259"/>
            <ac:spMk id="34" creationId="{86D7235E-4AA2-0BEC-0CC8-13A55DA1C11E}"/>
          </ac:spMkLst>
        </pc:spChg>
        <pc:spChg chg="add mod">
          <ac:chgData name="鈴木 栄之心(suzuki-einoshin.cq3)" userId="59b9bc30-94fb-4888-9603-60f735782ef0" providerId="ADAL" clId="{4E10AF45-363E-4BA4-9E8E-515D3B043D99}" dt="2025-02-04T11:09:14.747" v="60" actId="1036"/>
          <ac:spMkLst>
            <pc:docMk/>
            <pc:sldMk cId="281865243" sldId="259"/>
            <ac:spMk id="35" creationId="{DF3F4755-C160-5B75-4B9D-B6071B12B9D4}"/>
          </ac:spMkLst>
        </pc:spChg>
        <pc:spChg chg="add mod">
          <ac:chgData name="鈴木 栄之心(suzuki-einoshin.cq3)" userId="59b9bc30-94fb-4888-9603-60f735782ef0" providerId="ADAL" clId="{4E10AF45-363E-4BA4-9E8E-515D3B043D99}" dt="2025-02-04T11:09:14.747" v="60" actId="1036"/>
          <ac:spMkLst>
            <pc:docMk/>
            <pc:sldMk cId="281865243" sldId="259"/>
            <ac:spMk id="36" creationId="{CF6535E5-CBB6-9C6A-939F-A8C2D6004E66}"/>
          </ac:spMkLst>
        </pc:spChg>
        <pc:spChg chg="add mod">
          <ac:chgData name="鈴木 栄之心(suzuki-einoshin.cq3)" userId="59b9bc30-94fb-4888-9603-60f735782ef0" providerId="ADAL" clId="{4E10AF45-363E-4BA4-9E8E-515D3B043D99}" dt="2025-02-04T11:09:14.747" v="60" actId="1036"/>
          <ac:spMkLst>
            <pc:docMk/>
            <pc:sldMk cId="281865243" sldId="259"/>
            <ac:spMk id="37" creationId="{09944E5B-82E9-FDD6-791C-7806E57DB4DE}"/>
          </ac:spMkLst>
        </pc:spChg>
        <pc:spChg chg="add mod">
          <ac:chgData name="鈴木 栄之心(suzuki-einoshin.cq3)" userId="59b9bc30-94fb-4888-9603-60f735782ef0" providerId="ADAL" clId="{4E10AF45-363E-4BA4-9E8E-515D3B043D99}" dt="2025-02-04T11:09:14.747" v="60" actId="1036"/>
          <ac:spMkLst>
            <pc:docMk/>
            <pc:sldMk cId="281865243" sldId="259"/>
            <ac:spMk id="38" creationId="{AF50DBA5-5AD4-322B-B696-101946CA1750}"/>
          </ac:spMkLst>
        </pc:spChg>
        <pc:spChg chg="add mod">
          <ac:chgData name="鈴木 栄之心(suzuki-einoshin.cq3)" userId="59b9bc30-94fb-4888-9603-60f735782ef0" providerId="ADAL" clId="{4E10AF45-363E-4BA4-9E8E-515D3B043D99}" dt="2025-02-04T11:09:14.747" v="60" actId="1036"/>
          <ac:spMkLst>
            <pc:docMk/>
            <pc:sldMk cId="281865243" sldId="259"/>
            <ac:spMk id="39" creationId="{250D8474-868A-538B-A8A3-48DBD8AFE0C3}"/>
          </ac:spMkLst>
        </pc:spChg>
        <pc:spChg chg="add mod">
          <ac:chgData name="鈴木 栄之心(suzuki-einoshin.cq3)" userId="59b9bc30-94fb-4888-9603-60f735782ef0" providerId="ADAL" clId="{4E10AF45-363E-4BA4-9E8E-515D3B043D99}" dt="2025-02-04T11:09:14.747" v="60" actId="1036"/>
          <ac:spMkLst>
            <pc:docMk/>
            <pc:sldMk cId="281865243" sldId="259"/>
            <ac:spMk id="40" creationId="{74F18AAB-8BE0-625B-85C4-E39CE32D01B5}"/>
          </ac:spMkLst>
        </pc:spChg>
        <pc:spChg chg="add mod">
          <ac:chgData name="鈴木 栄之心(suzuki-einoshin.cq3)" userId="59b9bc30-94fb-4888-9603-60f735782ef0" providerId="ADAL" clId="{4E10AF45-363E-4BA4-9E8E-515D3B043D99}" dt="2025-02-05T14:09:46.626" v="12634" actId="1036"/>
          <ac:spMkLst>
            <pc:docMk/>
            <pc:sldMk cId="281865243" sldId="259"/>
            <ac:spMk id="41" creationId="{12B0B95E-6A54-6730-FCC3-E7E5A95ADB8A}"/>
          </ac:spMkLst>
        </pc:spChg>
        <pc:spChg chg="add mod">
          <ac:chgData name="鈴木 栄之心(suzuki-einoshin.cq3)" userId="59b9bc30-94fb-4888-9603-60f735782ef0" providerId="ADAL" clId="{4E10AF45-363E-4BA4-9E8E-515D3B043D99}" dt="2025-02-05T14:09:46.626" v="12634" actId="1036"/>
          <ac:spMkLst>
            <pc:docMk/>
            <pc:sldMk cId="281865243" sldId="259"/>
            <ac:spMk id="42" creationId="{E31BB0C3-877F-1D72-1D93-53CD442B71FC}"/>
          </ac:spMkLst>
        </pc:spChg>
        <pc:spChg chg="add mod">
          <ac:chgData name="鈴木 栄之心(suzuki-einoshin.cq3)" userId="59b9bc30-94fb-4888-9603-60f735782ef0" providerId="ADAL" clId="{4E10AF45-363E-4BA4-9E8E-515D3B043D99}" dt="2025-02-04T11:36:04.696" v="395" actId="14100"/>
          <ac:spMkLst>
            <pc:docMk/>
            <pc:sldMk cId="281865243" sldId="259"/>
            <ac:spMk id="43" creationId="{D367DA5B-F2F9-7C76-AB07-02AD5B44A6B8}"/>
          </ac:spMkLst>
        </pc:spChg>
        <pc:spChg chg="add mod">
          <ac:chgData name="鈴木 栄之心(suzuki-einoshin.cq3)" userId="59b9bc30-94fb-4888-9603-60f735782ef0" providerId="ADAL" clId="{4E10AF45-363E-4BA4-9E8E-515D3B043D99}" dt="2025-02-04T11:36:11.126" v="396" actId="14100"/>
          <ac:spMkLst>
            <pc:docMk/>
            <pc:sldMk cId="281865243" sldId="259"/>
            <ac:spMk id="44" creationId="{A1CEFCE1-F7D7-1DE0-2CFB-81BD71E7F255}"/>
          </ac:spMkLst>
        </pc:spChg>
        <pc:spChg chg="add mod">
          <ac:chgData name="鈴木 栄之心(suzuki-einoshin.cq3)" userId="59b9bc30-94fb-4888-9603-60f735782ef0" providerId="ADAL" clId="{4E10AF45-363E-4BA4-9E8E-515D3B043D99}" dt="2025-02-04T11:37:06.358" v="411" actId="1076"/>
          <ac:spMkLst>
            <pc:docMk/>
            <pc:sldMk cId="281865243" sldId="259"/>
            <ac:spMk id="45" creationId="{C8C8ACBD-ECF9-F8B2-CABC-2F3D5E38F70B}"/>
          </ac:spMkLst>
        </pc:spChg>
        <pc:spChg chg="add mod">
          <ac:chgData name="鈴木 栄之心(suzuki-einoshin.cq3)" userId="59b9bc30-94fb-4888-9603-60f735782ef0" providerId="ADAL" clId="{4E10AF45-363E-4BA4-9E8E-515D3B043D99}" dt="2025-02-04T11:49:02.412" v="870" actId="1037"/>
          <ac:spMkLst>
            <pc:docMk/>
            <pc:sldMk cId="281865243" sldId="259"/>
            <ac:spMk id="46" creationId="{713E6AC8-60EC-BB75-A4D8-9246E0E90D96}"/>
          </ac:spMkLst>
        </pc:spChg>
        <pc:spChg chg="add mod">
          <ac:chgData name="鈴木 栄之心(suzuki-einoshin.cq3)" userId="59b9bc30-94fb-4888-9603-60f735782ef0" providerId="ADAL" clId="{4E10AF45-363E-4BA4-9E8E-515D3B043D99}" dt="2025-02-04T11:49:36.969" v="871" actId="1076"/>
          <ac:spMkLst>
            <pc:docMk/>
            <pc:sldMk cId="281865243" sldId="259"/>
            <ac:spMk id="47" creationId="{5FEAFBDA-CDF4-13E6-7954-0B62E03C9813}"/>
          </ac:spMkLst>
        </pc:spChg>
        <pc:spChg chg="add mod">
          <ac:chgData name="鈴木 栄之心(suzuki-einoshin.cq3)" userId="59b9bc30-94fb-4888-9603-60f735782ef0" providerId="ADAL" clId="{4E10AF45-363E-4BA4-9E8E-515D3B043D99}" dt="2025-02-04T11:48:32.396" v="829" actId="14100"/>
          <ac:spMkLst>
            <pc:docMk/>
            <pc:sldMk cId="281865243" sldId="259"/>
            <ac:spMk id="48" creationId="{C62F2051-86AE-9767-609C-4D32237F6496}"/>
          </ac:spMkLst>
        </pc:spChg>
        <pc:spChg chg="add mod">
          <ac:chgData name="鈴木 栄之心(suzuki-einoshin.cq3)" userId="59b9bc30-94fb-4888-9603-60f735782ef0" providerId="ADAL" clId="{4E10AF45-363E-4BA4-9E8E-515D3B043D99}" dt="2025-02-04T11:48:46.778" v="834" actId="14100"/>
          <ac:spMkLst>
            <pc:docMk/>
            <pc:sldMk cId="281865243" sldId="259"/>
            <ac:spMk id="49" creationId="{F1B4E1ED-CD30-9096-2E87-FB3A7FDB5410}"/>
          </ac:spMkLst>
        </pc:spChg>
        <pc:spChg chg="add mod">
          <ac:chgData name="鈴木 栄之心(suzuki-einoshin.cq3)" userId="59b9bc30-94fb-4888-9603-60f735782ef0" providerId="ADAL" clId="{4E10AF45-363E-4BA4-9E8E-515D3B043D99}" dt="2025-02-04T11:36:26.048" v="406" actId="1076"/>
          <ac:spMkLst>
            <pc:docMk/>
            <pc:sldMk cId="281865243" sldId="259"/>
            <ac:spMk id="50" creationId="{1462CD6F-52C6-C4C9-D519-0FCAA4F0C788}"/>
          </ac:spMkLst>
        </pc:spChg>
        <pc:grpChg chg="del">
          <ac:chgData name="鈴木 栄之心(suzuki-einoshin.cq3)" userId="59b9bc30-94fb-4888-9603-60f735782ef0" providerId="ADAL" clId="{4E10AF45-363E-4BA4-9E8E-515D3B043D99}" dt="2025-02-04T11:06:46.629" v="52" actId="478"/>
          <ac:grpSpMkLst>
            <pc:docMk/>
            <pc:sldMk cId="281865243" sldId="259"/>
            <ac:grpSpMk id="26" creationId="{EF681CF3-9E34-C63D-758D-25513A1A34B8}"/>
          </ac:grpSpMkLst>
        </pc:grpChg>
        <pc:grpChg chg="del">
          <ac:chgData name="鈴木 栄之心(suzuki-einoshin.cq3)" userId="59b9bc30-94fb-4888-9603-60f735782ef0" providerId="ADAL" clId="{4E10AF45-363E-4BA4-9E8E-515D3B043D99}" dt="2025-02-04T11:06:46.629" v="52" actId="478"/>
          <ac:grpSpMkLst>
            <pc:docMk/>
            <pc:sldMk cId="281865243" sldId="259"/>
            <ac:grpSpMk id="27" creationId="{C8116F45-AE97-E2E4-4432-AD7499E33318}"/>
          </ac:grpSpMkLst>
        </pc:grpChg>
        <pc:grpChg chg="del">
          <ac:chgData name="鈴木 栄之心(suzuki-einoshin.cq3)" userId="59b9bc30-94fb-4888-9603-60f735782ef0" providerId="ADAL" clId="{4E10AF45-363E-4BA4-9E8E-515D3B043D99}" dt="2025-02-04T11:06:46.629" v="52" actId="478"/>
          <ac:grpSpMkLst>
            <pc:docMk/>
            <pc:sldMk cId="281865243" sldId="259"/>
            <ac:grpSpMk id="28" creationId="{61154EBC-A520-801F-79A7-36FCFB132DA5}"/>
          </ac:grpSpMkLst>
        </pc:grpChg>
      </pc:sldChg>
      <pc:sldChg chg="addSp delSp modSp mod ord">
        <pc:chgData name="鈴木 栄之心(suzuki-einoshin.cq3)" userId="59b9bc30-94fb-4888-9603-60f735782ef0" providerId="ADAL" clId="{4E10AF45-363E-4BA4-9E8E-515D3B043D99}" dt="2025-02-16T06:09:06.382" v="25243"/>
        <pc:sldMkLst>
          <pc:docMk/>
          <pc:sldMk cId="363907217" sldId="260"/>
        </pc:sldMkLst>
        <pc:spChg chg="mod">
          <ac:chgData name="鈴木 栄之心(suzuki-einoshin.cq3)" userId="59b9bc30-94fb-4888-9603-60f735782ef0" providerId="ADAL" clId="{4E10AF45-363E-4BA4-9E8E-515D3B043D99}" dt="2025-02-06T06:28:56.879" v="17716" actId="20577"/>
          <ac:spMkLst>
            <pc:docMk/>
            <pc:sldMk cId="363907217" sldId="260"/>
            <ac:spMk id="2" creationId="{BA161379-11BC-44B0-5084-4D41A04A475D}"/>
          </ac:spMkLst>
        </pc:spChg>
        <pc:spChg chg="mod">
          <ac:chgData name="鈴木 栄之心(suzuki-einoshin.cq3)" userId="59b9bc30-94fb-4888-9603-60f735782ef0" providerId="ADAL" clId="{4E10AF45-363E-4BA4-9E8E-515D3B043D99}" dt="2025-02-16T06:09:06.382" v="25243"/>
          <ac:spMkLst>
            <pc:docMk/>
            <pc:sldMk cId="363907217" sldId="260"/>
            <ac:spMk id="5" creationId="{454FEE8A-99FA-CDF9-E60D-2D82C033DA04}"/>
          </ac:spMkLst>
        </pc:spChg>
        <pc:spChg chg="add mod">
          <ac:chgData name="鈴木 栄之心(suzuki-einoshin.cq3)" userId="59b9bc30-94fb-4888-9603-60f735782ef0" providerId="ADAL" clId="{4E10AF45-363E-4BA4-9E8E-515D3B043D99}" dt="2025-02-06T10:15:03.656" v="22022" actId="20577"/>
          <ac:spMkLst>
            <pc:docMk/>
            <pc:sldMk cId="363907217" sldId="260"/>
            <ac:spMk id="6" creationId="{D12C43DC-0867-9B99-70A2-732FF314B66D}"/>
          </ac:spMkLst>
        </pc:spChg>
        <pc:spChg chg="del mod">
          <ac:chgData name="鈴木 栄之心(suzuki-einoshin.cq3)" userId="59b9bc30-94fb-4888-9603-60f735782ef0" providerId="ADAL" clId="{4E10AF45-363E-4BA4-9E8E-515D3B043D99}" dt="2025-02-06T10:15:01.336" v="22019" actId="478"/>
          <ac:spMkLst>
            <pc:docMk/>
            <pc:sldMk cId="363907217" sldId="260"/>
            <ac:spMk id="7" creationId="{62F98FCE-3856-D6AD-AAD0-8DFE96B58E4C}"/>
          </ac:spMkLst>
        </pc:spChg>
        <pc:graphicFrameChg chg="del mod">
          <ac:chgData name="鈴木 栄之心(suzuki-einoshin.cq3)" userId="59b9bc30-94fb-4888-9603-60f735782ef0" providerId="ADAL" clId="{4E10AF45-363E-4BA4-9E8E-515D3B043D99}" dt="2025-02-04T13:19:09.051" v="3923" actId="478"/>
          <ac:graphicFrameMkLst>
            <pc:docMk/>
            <pc:sldMk cId="363907217" sldId="260"/>
            <ac:graphicFrameMk id="6" creationId="{38ED2F7E-A7B7-6AAE-A110-DD15A7B27F32}"/>
          </ac:graphicFrameMkLst>
        </pc:graphicFrameChg>
      </pc:sldChg>
      <pc:sldChg chg="addSp delSp modSp mod">
        <pc:chgData name="鈴木 栄之心(suzuki-einoshin.cq3)" userId="59b9bc30-94fb-4888-9603-60f735782ef0" providerId="ADAL" clId="{4E10AF45-363E-4BA4-9E8E-515D3B043D99}" dt="2025-02-16T05:36:31.279" v="24421" actId="1037"/>
        <pc:sldMkLst>
          <pc:docMk/>
          <pc:sldMk cId="3871369195" sldId="261"/>
        </pc:sldMkLst>
        <pc:spChg chg="mod">
          <ac:chgData name="鈴木 栄之心(suzuki-einoshin.cq3)" userId="59b9bc30-94fb-4888-9603-60f735782ef0" providerId="ADAL" clId="{4E10AF45-363E-4BA4-9E8E-515D3B043D99}" dt="2025-02-04T14:30:20.701" v="5322"/>
          <ac:spMkLst>
            <pc:docMk/>
            <pc:sldMk cId="3871369195" sldId="261"/>
            <ac:spMk id="2" creationId="{C55776A6-03A1-0B50-CCEF-99C494D53371}"/>
          </ac:spMkLst>
        </pc:spChg>
        <pc:spChg chg="mod">
          <ac:chgData name="鈴木 栄之心(suzuki-einoshin.cq3)" userId="59b9bc30-94fb-4888-9603-60f735782ef0" providerId="ADAL" clId="{4E10AF45-363E-4BA4-9E8E-515D3B043D99}" dt="2025-02-06T10:24:00.483" v="22067"/>
          <ac:spMkLst>
            <pc:docMk/>
            <pc:sldMk cId="3871369195" sldId="261"/>
            <ac:spMk id="5" creationId="{A1421026-5B5D-6C05-02DB-7565B5D7FA23}"/>
          </ac:spMkLst>
        </pc:spChg>
        <pc:spChg chg="del mod">
          <ac:chgData name="鈴木 栄之心(suzuki-einoshin.cq3)" userId="59b9bc30-94fb-4888-9603-60f735782ef0" providerId="ADAL" clId="{4E10AF45-363E-4BA4-9E8E-515D3B043D99}" dt="2025-02-04T14:32:45.122" v="5412" actId="478"/>
          <ac:spMkLst>
            <pc:docMk/>
            <pc:sldMk cId="3871369195" sldId="261"/>
            <ac:spMk id="6" creationId="{0D1AA7B8-DA5F-A165-6BC2-C1866DADB4BC}"/>
          </ac:spMkLst>
        </pc:spChg>
        <pc:spChg chg="add mod">
          <ac:chgData name="鈴木 栄之心(suzuki-einoshin.cq3)" userId="59b9bc30-94fb-4888-9603-60f735782ef0" providerId="ADAL" clId="{4E10AF45-363E-4BA4-9E8E-515D3B043D99}" dt="2025-02-16T05:36:31.279" v="24421" actId="1037"/>
          <ac:spMkLst>
            <pc:docMk/>
            <pc:sldMk cId="3871369195" sldId="261"/>
            <ac:spMk id="6" creationId="{95DF1A1F-46D5-4EBA-1CBB-99A40EB21D4A}"/>
          </ac:spMkLst>
        </pc:spChg>
        <pc:spChg chg="del mod">
          <ac:chgData name="鈴木 栄之心(suzuki-einoshin.cq3)" userId="59b9bc30-94fb-4888-9603-60f735782ef0" providerId="ADAL" clId="{4E10AF45-363E-4BA4-9E8E-515D3B043D99}" dt="2025-02-04T14:32:45.122" v="5412" actId="478"/>
          <ac:spMkLst>
            <pc:docMk/>
            <pc:sldMk cId="3871369195" sldId="261"/>
            <ac:spMk id="8" creationId="{C8715FB2-6A14-C1BC-72EE-55237E9F3E11}"/>
          </ac:spMkLst>
        </pc:spChg>
        <pc:spChg chg="del">
          <ac:chgData name="鈴木 栄之心(suzuki-einoshin.cq3)" userId="59b9bc30-94fb-4888-9603-60f735782ef0" providerId="ADAL" clId="{4E10AF45-363E-4BA4-9E8E-515D3B043D99}" dt="2025-02-04T14:31:00.693" v="5331" actId="478"/>
          <ac:spMkLst>
            <pc:docMk/>
            <pc:sldMk cId="3871369195" sldId="261"/>
            <ac:spMk id="9" creationId="{92B595BD-F841-A844-4717-31D066BA3754}"/>
          </ac:spMkLst>
        </pc:spChg>
        <pc:spChg chg="add del">
          <ac:chgData name="鈴木 栄之心(suzuki-einoshin.cq3)" userId="59b9bc30-94fb-4888-9603-60f735782ef0" providerId="ADAL" clId="{4E10AF45-363E-4BA4-9E8E-515D3B043D99}" dt="2025-02-04T14:31:00.693" v="5331" actId="478"/>
          <ac:spMkLst>
            <pc:docMk/>
            <pc:sldMk cId="3871369195" sldId="261"/>
            <ac:spMk id="10" creationId="{A6615101-6DB9-6427-B0D2-528E12005ACF}"/>
          </ac:spMkLst>
        </pc:spChg>
        <pc:spChg chg="add del">
          <ac:chgData name="鈴木 栄之心(suzuki-einoshin.cq3)" userId="59b9bc30-94fb-4888-9603-60f735782ef0" providerId="ADAL" clId="{4E10AF45-363E-4BA4-9E8E-515D3B043D99}" dt="2025-02-04T14:32:45.122" v="5412" actId="478"/>
          <ac:spMkLst>
            <pc:docMk/>
            <pc:sldMk cId="3871369195" sldId="261"/>
            <ac:spMk id="11" creationId="{92B681CA-B990-A287-8EE5-E959B4D40280}"/>
          </ac:spMkLst>
        </pc:spChg>
        <pc:spChg chg="mod">
          <ac:chgData name="鈴木 栄之心(suzuki-einoshin.cq3)" userId="59b9bc30-94fb-4888-9603-60f735782ef0" providerId="ADAL" clId="{4E10AF45-363E-4BA4-9E8E-515D3B043D99}" dt="2025-02-06T10:14:13.085" v="21993"/>
          <ac:spMkLst>
            <pc:docMk/>
            <pc:sldMk cId="3871369195" sldId="261"/>
            <ac:spMk id="12" creationId="{BCD0AAA8-E14E-FC2A-A9A0-62454C709992}"/>
          </ac:spMkLst>
        </pc:spChg>
        <pc:graphicFrameChg chg="mod modGraphic">
          <ac:chgData name="鈴木 栄之心(suzuki-einoshin.cq3)" userId="59b9bc30-94fb-4888-9603-60f735782ef0" providerId="ADAL" clId="{4E10AF45-363E-4BA4-9E8E-515D3B043D99}" dt="2025-02-16T05:18:32.907" v="24308"/>
          <ac:graphicFrameMkLst>
            <pc:docMk/>
            <pc:sldMk cId="3871369195" sldId="261"/>
            <ac:graphicFrameMk id="7" creationId="{3476797F-874E-5C2E-D2D7-536C5B8A6935}"/>
          </ac:graphicFrameMkLst>
        </pc:graphicFrameChg>
      </pc:sldChg>
      <pc:sldChg chg="del ord">
        <pc:chgData name="鈴木 栄之心(suzuki-einoshin.cq3)" userId="59b9bc30-94fb-4888-9603-60f735782ef0" providerId="ADAL" clId="{4E10AF45-363E-4BA4-9E8E-515D3B043D99}" dt="2025-02-05T13:52:31.585" v="11880" actId="47"/>
        <pc:sldMkLst>
          <pc:docMk/>
          <pc:sldMk cId="774517851" sldId="264"/>
        </pc:sldMkLst>
      </pc:sldChg>
      <pc:sldChg chg="modSp mod">
        <pc:chgData name="鈴木 栄之心(suzuki-einoshin.cq3)" userId="59b9bc30-94fb-4888-9603-60f735782ef0" providerId="ADAL" clId="{4E10AF45-363E-4BA4-9E8E-515D3B043D99}" dt="2025-02-22T09:41:09.782" v="26506" actId="20577"/>
        <pc:sldMkLst>
          <pc:docMk/>
          <pc:sldMk cId="2135804225" sldId="265"/>
        </pc:sldMkLst>
        <pc:spChg chg="mod">
          <ac:chgData name="鈴木 栄之心(suzuki-einoshin.cq3)" userId="59b9bc30-94fb-4888-9603-60f735782ef0" providerId="ADAL" clId="{4E10AF45-363E-4BA4-9E8E-515D3B043D99}" dt="2025-02-05T13:58:19.491" v="12026" actId="20577"/>
          <ac:spMkLst>
            <pc:docMk/>
            <pc:sldMk cId="2135804225" sldId="265"/>
            <ac:spMk id="2" creationId="{B1318B93-08B5-2E54-C80C-DB9FFC7BE54D}"/>
          </ac:spMkLst>
        </pc:spChg>
        <pc:spChg chg="mod">
          <ac:chgData name="鈴木 栄之心(suzuki-einoshin.cq3)" userId="59b9bc30-94fb-4888-9603-60f735782ef0" providerId="ADAL" clId="{4E10AF45-363E-4BA4-9E8E-515D3B043D99}" dt="2025-02-16T05:50:05.355" v="24695" actId="20577"/>
          <ac:spMkLst>
            <pc:docMk/>
            <pc:sldMk cId="2135804225" sldId="265"/>
            <ac:spMk id="5" creationId="{B46A8C0C-1476-31C6-C4B0-B868303C2C63}"/>
          </ac:spMkLst>
        </pc:spChg>
        <pc:spChg chg="mod">
          <ac:chgData name="鈴木 栄之心(suzuki-einoshin.cq3)" userId="59b9bc30-94fb-4888-9603-60f735782ef0" providerId="ADAL" clId="{4E10AF45-363E-4BA4-9E8E-515D3B043D99}" dt="2025-02-06T01:48:38.818" v="13678" actId="465"/>
          <ac:spMkLst>
            <pc:docMk/>
            <pc:sldMk cId="2135804225" sldId="265"/>
            <ac:spMk id="6" creationId="{D6414386-1C39-F5DB-4EC7-79A41A0D00AD}"/>
          </ac:spMkLst>
        </pc:spChg>
        <pc:spChg chg="mod">
          <ac:chgData name="鈴木 栄之心(suzuki-einoshin.cq3)" userId="59b9bc30-94fb-4888-9603-60f735782ef0" providerId="ADAL" clId="{4E10AF45-363E-4BA4-9E8E-515D3B043D99}" dt="2025-02-22T09:41:09.782" v="26506" actId="20577"/>
          <ac:spMkLst>
            <pc:docMk/>
            <pc:sldMk cId="2135804225" sldId="265"/>
            <ac:spMk id="9" creationId="{6723210D-D3F6-A3D2-A7B1-71EAB76737A5}"/>
          </ac:spMkLst>
        </pc:spChg>
      </pc:sldChg>
      <pc:sldChg chg="addSp delSp modSp mod">
        <pc:chgData name="鈴木 栄之心(suzuki-einoshin.cq3)" userId="59b9bc30-94fb-4888-9603-60f735782ef0" providerId="ADAL" clId="{4E10AF45-363E-4BA4-9E8E-515D3B043D99}" dt="2025-02-16T05:46:16.401" v="24571" actId="20577"/>
        <pc:sldMkLst>
          <pc:docMk/>
          <pc:sldMk cId="3860257519" sldId="266"/>
        </pc:sldMkLst>
        <pc:spChg chg="del">
          <ac:chgData name="鈴木 栄之心(suzuki-einoshin.cq3)" userId="59b9bc30-94fb-4888-9603-60f735782ef0" providerId="ADAL" clId="{4E10AF45-363E-4BA4-9E8E-515D3B043D99}" dt="2025-02-06T10:14:34.166" v="22007" actId="478"/>
          <ac:spMkLst>
            <pc:docMk/>
            <pc:sldMk cId="3860257519" sldId="266"/>
            <ac:spMk id="4" creationId="{557E18EC-D772-9D4A-5B1A-128DA2579FF4}"/>
          </ac:spMkLst>
        </pc:spChg>
        <pc:spChg chg="mod">
          <ac:chgData name="鈴木 栄之心(suzuki-einoshin.cq3)" userId="59b9bc30-94fb-4888-9603-60f735782ef0" providerId="ADAL" clId="{4E10AF45-363E-4BA4-9E8E-515D3B043D99}" dt="2025-02-16T05:46:16.401" v="24571" actId="20577"/>
          <ac:spMkLst>
            <pc:docMk/>
            <pc:sldMk cId="3860257519" sldId="266"/>
            <ac:spMk id="7" creationId="{2871B408-CC79-EDFD-219B-A68BF6CCBB6D}"/>
          </ac:spMkLst>
        </pc:spChg>
        <pc:spChg chg="add del mod">
          <ac:chgData name="鈴木 栄之心(suzuki-einoshin.cq3)" userId="59b9bc30-94fb-4888-9603-60f735782ef0" providerId="ADAL" clId="{4E10AF45-363E-4BA4-9E8E-515D3B043D99}" dt="2025-02-06T10:14:39.318" v="22009" actId="478"/>
          <ac:spMkLst>
            <pc:docMk/>
            <pc:sldMk cId="3860257519" sldId="266"/>
            <ac:spMk id="8" creationId="{D974E112-AC40-27D3-2B1D-BAE28E1C7D50}"/>
          </ac:spMkLst>
        </pc:spChg>
        <pc:spChg chg="mod">
          <ac:chgData name="鈴木 栄之心(suzuki-einoshin.cq3)" userId="59b9bc30-94fb-4888-9603-60f735782ef0" providerId="ADAL" clId="{4E10AF45-363E-4BA4-9E8E-515D3B043D99}" dt="2025-02-06T05:22:39.006" v="16028"/>
          <ac:spMkLst>
            <pc:docMk/>
            <pc:sldMk cId="3860257519" sldId="266"/>
            <ac:spMk id="9" creationId="{209B007A-5F7C-9C13-3FC8-27E89275D0AC}"/>
          </ac:spMkLst>
        </pc:spChg>
        <pc:spChg chg="add mod">
          <ac:chgData name="鈴木 栄之心(suzuki-einoshin.cq3)" userId="59b9bc30-94fb-4888-9603-60f735782ef0" providerId="ADAL" clId="{4E10AF45-363E-4BA4-9E8E-515D3B043D99}" dt="2025-02-06T10:14:41.912" v="22012" actId="20577"/>
          <ac:spMkLst>
            <pc:docMk/>
            <pc:sldMk cId="3860257519" sldId="266"/>
            <ac:spMk id="10" creationId="{77120589-10D3-EB38-9BB8-1602EE84E063}"/>
          </ac:spMkLst>
        </pc:spChg>
      </pc:sldChg>
      <pc:sldChg chg="del">
        <pc:chgData name="鈴木 栄之心(suzuki-einoshin.cq3)" userId="59b9bc30-94fb-4888-9603-60f735782ef0" providerId="ADAL" clId="{4E10AF45-363E-4BA4-9E8E-515D3B043D99}" dt="2025-02-06T07:23:14.872" v="18758" actId="47"/>
        <pc:sldMkLst>
          <pc:docMk/>
          <pc:sldMk cId="1386355754" sldId="267"/>
        </pc:sldMkLst>
      </pc:sldChg>
      <pc:sldChg chg="del">
        <pc:chgData name="鈴木 栄之心(suzuki-einoshin.cq3)" userId="59b9bc30-94fb-4888-9603-60f735782ef0" providerId="ADAL" clId="{4E10AF45-363E-4BA4-9E8E-515D3B043D99}" dt="2025-02-06T07:25:20.569" v="18759" actId="47"/>
        <pc:sldMkLst>
          <pc:docMk/>
          <pc:sldMk cId="1460479526" sldId="268"/>
        </pc:sldMkLst>
      </pc:sldChg>
      <pc:sldChg chg="ord">
        <pc:chgData name="鈴木 栄之心(suzuki-einoshin.cq3)" userId="59b9bc30-94fb-4888-9603-60f735782ef0" providerId="ADAL" clId="{4E10AF45-363E-4BA4-9E8E-515D3B043D99}" dt="2025-02-05T12:46:53.543" v="10365"/>
        <pc:sldMkLst>
          <pc:docMk/>
          <pc:sldMk cId="1643598149" sldId="272"/>
        </pc:sldMkLst>
      </pc:sldChg>
      <pc:sldChg chg="modSp mod">
        <pc:chgData name="鈴木 栄之心(suzuki-einoshin.cq3)" userId="59b9bc30-94fb-4888-9603-60f735782ef0" providerId="ADAL" clId="{4E10AF45-363E-4BA4-9E8E-515D3B043D99}" dt="2025-02-05T14:16:11.467" v="12984"/>
        <pc:sldMkLst>
          <pc:docMk/>
          <pc:sldMk cId="2796487242" sldId="273"/>
        </pc:sldMkLst>
        <pc:spChg chg="mod">
          <ac:chgData name="鈴木 栄之心(suzuki-einoshin.cq3)" userId="59b9bc30-94fb-4888-9603-60f735782ef0" providerId="ADAL" clId="{4E10AF45-363E-4BA4-9E8E-515D3B043D99}" dt="2025-02-05T14:16:11.467" v="12984"/>
          <ac:spMkLst>
            <pc:docMk/>
            <pc:sldMk cId="2796487242" sldId="273"/>
            <ac:spMk id="2" creationId="{C5843E14-430A-DAB2-6DF8-0B7B5B903292}"/>
          </ac:spMkLst>
        </pc:spChg>
      </pc:sldChg>
      <pc:sldChg chg="del">
        <pc:chgData name="鈴木 栄之心(suzuki-einoshin.cq3)" userId="59b9bc30-94fb-4888-9603-60f735782ef0" providerId="ADAL" clId="{4E10AF45-363E-4BA4-9E8E-515D3B043D99}" dt="2025-02-06T01:50:37.746" v="13680" actId="47"/>
        <pc:sldMkLst>
          <pc:docMk/>
          <pc:sldMk cId="1048887717" sldId="274"/>
        </pc:sldMkLst>
      </pc:sldChg>
      <pc:sldChg chg="addSp delSp modSp mod">
        <pc:chgData name="鈴木 栄之心(suzuki-einoshin.cq3)" userId="59b9bc30-94fb-4888-9603-60f735782ef0" providerId="ADAL" clId="{4E10AF45-363E-4BA4-9E8E-515D3B043D99}" dt="2025-02-22T10:01:33.738" v="26784" actId="20577"/>
        <pc:sldMkLst>
          <pc:docMk/>
          <pc:sldMk cId="1500876238" sldId="275"/>
        </pc:sldMkLst>
        <pc:spChg chg="mod">
          <ac:chgData name="鈴木 栄之心(suzuki-einoshin.cq3)" userId="59b9bc30-94fb-4888-9603-60f735782ef0" providerId="ADAL" clId="{4E10AF45-363E-4BA4-9E8E-515D3B043D99}" dt="2025-02-06T07:37:26.847" v="18880" actId="20577"/>
          <ac:spMkLst>
            <pc:docMk/>
            <pc:sldMk cId="1500876238" sldId="275"/>
            <ac:spMk id="4" creationId="{62C7B5E7-84C0-0F18-E14C-73E280A158D4}"/>
          </ac:spMkLst>
        </pc:spChg>
        <pc:spChg chg="mod">
          <ac:chgData name="鈴木 栄之心(suzuki-einoshin.cq3)" userId="59b9bc30-94fb-4888-9603-60f735782ef0" providerId="ADAL" clId="{4E10AF45-363E-4BA4-9E8E-515D3B043D99}" dt="2025-02-06T10:15:12.177" v="22030" actId="20577"/>
          <ac:spMkLst>
            <pc:docMk/>
            <pc:sldMk cId="1500876238" sldId="275"/>
            <ac:spMk id="7" creationId="{370BD4DB-0220-7EF4-AD63-49CA2BEF2062}"/>
          </ac:spMkLst>
        </pc:spChg>
        <pc:spChg chg="add del mod">
          <ac:chgData name="鈴木 栄之心(suzuki-einoshin.cq3)" userId="59b9bc30-94fb-4888-9603-60f735782ef0" providerId="ADAL" clId="{4E10AF45-363E-4BA4-9E8E-515D3B043D99}" dt="2025-02-06T09:55:50.992" v="21913"/>
          <ac:spMkLst>
            <pc:docMk/>
            <pc:sldMk cId="1500876238" sldId="275"/>
            <ac:spMk id="8" creationId="{5D4ECD31-D7CF-DEAD-4E6D-256D0F270A9D}"/>
          </ac:spMkLst>
        </pc:spChg>
        <pc:spChg chg="mod">
          <ac:chgData name="鈴木 栄之心(suzuki-einoshin.cq3)" userId="59b9bc30-94fb-4888-9603-60f735782ef0" providerId="ADAL" clId="{4E10AF45-363E-4BA4-9E8E-515D3B043D99}" dt="2025-02-06T09:54:21.834" v="21910" actId="1076"/>
          <ac:spMkLst>
            <pc:docMk/>
            <pc:sldMk cId="1500876238" sldId="275"/>
            <ac:spMk id="12" creationId="{AC4A8765-2848-27E7-3D3A-2E537125C503}"/>
          </ac:spMkLst>
        </pc:spChg>
        <pc:spChg chg="mod">
          <ac:chgData name="鈴木 栄之心(suzuki-einoshin.cq3)" userId="59b9bc30-94fb-4888-9603-60f735782ef0" providerId="ADAL" clId="{4E10AF45-363E-4BA4-9E8E-515D3B043D99}" dt="2025-02-22T10:01:33.738" v="26784" actId="20577"/>
          <ac:spMkLst>
            <pc:docMk/>
            <pc:sldMk cId="1500876238" sldId="275"/>
            <ac:spMk id="13" creationId="{8DDD6D25-6A00-E197-335E-E69B8968CDCB}"/>
          </ac:spMkLst>
        </pc:spChg>
      </pc:sldChg>
      <pc:sldChg chg="modSp mod">
        <pc:chgData name="鈴木 栄之心(suzuki-einoshin.cq3)" userId="59b9bc30-94fb-4888-9603-60f735782ef0" providerId="ADAL" clId="{4E10AF45-363E-4BA4-9E8E-515D3B043D99}" dt="2025-02-22T10:06:02.510" v="26848" actId="20577"/>
        <pc:sldMkLst>
          <pc:docMk/>
          <pc:sldMk cId="4181852655" sldId="278"/>
        </pc:sldMkLst>
        <pc:spChg chg="mod">
          <ac:chgData name="鈴木 栄之心(suzuki-einoshin.cq3)" userId="59b9bc30-94fb-4888-9603-60f735782ef0" providerId="ADAL" clId="{4E10AF45-363E-4BA4-9E8E-515D3B043D99}" dt="2025-02-22T07:36:16.908" v="26250"/>
          <ac:spMkLst>
            <pc:docMk/>
            <pc:sldMk cId="4181852655" sldId="278"/>
            <ac:spMk id="5" creationId="{DB72741C-C0F3-77E5-E2CA-670C5CB3B3F0}"/>
          </ac:spMkLst>
        </pc:spChg>
        <pc:spChg chg="mod">
          <ac:chgData name="鈴木 栄之心(suzuki-einoshin.cq3)" userId="59b9bc30-94fb-4888-9603-60f735782ef0" providerId="ADAL" clId="{4E10AF45-363E-4BA4-9E8E-515D3B043D99}" dt="2025-02-06T10:15:18.079" v="22038" actId="20577"/>
          <ac:spMkLst>
            <pc:docMk/>
            <pc:sldMk cId="4181852655" sldId="278"/>
            <ac:spMk id="7" creationId="{370BD4DB-0220-7EF4-AD63-49CA2BEF2062}"/>
          </ac:spMkLst>
        </pc:spChg>
        <pc:spChg chg="mod">
          <ac:chgData name="鈴木 栄之心(suzuki-einoshin.cq3)" userId="59b9bc30-94fb-4888-9603-60f735782ef0" providerId="ADAL" clId="{4E10AF45-363E-4BA4-9E8E-515D3B043D99}" dt="2025-02-22T10:03:55.560" v="26828"/>
          <ac:spMkLst>
            <pc:docMk/>
            <pc:sldMk cId="4181852655" sldId="278"/>
            <ac:spMk id="8" creationId="{F2203339-9583-CE59-9105-6C31EFCE03BB}"/>
          </ac:spMkLst>
        </pc:spChg>
        <pc:spChg chg="mod">
          <ac:chgData name="鈴木 栄之心(suzuki-einoshin.cq3)" userId="59b9bc30-94fb-4888-9603-60f735782ef0" providerId="ADAL" clId="{4E10AF45-363E-4BA4-9E8E-515D3B043D99}" dt="2025-02-22T10:06:02.510" v="26848" actId="20577"/>
          <ac:spMkLst>
            <pc:docMk/>
            <pc:sldMk cId="4181852655" sldId="278"/>
            <ac:spMk id="10" creationId="{80333807-0210-5C7F-7AFB-A070600041F4}"/>
          </ac:spMkLst>
        </pc:spChg>
      </pc:sldChg>
      <pc:sldChg chg="del">
        <pc:chgData name="鈴木 栄之心(suzuki-einoshin.cq3)" userId="59b9bc30-94fb-4888-9603-60f735782ef0" providerId="ADAL" clId="{4E10AF45-363E-4BA4-9E8E-515D3B043D99}" dt="2025-02-06T01:50:28.423" v="13679" actId="47"/>
        <pc:sldMkLst>
          <pc:docMk/>
          <pc:sldMk cId="2349878258" sldId="285"/>
        </pc:sldMkLst>
      </pc:sldChg>
      <pc:sldChg chg="modSp mod">
        <pc:chgData name="鈴木 栄之心(suzuki-einoshin.cq3)" userId="59b9bc30-94fb-4888-9603-60f735782ef0" providerId="ADAL" clId="{4E10AF45-363E-4BA4-9E8E-515D3B043D99}" dt="2025-02-06T10:00:59.410" v="21954"/>
        <pc:sldMkLst>
          <pc:docMk/>
          <pc:sldMk cId="752415128" sldId="286"/>
        </pc:sldMkLst>
        <pc:spChg chg="mod">
          <ac:chgData name="鈴木 栄之心(suzuki-einoshin.cq3)" userId="59b9bc30-94fb-4888-9603-60f735782ef0" providerId="ADAL" clId="{4E10AF45-363E-4BA4-9E8E-515D3B043D99}" dt="2025-02-06T10:00:59.410" v="21954"/>
          <ac:spMkLst>
            <pc:docMk/>
            <pc:sldMk cId="752415128" sldId="286"/>
            <ac:spMk id="2" creationId="{C5843E14-430A-DAB2-6DF8-0B7B5B903292}"/>
          </ac:spMkLst>
        </pc:spChg>
      </pc:sldChg>
      <pc:sldChg chg="del">
        <pc:chgData name="鈴木 栄之心(suzuki-einoshin.cq3)" userId="59b9bc30-94fb-4888-9603-60f735782ef0" providerId="ADAL" clId="{4E10AF45-363E-4BA4-9E8E-515D3B043D99}" dt="2025-02-06T10:08:26.378" v="21964" actId="47"/>
        <pc:sldMkLst>
          <pc:docMk/>
          <pc:sldMk cId="1970367648" sldId="287"/>
        </pc:sldMkLst>
      </pc:sldChg>
      <pc:sldChg chg="del">
        <pc:chgData name="鈴木 栄之心(suzuki-einoshin.cq3)" userId="59b9bc30-94fb-4888-9603-60f735782ef0" providerId="ADAL" clId="{4E10AF45-363E-4BA4-9E8E-515D3B043D99}" dt="2025-02-06T10:01:19.683" v="21955" actId="47"/>
        <pc:sldMkLst>
          <pc:docMk/>
          <pc:sldMk cId="700238358" sldId="288"/>
        </pc:sldMkLst>
      </pc:sldChg>
      <pc:sldChg chg="del">
        <pc:chgData name="鈴木 栄之心(suzuki-einoshin.cq3)" userId="59b9bc30-94fb-4888-9603-60f735782ef0" providerId="ADAL" clId="{4E10AF45-363E-4BA4-9E8E-515D3B043D99}" dt="2025-02-06T10:01:38.252" v="21956" actId="47"/>
        <pc:sldMkLst>
          <pc:docMk/>
          <pc:sldMk cId="2404117323" sldId="289"/>
        </pc:sldMkLst>
      </pc:sldChg>
      <pc:sldChg chg="del">
        <pc:chgData name="鈴木 栄之心(suzuki-einoshin.cq3)" userId="59b9bc30-94fb-4888-9603-60f735782ef0" providerId="ADAL" clId="{4E10AF45-363E-4BA4-9E8E-515D3B043D99}" dt="2025-02-06T10:02:27.205" v="21957" actId="47"/>
        <pc:sldMkLst>
          <pc:docMk/>
          <pc:sldMk cId="1582324130" sldId="290"/>
        </pc:sldMkLst>
      </pc:sldChg>
      <pc:sldChg chg="del">
        <pc:chgData name="鈴木 栄之心(suzuki-einoshin.cq3)" userId="59b9bc30-94fb-4888-9603-60f735782ef0" providerId="ADAL" clId="{4E10AF45-363E-4BA4-9E8E-515D3B043D99}" dt="2025-02-06T10:03:57.644" v="21958" actId="47"/>
        <pc:sldMkLst>
          <pc:docMk/>
          <pc:sldMk cId="2398779012" sldId="291"/>
        </pc:sldMkLst>
      </pc:sldChg>
      <pc:sldChg chg="del">
        <pc:chgData name="鈴木 栄之心(suzuki-einoshin.cq3)" userId="59b9bc30-94fb-4888-9603-60f735782ef0" providerId="ADAL" clId="{4E10AF45-363E-4BA4-9E8E-515D3B043D99}" dt="2025-02-06T10:04:27.722" v="21959" actId="47"/>
        <pc:sldMkLst>
          <pc:docMk/>
          <pc:sldMk cId="3552934736" sldId="292"/>
        </pc:sldMkLst>
      </pc:sldChg>
      <pc:sldChg chg="del">
        <pc:chgData name="鈴木 栄之心(suzuki-einoshin.cq3)" userId="59b9bc30-94fb-4888-9603-60f735782ef0" providerId="ADAL" clId="{4E10AF45-363E-4BA4-9E8E-515D3B043D99}" dt="2025-02-06T10:04:31.232" v="21960" actId="47"/>
        <pc:sldMkLst>
          <pc:docMk/>
          <pc:sldMk cId="1335194814" sldId="293"/>
        </pc:sldMkLst>
      </pc:sldChg>
      <pc:sldChg chg="del">
        <pc:chgData name="鈴木 栄之心(suzuki-einoshin.cq3)" userId="59b9bc30-94fb-4888-9603-60f735782ef0" providerId="ADAL" clId="{4E10AF45-363E-4BA4-9E8E-515D3B043D99}" dt="2025-02-06T10:12:56.661" v="21967" actId="47"/>
        <pc:sldMkLst>
          <pc:docMk/>
          <pc:sldMk cId="3284666790" sldId="294"/>
        </pc:sldMkLst>
      </pc:sldChg>
      <pc:sldChg chg="del">
        <pc:chgData name="鈴木 栄之心(suzuki-einoshin.cq3)" userId="59b9bc30-94fb-4888-9603-60f735782ef0" providerId="ADAL" clId="{4E10AF45-363E-4BA4-9E8E-515D3B043D99}" dt="2025-02-06T10:04:54.716" v="21961" actId="47"/>
        <pc:sldMkLst>
          <pc:docMk/>
          <pc:sldMk cId="1704749596" sldId="295"/>
        </pc:sldMkLst>
      </pc:sldChg>
      <pc:sldChg chg="del">
        <pc:chgData name="鈴木 栄之心(suzuki-einoshin.cq3)" userId="59b9bc30-94fb-4888-9603-60f735782ef0" providerId="ADAL" clId="{4E10AF45-363E-4BA4-9E8E-515D3B043D99}" dt="2025-02-06T10:06:24.569" v="21962" actId="47"/>
        <pc:sldMkLst>
          <pc:docMk/>
          <pc:sldMk cId="1059245357" sldId="296"/>
        </pc:sldMkLst>
      </pc:sldChg>
      <pc:sldChg chg="del">
        <pc:chgData name="鈴木 栄之心(suzuki-einoshin.cq3)" userId="59b9bc30-94fb-4888-9603-60f735782ef0" providerId="ADAL" clId="{4E10AF45-363E-4BA4-9E8E-515D3B043D99}" dt="2025-02-06T10:06:43.069" v="21963" actId="47"/>
        <pc:sldMkLst>
          <pc:docMk/>
          <pc:sldMk cId="3804564952" sldId="297"/>
        </pc:sldMkLst>
      </pc:sldChg>
      <pc:sldChg chg="del">
        <pc:chgData name="鈴木 栄之心(suzuki-einoshin.cq3)" userId="59b9bc30-94fb-4888-9603-60f735782ef0" providerId="ADAL" clId="{4E10AF45-363E-4BA4-9E8E-515D3B043D99}" dt="2025-02-06T10:13:14.554" v="21968" actId="47"/>
        <pc:sldMkLst>
          <pc:docMk/>
          <pc:sldMk cId="3270419654" sldId="298"/>
        </pc:sldMkLst>
      </pc:sldChg>
      <pc:sldChg chg="del">
        <pc:chgData name="鈴木 栄之心(suzuki-einoshin.cq3)" userId="59b9bc30-94fb-4888-9603-60f735782ef0" providerId="ADAL" clId="{4E10AF45-363E-4BA4-9E8E-515D3B043D99}" dt="2025-02-06T10:13:29.127" v="21969" actId="47"/>
        <pc:sldMkLst>
          <pc:docMk/>
          <pc:sldMk cId="357244595" sldId="299"/>
        </pc:sldMkLst>
      </pc:sldChg>
      <pc:sldChg chg="del">
        <pc:chgData name="鈴木 栄之心(suzuki-einoshin.cq3)" userId="59b9bc30-94fb-4888-9603-60f735782ef0" providerId="ADAL" clId="{4E10AF45-363E-4BA4-9E8E-515D3B043D99}" dt="2025-02-06T10:13:32.656" v="21970" actId="47"/>
        <pc:sldMkLst>
          <pc:docMk/>
          <pc:sldMk cId="955734570" sldId="300"/>
        </pc:sldMkLst>
      </pc:sldChg>
      <pc:sldChg chg="addSp delSp modSp mod">
        <pc:chgData name="鈴木 栄之心(suzuki-einoshin.cq3)" userId="59b9bc30-94fb-4888-9603-60f735782ef0" providerId="ADAL" clId="{4E10AF45-363E-4BA4-9E8E-515D3B043D99}" dt="2025-02-22T10:10:27.909" v="26884" actId="20577"/>
        <pc:sldMkLst>
          <pc:docMk/>
          <pc:sldMk cId="506152098" sldId="303"/>
        </pc:sldMkLst>
        <pc:spChg chg="mod">
          <ac:chgData name="鈴木 栄之心(suzuki-einoshin.cq3)" userId="59b9bc30-94fb-4888-9603-60f735782ef0" providerId="ADAL" clId="{4E10AF45-363E-4BA4-9E8E-515D3B043D99}" dt="2025-02-06T10:14:01.241" v="21990"/>
          <ac:spMkLst>
            <pc:docMk/>
            <pc:sldMk cId="506152098" sldId="303"/>
            <ac:spMk id="2" creationId="{C7E5F6CD-9A04-F578-FC6A-8511A40B3100}"/>
          </ac:spMkLst>
        </pc:spChg>
        <pc:spChg chg="mod">
          <ac:chgData name="鈴木 栄之心(suzuki-einoshin.cq3)" userId="59b9bc30-94fb-4888-9603-60f735782ef0" providerId="ADAL" clId="{4E10AF45-363E-4BA4-9E8E-515D3B043D99}" dt="2025-02-22T10:10:27.909" v="26884" actId="20577"/>
          <ac:spMkLst>
            <pc:docMk/>
            <pc:sldMk cId="506152098" sldId="303"/>
            <ac:spMk id="4" creationId="{9459A2D4-A430-56C3-B9B7-FC6EDA167FDC}"/>
          </ac:spMkLst>
        </pc:spChg>
        <pc:spChg chg="mod">
          <ac:chgData name="鈴木 栄之心(suzuki-einoshin.cq3)" userId="59b9bc30-94fb-4888-9603-60f735782ef0" providerId="ADAL" clId="{4E10AF45-363E-4BA4-9E8E-515D3B043D99}" dt="2025-02-16T06:18:21.553" v="25543"/>
          <ac:spMkLst>
            <pc:docMk/>
            <pc:sldMk cId="506152098" sldId="303"/>
            <ac:spMk id="5" creationId="{C6C59058-7332-0595-1A3D-9FC745E5C667}"/>
          </ac:spMkLst>
        </pc:spChg>
        <pc:spChg chg="mod">
          <ac:chgData name="鈴木 栄之心(suzuki-einoshin.cq3)" userId="59b9bc30-94fb-4888-9603-60f735782ef0" providerId="ADAL" clId="{4E10AF45-363E-4BA4-9E8E-515D3B043D99}" dt="2025-02-06T10:15:34.081" v="22044" actId="20577"/>
          <ac:spMkLst>
            <pc:docMk/>
            <pc:sldMk cId="506152098" sldId="303"/>
            <ac:spMk id="7" creationId="{370BD4DB-0220-7EF4-AD63-49CA2BEF2062}"/>
          </ac:spMkLst>
        </pc:spChg>
        <pc:spChg chg="add del mod">
          <ac:chgData name="鈴木 栄之心(suzuki-einoshin.cq3)" userId="59b9bc30-94fb-4888-9603-60f735782ef0" providerId="ADAL" clId="{4E10AF45-363E-4BA4-9E8E-515D3B043D99}" dt="2025-02-16T06:15:53.095" v="25444" actId="478"/>
          <ac:spMkLst>
            <pc:docMk/>
            <pc:sldMk cId="506152098" sldId="303"/>
            <ac:spMk id="8" creationId="{6844A774-FF05-145A-1211-5F576494C32F}"/>
          </ac:spMkLst>
        </pc:spChg>
        <pc:spChg chg="mod">
          <ac:chgData name="鈴木 栄之心(suzuki-einoshin.cq3)" userId="59b9bc30-94fb-4888-9603-60f735782ef0" providerId="ADAL" clId="{4E10AF45-363E-4BA4-9E8E-515D3B043D99}" dt="2025-02-16T06:20:07.078" v="25570" actId="20577"/>
          <ac:spMkLst>
            <pc:docMk/>
            <pc:sldMk cId="506152098" sldId="303"/>
            <ac:spMk id="9" creationId="{20A0DB10-31A1-1943-837C-4B608B0FEDF4}"/>
          </ac:spMkLst>
        </pc:spChg>
      </pc:sldChg>
      <pc:sldChg chg="addSp delSp modSp mod">
        <pc:chgData name="鈴木 栄之心(suzuki-einoshin.cq3)" userId="59b9bc30-94fb-4888-9603-60f735782ef0" providerId="ADAL" clId="{4E10AF45-363E-4BA4-9E8E-515D3B043D99}" dt="2025-02-22T07:41:07.170" v="26376" actId="20577"/>
        <pc:sldMkLst>
          <pc:docMk/>
          <pc:sldMk cId="2723685440" sldId="304"/>
        </pc:sldMkLst>
        <pc:spChg chg="add mod">
          <ac:chgData name="鈴木 栄之心(suzuki-einoshin.cq3)" userId="59b9bc30-94fb-4888-9603-60f735782ef0" providerId="ADAL" clId="{4E10AF45-363E-4BA4-9E8E-515D3B043D99}" dt="2025-02-22T07:41:07.170" v="26376" actId="20577"/>
          <ac:spMkLst>
            <pc:docMk/>
            <pc:sldMk cId="2723685440" sldId="304"/>
            <ac:spMk id="4" creationId="{13279E2E-8C1E-E391-5587-7670B0558B57}"/>
          </ac:spMkLst>
        </pc:spChg>
        <pc:spChg chg="mod">
          <ac:chgData name="鈴木 栄之心(suzuki-einoshin.cq3)" userId="59b9bc30-94fb-4888-9603-60f735782ef0" providerId="ADAL" clId="{4E10AF45-363E-4BA4-9E8E-515D3B043D99}" dt="2025-02-16T06:15:28.238" v="25440" actId="20577"/>
          <ac:spMkLst>
            <pc:docMk/>
            <pc:sldMk cId="2723685440" sldId="304"/>
            <ac:spMk id="5" creationId="{B46A8C0C-1476-31C6-C4B0-B868303C2C63}"/>
          </ac:spMkLst>
        </pc:spChg>
        <pc:spChg chg="mod">
          <ac:chgData name="鈴木 栄之心(suzuki-einoshin.cq3)" userId="59b9bc30-94fb-4888-9603-60f735782ef0" providerId="ADAL" clId="{4E10AF45-363E-4BA4-9E8E-515D3B043D99}" dt="2025-02-16T06:16:48.071" v="25479" actId="20577"/>
          <ac:spMkLst>
            <pc:docMk/>
            <pc:sldMk cId="2723685440" sldId="304"/>
            <ac:spMk id="6" creationId="{D6414386-1C39-F5DB-4EC7-79A41A0D00AD}"/>
          </ac:spMkLst>
        </pc:spChg>
        <pc:spChg chg="del mod">
          <ac:chgData name="鈴木 栄之心(suzuki-einoshin.cq3)" userId="59b9bc30-94fb-4888-9603-60f735782ef0" providerId="ADAL" clId="{4E10AF45-363E-4BA4-9E8E-515D3B043D99}" dt="2025-02-16T06:15:37.094" v="25441" actId="478"/>
          <ac:spMkLst>
            <pc:docMk/>
            <pc:sldMk cId="2723685440" sldId="304"/>
            <ac:spMk id="7" creationId="{BB9F5459-0038-373D-D48C-B7C061AFE626}"/>
          </ac:spMkLst>
        </pc:spChg>
        <pc:spChg chg="mod">
          <ac:chgData name="鈴木 栄之心(suzuki-einoshin.cq3)" userId="59b9bc30-94fb-4888-9603-60f735782ef0" providerId="ADAL" clId="{4E10AF45-363E-4BA4-9E8E-515D3B043D99}" dt="2025-02-06T10:15:30.684" v="22042" actId="20577"/>
          <ac:spMkLst>
            <pc:docMk/>
            <pc:sldMk cId="2723685440" sldId="304"/>
            <ac:spMk id="9" creationId="{D59BAA70-76E0-6587-00A2-58AF04A0D639}"/>
          </ac:spMkLst>
        </pc:spChg>
      </pc:sldChg>
      <pc:sldChg chg="modSp mod">
        <pc:chgData name="鈴木 栄之心(suzuki-einoshin.cq3)" userId="59b9bc30-94fb-4888-9603-60f735782ef0" providerId="ADAL" clId="{4E10AF45-363E-4BA4-9E8E-515D3B043D99}" dt="2025-02-22T10:17:31.984" v="26897" actId="20577"/>
        <pc:sldMkLst>
          <pc:docMk/>
          <pc:sldMk cId="3867423440" sldId="310"/>
        </pc:sldMkLst>
        <pc:spChg chg="mod">
          <ac:chgData name="鈴木 栄之心(suzuki-einoshin.cq3)" userId="59b9bc30-94fb-4888-9603-60f735782ef0" providerId="ADAL" clId="{4E10AF45-363E-4BA4-9E8E-515D3B043D99}" dt="2025-02-22T10:17:31.984" v="26897" actId="20577"/>
          <ac:spMkLst>
            <pc:docMk/>
            <pc:sldMk cId="3867423440" sldId="310"/>
            <ac:spMk id="6" creationId="{AE0E237B-4967-D9FE-8BEF-33B938FB4949}"/>
          </ac:spMkLst>
        </pc:spChg>
        <pc:spChg chg="mod">
          <ac:chgData name="鈴木 栄之心(suzuki-einoshin.cq3)" userId="59b9bc30-94fb-4888-9603-60f735782ef0" providerId="ADAL" clId="{4E10AF45-363E-4BA4-9E8E-515D3B043D99}" dt="2025-02-06T05:23:05.976" v="16037" actId="14100"/>
          <ac:spMkLst>
            <pc:docMk/>
            <pc:sldMk cId="3867423440" sldId="310"/>
            <ac:spMk id="7" creationId="{AE9AB05E-EA8B-3928-539B-774BF1D6472D}"/>
          </ac:spMkLst>
        </pc:spChg>
      </pc:sldChg>
      <pc:sldChg chg="del">
        <pc:chgData name="鈴木 栄之心(suzuki-einoshin.cq3)" userId="59b9bc30-94fb-4888-9603-60f735782ef0" providerId="ADAL" clId="{4E10AF45-363E-4BA4-9E8E-515D3B043D99}" dt="2025-02-05T12:47:00.172" v="10366" actId="47"/>
        <pc:sldMkLst>
          <pc:docMk/>
          <pc:sldMk cId="3218244868" sldId="312"/>
        </pc:sldMkLst>
      </pc:sldChg>
      <pc:sldChg chg="addSp delSp modSp mod">
        <pc:chgData name="鈴木 栄之心(suzuki-einoshin.cq3)" userId="59b9bc30-94fb-4888-9603-60f735782ef0" providerId="ADAL" clId="{4E10AF45-363E-4BA4-9E8E-515D3B043D99}" dt="2025-02-06T10:14:27.384" v="22006"/>
        <pc:sldMkLst>
          <pc:docMk/>
          <pc:sldMk cId="3827669429" sldId="313"/>
        </pc:sldMkLst>
        <pc:spChg chg="add mod">
          <ac:chgData name="鈴木 栄之心(suzuki-einoshin.cq3)" userId="59b9bc30-94fb-4888-9603-60f735782ef0" providerId="ADAL" clId="{4E10AF45-363E-4BA4-9E8E-515D3B043D99}" dt="2025-02-06T10:14:27.384" v="22006"/>
          <ac:spMkLst>
            <pc:docMk/>
            <pc:sldMk cId="3827669429" sldId="313"/>
            <ac:spMk id="7" creationId="{24CFC59E-A2FE-7583-C520-7E78B5789C5C}"/>
          </ac:spMkLst>
        </pc:spChg>
        <pc:spChg chg="del">
          <ac:chgData name="鈴木 栄之心(suzuki-einoshin.cq3)" userId="59b9bc30-94fb-4888-9603-60f735782ef0" providerId="ADAL" clId="{4E10AF45-363E-4BA4-9E8E-515D3B043D99}" dt="2025-02-05T12:46:43" v="10360" actId="478"/>
          <ac:spMkLst>
            <pc:docMk/>
            <pc:sldMk cId="3827669429" sldId="313"/>
            <ac:spMk id="7" creationId="{DD88447B-81B0-738F-FC98-1F7F8B6E3CCE}"/>
          </ac:spMkLst>
        </pc:spChg>
        <pc:spChg chg="add del mod">
          <ac:chgData name="鈴木 栄之心(suzuki-einoshin.cq3)" userId="59b9bc30-94fb-4888-9603-60f735782ef0" providerId="ADAL" clId="{4E10AF45-363E-4BA4-9E8E-515D3B043D99}" dt="2025-02-06T10:14:22.868" v="21997" actId="478"/>
          <ac:spMkLst>
            <pc:docMk/>
            <pc:sldMk cId="3827669429" sldId="313"/>
            <ac:spMk id="10" creationId="{852C702A-9AB7-C1EF-F2F3-2A016839610E}"/>
          </ac:spMkLst>
        </pc:spChg>
      </pc:sldChg>
      <pc:sldChg chg="modSp mod">
        <pc:chgData name="鈴木 栄之心(suzuki-einoshin.cq3)" userId="59b9bc30-94fb-4888-9603-60f735782ef0" providerId="ADAL" clId="{4E10AF45-363E-4BA4-9E8E-515D3B043D99}" dt="2025-02-22T10:21:56.131" v="26938" actId="20577"/>
        <pc:sldMkLst>
          <pc:docMk/>
          <pc:sldMk cId="22231031" sldId="315"/>
        </pc:sldMkLst>
        <pc:spChg chg="mod">
          <ac:chgData name="鈴木 栄之心(suzuki-einoshin.cq3)" userId="59b9bc30-94fb-4888-9603-60f735782ef0" providerId="ADAL" clId="{4E10AF45-363E-4BA4-9E8E-515D3B043D99}" dt="2025-02-06T11:00:45.273" v="22382"/>
          <ac:spMkLst>
            <pc:docMk/>
            <pc:sldMk cId="22231031" sldId="315"/>
            <ac:spMk id="3" creationId="{1E6E1266-AFB2-6663-AFE2-8A96BDA74D84}"/>
          </ac:spMkLst>
        </pc:spChg>
        <pc:spChg chg="mod">
          <ac:chgData name="鈴木 栄之心(suzuki-einoshin.cq3)" userId="59b9bc30-94fb-4888-9603-60f735782ef0" providerId="ADAL" clId="{4E10AF45-363E-4BA4-9E8E-515D3B043D99}" dt="2025-02-06T10:15:22.847" v="22040" actId="20577"/>
          <ac:spMkLst>
            <pc:docMk/>
            <pc:sldMk cId="22231031" sldId="315"/>
            <ac:spMk id="5" creationId="{44CB83F6-7612-A3AE-BA8A-CB80189103D1}"/>
          </ac:spMkLst>
        </pc:spChg>
        <pc:spChg chg="mod">
          <ac:chgData name="鈴木 栄之心(suzuki-einoshin.cq3)" userId="59b9bc30-94fb-4888-9603-60f735782ef0" providerId="ADAL" clId="{4E10AF45-363E-4BA4-9E8E-515D3B043D99}" dt="2025-02-22T10:21:56.131" v="26938" actId="20577"/>
          <ac:spMkLst>
            <pc:docMk/>
            <pc:sldMk cId="22231031" sldId="315"/>
            <ac:spMk id="6" creationId="{C25A6709-5739-615B-C081-B00B1F89FB6E}"/>
          </ac:spMkLst>
        </pc:spChg>
      </pc:sldChg>
      <pc:sldChg chg="addSp delSp modSp mod">
        <pc:chgData name="鈴木 栄之心(suzuki-einoshin.cq3)" userId="59b9bc30-94fb-4888-9603-60f735782ef0" providerId="ADAL" clId="{4E10AF45-363E-4BA4-9E8E-515D3B043D99}" dt="2025-02-22T10:17:33.263" v="26901" actId="20577"/>
        <pc:sldMkLst>
          <pc:docMk/>
          <pc:sldMk cId="417188966" sldId="316"/>
        </pc:sldMkLst>
        <pc:spChg chg="mod">
          <ac:chgData name="鈴木 栄之心(suzuki-einoshin.cq3)" userId="59b9bc30-94fb-4888-9603-60f735782ef0" providerId="ADAL" clId="{4E10AF45-363E-4BA4-9E8E-515D3B043D99}" dt="2025-02-22T10:17:33.263" v="26901" actId="20577"/>
          <ac:spMkLst>
            <pc:docMk/>
            <pc:sldMk cId="417188966" sldId="316"/>
            <ac:spMk id="5" creationId="{5FFC1323-1B78-82A1-0F1A-778851688ABE}"/>
          </ac:spMkLst>
        </pc:spChg>
        <pc:spChg chg="mod">
          <ac:chgData name="鈴木 栄之心(suzuki-einoshin.cq3)" userId="59b9bc30-94fb-4888-9603-60f735782ef0" providerId="ADAL" clId="{4E10AF45-363E-4BA4-9E8E-515D3B043D99}" dt="2025-02-06T10:14:50.924" v="22014" actId="20577"/>
          <ac:spMkLst>
            <pc:docMk/>
            <pc:sldMk cId="417188966" sldId="316"/>
            <ac:spMk id="6" creationId="{606E103A-EB78-6546-E20B-ED6F51F13EE5}"/>
          </ac:spMkLst>
        </pc:spChg>
        <pc:spChg chg="add del mod">
          <ac:chgData name="鈴木 栄之心(suzuki-einoshin.cq3)" userId="59b9bc30-94fb-4888-9603-60f735782ef0" providerId="ADAL" clId="{4E10AF45-363E-4BA4-9E8E-515D3B043D99}" dt="2025-02-06T05:49:33.475" v="16638"/>
          <ac:spMkLst>
            <pc:docMk/>
            <pc:sldMk cId="417188966" sldId="316"/>
            <ac:spMk id="7" creationId="{91A5245D-A9B7-F3B6-39BA-83E1533A706F}"/>
          </ac:spMkLst>
        </pc:spChg>
      </pc:sldChg>
      <pc:sldChg chg="del">
        <pc:chgData name="鈴木 栄之心(suzuki-einoshin.cq3)" userId="59b9bc30-94fb-4888-9603-60f735782ef0" providerId="ADAL" clId="{4E10AF45-363E-4BA4-9E8E-515D3B043D99}" dt="2025-02-06T10:10:15.212" v="21965" actId="47"/>
        <pc:sldMkLst>
          <pc:docMk/>
          <pc:sldMk cId="1241400208" sldId="317"/>
        </pc:sldMkLst>
      </pc:sldChg>
      <pc:sldChg chg="del">
        <pc:chgData name="鈴木 栄之心(suzuki-einoshin.cq3)" userId="59b9bc30-94fb-4888-9603-60f735782ef0" providerId="ADAL" clId="{4E10AF45-363E-4BA4-9E8E-515D3B043D99}" dt="2025-02-06T10:11:04.685" v="21966" actId="47"/>
        <pc:sldMkLst>
          <pc:docMk/>
          <pc:sldMk cId="3918701716" sldId="318"/>
        </pc:sldMkLst>
      </pc:sldChg>
      <pc:sldChg chg="modSp mod ord">
        <pc:chgData name="鈴木 栄之心(suzuki-einoshin.cq3)" userId="59b9bc30-94fb-4888-9603-60f735782ef0" providerId="ADAL" clId="{4E10AF45-363E-4BA4-9E8E-515D3B043D99}" dt="2025-02-22T09:35:56.853" v="26451"/>
        <pc:sldMkLst>
          <pc:docMk/>
          <pc:sldMk cId="1676384576" sldId="320"/>
        </pc:sldMkLst>
        <pc:spChg chg="mod">
          <ac:chgData name="鈴木 栄之心(suzuki-einoshin.cq3)" userId="59b9bc30-94fb-4888-9603-60f735782ef0" providerId="ADAL" clId="{4E10AF45-363E-4BA4-9E8E-515D3B043D99}" dt="2025-02-22T09:35:56.853" v="26451"/>
          <ac:spMkLst>
            <pc:docMk/>
            <pc:sldMk cId="1676384576" sldId="320"/>
            <ac:spMk id="6" creationId="{C67F94D6-8785-1B96-4D84-98E607BE6AAD}"/>
          </ac:spMkLst>
        </pc:spChg>
      </pc:sldChg>
      <pc:sldChg chg="del">
        <pc:chgData name="鈴木 栄之心(suzuki-einoshin.cq3)" userId="59b9bc30-94fb-4888-9603-60f735782ef0" providerId="ADAL" clId="{4E10AF45-363E-4BA4-9E8E-515D3B043D99}" dt="2025-02-05T14:15:09.111" v="12961" actId="47"/>
        <pc:sldMkLst>
          <pc:docMk/>
          <pc:sldMk cId="142270914" sldId="321"/>
        </pc:sldMkLst>
      </pc:sldChg>
      <pc:sldChg chg="addSp delSp add del mod">
        <pc:chgData name="鈴木 栄之心(suzuki-einoshin.cq3)" userId="59b9bc30-94fb-4888-9603-60f735782ef0" providerId="ADAL" clId="{4E10AF45-363E-4BA4-9E8E-515D3B043D99}" dt="2025-02-05T11:24:56.382" v="7429" actId="2696"/>
        <pc:sldMkLst>
          <pc:docMk/>
          <pc:sldMk cId="993691700" sldId="322"/>
        </pc:sldMkLst>
        <pc:spChg chg="add del">
          <ac:chgData name="鈴木 栄之心(suzuki-einoshin.cq3)" userId="59b9bc30-94fb-4888-9603-60f735782ef0" providerId="ADAL" clId="{4E10AF45-363E-4BA4-9E8E-515D3B043D99}" dt="2025-02-05T11:19:48.391" v="7091" actId="478"/>
          <ac:spMkLst>
            <pc:docMk/>
            <pc:sldMk cId="993691700" sldId="322"/>
            <ac:spMk id="2" creationId="{0FB1A785-C116-52FE-FB69-B3B1654EB5B9}"/>
          </ac:spMkLst>
        </pc:spChg>
        <pc:spChg chg="add del">
          <ac:chgData name="鈴木 栄之心(suzuki-einoshin.cq3)" userId="59b9bc30-94fb-4888-9603-60f735782ef0" providerId="ADAL" clId="{4E10AF45-363E-4BA4-9E8E-515D3B043D99}" dt="2025-02-05T11:19:48.391" v="7091" actId="478"/>
          <ac:spMkLst>
            <pc:docMk/>
            <pc:sldMk cId="993691700" sldId="322"/>
            <ac:spMk id="3" creationId="{A1A101A1-2D85-6337-B1F9-E2A61FF7E6DC}"/>
          </ac:spMkLst>
        </pc:spChg>
        <pc:spChg chg="add del">
          <ac:chgData name="鈴木 栄之心(suzuki-einoshin.cq3)" userId="59b9bc30-94fb-4888-9603-60f735782ef0" providerId="ADAL" clId="{4E10AF45-363E-4BA4-9E8E-515D3B043D99}" dt="2025-02-05T11:19:48.391" v="7091" actId="478"/>
          <ac:spMkLst>
            <pc:docMk/>
            <pc:sldMk cId="993691700" sldId="322"/>
            <ac:spMk id="4" creationId="{FAE4D042-503C-4A6B-B0D4-4E13C8476067}"/>
          </ac:spMkLst>
        </pc:spChg>
        <pc:spChg chg="add del">
          <ac:chgData name="鈴木 栄之心(suzuki-einoshin.cq3)" userId="59b9bc30-94fb-4888-9603-60f735782ef0" providerId="ADAL" clId="{4E10AF45-363E-4BA4-9E8E-515D3B043D99}" dt="2025-02-05T11:19:50.623" v="7092" actId="478"/>
          <ac:spMkLst>
            <pc:docMk/>
            <pc:sldMk cId="993691700" sldId="322"/>
            <ac:spMk id="9" creationId="{8D89BD4C-EDD9-D3D4-9428-8BC12CCC5C75}"/>
          </ac:spMkLst>
        </pc:spChg>
        <pc:spChg chg="add del">
          <ac:chgData name="鈴木 栄之心(suzuki-einoshin.cq3)" userId="59b9bc30-94fb-4888-9603-60f735782ef0" providerId="ADAL" clId="{4E10AF45-363E-4BA4-9E8E-515D3B043D99}" dt="2025-02-05T11:19:48.391" v="7091" actId="478"/>
          <ac:spMkLst>
            <pc:docMk/>
            <pc:sldMk cId="993691700" sldId="322"/>
            <ac:spMk id="10" creationId="{9338E13F-5028-BC71-AC52-B93B70F0AEC5}"/>
          </ac:spMkLst>
        </pc:spChg>
      </pc:sldChg>
      <pc:sldChg chg="del">
        <pc:chgData name="鈴木 栄之心(suzuki-einoshin.cq3)" userId="59b9bc30-94fb-4888-9603-60f735782ef0" providerId="ADAL" clId="{4E10AF45-363E-4BA4-9E8E-515D3B043D99}" dt="2025-02-05T14:15:59.568" v="12962" actId="47"/>
        <pc:sldMkLst>
          <pc:docMk/>
          <pc:sldMk cId="174115035" sldId="323"/>
        </pc:sldMkLst>
      </pc:sldChg>
      <pc:sldChg chg="del">
        <pc:chgData name="鈴木 栄之心(suzuki-einoshin.cq3)" userId="59b9bc30-94fb-4888-9603-60f735782ef0" providerId="ADAL" clId="{4E10AF45-363E-4BA4-9E8E-515D3B043D99}" dt="2025-02-06T10:13:50.607" v="21971" actId="47"/>
        <pc:sldMkLst>
          <pc:docMk/>
          <pc:sldMk cId="3975593325" sldId="324"/>
        </pc:sldMkLst>
      </pc:sldChg>
      <pc:sldChg chg="addSp delSp modSp add mod">
        <pc:chgData name="鈴木 栄之心(suzuki-einoshin.cq3)" userId="59b9bc30-94fb-4888-9603-60f735782ef0" providerId="ADAL" clId="{4E10AF45-363E-4BA4-9E8E-515D3B043D99}" dt="2025-02-05T14:10:02.928" v="12645" actId="948"/>
        <pc:sldMkLst>
          <pc:docMk/>
          <pc:sldMk cId="744957002" sldId="325"/>
        </pc:sldMkLst>
        <pc:spChg chg="mod">
          <ac:chgData name="鈴木 栄之心(suzuki-einoshin.cq3)" userId="59b9bc30-94fb-4888-9603-60f735782ef0" providerId="ADAL" clId="{4E10AF45-363E-4BA4-9E8E-515D3B043D99}" dt="2025-02-05T14:10:02.928" v="12645" actId="948"/>
          <ac:spMkLst>
            <pc:docMk/>
            <pc:sldMk cId="744957002" sldId="325"/>
            <ac:spMk id="5" creationId="{676A96C0-2058-6B93-63D4-2620A6C86CDA}"/>
          </ac:spMkLst>
        </pc:spChg>
        <pc:spChg chg="add mod">
          <ac:chgData name="鈴木 栄之心(suzuki-einoshin.cq3)" userId="59b9bc30-94fb-4888-9603-60f735782ef0" providerId="ADAL" clId="{4E10AF45-363E-4BA4-9E8E-515D3B043D99}" dt="2025-02-05T14:09:54.019" v="12644" actId="1036"/>
          <ac:spMkLst>
            <pc:docMk/>
            <pc:sldMk cId="744957002" sldId="325"/>
            <ac:spMk id="7" creationId="{66E11401-121B-1C2C-7B6F-136DC129AECB}"/>
          </ac:spMkLst>
        </pc:spChg>
        <pc:spChg chg="add del mod">
          <ac:chgData name="鈴木 栄之心(suzuki-einoshin.cq3)" userId="59b9bc30-94fb-4888-9603-60f735782ef0" providerId="ADAL" clId="{4E10AF45-363E-4BA4-9E8E-515D3B043D99}" dt="2025-02-04T11:46:28.682" v="809" actId="478"/>
          <ac:spMkLst>
            <pc:docMk/>
            <pc:sldMk cId="744957002" sldId="325"/>
            <ac:spMk id="7" creationId="{C8A99199-0E0B-A118-6595-08F39092CD6F}"/>
          </ac:spMkLst>
        </pc:spChg>
        <pc:spChg chg="add mod">
          <ac:chgData name="鈴木 栄之心(suzuki-einoshin.cq3)" userId="59b9bc30-94fb-4888-9603-60f735782ef0" providerId="ADAL" clId="{4E10AF45-363E-4BA4-9E8E-515D3B043D99}" dt="2025-02-05T14:09:54.019" v="12644" actId="1036"/>
          <ac:spMkLst>
            <pc:docMk/>
            <pc:sldMk cId="744957002" sldId="325"/>
            <ac:spMk id="8" creationId="{70886341-28F6-9163-835A-C367863D067C}"/>
          </ac:spMkLst>
        </pc:spChg>
        <pc:spChg chg="add del mod">
          <ac:chgData name="鈴木 栄之心(suzuki-einoshin.cq3)" userId="59b9bc30-94fb-4888-9603-60f735782ef0" providerId="ADAL" clId="{4E10AF45-363E-4BA4-9E8E-515D3B043D99}" dt="2025-02-04T11:47:29.680" v="818" actId="478"/>
          <ac:spMkLst>
            <pc:docMk/>
            <pc:sldMk cId="744957002" sldId="325"/>
            <ac:spMk id="8" creationId="{88C5DA02-20AC-561A-9745-90D00ED4A006}"/>
          </ac:spMkLst>
        </pc:spChg>
        <pc:spChg chg="add mod">
          <ac:chgData name="鈴木 栄之心(suzuki-einoshin.cq3)" userId="59b9bc30-94fb-4888-9603-60f735782ef0" providerId="ADAL" clId="{4E10AF45-363E-4BA4-9E8E-515D3B043D99}" dt="2025-02-04T11:49:55.990" v="875"/>
          <ac:spMkLst>
            <pc:docMk/>
            <pc:sldMk cId="744957002" sldId="325"/>
            <ac:spMk id="9" creationId="{60F1C1B9-F66B-F1E2-BDD6-9C9E7171BB99}"/>
          </ac:spMkLst>
        </pc:spChg>
        <pc:spChg chg="add mod">
          <ac:chgData name="鈴木 栄之心(suzuki-einoshin.cq3)" userId="59b9bc30-94fb-4888-9603-60f735782ef0" providerId="ADAL" clId="{4E10AF45-363E-4BA4-9E8E-515D3B043D99}" dt="2025-02-04T11:49:55.990" v="875"/>
          <ac:spMkLst>
            <pc:docMk/>
            <pc:sldMk cId="744957002" sldId="325"/>
            <ac:spMk id="10" creationId="{6E519CC7-EBCD-3203-14C3-884E0C1F8B75}"/>
          </ac:spMkLst>
        </pc:spChg>
        <pc:spChg chg="add mod">
          <ac:chgData name="鈴木 栄之心(suzuki-einoshin.cq3)" userId="59b9bc30-94fb-4888-9603-60f735782ef0" providerId="ADAL" clId="{4E10AF45-363E-4BA4-9E8E-515D3B043D99}" dt="2025-02-04T11:49:55.990" v="875"/>
          <ac:spMkLst>
            <pc:docMk/>
            <pc:sldMk cId="744957002" sldId="325"/>
            <ac:spMk id="11" creationId="{99E93EB1-76EF-3BE5-C81E-BFABB3592AC4}"/>
          </ac:spMkLst>
        </pc:spChg>
        <pc:spChg chg="add mod">
          <ac:chgData name="鈴木 栄之心(suzuki-einoshin.cq3)" userId="59b9bc30-94fb-4888-9603-60f735782ef0" providerId="ADAL" clId="{4E10AF45-363E-4BA4-9E8E-515D3B043D99}" dt="2025-02-04T11:49:55.990" v="875"/>
          <ac:spMkLst>
            <pc:docMk/>
            <pc:sldMk cId="744957002" sldId="325"/>
            <ac:spMk id="12" creationId="{C7B2C549-70F3-8815-72CE-07ABD1214EA7}"/>
          </ac:spMkLst>
        </pc:spChg>
        <pc:spChg chg="add del mod">
          <ac:chgData name="鈴木 栄之心(suzuki-einoshin.cq3)" userId="59b9bc30-94fb-4888-9603-60f735782ef0" providerId="ADAL" clId="{4E10AF45-363E-4BA4-9E8E-515D3B043D99}" dt="2025-02-04T11:50:47.173" v="889" actId="478"/>
          <ac:spMkLst>
            <pc:docMk/>
            <pc:sldMk cId="744957002" sldId="325"/>
            <ac:spMk id="13" creationId="{61BF695D-6E05-E12B-63EF-C302CA2D76C9}"/>
          </ac:spMkLst>
        </pc:spChg>
        <pc:spChg chg="del">
          <ac:chgData name="鈴木 栄之心(suzuki-einoshin.cq3)" userId="59b9bc30-94fb-4888-9603-60f735782ef0" providerId="ADAL" clId="{4E10AF45-363E-4BA4-9E8E-515D3B043D99}" dt="2025-02-05T06:56:25.049" v="6167" actId="478"/>
          <ac:spMkLst>
            <pc:docMk/>
            <pc:sldMk cId="744957002" sldId="325"/>
            <ac:spMk id="41" creationId="{12B0B95E-6A54-6730-FCC3-E7E5A95ADB8A}"/>
          </ac:spMkLst>
        </pc:spChg>
        <pc:spChg chg="del">
          <ac:chgData name="鈴木 栄之心(suzuki-einoshin.cq3)" userId="59b9bc30-94fb-4888-9603-60f735782ef0" providerId="ADAL" clId="{4E10AF45-363E-4BA4-9E8E-515D3B043D99}" dt="2025-02-05T06:56:25.049" v="6167" actId="478"/>
          <ac:spMkLst>
            <pc:docMk/>
            <pc:sldMk cId="744957002" sldId="325"/>
            <ac:spMk id="42" creationId="{E31BB0C3-877F-1D72-1D93-53CD442B71FC}"/>
          </ac:spMkLst>
        </pc:spChg>
        <pc:spChg chg="add del">
          <ac:chgData name="鈴木 栄之心(suzuki-einoshin.cq3)" userId="59b9bc30-94fb-4888-9603-60f735782ef0" providerId="ADAL" clId="{4E10AF45-363E-4BA4-9E8E-515D3B043D99}" dt="2025-02-04T11:49:49.925" v="874" actId="478"/>
          <ac:spMkLst>
            <pc:docMk/>
            <pc:sldMk cId="744957002" sldId="325"/>
            <ac:spMk id="46" creationId="{713E6AC8-60EC-BB75-A4D8-9246E0E90D96}"/>
          </ac:spMkLst>
        </pc:spChg>
        <pc:spChg chg="add del">
          <ac:chgData name="鈴木 栄之心(suzuki-einoshin.cq3)" userId="59b9bc30-94fb-4888-9603-60f735782ef0" providerId="ADAL" clId="{4E10AF45-363E-4BA4-9E8E-515D3B043D99}" dt="2025-02-04T11:49:49.925" v="874" actId="478"/>
          <ac:spMkLst>
            <pc:docMk/>
            <pc:sldMk cId="744957002" sldId="325"/>
            <ac:spMk id="47" creationId="{5FEAFBDA-CDF4-13E6-7954-0B62E03C9813}"/>
          </ac:spMkLst>
        </pc:spChg>
        <pc:spChg chg="add del">
          <ac:chgData name="鈴木 栄之心(suzuki-einoshin.cq3)" userId="59b9bc30-94fb-4888-9603-60f735782ef0" providerId="ADAL" clId="{4E10AF45-363E-4BA4-9E8E-515D3B043D99}" dt="2025-02-04T11:49:49.925" v="874" actId="478"/>
          <ac:spMkLst>
            <pc:docMk/>
            <pc:sldMk cId="744957002" sldId="325"/>
            <ac:spMk id="48" creationId="{C62F2051-86AE-9767-609C-4D32237F6496}"/>
          </ac:spMkLst>
        </pc:spChg>
        <pc:spChg chg="add del">
          <ac:chgData name="鈴木 栄之心(suzuki-einoshin.cq3)" userId="59b9bc30-94fb-4888-9603-60f735782ef0" providerId="ADAL" clId="{4E10AF45-363E-4BA4-9E8E-515D3B043D99}" dt="2025-02-04T11:49:49.925" v="874" actId="478"/>
          <ac:spMkLst>
            <pc:docMk/>
            <pc:sldMk cId="744957002" sldId="325"/>
            <ac:spMk id="49" creationId="{F1B4E1ED-CD30-9096-2E87-FB3A7FDB5410}"/>
          </ac:spMkLst>
        </pc:spChg>
      </pc:sldChg>
      <pc:sldChg chg="add del">
        <pc:chgData name="鈴木 栄之心(suzuki-einoshin.cq3)" userId="59b9bc30-94fb-4888-9603-60f735782ef0" providerId="ADAL" clId="{4E10AF45-363E-4BA4-9E8E-515D3B043D99}" dt="2025-02-04T11:39:49.600" v="445"/>
        <pc:sldMkLst>
          <pc:docMk/>
          <pc:sldMk cId="3529211790" sldId="325"/>
        </pc:sldMkLst>
      </pc:sldChg>
      <pc:sldChg chg="addSp delSp modSp add mod">
        <pc:chgData name="鈴木 栄之心(suzuki-einoshin.cq3)" userId="59b9bc30-94fb-4888-9603-60f735782ef0" providerId="ADAL" clId="{4E10AF45-363E-4BA4-9E8E-515D3B043D99}" dt="2025-02-06T09:19:20.457" v="21099"/>
        <pc:sldMkLst>
          <pc:docMk/>
          <pc:sldMk cId="414017494" sldId="326"/>
        </pc:sldMkLst>
        <pc:spChg chg="mod">
          <ac:chgData name="鈴木 栄之心(suzuki-einoshin.cq3)" userId="59b9bc30-94fb-4888-9603-60f735782ef0" providerId="ADAL" clId="{4E10AF45-363E-4BA4-9E8E-515D3B043D99}" dt="2025-02-06T09:19:20.457" v="21099"/>
          <ac:spMkLst>
            <pc:docMk/>
            <pc:sldMk cId="414017494" sldId="326"/>
            <ac:spMk id="5" creationId="{676A96C0-2058-6B93-63D4-2620A6C86CDA}"/>
          </ac:spMkLst>
        </pc:spChg>
        <pc:spChg chg="mod">
          <ac:chgData name="鈴木 栄之心(suzuki-einoshin.cq3)" userId="59b9bc30-94fb-4888-9603-60f735782ef0" providerId="ADAL" clId="{4E10AF45-363E-4BA4-9E8E-515D3B043D99}" dt="2025-02-05T12:46:07.563" v="10342"/>
          <ac:spMkLst>
            <pc:docMk/>
            <pc:sldMk cId="414017494" sldId="326"/>
            <ac:spMk id="6" creationId="{4F398B39-E709-8B8C-E10C-EE33AB7BED8A}"/>
          </ac:spMkLst>
        </pc:spChg>
        <pc:spChg chg="add del mod">
          <ac:chgData name="鈴木 栄之心(suzuki-einoshin.cq3)" userId="59b9bc30-94fb-4888-9603-60f735782ef0" providerId="ADAL" clId="{4E10AF45-363E-4BA4-9E8E-515D3B043D99}" dt="2025-02-04T11:47:13.040" v="814" actId="478"/>
          <ac:spMkLst>
            <pc:docMk/>
            <pc:sldMk cId="414017494" sldId="326"/>
            <ac:spMk id="7" creationId="{691A9A8B-C8F4-1EF1-9EE1-6B19F3019A92}"/>
          </ac:spMkLst>
        </pc:spChg>
        <pc:spChg chg="add mod">
          <ac:chgData name="鈴木 栄之心(suzuki-einoshin.cq3)" userId="59b9bc30-94fb-4888-9603-60f735782ef0" providerId="ADAL" clId="{4E10AF45-363E-4BA4-9E8E-515D3B043D99}" dt="2025-02-05T14:10:22.503" v="12660" actId="1036"/>
          <ac:spMkLst>
            <pc:docMk/>
            <pc:sldMk cId="414017494" sldId="326"/>
            <ac:spMk id="8" creationId="{2F5C338D-F7E5-BE02-F4F5-605F9F79E504}"/>
          </ac:spMkLst>
        </pc:spChg>
        <pc:spChg chg="add mod">
          <ac:chgData name="鈴木 栄之心(suzuki-einoshin.cq3)" userId="59b9bc30-94fb-4888-9603-60f735782ef0" providerId="ADAL" clId="{4E10AF45-363E-4BA4-9E8E-515D3B043D99}" dt="2025-02-04T11:50:03.017" v="877"/>
          <ac:spMkLst>
            <pc:docMk/>
            <pc:sldMk cId="414017494" sldId="326"/>
            <ac:spMk id="9" creationId="{4D6498BD-7DFF-1278-C1BA-154C205F6DD2}"/>
          </ac:spMkLst>
        </pc:spChg>
        <pc:spChg chg="add mod">
          <ac:chgData name="鈴木 栄之心(suzuki-einoshin.cq3)" userId="59b9bc30-94fb-4888-9603-60f735782ef0" providerId="ADAL" clId="{4E10AF45-363E-4BA4-9E8E-515D3B043D99}" dt="2025-02-04T11:50:03.017" v="877"/>
          <ac:spMkLst>
            <pc:docMk/>
            <pc:sldMk cId="414017494" sldId="326"/>
            <ac:spMk id="10" creationId="{BAAD99A6-26B4-D276-D1CC-B11F7AFDFF0B}"/>
          </ac:spMkLst>
        </pc:spChg>
        <pc:spChg chg="add mod">
          <ac:chgData name="鈴木 栄之心(suzuki-einoshin.cq3)" userId="59b9bc30-94fb-4888-9603-60f735782ef0" providerId="ADAL" clId="{4E10AF45-363E-4BA4-9E8E-515D3B043D99}" dt="2025-02-04T11:50:03.017" v="877"/>
          <ac:spMkLst>
            <pc:docMk/>
            <pc:sldMk cId="414017494" sldId="326"/>
            <ac:spMk id="11" creationId="{6F6C8F58-81E4-960B-1D08-BF20C8661953}"/>
          </ac:spMkLst>
        </pc:spChg>
        <pc:spChg chg="add mod">
          <ac:chgData name="鈴木 栄之心(suzuki-einoshin.cq3)" userId="59b9bc30-94fb-4888-9603-60f735782ef0" providerId="ADAL" clId="{4E10AF45-363E-4BA4-9E8E-515D3B043D99}" dt="2025-02-04T11:50:03.017" v="877"/>
          <ac:spMkLst>
            <pc:docMk/>
            <pc:sldMk cId="414017494" sldId="326"/>
            <ac:spMk id="12" creationId="{35BADBBF-251F-3149-1771-6422EE9F6AD4}"/>
          </ac:spMkLst>
        </pc:spChg>
        <pc:spChg chg="add del mod ord">
          <ac:chgData name="鈴木 栄之心(suzuki-einoshin.cq3)" userId="59b9bc30-94fb-4888-9603-60f735782ef0" providerId="ADAL" clId="{4E10AF45-363E-4BA4-9E8E-515D3B043D99}" dt="2025-02-04T11:54:33.583" v="905"/>
          <ac:spMkLst>
            <pc:docMk/>
            <pc:sldMk cId="414017494" sldId="326"/>
            <ac:spMk id="13" creationId="{F3AB99F5-AFBF-E231-FECC-53685A57CC24}"/>
          </ac:spMkLst>
        </pc:spChg>
        <pc:spChg chg="add del mod">
          <ac:chgData name="鈴木 栄之心(suzuki-einoshin.cq3)" userId="59b9bc30-94fb-4888-9603-60f735782ef0" providerId="ADAL" clId="{4E10AF45-363E-4BA4-9E8E-515D3B043D99}" dt="2025-02-04T11:53:48.647" v="894"/>
          <ac:spMkLst>
            <pc:docMk/>
            <pc:sldMk cId="414017494" sldId="326"/>
            <ac:spMk id="14" creationId="{CD89E307-8593-04B0-73D5-3CD3B5AAF1C5}"/>
          </ac:spMkLst>
        </pc:spChg>
        <pc:spChg chg="add del mod">
          <ac:chgData name="鈴木 栄之心(suzuki-einoshin.cq3)" userId="59b9bc30-94fb-4888-9603-60f735782ef0" providerId="ADAL" clId="{4E10AF45-363E-4BA4-9E8E-515D3B043D99}" dt="2025-02-04T11:53:48.647" v="894"/>
          <ac:spMkLst>
            <pc:docMk/>
            <pc:sldMk cId="414017494" sldId="326"/>
            <ac:spMk id="15" creationId="{812FB024-CE44-3918-AC2F-C9E4B5E5FB33}"/>
          </ac:spMkLst>
        </pc:spChg>
        <pc:spChg chg="del mod">
          <ac:chgData name="鈴木 栄之心(suzuki-einoshin.cq3)" userId="59b9bc30-94fb-4888-9603-60f735782ef0" providerId="ADAL" clId="{4E10AF45-363E-4BA4-9E8E-515D3B043D99}" dt="2025-02-04T11:54:02.190" v="896" actId="478"/>
          <ac:spMkLst>
            <pc:docMk/>
            <pc:sldMk cId="414017494" sldId="326"/>
            <ac:spMk id="16" creationId="{6DA3651B-B3CD-892F-48D2-FA013E2AA846}"/>
          </ac:spMkLst>
        </pc:spChg>
        <pc:spChg chg="add mod ord">
          <ac:chgData name="鈴木 栄之心(suzuki-einoshin.cq3)" userId="59b9bc30-94fb-4888-9603-60f735782ef0" providerId="ADAL" clId="{4E10AF45-363E-4BA4-9E8E-515D3B043D99}" dt="2025-02-04T11:54:15.100" v="900" actId="167"/>
          <ac:spMkLst>
            <pc:docMk/>
            <pc:sldMk cId="414017494" sldId="326"/>
            <ac:spMk id="17" creationId="{AE4E9A86-865F-1AC8-E314-3585FE2324D3}"/>
          </ac:spMkLst>
        </pc:spChg>
        <pc:spChg chg="add del mod ord">
          <ac:chgData name="鈴木 栄之心(suzuki-einoshin.cq3)" userId="59b9bc30-94fb-4888-9603-60f735782ef0" providerId="ADAL" clId="{4E10AF45-363E-4BA4-9E8E-515D3B043D99}" dt="2025-02-04T11:55:11.161" v="909" actId="478"/>
          <ac:spMkLst>
            <pc:docMk/>
            <pc:sldMk cId="414017494" sldId="326"/>
            <ac:spMk id="18" creationId="{897006F8-2BB4-9907-3AE5-3541528678BF}"/>
          </ac:spMkLst>
        </pc:spChg>
        <pc:spChg chg="del mod">
          <ac:chgData name="鈴木 栄之心(suzuki-einoshin.cq3)" userId="59b9bc30-94fb-4888-9603-60f735782ef0" providerId="ADAL" clId="{4E10AF45-363E-4BA4-9E8E-515D3B043D99}" dt="2025-02-04T11:55:11.161" v="909" actId="478"/>
          <ac:spMkLst>
            <pc:docMk/>
            <pc:sldMk cId="414017494" sldId="326"/>
            <ac:spMk id="19" creationId="{33A4CF2F-84D7-8765-CDAC-8F13D7623C0E}"/>
          </ac:spMkLst>
        </pc:spChg>
        <pc:spChg chg="add mod ord">
          <ac:chgData name="鈴木 栄之心(suzuki-einoshin.cq3)" userId="59b9bc30-94fb-4888-9603-60f735782ef0" providerId="ADAL" clId="{4E10AF45-363E-4BA4-9E8E-515D3B043D99}" dt="2025-02-04T11:55:43.677" v="927" actId="14100"/>
          <ac:spMkLst>
            <pc:docMk/>
            <pc:sldMk cId="414017494" sldId="326"/>
            <ac:spMk id="20" creationId="{D6FDFF3B-F492-84DA-0153-665F962917FD}"/>
          </ac:spMkLst>
        </pc:spChg>
        <pc:spChg chg="add mod ord">
          <ac:chgData name="鈴木 栄之心(suzuki-einoshin.cq3)" userId="59b9bc30-94fb-4888-9603-60f735782ef0" providerId="ADAL" clId="{4E10AF45-363E-4BA4-9E8E-515D3B043D99}" dt="2025-02-04T11:55:37.993" v="917" actId="14100"/>
          <ac:spMkLst>
            <pc:docMk/>
            <pc:sldMk cId="414017494" sldId="326"/>
            <ac:spMk id="21" creationId="{84F380E8-E49E-94FD-1399-534B6BF8977A}"/>
          </ac:spMkLst>
        </pc:spChg>
        <pc:spChg chg="add del mod">
          <ac:chgData name="鈴木 栄之心(suzuki-einoshin.cq3)" userId="59b9bc30-94fb-4888-9603-60f735782ef0" providerId="ADAL" clId="{4E10AF45-363E-4BA4-9E8E-515D3B043D99}" dt="2025-02-04T11:56:03.560" v="930"/>
          <ac:spMkLst>
            <pc:docMk/>
            <pc:sldMk cId="414017494" sldId="326"/>
            <ac:spMk id="22" creationId="{DE5B94D8-3DDE-42A5-8C58-D020F0D83697}"/>
          </ac:spMkLst>
        </pc:spChg>
        <pc:spChg chg="add del mod">
          <ac:chgData name="鈴木 栄之心(suzuki-einoshin.cq3)" userId="59b9bc30-94fb-4888-9603-60f735782ef0" providerId="ADAL" clId="{4E10AF45-363E-4BA4-9E8E-515D3B043D99}" dt="2025-02-04T11:56:03.560" v="930"/>
          <ac:spMkLst>
            <pc:docMk/>
            <pc:sldMk cId="414017494" sldId="326"/>
            <ac:spMk id="23" creationId="{43365F29-4F87-2D06-7C1D-8E353D9AB9C2}"/>
          </ac:spMkLst>
        </pc:spChg>
        <pc:spChg chg="mod">
          <ac:chgData name="鈴木 栄之心(suzuki-einoshin.cq3)" userId="59b9bc30-94fb-4888-9603-60f735782ef0" providerId="ADAL" clId="{4E10AF45-363E-4BA4-9E8E-515D3B043D99}" dt="2025-02-05T07:01:20.363" v="6214" actId="1035"/>
          <ac:spMkLst>
            <pc:docMk/>
            <pc:sldMk cId="414017494" sldId="326"/>
            <ac:spMk id="24" creationId="{67F5CDF6-8715-4DEC-F6A8-1A45635861D7}"/>
          </ac:spMkLst>
        </pc:spChg>
        <pc:spChg chg="add mod">
          <ac:chgData name="鈴木 栄之心(suzuki-einoshin.cq3)" userId="59b9bc30-94fb-4888-9603-60f735782ef0" providerId="ADAL" clId="{4E10AF45-363E-4BA4-9E8E-515D3B043D99}" dt="2025-02-04T11:56:42.879" v="937" actId="1076"/>
          <ac:spMkLst>
            <pc:docMk/>
            <pc:sldMk cId="414017494" sldId="326"/>
            <ac:spMk id="25" creationId="{B54DA453-646B-7011-490E-BBFE643416EA}"/>
          </ac:spMkLst>
        </pc:spChg>
        <pc:spChg chg="mod">
          <ac:chgData name="鈴木 栄之心(suzuki-einoshin.cq3)" userId="59b9bc30-94fb-4888-9603-60f735782ef0" providerId="ADAL" clId="{4E10AF45-363E-4BA4-9E8E-515D3B043D99}" dt="2025-02-05T14:10:22.503" v="12660" actId="1036"/>
          <ac:spMkLst>
            <pc:docMk/>
            <pc:sldMk cId="414017494" sldId="326"/>
            <ac:spMk id="41" creationId="{12B0B95E-6A54-6730-FCC3-E7E5A95ADB8A}"/>
          </ac:spMkLst>
        </pc:spChg>
        <pc:spChg chg="del mod">
          <ac:chgData name="鈴木 栄之心(suzuki-einoshin.cq3)" userId="59b9bc30-94fb-4888-9603-60f735782ef0" providerId="ADAL" clId="{4E10AF45-363E-4BA4-9E8E-515D3B043D99}" dt="2025-02-04T11:46:20.895" v="806" actId="478"/>
          <ac:spMkLst>
            <pc:docMk/>
            <pc:sldMk cId="414017494" sldId="326"/>
            <ac:spMk id="42" creationId="{E31BB0C3-877F-1D72-1D93-53CD442B71FC}"/>
          </ac:spMkLst>
        </pc:spChg>
        <pc:spChg chg="add del mod">
          <ac:chgData name="鈴木 栄之心(suzuki-einoshin.cq3)" userId="59b9bc30-94fb-4888-9603-60f735782ef0" providerId="ADAL" clId="{4E10AF45-363E-4BA4-9E8E-515D3B043D99}" dt="2025-02-04T11:54:33.583" v="905"/>
          <ac:spMkLst>
            <pc:docMk/>
            <pc:sldMk cId="414017494" sldId="326"/>
            <ac:spMk id="43" creationId="{D367DA5B-F2F9-7C76-AB07-02AD5B44A6B8}"/>
          </ac:spMkLst>
        </pc:spChg>
        <pc:spChg chg="del mod">
          <ac:chgData name="鈴木 栄之心(suzuki-einoshin.cq3)" userId="59b9bc30-94fb-4888-9603-60f735782ef0" providerId="ADAL" clId="{4E10AF45-363E-4BA4-9E8E-515D3B043D99}" dt="2025-02-04T11:50:40.387" v="886" actId="478"/>
          <ac:spMkLst>
            <pc:docMk/>
            <pc:sldMk cId="414017494" sldId="326"/>
            <ac:spMk id="44" creationId="{A1CEFCE1-F7D7-1DE0-2CFB-81BD71E7F255}"/>
          </ac:spMkLst>
        </pc:spChg>
        <pc:spChg chg="del">
          <ac:chgData name="鈴木 栄之心(suzuki-einoshin.cq3)" userId="59b9bc30-94fb-4888-9603-60f735782ef0" providerId="ADAL" clId="{4E10AF45-363E-4BA4-9E8E-515D3B043D99}" dt="2025-02-04T11:50:02.738" v="876" actId="478"/>
          <ac:spMkLst>
            <pc:docMk/>
            <pc:sldMk cId="414017494" sldId="326"/>
            <ac:spMk id="46" creationId="{713E6AC8-60EC-BB75-A4D8-9246E0E90D96}"/>
          </ac:spMkLst>
        </pc:spChg>
        <pc:spChg chg="del">
          <ac:chgData name="鈴木 栄之心(suzuki-einoshin.cq3)" userId="59b9bc30-94fb-4888-9603-60f735782ef0" providerId="ADAL" clId="{4E10AF45-363E-4BA4-9E8E-515D3B043D99}" dt="2025-02-04T11:50:02.738" v="876" actId="478"/>
          <ac:spMkLst>
            <pc:docMk/>
            <pc:sldMk cId="414017494" sldId="326"/>
            <ac:spMk id="47" creationId="{5FEAFBDA-CDF4-13E6-7954-0B62E03C9813}"/>
          </ac:spMkLst>
        </pc:spChg>
        <pc:spChg chg="del">
          <ac:chgData name="鈴木 栄之心(suzuki-einoshin.cq3)" userId="59b9bc30-94fb-4888-9603-60f735782ef0" providerId="ADAL" clId="{4E10AF45-363E-4BA4-9E8E-515D3B043D99}" dt="2025-02-04T11:50:02.738" v="876" actId="478"/>
          <ac:spMkLst>
            <pc:docMk/>
            <pc:sldMk cId="414017494" sldId="326"/>
            <ac:spMk id="48" creationId="{C62F2051-86AE-9767-609C-4D32237F6496}"/>
          </ac:spMkLst>
        </pc:spChg>
        <pc:spChg chg="del">
          <ac:chgData name="鈴木 栄之心(suzuki-einoshin.cq3)" userId="59b9bc30-94fb-4888-9603-60f735782ef0" providerId="ADAL" clId="{4E10AF45-363E-4BA4-9E8E-515D3B043D99}" dt="2025-02-04T11:50:02.738" v="876" actId="478"/>
          <ac:spMkLst>
            <pc:docMk/>
            <pc:sldMk cId="414017494" sldId="326"/>
            <ac:spMk id="49" creationId="{F1B4E1ED-CD30-9096-2E87-FB3A7FDB5410}"/>
          </ac:spMkLst>
        </pc:spChg>
      </pc:sldChg>
      <pc:sldChg chg="add del">
        <pc:chgData name="鈴木 栄之心(suzuki-einoshin.cq3)" userId="59b9bc30-94fb-4888-9603-60f735782ef0" providerId="ADAL" clId="{4E10AF45-363E-4BA4-9E8E-515D3B043D99}" dt="2025-02-04T11:45:20.148" v="791"/>
        <pc:sldMkLst>
          <pc:docMk/>
          <pc:sldMk cId="1035765047" sldId="326"/>
        </pc:sldMkLst>
      </pc:sldChg>
      <pc:sldChg chg="addSp delSp modSp new mod ord">
        <pc:chgData name="鈴木 栄之心(suzuki-einoshin.cq3)" userId="59b9bc30-94fb-4888-9603-60f735782ef0" providerId="ADAL" clId="{4E10AF45-363E-4BA4-9E8E-515D3B043D99}" dt="2025-02-22T09:57:07.076" v="26715" actId="1035"/>
        <pc:sldMkLst>
          <pc:docMk/>
          <pc:sldMk cId="528675783" sldId="327"/>
        </pc:sldMkLst>
        <pc:spChg chg="add mod">
          <ac:chgData name="鈴木 栄之心(suzuki-einoshin.cq3)" userId="59b9bc30-94fb-4888-9603-60f735782ef0" providerId="ADAL" clId="{4E10AF45-363E-4BA4-9E8E-515D3B043D99}" dt="2025-02-04T13:40:37.762" v="4360"/>
          <ac:spMkLst>
            <pc:docMk/>
            <pc:sldMk cId="528675783" sldId="327"/>
            <ac:spMk id="2" creationId="{06EE4A30-2B99-14A0-2FCF-78EF0FE51145}"/>
          </ac:spMkLst>
        </pc:spChg>
        <pc:spChg chg="add mod">
          <ac:chgData name="鈴木 栄之心(suzuki-einoshin.cq3)" userId="59b9bc30-94fb-4888-9603-60f735782ef0" providerId="ADAL" clId="{4E10AF45-363E-4BA4-9E8E-515D3B043D99}" dt="2025-02-04T13:40:37.762" v="4360"/>
          <ac:spMkLst>
            <pc:docMk/>
            <pc:sldMk cId="528675783" sldId="327"/>
            <ac:spMk id="3" creationId="{5210AD30-064D-96F0-320A-158406DEE0E9}"/>
          </ac:spMkLst>
        </pc:spChg>
        <pc:spChg chg="add del mod">
          <ac:chgData name="鈴木 栄之心(suzuki-einoshin.cq3)" userId="59b9bc30-94fb-4888-9603-60f735782ef0" providerId="ADAL" clId="{4E10AF45-363E-4BA4-9E8E-515D3B043D99}" dt="2025-02-06T06:28:32.436" v="17698" actId="478"/>
          <ac:spMkLst>
            <pc:docMk/>
            <pc:sldMk cId="528675783" sldId="327"/>
            <ac:spMk id="4" creationId="{F21F8386-6516-9A54-C1A8-CF465EB79538}"/>
          </ac:spMkLst>
        </pc:spChg>
        <pc:spChg chg="add del mod">
          <ac:chgData name="鈴木 栄之心(suzuki-einoshin.cq3)" userId="59b9bc30-94fb-4888-9603-60f735782ef0" providerId="ADAL" clId="{4E10AF45-363E-4BA4-9E8E-515D3B043D99}" dt="2025-02-06T10:15:06.809" v="22023" actId="478"/>
          <ac:spMkLst>
            <pc:docMk/>
            <pc:sldMk cId="528675783" sldId="327"/>
            <ac:spMk id="5" creationId="{CEA124C3-180D-066B-8BEA-075501704B01}"/>
          </ac:spMkLst>
        </pc:spChg>
        <pc:spChg chg="add mod">
          <ac:chgData name="鈴木 栄之心(suzuki-einoshin.cq3)" userId="59b9bc30-94fb-4888-9603-60f735782ef0" providerId="ADAL" clId="{4E10AF45-363E-4BA4-9E8E-515D3B043D99}" dt="2025-02-04T14:12:05.667" v="4961" actId="1036"/>
          <ac:spMkLst>
            <pc:docMk/>
            <pc:sldMk cId="528675783" sldId="327"/>
            <ac:spMk id="8" creationId="{E326B6E9-9B1A-E450-FDB9-C28CA8C30566}"/>
          </ac:spMkLst>
        </pc:spChg>
        <pc:spChg chg="add mod">
          <ac:chgData name="鈴木 栄之心(suzuki-einoshin.cq3)" userId="59b9bc30-94fb-4888-9603-60f735782ef0" providerId="ADAL" clId="{4E10AF45-363E-4BA4-9E8E-515D3B043D99}" dt="2025-02-06T06:29:03.872" v="17717"/>
          <ac:spMkLst>
            <pc:docMk/>
            <pc:sldMk cId="528675783" sldId="327"/>
            <ac:spMk id="9" creationId="{751B67C3-2384-CF34-C421-A0160A57FB17}"/>
          </ac:spMkLst>
        </pc:spChg>
        <pc:spChg chg="add del mod">
          <ac:chgData name="鈴木 栄之心(suzuki-einoshin.cq3)" userId="59b9bc30-94fb-4888-9603-60f735782ef0" providerId="ADAL" clId="{4E10AF45-363E-4BA4-9E8E-515D3B043D99}" dt="2025-02-04T14:05:29.961" v="4696" actId="478"/>
          <ac:spMkLst>
            <pc:docMk/>
            <pc:sldMk cId="528675783" sldId="327"/>
            <ac:spMk id="9" creationId="{8917758A-72FF-9FDC-D8F5-712ED2E323DC}"/>
          </ac:spMkLst>
        </pc:spChg>
        <pc:spChg chg="add mod">
          <ac:chgData name="鈴木 栄之心(suzuki-einoshin.cq3)" userId="59b9bc30-94fb-4888-9603-60f735782ef0" providerId="ADAL" clId="{4E10AF45-363E-4BA4-9E8E-515D3B043D99}" dt="2025-02-06T10:15:08.543" v="22026" actId="20577"/>
          <ac:spMkLst>
            <pc:docMk/>
            <pc:sldMk cId="528675783" sldId="327"/>
            <ac:spMk id="10" creationId="{E0FD94AD-4116-B358-DB1A-734BCECBA18B}"/>
          </ac:spMkLst>
        </pc:spChg>
        <pc:spChg chg="add del">
          <ac:chgData name="鈴木 栄之心(suzuki-einoshin.cq3)" userId="59b9bc30-94fb-4888-9603-60f735782ef0" providerId="ADAL" clId="{4E10AF45-363E-4BA4-9E8E-515D3B043D99}" dt="2025-02-04T13:53:55.897" v="4431" actId="22"/>
          <ac:spMkLst>
            <pc:docMk/>
            <pc:sldMk cId="528675783" sldId="327"/>
            <ac:spMk id="11" creationId="{51E8FA09-EA9B-442C-5C15-E158A7B418F0}"/>
          </ac:spMkLst>
        </pc:spChg>
        <pc:spChg chg="add mod">
          <ac:chgData name="鈴木 栄之心(suzuki-einoshin.cq3)" userId="59b9bc30-94fb-4888-9603-60f735782ef0" providerId="ADAL" clId="{4E10AF45-363E-4BA4-9E8E-515D3B043D99}" dt="2025-02-22T09:54:50.106" v="26624" actId="14100"/>
          <ac:spMkLst>
            <pc:docMk/>
            <pc:sldMk cId="528675783" sldId="327"/>
            <ac:spMk id="13" creationId="{02331A84-70E5-9269-1293-4299549BE063}"/>
          </ac:spMkLst>
        </pc:spChg>
        <pc:spChg chg="add del mod">
          <ac:chgData name="鈴木 栄之心(suzuki-einoshin.cq3)" userId="59b9bc30-94fb-4888-9603-60f735782ef0" providerId="ADAL" clId="{4E10AF45-363E-4BA4-9E8E-515D3B043D99}" dt="2025-02-04T14:07:00.998" v="4752" actId="478"/>
          <ac:spMkLst>
            <pc:docMk/>
            <pc:sldMk cId="528675783" sldId="327"/>
            <ac:spMk id="14" creationId="{1DA69FCE-A2E1-CEBF-C824-EF42386668EF}"/>
          </ac:spMkLst>
        </pc:spChg>
        <pc:spChg chg="add del">
          <ac:chgData name="鈴木 栄之心(suzuki-einoshin.cq3)" userId="59b9bc30-94fb-4888-9603-60f735782ef0" providerId="ADAL" clId="{4E10AF45-363E-4BA4-9E8E-515D3B043D99}" dt="2025-02-04T13:56:16.158" v="4472" actId="22"/>
          <ac:spMkLst>
            <pc:docMk/>
            <pc:sldMk cId="528675783" sldId="327"/>
            <ac:spMk id="16" creationId="{C7554519-1BAC-DB10-5854-2A3080D954BD}"/>
          </ac:spMkLst>
        </pc:spChg>
        <pc:spChg chg="add del mod">
          <ac:chgData name="鈴木 栄之心(suzuki-einoshin.cq3)" userId="59b9bc30-94fb-4888-9603-60f735782ef0" providerId="ADAL" clId="{4E10AF45-363E-4BA4-9E8E-515D3B043D99}" dt="2025-02-04T14:14:46.031" v="4962" actId="478"/>
          <ac:spMkLst>
            <pc:docMk/>
            <pc:sldMk cId="528675783" sldId="327"/>
            <ac:spMk id="18" creationId="{1B78ADC2-214B-01D7-9B1C-BBC6F562ACA2}"/>
          </ac:spMkLst>
        </pc:spChg>
        <pc:spChg chg="add del">
          <ac:chgData name="鈴木 栄之心(suzuki-einoshin.cq3)" userId="59b9bc30-94fb-4888-9603-60f735782ef0" providerId="ADAL" clId="{4E10AF45-363E-4BA4-9E8E-515D3B043D99}" dt="2025-02-04T14:02:02.027" v="4647" actId="478"/>
          <ac:spMkLst>
            <pc:docMk/>
            <pc:sldMk cId="528675783" sldId="327"/>
            <ac:spMk id="19" creationId="{0BD079F6-18C8-B364-D8FE-7366374D27BA}"/>
          </ac:spMkLst>
        </pc:spChg>
        <pc:spChg chg="add del mod">
          <ac:chgData name="鈴木 栄之心(suzuki-einoshin.cq3)" userId="59b9bc30-94fb-4888-9603-60f735782ef0" providerId="ADAL" clId="{4E10AF45-363E-4BA4-9E8E-515D3B043D99}" dt="2025-02-04T14:10:35.632" v="4881" actId="478"/>
          <ac:spMkLst>
            <pc:docMk/>
            <pc:sldMk cId="528675783" sldId="327"/>
            <ac:spMk id="22" creationId="{CAE845CA-C90B-B20D-849C-13231A7AA23B}"/>
          </ac:spMkLst>
        </pc:spChg>
        <pc:spChg chg="add del mod">
          <ac:chgData name="鈴木 栄之心(suzuki-einoshin.cq3)" userId="59b9bc30-94fb-4888-9603-60f735782ef0" providerId="ADAL" clId="{4E10AF45-363E-4BA4-9E8E-515D3B043D99}" dt="2025-02-04T14:10:35.632" v="4881" actId="478"/>
          <ac:spMkLst>
            <pc:docMk/>
            <pc:sldMk cId="528675783" sldId="327"/>
            <ac:spMk id="23" creationId="{7CC1ECCC-7A49-6FFB-4563-D867E61DE9BA}"/>
          </ac:spMkLst>
        </pc:spChg>
        <pc:spChg chg="add del mod">
          <ac:chgData name="鈴木 栄之心(suzuki-einoshin.cq3)" userId="59b9bc30-94fb-4888-9603-60f735782ef0" providerId="ADAL" clId="{4E10AF45-363E-4BA4-9E8E-515D3B043D99}" dt="2025-02-04T14:10:35.632" v="4881" actId="478"/>
          <ac:spMkLst>
            <pc:docMk/>
            <pc:sldMk cId="528675783" sldId="327"/>
            <ac:spMk id="24" creationId="{E1ED622F-33F9-4A8B-3CD5-950DADFCFBCE}"/>
          </ac:spMkLst>
        </pc:spChg>
        <pc:spChg chg="add del mod">
          <ac:chgData name="鈴木 栄之心(suzuki-einoshin.cq3)" userId="59b9bc30-94fb-4888-9603-60f735782ef0" providerId="ADAL" clId="{4E10AF45-363E-4BA4-9E8E-515D3B043D99}" dt="2025-02-04T14:10:35.632" v="4881" actId="478"/>
          <ac:spMkLst>
            <pc:docMk/>
            <pc:sldMk cId="528675783" sldId="327"/>
            <ac:spMk id="25" creationId="{C70C0AE2-952B-4D99-F5A5-F79C2A745941}"/>
          </ac:spMkLst>
        </pc:spChg>
        <pc:spChg chg="add del mod">
          <ac:chgData name="鈴木 栄之心(suzuki-einoshin.cq3)" userId="59b9bc30-94fb-4888-9603-60f735782ef0" providerId="ADAL" clId="{4E10AF45-363E-4BA4-9E8E-515D3B043D99}" dt="2025-02-04T14:10:35.632" v="4881" actId="478"/>
          <ac:spMkLst>
            <pc:docMk/>
            <pc:sldMk cId="528675783" sldId="327"/>
            <ac:spMk id="26" creationId="{987BD642-86AA-EE6E-44D3-3AD5569F6511}"/>
          </ac:spMkLst>
        </pc:spChg>
        <pc:spChg chg="add mod ord">
          <ac:chgData name="鈴木 栄之心(suzuki-einoshin.cq3)" userId="59b9bc30-94fb-4888-9603-60f735782ef0" providerId="ADAL" clId="{4E10AF45-363E-4BA4-9E8E-515D3B043D99}" dt="2025-02-22T09:54:59.373" v="26629" actId="14100"/>
          <ac:spMkLst>
            <pc:docMk/>
            <pc:sldMk cId="528675783" sldId="327"/>
            <ac:spMk id="31" creationId="{CED5D6FD-7274-B01C-C159-502F8CABD84E}"/>
          </ac:spMkLst>
        </pc:spChg>
        <pc:spChg chg="add mod">
          <ac:chgData name="鈴木 栄之心(suzuki-einoshin.cq3)" userId="59b9bc30-94fb-4888-9603-60f735782ef0" providerId="ADAL" clId="{4E10AF45-363E-4BA4-9E8E-515D3B043D99}" dt="2025-02-22T09:55:13.726" v="26631" actId="14100"/>
          <ac:spMkLst>
            <pc:docMk/>
            <pc:sldMk cId="528675783" sldId="327"/>
            <ac:spMk id="32" creationId="{2B8CE5D8-8E9F-7199-90CC-A4FBA0F271E8}"/>
          </ac:spMkLst>
        </pc:spChg>
        <pc:spChg chg="add mod">
          <ac:chgData name="鈴木 栄之心(suzuki-einoshin.cq3)" userId="59b9bc30-94fb-4888-9603-60f735782ef0" providerId="ADAL" clId="{4E10AF45-363E-4BA4-9E8E-515D3B043D99}" dt="2025-02-22T09:55:29.655" v="26653" actId="1038"/>
          <ac:spMkLst>
            <pc:docMk/>
            <pc:sldMk cId="528675783" sldId="327"/>
            <ac:spMk id="33" creationId="{D569903D-6F3A-2946-1A75-8960245BED39}"/>
          </ac:spMkLst>
        </pc:spChg>
        <pc:spChg chg="add mod">
          <ac:chgData name="鈴木 栄之心(suzuki-einoshin.cq3)" userId="59b9bc30-94fb-4888-9603-60f735782ef0" providerId="ADAL" clId="{4E10AF45-363E-4BA4-9E8E-515D3B043D99}" dt="2025-02-04T14:19:50.518" v="4992" actId="1038"/>
          <ac:spMkLst>
            <pc:docMk/>
            <pc:sldMk cId="528675783" sldId="327"/>
            <ac:spMk id="34" creationId="{AB447765-1C8F-B17D-5FFD-241EE1C355EA}"/>
          </ac:spMkLst>
        </pc:spChg>
        <pc:spChg chg="add mod">
          <ac:chgData name="鈴木 栄之心(suzuki-einoshin.cq3)" userId="59b9bc30-94fb-4888-9603-60f735782ef0" providerId="ADAL" clId="{4E10AF45-363E-4BA4-9E8E-515D3B043D99}" dt="2025-02-22T09:56:31.392" v="26699" actId="14100"/>
          <ac:spMkLst>
            <pc:docMk/>
            <pc:sldMk cId="528675783" sldId="327"/>
            <ac:spMk id="35" creationId="{9230D6D4-DBB1-4665-2012-F08DD68BBE71}"/>
          </ac:spMkLst>
        </pc:spChg>
        <pc:spChg chg="add mod">
          <ac:chgData name="鈴木 栄之心(suzuki-einoshin.cq3)" userId="59b9bc30-94fb-4888-9603-60f735782ef0" providerId="ADAL" clId="{4E10AF45-363E-4BA4-9E8E-515D3B043D99}" dt="2025-02-04T14:25:47.983" v="5120" actId="20577"/>
          <ac:spMkLst>
            <pc:docMk/>
            <pc:sldMk cId="528675783" sldId="327"/>
            <ac:spMk id="38" creationId="{E1BC3029-9FFF-688D-C388-FA96A697BBF4}"/>
          </ac:spMkLst>
        </pc:spChg>
        <pc:spChg chg="add mod">
          <ac:chgData name="鈴木 栄之心(suzuki-einoshin.cq3)" userId="59b9bc30-94fb-4888-9603-60f735782ef0" providerId="ADAL" clId="{4E10AF45-363E-4BA4-9E8E-515D3B043D99}" dt="2025-02-22T09:55:55.688" v="26698"/>
          <ac:spMkLst>
            <pc:docMk/>
            <pc:sldMk cId="528675783" sldId="327"/>
            <ac:spMk id="39" creationId="{9859BBDD-6740-9E52-EEDB-CA35D143C74A}"/>
          </ac:spMkLst>
        </pc:spChg>
        <pc:spChg chg="add mod">
          <ac:chgData name="鈴木 栄之心(suzuki-einoshin.cq3)" userId="59b9bc30-94fb-4888-9603-60f735782ef0" providerId="ADAL" clId="{4E10AF45-363E-4BA4-9E8E-515D3B043D99}" dt="2025-02-22T09:56:39.969" v="26700" actId="14100"/>
          <ac:spMkLst>
            <pc:docMk/>
            <pc:sldMk cId="528675783" sldId="327"/>
            <ac:spMk id="40" creationId="{368DF7CA-BAA3-638D-DEC9-7B40B9E7FD47}"/>
          </ac:spMkLst>
        </pc:spChg>
        <pc:spChg chg="add mod">
          <ac:chgData name="鈴木 栄之心(suzuki-einoshin.cq3)" userId="59b9bc30-94fb-4888-9603-60f735782ef0" providerId="ADAL" clId="{4E10AF45-363E-4BA4-9E8E-515D3B043D99}" dt="2025-02-22T09:57:07.076" v="26715" actId="1035"/>
          <ac:spMkLst>
            <pc:docMk/>
            <pc:sldMk cId="528675783" sldId="327"/>
            <ac:spMk id="41" creationId="{0E2A210C-73F2-DE76-41E5-9DCD2A62202A}"/>
          </ac:spMkLst>
        </pc:spChg>
        <pc:spChg chg="add mod">
          <ac:chgData name="鈴木 栄之心(suzuki-einoshin.cq3)" userId="59b9bc30-94fb-4888-9603-60f735782ef0" providerId="ADAL" clId="{4E10AF45-363E-4BA4-9E8E-515D3B043D99}" dt="2025-02-04T14:19:50.518" v="4992" actId="1038"/>
          <ac:spMkLst>
            <pc:docMk/>
            <pc:sldMk cId="528675783" sldId="327"/>
            <ac:spMk id="42" creationId="{E2D625CD-7942-45A9-774E-426779E158DD}"/>
          </ac:spMkLst>
        </pc:spChg>
        <pc:spChg chg="add del mod">
          <ac:chgData name="鈴木 栄之心(suzuki-einoshin.cq3)" userId="59b9bc30-94fb-4888-9603-60f735782ef0" providerId="ADAL" clId="{4E10AF45-363E-4BA4-9E8E-515D3B043D99}" dt="2025-02-04T14:23:13.431" v="5095" actId="478"/>
          <ac:spMkLst>
            <pc:docMk/>
            <pc:sldMk cId="528675783" sldId="327"/>
            <ac:spMk id="45" creationId="{BD1281FF-49A1-8862-B38E-F74C19AF7BF9}"/>
          </ac:spMkLst>
        </pc:spChg>
        <pc:spChg chg="add del mod">
          <ac:chgData name="鈴木 栄之心(suzuki-einoshin.cq3)" userId="59b9bc30-94fb-4888-9603-60f735782ef0" providerId="ADAL" clId="{4E10AF45-363E-4BA4-9E8E-515D3B043D99}" dt="2025-02-04T14:23:38.310" v="5100" actId="478"/>
          <ac:spMkLst>
            <pc:docMk/>
            <pc:sldMk cId="528675783" sldId="327"/>
            <ac:spMk id="46" creationId="{9356F23F-5EC2-3E46-DCDF-AEB94E4DDC9E}"/>
          </ac:spMkLst>
        </pc:spChg>
        <pc:spChg chg="add mod">
          <ac:chgData name="鈴木 栄之心(suzuki-einoshin.cq3)" userId="59b9bc30-94fb-4888-9603-60f735782ef0" providerId="ADAL" clId="{4E10AF45-363E-4BA4-9E8E-515D3B043D99}" dt="2025-02-04T14:27:27.711" v="5203" actId="1036"/>
          <ac:spMkLst>
            <pc:docMk/>
            <pc:sldMk cId="528675783" sldId="327"/>
            <ac:spMk id="47" creationId="{B20EEE5D-4012-F1BD-2652-FE8616273B5E}"/>
          </ac:spMkLst>
        </pc:spChg>
        <pc:spChg chg="add mod">
          <ac:chgData name="鈴木 栄之心(suzuki-einoshin.cq3)" userId="59b9bc30-94fb-4888-9603-60f735782ef0" providerId="ADAL" clId="{4E10AF45-363E-4BA4-9E8E-515D3B043D99}" dt="2025-02-04T14:27:57.184" v="5223"/>
          <ac:spMkLst>
            <pc:docMk/>
            <pc:sldMk cId="528675783" sldId="327"/>
            <ac:spMk id="48" creationId="{59960AC9-BF04-662D-7915-001FD9A5E120}"/>
          </ac:spMkLst>
        </pc:spChg>
        <pc:spChg chg="add mod">
          <ac:chgData name="鈴木 栄之心(suzuki-einoshin.cq3)" userId="59b9bc30-94fb-4888-9603-60f735782ef0" providerId="ADAL" clId="{4E10AF45-363E-4BA4-9E8E-515D3B043D99}" dt="2025-02-04T14:28:11.096" v="5237" actId="1036"/>
          <ac:spMkLst>
            <pc:docMk/>
            <pc:sldMk cId="528675783" sldId="327"/>
            <ac:spMk id="49" creationId="{C066FC1A-BCD8-9716-73D0-9D40481C1D89}"/>
          </ac:spMkLst>
        </pc:spChg>
        <pc:spChg chg="add mod">
          <ac:chgData name="鈴木 栄之心(suzuki-einoshin.cq3)" userId="59b9bc30-94fb-4888-9603-60f735782ef0" providerId="ADAL" clId="{4E10AF45-363E-4BA4-9E8E-515D3B043D99}" dt="2025-02-04T14:28:28.292" v="5288" actId="1036"/>
          <ac:spMkLst>
            <pc:docMk/>
            <pc:sldMk cId="528675783" sldId="327"/>
            <ac:spMk id="50" creationId="{8A5F4CE2-399F-051C-DA4D-81D3C88EF7F5}"/>
          </ac:spMkLst>
        </pc:spChg>
        <pc:picChg chg="add del mod">
          <ac:chgData name="鈴木 栄之心(suzuki-einoshin.cq3)" userId="59b9bc30-94fb-4888-9603-60f735782ef0" providerId="ADAL" clId="{4E10AF45-363E-4BA4-9E8E-515D3B043D99}" dt="2025-02-22T07:32:37.222" v="26189" actId="478"/>
          <ac:picMkLst>
            <pc:docMk/>
            <pc:sldMk cId="528675783" sldId="327"/>
            <ac:picMk id="4" creationId="{E7D87561-87F2-9B07-B2C3-D4A87D380E82}"/>
          </ac:picMkLst>
        </pc:picChg>
        <pc:picChg chg="add mod">
          <ac:chgData name="鈴木 栄之心(suzuki-einoshin.cq3)" userId="59b9bc30-94fb-4888-9603-60f735782ef0" providerId="ADAL" clId="{4E10AF45-363E-4BA4-9E8E-515D3B043D99}" dt="2025-02-22T07:32:38.376" v="26191"/>
          <ac:picMkLst>
            <pc:docMk/>
            <pc:sldMk cId="528675783" sldId="327"/>
            <ac:picMk id="5" creationId="{B4A95010-94F6-D222-7570-12F39760342D}"/>
          </ac:picMkLst>
        </pc:picChg>
        <pc:picChg chg="add del mod">
          <ac:chgData name="鈴木 栄之心(suzuki-einoshin.cq3)" userId="59b9bc30-94fb-4888-9603-60f735782ef0" providerId="ADAL" clId="{4E10AF45-363E-4BA4-9E8E-515D3B043D99}" dt="2025-02-22T07:32:38.130" v="26190" actId="478"/>
          <ac:picMkLst>
            <pc:docMk/>
            <pc:sldMk cId="528675783" sldId="327"/>
            <ac:picMk id="6" creationId="{6EC705D5-8D8F-334B-161E-8DA0EB5739D9}"/>
          </ac:picMkLst>
        </pc:picChg>
        <pc:picChg chg="add del mod">
          <ac:chgData name="鈴木 栄之心(suzuki-einoshin.cq3)" userId="59b9bc30-94fb-4888-9603-60f735782ef0" providerId="ADAL" clId="{4E10AF45-363E-4BA4-9E8E-515D3B043D99}" dt="2025-02-22T07:33:01.623" v="26195" actId="478"/>
          <ac:picMkLst>
            <pc:docMk/>
            <pc:sldMk cId="528675783" sldId="327"/>
            <ac:picMk id="7" creationId="{5FBE538E-9D74-C092-6853-0FCC809536E9}"/>
          </ac:picMkLst>
        </pc:picChg>
        <pc:picChg chg="add del mod">
          <ac:chgData name="鈴木 栄之心(suzuki-einoshin.cq3)" userId="59b9bc30-94fb-4888-9603-60f735782ef0" providerId="ADAL" clId="{4E10AF45-363E-4BA4-9E8E-515D3B043D99}" dt="2025-02-22T07:33:00.635" v="26194" actId="478"/>
          <ac:picMkLst>
            <pc:docMk/>
            <pc:sldMk cId="528675783" sldId="327"/>
            <ac:picMk id="11" creationId="{91970D91-8707-3448-96F5-4A7CF30C99EC}"/>
          </ac:picMkLst>
        </pc:picChg>
        <pc:picChg chg="add mod">
          <ac:chgData name="鈴木 栄之心(suzuki-einoshin.cq3)" userId="59b9bc30-94fb-4888-9603-60f735782ef0" providerId="ADAL" clId="{4E10AF45-363E-4BA4-9E8E-515D3B043D99}" dt="2025-02-22T07:33:01.907" v="26196"/>
          <ac:picMkLst>
            <pc:docMk/>
            <pc:sldMk cId="528675783" sldId="327"/>
            <ac:picMk id="12" creationId="{DA13791C-F273-E6D8-E33F-A322F6068D5F}"/>
          </ac:picMkLst>
        </pc:picChg>
        <pc:picChg chg="add del mod">
          <ac:chgData name="鈴木 栄之心(suzuki-einoshin.cq3)" userId="59b9bc30-94fb-4888-9603-60f735782ef0" providerId="ADAL" clId="{4E10AF45-363E-4BA4-9E8E-515D3B043D99}" dt="2025-02-22T07:33:18.414" v="26199" actId="478"/>
          <ac:picMkLst>
            <pc:docMk/>
            <pc:sldMk cId="528675783" sldId="327"/>
            <ac:picMk id="14" creationId="{48C3B3E3-66ED-6D5F-1F94-65BDDFE12021}"/>
          </ac:picMkLst>
        </pc:picChg>
        <pc:picChg chg="add mod">
          <ac:chgData name="鈴木 栄之心(suzuki-einoshin.cq3)" userId="59b9bc30-94fb-4888-9603-60f735782ef0" providerId="ADAL" clId="{4E10AF45-363E-4BA4-9E8E-515D3B043D99}" dt="2025-02-22T07:33:19.578" v="26201"/>
          <ac:picMkLst>
            <pc:docMk/>
            <pc:sldMk cId="528675783" sldId="327"/>
            <ac:picMk id="15" creationId="{F53F7A51-3C95-8DF5-0353-D71C9B2BE996}"/>
          </ac:picMkLst>
        </pc:picChg>
        <pc:picChg chg="add mod">
          <ac:chgData name="鈴木 栄之心(suzuki-einoshin.cq3)" userId="59b9bc30-94fb-4888-9603-60f735782ef0" providerId="ADAL" clId="{4E10AF45-363E-4BA4-9E8E-515D3B043D99}" dt="2025-02-22T07:33:31.262" v="26206" actId="1076"/>
          <ac:picMkLst>
            <pc:docMk/>
            <pc:sldMk cId="528675783" sldId="327"/>
            <ac:picMk id="16" creationId="{39DC1987-E7E2-0F5C-BF90-41425ABCD943}"/>
          </ac:picMkLst>
        </pc:picChg>
        <pc:picChg chg="add del mod">
          <ac:chgData name="鈴木 栄之心(suzuki-einoshin.cq3)" userId="59b9bc30-94fb-4888-9603-60f735782ef0" providerId="ADAL" clId="{4E10AF45-363E-4BA4-9E8E-515D3B043D99}" dt="2025-02-22T07:33:49.186" v="26209" actId="478"/>
          <ac:picMkLst>
            <pc:docMk/>
            <pc:sldMk cId="528675783" sldId="327"/>
            <ac:picMk id="17" creationId="{0ABBB3AF-EE66-CCD0-48A9-E87D82643290}"/>
          </ac:picMkLst>
        </pc:picChg>
        <pc:picChg chg="add mod">
          <ac:chgData name="鈴木 栄之心(suzuki-einoshin.cq3)" userId="59b9bc30-94fb-4888-9603-60f735782ef0" providerId="ADAL" clId="{4E10AF45-363E-4BA4-9E8E-515D3B043D99}" dt="2025-02-22T07:34:06.288" v="26212" actId="1036"/>
          <ac:picMkLst>
            <pc:docMk/>
            <pc:sldMk cId="528675783" sldId="327"/>
            <ac:picMk id="18" creationId="{2AEC6F2A-7500-CD8C-9B18-FA89A5CC11EE}"/>
          </ac:picMkLst>
        </pc:picChg>
        <pc:picChg chg="add del mod">
          <ac:chgData name="鈴木 栄之心(suzuki-einoshin.cq3)" userId="59b9bc30-94fb-4888-9603-60f735782ef0" providerId="ADAL" clId="{4E10AF45-363E-4BA4-9E8E-515D3B043D99}" dt="2025-02-04T14:04:12.594" v="4686" actId="478"/>
          <ac:picMkLst>
            <pc:docMk/>
            <pc:sldMk cId="528675783" sldId="327"/>
            <ac:picMk id="20" creationId="{1CE54996-9BE7-B0AA-B70F-1C6FAAF704F9}"/>
          </ac:picMkLst>
        </pc:picChg>
        <pc:picChg chg="add del mod">
          <ac:chgData name="鈴木 栄之心(suzuki-einoshin.cq3)" userId="59b9bc30-94fb-4888-9603-60f735782ef0" providerId="ADAL" clId="{4E10AF45-363E-4BA4-9E8E-515D3B043D99}" dt="2025-02-04T14:04:32.235" v="4692" actId="478"/>
          <ac:picMkLst>
            <pc:docMk/>
            <pc:sldMk cId="528675783" sldId="327"/>
            <ac:picMk id="21" creationId="{EF94CC9D-782E-4656-169C-D2CF57634E41}"/>
          </ac:picMkLst>
        </pc:picChg>
        <pc:picChg chg="add del mod">
          <ac:chgData name="鈴木 栄之心(suzuki-einoshin.cq3)" userId="59b9bc30-94fb-4888-9603-60f735782ef0" providerId="ADAL" clId="{4E10AF45-363E-4BA4-9E8E-515D3B043D99}" dt="2025-02-04T14:04:11.662" v="4685" actId="478"/>
          <ac:picMkLst>
            <pc:docMk/>
            <pc:sldMk cId="528675783" sldId="327"/>
            <ac:picMk id="27" creationId="{4F06A896-8FAA-F48B-640D-32EA976F6E16}"/>
          </ac:picMkLst>
        </pc:picChg>
        <pc:picChg chg="add del mod">
          <ac:chgData name="鈴木 栄之心(suzuki-einoshin.cq3)" userId="59b9bc30-94fb-4888-9603-60f735782ef0" providerId="ADAL" clId="{4E10AF45-363E-4BA4-9E8E-515D3B043D99}" dt="2025-02-04T14:15:15.915" v="4966" actId="478"/>
          <ac:picMkLst>
            <pc:docMk/>
            <pc:sldMk cId="528675783" sldId="327"/>
            <ac:picMk id="28" creationId="{6D064299-2551-7805-580A-0EEE00031AA1}"/>
          </ac:picMkLst>
        </pc:picChg>
        <pc:picChg chg="add del mod">
          <ac:chgData name="鈴木 栄之心(suzuki-einoshin.cq3)" userId="59b9bc30-94fb-4888-9603-60f735782ef0" providerId="ADAL" clId="{4E10AF45-363E-4BA4-9E8E-515D3B043D99}" dt="2025-02-04T14:04:31.471" v="4691" actId="478"/>
          <ac:picMkLst>
            <pc:docMk/>
            <pc:sldMk cId="528675783" sldId="327"/>
            <ac:picMk id="29" creationId="{1BC27899-C006-3696-E8DE-07C9DA5FE1E8}"/>
          </ac:picMkLst>
        </pc:picChg>
        <pc:picChg chg="add del mod">
          <ac:chgData name="鈴木 栄之心(suzuki-einoshin.cq3)" userId="59b9bc30-94fb-4888-9603-60f735782ef0" providerId="ADAL" clId="{4E10AF45-363E-4BA4-9E8E-515D3B043D99}" dt="2025-02-04T14:15:25.802" v="4970" actId="478"/>
          <ac:picMkLst>
            <pc:docMk/>
            <pc:sldMk cId="528675783" sldId="327"/>
            <ac:picMk id="30" creationId="{81704DED-A211-85B9-B02E-B10C30E7A57D}"/>
          </ac:picMkLst>
        </pc:picChg>
        <pc:picChg chg="add del mod">
          <ac:chgData name="鈴木 栄之心(suzuki-einoshin.cq3)" userId="59b9bc30-94fb-4888-9603-60f735782ef0" providerId="ADAL" clId="{4E10AF45-363E-4BA4-9E8E-515D3B043D99}" dt="2025-02-04T14:15:16.788" v="4967" actId="478"/>
          <ac:picMkLst>
            <pc:docMk/>
            <pc:sldMk cId="528675783" sldId="327"/>
            <ac:picMk id="36" creationId="{31B93CAB-4C11-FAAC-D894-080A931EC5FF}"/>
          </ac:picMkLst>
        </pc:picChg>
        <pc:picChg chg="add del mod">
          <ac:chgData name="鈴木 栄之心(suzuki-einoshin.cq3)" userId="59b9bc30-94fb-4888-9603-60f735782ef0" providerId="ADAL" clId="{4E10AF45-363E-4BA4-9E8E-515D3B043D99}" dt="2025-02-04T14:19:50.137" v="4991" actId="478"/>
          <ac:picMkLst>
            <pc:docMk/>
            <pc:sldMk cId="528675783" sldId="327"/>
            <ac:picMk id="37" creationId="{DA8A8FDC-4B03-A5C8-4797-F254190025D9}"/>
          </ac:picMkLst>
        </pc:picChg>
        <pc:picChg chg="add del mod">
          <ac:chgData name="鈴木 栄之心(suzuki-einoshin.cq3)" userId="59b9bc30-94fb-4888-9603-60f735782ef0" providerId="ADAL" clId="{4E10AF45-363E-4BA4-9E8E-515D3B043D99}" dt="2025-02-22T07:33:19.325" v="26200" actId="478"/>
          <ac:picMkLst>
            <pc:docMk/>
            <pc:sldMk cId="528675783" sldId="327"/>
            <ac:picMk id="43" creationId="{B8255384-7AF6-FCAF-24E7-A6DA8890F0BF}"/>
          </ac:picMkLst>
        </pc:picChg>
        <pc:picChg chg="add del mod">
          <ac:chgData name="鈴木 栄之心(suzuki-einoshin.cq3)" userId="59b9bc30-94fb-4888-9603-60f735782ef0" providerId="ADAL" clId="{4E10AF45-363E-4BA4-9E8E-515D3B043D99}" dt="2025-02-22T07:33:50.033" v="26210" actId="478"/>
          <ac:picMkLst>
            <pc:docMk/>
            <pc:sldMk cId="528675783" sldId="327"/>
            <ac:picMk id="44" creationId="{9E374057-F4B6-85D6-F18A-68B212923FBB}"/>
          </ac:picMkLst>
        </pc:picChg>
      </pc:sldChg>
      <pc:sldChg chg="addSp modSp new add del mod">
        <pc:chgData name="鈴木 栄之心(suzuki-einoshin.cq3)" userId="59b9bc30-94fb-4888-9603-60f735782ef0" providerId="ADAL" clId="{4E10AF45-363E-4BA4-9E8E-515D3B043D99}" dt="2025-02-22T09:38:15.098" v="26486"/>
        <pc:sldMkLst>
          <pc:docMk/>
          <pc:sldMk cId="4062479086" sldId="328"/>
        </pc:sldMkLst>
        <pc:spChg chg="add mod">
          <ac:chgData name="鈴木 栄之心(suzuki-einoshin.cq3)" userId="59b9bc30-94fb-4888-9603-60f735782ef0" providerId="ADAL" clId="{4E10AF45-363E-4BA4-9E8E-515D3B043D99}" dt="2025-02-05T07:38:45.206" v="6852"/>
          <ac:spMkLst>
            <pc:docMk/>
            <pc:sldMk cId="4062479086" sldId="328"/>
            <ac:spMk id="2" creationId="{0780F99C-AD3E-97C7-37FA-0BF71145031C}"/>
          </ac:spMkLst>
        </pc:spChg>
        <pc:spChg chg="add mod">
          <ac:chgData name="鈴木 栄之心(suzuki-einoshin.cq3)" userId="59b9bc30-94fb-4888-9603-60f735782ef0" providerId="ADAL" clId="{4E10AF45-363E-4BA4-9E8E-515D3B043D99}" dt="2025-02-05T07:38:45.206" v="6852"/>
          <ac:spMkLst>
            <pc:docMk/>
            <pc:sldMk cId="4062479086" sldId="328"/>
            <ac:spMk id="3" creationId="{BEE6FBAA-A0BD-CDD4-B14E-40B72F377147}"/>
          </ac:spMkLst>
        </pc:spChg>
        <pc:spChg chg="add mod">
          <ac:chgData name="鈴木 栄之心(suzuki-einoshin.cq3)" userId="59b9bc30-94fb-4888-9603-60f735782ef0" providerId="ADAL" clId="{4E10AF45-363E-4BA4-9E8E-515D3B043D99}" dt="2025-02-05T07:38:45.206" v="6852"/>
          <ac:spMkLst>
            <pc:docMk/>
            <pc:sldMk cId="4062479086" sldId="328"/>
            <ac:spMk id="4" creationId="{549241EF-6A9F-EF2F-DA6A-146C5EB5D1F1}"/>
          </ac:spMkLst>
        </pc:spChg>
        <pc:spChg chg="add mod">
          <ac:chgData name="鈴木 栄之心(suzuki-einoshin.cq3)" userId="59b9bc30-94fb-4888-9603-60f735782ef0" providerId="ADAL" clId="{4E10AF45-363E-4BA4-9E8E-515D3B043D99}" dt="2025-02-06T10:14:16.610" v="21996"/>
          <ac:spMkLst>
            <pc:docMk/>
            <pc:sldMk cId="4062479086" sldId="328"/>
            <ac:spMk id="5" creationId="{759F8881-8813-F55E-44D6-2B3BF54A610F}"/>
          </ac:spMkLst>
        </pc:spChg>
        <pc:spChg chg="add mod">
          <ac:chgData name="鈴木 栄之心(suzuki-einoshin.cq3)" userId="59b9bc30-94fb-4888-9603-60f735782ef0" providerId="ADAL" clId="{4E10AF45-363E-4BA4-9E8E-515D3B043D99}" dt="2025-02-22T09:38:15.098" v="26486"/>
          <ac:spMkLst>
            <pc:docMk/>
            <pc:sldMk cId="4062479086" sldId="328"/>
            <ac:spMk id="6" creationId="{A8403432-56B1-C18C-5DD5-D8F5AF326911}"/>
          </ac:spMkLst>
        </pc:spChg>
      </pc:sldChg>
      <pc:sldChg chg="addSp delSp modSp new mod ord">
        <pc:chgData name="鈴木 栄之心(suzuki-einoshin.cq3)" userId="59b9bc30-94fb-4888-9603-60f735782ef0" providerId="ADAL" clId="{4E10AF45-363E-4BA4-9E8E-515D3B043D99}" dt="2025-02-22T10:18:16.774" v="26916" actId="20577"/>
        <pc:sldMkLst>
          <pc:docMk/>
          <pc:sldMk cId="1677314095" sldId="329"/>
        </pc:sldMkLst>
        <pc:spChg chg="add mod">
          <ac:chgData name="鈴木 栄之心(suzuki-einoshin.cq3)" userId="59b9bc30-94fb-4888-9603-60f735782ef0" providerId="ADAL" clId="{4E10AF45-363E-4BA4-9E8E-515D3B043D99}" dt="2025-02-06T06:37:32.330" v="17739"/>
          <ac:spMkLst>
            <pc:docMk/>
            <pc:sldMk cId="1677314095" sldId="329"/>
            <ac:spMk id="2" creationId="{15E8223B-C856-FE79-0A9A-63FD0B114F30}"/>
          </ac:spMkLst>
        </pc:spChg>
        <pc:spChg chg="add mod">
          <ac:chgData name="鈴木 栄之心(suzuki-einoshin.cq3)" userId="59b9bc30-94fb-4888-9603-60f735782ef0" providerId="ADAL" clId="{4E10AF45-363E-4BA4-9E8E-515D3B043D99}" dt="2025-02-06T06:37:32.330" v="17739"/>
          <ac:spMkLst>
            <pc:docMk/>
            <pc:sldMk cId="1677314095" sldId="329"/>
            <ac:spMk id="3" creationId="{84F9400D-DE67-B518-B305-239A80F54F91}"/>
          </ac:spMkLst>
        </pc:spChg>
        <pc:spChg chg="add mod">
          <ac:chgData name="鈴木 栄之心(suzuki-einoshin.cq3)" userId="59b9bc30-94fb-4888-9603-60f735782ef0" providerId="ADAL" clId="{4E10AF45-363E-4BA4-9E8E-515D3B043D99}" dt="2025-02-06T09:40:36.301" v="21462" actId="20577"/>
          <ac:spMkLst>
            <pc:docMk/>
            <pc:sldMk cId="1677314095" sldId="329"/>
            <ac:spMk id="4" creationId="{D49272A9-1D66-A131-6436-1D6235145EAE}"/>
          </ac:spMkLst>
        </pc:spChg>
        <pc:spChg chg="add del mod">
          <ac:chgData name="鈴木 栄之心(suzuki-einoshin.cq3)" userId="59b9bc30-94fb-4888-9603-60f735782ef0" providerId="ADAL" clId="{4E10AF45-363E-4BA4-9E8E-515D3B043D99}" dt="2025-02-06T10:14:55.409" v="22015" actId="478"/>
          <ac:spMkLst>
            <pc:docMk/>
            <pc:sldMk cId="1677314095" sldId="329"/>
            <ac:spMk id="5" creationId="{979B8150-7CAA-395E-C823-89BF63DD0B12}"/>
          </ac:spMkLst>
        </pc:spChg>
        <pc:spChg chg="add mod">
          <ac:chgData name="鈴木 栄之心(suzuki-einoshin.cq3)" userId="59b9bc30-94fb-4888-9603-60f735782ef0" providerId="ADAL" clId="{4E10AF45-363E-4BA4-9E8E-515D3B043D99}" dt="2025-02-22T10:18:16.774" v="26916" actId="20577"/>
          <ac:spMkLst>
            <pc:docMk/>
            <pc:sldMk cId="1677314095" sldId="329"/>
            <ac:spMk id="6" creationId="{F5F47379-BD5A-B2D3-4B7F-C146ED4AC70A}"/>
          </ac:spMkLst>
        </pc:spChg>
        <pc:spChg chg="add mod">
          <ac:chgData name="鈴木 栄之心(suzuki-einoshin.cq3)" userId="59b9bc30-94fb-4888-9603-60f735782ef0" providerId="ADAL" clId="{4E10AF45-363E-4BA4-9E8E-515D3B043D99}" dt="2025-02-06T10:14:57.725" v="22018" actId="20577"/>
          <ac:spMkLst>
            <pc:docMk/>
            <pc:sldMk cId="1677314095" sldId="329"/>
            <ac:spMk id="7" creationId="{787DD0CE-FA5B-9D15-4C26-19B787B30965}"/>
          </ac:spMkLst>
        </pc:spChg>
      </pc:sldChg>
      <pc:sldChg chg="add del setBg">
        <pc:chgData name="鈴木 栄之心(suzuki-einoshin.cq3)" userId="59b9bc30-94fb-4888-9603-60f735782ef0" providerId="ADAL" clId="{4E10AF45-363E-4BA4-9E8E-515D3B043D99}" dt="2025-02-20T15:05:17.665" v="25708"/>
        <pc:sldMkLst>
          <pc:docMk/>
          <pc:sldMk cId="2382564632" sldId="410"/>
        </pc:sldMkLst>
      </pc:sldChg>
    </pc:docChg>
  </pc:docChgLst>
  <pc:docChgLst>
    <pc:chgData name="鈴木 栄之心(suzuki-einoshin.cq3)" userId="59b9bc30-94fb-4888-9603-60f735782ef0" providerId="ADAL" clId="{3A792AD3-4769-4DA8-93D5-79278A98F6F6}"/>
    <pc:docChg chg="undo redo custSel modSld">
      <pc:chgData name="鈴木 栄之心(suzuki-einoshin.cq3)" userId="59b9bc30-94fb-4888-9603-60f735782ef0" providerId="ADAL" clId="{3A792AD3-4769-4DA8-93D5-79278A98F6F6}" dt="2024-06-19T04:39:38.535" v="338" actId="20577"/>
      <pc:docMkLst>
        <pc:docMk/>
      </pc:docMkLst>
      <pc:sldChg chg="modSp mod">
        <pc:chgData name="鈴木 栄之心(suzuki-einoshin.cq3)" userId="59b9bc30-94fb-4888-9603-60f735782ef0" providerId="ADAL" clId="{3A792AD3-4769-4DA8-93D5-79278A98F6F6}" dt="2024-06-19T04:26:29.124" v="70" actId="20577"/>
        <pc:sldMkLst>
          <pc:docMk/>
          <pc:sldMk cId="3284666790" sldId="294"/>
        </pc:sldMkLst>
        <pc:spChg chg="mod">
          <ac:chgData name="鈴木 栄之心(suzuki-einoshin.cq3)" userId="59b9bc30-94fb-4888-9603-60f735782ef0" providerId="ADAL" clId="{3A792AD3-4769-4DA8-93D5-79278A98F6F6}" dt="2024-06-19T04:26:29.124" v="70" actId="20577"/>
          <ac:spMkLst>
            <pc:docMk/>
            <pc:sldMk cId="3284666790" sldId="294"/>
            <ac:spMk id="8" creationId="{87B517B7-D431-8FB9-AB64-842600F39B81}"/>
          </ac:spMkLst>
        </pc:spChg>
      </pc:sldChg>
      <pc:sldChg chg="modSp mod">
        <pc:chgData name="鈴木 栄之心(suzuki-einoshin.cq3)" userId="59b9bc30-94fb-4888-9603-60f735782ef0" providerId="ADAL" clId="{3A792AD3-4769-4DA8-93D5-79278A98F6F6}" dt="2024-06-19T04:29:53.656" v="166" actId="6549"/>
        <pc:sldMkLst>
          <pc:docMk/>
          <pc:sldMk cId="3270419654" sldId="298"/>
        </pc:sldMkLst>
        <pc:spChg chg="mod">
          <ac:chgData name="鈴木 栄之心(suzuki-einoshin.cq3)" userId="59b9bc30-94fb-4888-9603-60f735782ef0" providerId="ADAL" clId="{3A792AD3-4769-4DA8-93D5-79278A98F6F6}" dt="2024-06-19T04:29:53.656" v="166" actId="6549"/>
          <ac:spMkLst>
            <pc:docMk/>
            <pc:sldMk cId="3270419654" sldId="298"/>
            <ac:spMk id="12" creationId="{AC4A8765-2848-27E7-3D3A-2E537125C503}"/>
          </ac:spMkLst>
        </pc:spChg>
        <pc:spChg chg="mod">
          <ac:chgData name="鈴木 栄之心(suzuki-einoshin.cq3)" userId="59b9bc30-94fb-4888-9603-60f735782ef0" providerId="ADAL" clId="{3A792AD3-4769-4DA8-93D5-79278A98F6F6}" dt="2024-06-19T04:27:38.853" v="76" actId="1036"/>
          <ac:spMkLst>
            <pc:docMk/>
            <pc:sldMk cId="3270419654" sldId="298"/>
            <ac:spMk id="13" creationId="{8DDD6D25-6A00-E197-335E-E69B8968CDCB}"/>
          </ac:spMkLst>
        </pc:spChg>
      </pc:sldChg>
      <pc:sldChg chg="modSp mod">
        <pc:chgData name="鈴木 栄之心(suzuki-einoshin.cq3)" userId="59b9bc30-94fb-4888-9603-60f735782ef0" providerId="ADAL" clId="{3A792AD3-4769-4DA8-93D5-79278A98F6F6}" dt="2024-06-19T04:30:24.646" v="179" actId="20577"/>
        <pc:sldMkLst>
          <pc:docMk/>
          <pc:sldMk cId="357244595" sldId="299"/>
        </pc:sldMkLst>
        <pc:spChg chg="mod">
          <ac:chgData name="鈴木 栄之心(suzuki-einoshin.cq3)" userId="59b9bc30-94fb-4888-9603-60f735782ef0" providerId="ADAL" clId="{3A792AD3-4769-4DA8-93D5-79278A98F6F6}" dt="2024-06-19T04:30:24.646" v="179" actId="20577"/>
          <ac:spMkLst>
            <pc:docMk/>
            <pc:sldMk cId="357244595" sldId="299"/>
            <ac:spMk id="9" creationId="{9DA5E3C3-3FC3-AB07-369A-24CD4744936B}"/>
          </ac:spMkLst>
        </pc:spChg>
      </pc:sldChg>
      <pc:sldChg chg="modSp mod">
        <pc:chgData name="鈴木 栄之心(suzuki-einoshin.cq3)" userId="59b9bc30-94fb-4888-9603-60f735782ef0" providerId="ADAL" clId="{3A792AD3-4769-4DA8-93D5-79278A98F6F6}" dt="2024-06-19T04:39:38.535" v="338" actId="20577"/>
        <pc:sldMkLst>
          <pc:docMk/>
          <pc:sldMk cId="506152098" sldId="303"/>
        </pc:sldMkLst>
        <pc:spChg chg="mod">
          <ac:chgData name="鈴木 栄之心(suzuki-einoshin.cq3)" userId="59b9bc30-94fb-4888-9603-60f735782ef0" providerId="ADAL" clId="{3A792AD3-4769-4DA8-93D5-79278A98F6F6}" dt="2024-06-19T04:39:38.535" v="338" actId="20577"/>
          <ac:spMkLst>
            <pc:docMk/>
            <pc:sldMk cId="506152098" sldId="303"/>
            <ac:spMk id="8" creationId="{F2203339-9583-CE59-9105-6C31EFCE03BB}"/>
          </ac:spMkLst>
        </pc:spChg>
      </pc:sldChg>
      <pc:sldChg chg="modSp mod">
        <pc:chgData name="鈴木 栄之心(suzuki-einoshin.cq3)" userId="59b9bc30-94fb-4888-9603-60f735782ef0" providerId="ADAL" clId="{3A792AD3-4769-4DA8-93D5-79278A98F6F6}" dt="2024-06-19T04:37:44.356" v="327"/>
        <pc:sldMkLst>
          <pc:docMk/>
          <pc:sldMk cId="2723685440" sldId="304"/>
        </pc:sldMkLst>
        <pc:spChg chg="mod">
          <ac:chgData name="鈴木 栄之心(suzuki-einoshin.cq3)" userId="59b9bc30-94fb-4888-9603-60f735782ef0" providerId="ADAL" clId="{3A792AD3-4769-4DA8-93D5-79278A98F6F6}" dt="2024-06-19T04:36:35.912" v="294" actId="20577"/>
          <ac:spMkLst>
            <pc:docMk/>
            <pc:sldMk cId="2723685440" sldId="304"/>
            <ac:spMk id="5" creationId="{B46A8C0C-1476-31C6-C4B0-B868303C2C63}"/>
          </ac:spMkLst>
        </pc:spChg>
        <pc:spChg chg="mod">
          <ac:chgData name="鈴木 栄之心(suzuki-einoshin.cq3)" userId="59b9bc30-94fb-4888-9603-60f735782ef0" providerId="ADAL" clId="{3A792AD3-4769-4DA8-93D5-79278A98F6F6}" dt="2024-06-19T04:37:44.356" v="327"/>
          <ac:spMkLst>
            <pc:docMk/>
            <pc:sldMk cId="2723685440" sldId="304"/>
            <ac:spMk id="6" creationId="{D6414386-1C39-F5DB-4EC7-79A41A0D00AD}"/>
          </ac:spMkLst>
        </pc:spChg>
      </pc:sldChg>
      <pc:sldChg chg="modSp mod">
        <pc:chgData name="鈴木 栄之心(suzuki-einoshin.cq3)" userId="59b9bc30-94fb-4888-9603-60f735782ef0" providerId="ADAL" clId="{3A792AD3-4769-4DA8-93D5-79278A98F6F6}" dt="2024-06-19T04:35:15.077" v="280"/>
        <pc:sldMkLst>
          <pc:docMk/>
          <pc:sldMk cId="22231031" sldId="315"/>
        </pc:sldMkLst>
        <pc:spChg chg="mod">
          <ac:chgData name="鈴木 栄之心(suzuki-einoshin.cq3)" userId="59b9bc30-94fb-4888-9603-60f735782ef0" providerId="ADAL" clId="{3A792AD3-4769-4DA8-93D5-79278A98F6F6}" dt="2024-06-19T04:35:15.077" v="280"/>
          <ac:spMkLst>
            <pc:docMk/>
            <pc:sldMk cId="22231031" sldId="315"/>
            <ac:spMk id="6" creationId="{C25A6709-5739-615B-C081-B00B1F89FB6E}"/>
          </ac:spMkLst>
        </pc:spChg>
      </pc:sldChg>
    </pc:docChg>
  </pc:docChgLst>
  <pc:docChgLst>
    <pc:chgData name="鈴木 栄之心(suzuki-einoshin.cq3)" userId="59b9bc30-94fb-4888-9603-60f735782ef0" providerId="ADAL" clId="{A7A888AD-1CA6-4AEC-AD5F-A746AAB0906A}"/>
    <pc:docChg chg="undo redo custSel modSld">
      <pc:chgData name="鈴木 栄之心(suzuki-einoshin.cq3)" userId="59b9bc30-94fb-4888-9603-60f735782ef0" providerId="ADAL" clId="{A7A888AD-1CA6-4AEC-AD5F-A746AAB0906A}" dt="2024-04-15T05:20:57.646" v="178" actId="20577"/>
      <pc:docMkLst>
        <pc:docMk/>
      </pc:docMkLst>
      <pc:sldChg chg="modSp mod">
        <pc:chgData name="鈴木 栄之心(suzuki-einoshin.cq3)" userId="59b9bc30-94fb-4888-9603-60f735782ef0" providerId="ADAL" clId="{A7A888AD-1CA6-4AEC-AD5F-A746AAB0906A}" dt="2024-04-15T04:47:03.354" v="6"/>
        <pc:sldMkLst>
          <pc:docMk/>
          <pc:sldMk cId="2172879846" sldId="256"/>
        </pc:sldMkLst>
        <pc:spChg chg="mod">
          <ac:chgData name="鈴木 栄之心(suzuki-einoshin.cq3)" userId="59b9bc30-94fb-4888-9603-60f735782ef0" providerId="ADAL" clId="{A7A888AD-1CA6-4AEC-AD5F-A746AAB0906A}" dt="2024-04-15T04:47:03.354" v="6"/>
          <ac:spMkLst>
            <pc:docMk/>
            <pc:sldMk cId="2172879846" sldId="256"/>
            <ac:spMk id="11" creationId="{AF2ABF2D-37F2-C589-5A74-E1FA4DEC32CF}"/>
          </ac:spMkLst>
        </pc:spChg>
      </pc:sldChg>
      <pc:sldChg chg="modSp mod">
        <pc:chgData name="鈴木 栄之心(suzuki-einoshin.cq3)" userId="59b9bc30-94fb-4888-9603-60f735782ef0" providerId="ADAL" clId="{A7A888AD-1CA6-4AEC-AD5F-A746AAB0906A}" dt="2024-04-15T04:48:04.062" v="24" actId="14100"/>
        <pc:sldMkLst>
          <pc:docMk/>
          <pc:sldMk cId="2118051686" sldId="258"/>
        </pc:sldMkLst>
        <pc:spChg chg="mod">
          <ac:chgData name="鈴木 栄之心(suzuki-einoshin.cq3)" userId="59b9bc30-94fb-4888-9603-60f735782ef0" providerId="ADAL" clId="{A7A888AD-1CA6-4AEC-AD5F-A746AAB0906A}" dt="2024-04-15T04:48:04.062" v="24" actId="14100"/>
          <ac:spMkLst>
            <pc:docMk/>
            <pc:sldMk cId="2118051686" sldId="258"/>
            <ac:spMk id="32" creationId="{EEAA7104-559D-B60B-FB97-E5444069FE4B}"/>
          </ac:spMkLst>
        </pc:spChg>
      </pc:sldChg>
      <pc:sldChg chg="modSp mod">
        <pc:chgData name="鈴木 栄之心(suzuki-einoshin.cq3)" userId="59b9bc30-94fb-4888-9603-60f735782ef0" providerId="ADAL" clId="{A7A888AD-1CA6-4AEC-AD5F-A746AAB0906A}" dt="2024-04-15T04:48:36.773" v="31"/>
        <pc:sldMkLst>
          <pc:docMk/>
          <pc:sldMk cId="281865243" sldId="259"/>
        </pc:sldMkLst>
        <pc:spChg chg="mod">
          <ac:chgData name="鈴木 栄之心(suzuki-einoshin.cq3)" userId="59b9bc30-94fb-4888-9603-60f735782ef0" providerId="ADAL" clId="{A7A888AD-1CA6-4AEC-AD5F-A746AAB0906A}" dt="2024-04-15T04:48:36.773" v="31"/>
          <ac:spMkLst>
            <pc:docMk/>
            <pc:sldMk cId="281865243" sldId="259"/>
            <ac:spMk id="22" creationId="{6A8D26B9-580F-B30B-7E86-71F818EC2B8A}"/>
          </ac:spMkLst>
        </pc:spChg>
      </pc:sldChg>
      <pc:sldChg chg="modSp mod">
        <pc:chgData name="鈴木 栄之心(suzuki-einoshin.cq3)" userId="59b9bc30-94fb-4888-9603-60f735782ef0" providerId="ADAL" clId="{A7A888AD-1CA6-4AEC-AD5F-A746AAB0906A}" dt="2024-04-15T05:00:03.875" v="51" actId="20577"/>
        <pc:sldMkLst>
          <pc:docMk/>
          <pc:sldMk cId="363907217" sldId="260"/>
        </pc:sldMkLst>
        <pc:spChg chg="mod">
          <ac:chgData name="鈴木 栄之心(suzuki-einoshin.cq3)" userId="59b9bc30-94fb-4888-9603-60f735782ef0" providerId="ADAL" clId="{A7A888AD-1CA6-4AEC-AD5F-A746AAB0906A}" dt="2024-04-15T04:53:29.047" v="38"/>
          <ac:spMkLst>
            <pc:docMk/>
            <pc:sldMk cId="363907217" sldId="260"/>
            <ac:spMk id="5" creationId="{454FEE8A-99FA-CDF9-E60D-2D82C033DA04}"/>
          </ac:spMkLst>
        </pc:spChg>
        <pc:graphicFrameChg chg="mod modGraphic">
          <ac:chgData name="鈴木 栄之心(suzuki-einoshin.cq3)" userId="59b9bc30-94fb-4888-9603-60f735782ef0" providerId="ADAL" clId="{A7A888AD-1CA6-4AEC-AD5F-A746AAB0906A}" dt="2024-04-15T05:00:03.875" v="51" actId="20577"/>
          <ac:graphicFrameMkLst>
            <pc:docMk/>
            <pc:sldMk cId="363907217" sldId="260"/>
            <ac:graphicFrameMk id="6" creationId="{38ED2F7E-A7B7-6AAE-A110-DD15A7B27F32}"/>
          </ac:graphicFrameMkLst>
        </pc:graphicFrameChg>
      </pc:sldChg>
      <pc:sldChg chg="modSp mod">
        <pc:chgData name="鈴木 栄之心(suzuki-einoshin.cq3)" userId="59b9bc30-94fb-4888-9603-60f735782ef0" providerId="ADAL" clId="{A7A888AD-1CA6-4AEC-AD5F-A746AAB0906A}" dt="2024-04-15T05:17:27.559" v="110"/>
        <pc:sldMkLst>
          <pc:docMk/>
          <pc:sldMk cId="3871369195" sldId="261"/>
        </pc:sldMkLst>
        <pc:graphicFrameChg chg="mod modGraphic">
          <ac:chgData name="鈴木 栄之心(suzuki-einoshin.cq3)" userId="59b9bc30-94fb-4888-9603-60f735782ef0" providerId="ADAL" clId="{A7A888AD-1CA6-4AEC-AD5F-A746AAB0906A}" dt="2024-04-15T05:17:27.559" v="110"/>
          <ac:graphicFrameMkLst>
            <pc:docMk/>
            <pc:sldMk cId="3871369195" sldId="261"/>
            <ac:graphicFrameMk id="7" creationId="{3476797F-874E-5C2E-D2D7-536C5B8A6935}"/>
          </ac:graphicFrameMkLst>
        </pc:graphicFrameChg>
      </pc:sldChg>
      <pc:sldChg chg="modSp mod">
        <pc:chgData name="鈴木 栄之心(suzuki-einoshin.cq3)" userId="59b9bc30-94fb-4888-9603-60f735782ef0" providerId="ADAL" clId="{A7A888AD-1CA6-4AEC-AD5F-A746AAB0906A}" dt="2024-04-15T05:19:01.756" v="135" actId="948"/>
        <pc:sldMkLst>
          <pc:docMk/>
          <pc:sldMk cId="1949926009" sldId="279"/>
        </pc:sldMkLst>
        <pc:spChg chg="mod">
          <ac:chgData name="鈴木 栄之心(suzuki-einoshin.cq3)" userId="59b9bc30-94fb-4888-9603-60f735782ef0" providerId="ADAL" clId="{A7A888AD-1CA6-4AEC-AD5F-A746AAB0906A}" dt="2024-04-15T05:19:01.756" v="135" actId="948"/>
          <ac:spMkLst>
            <pc:docMk/>
            <pc:sldMk cId="1949926009" sldId="279"/>
            <ac:spMk id="5" creationId="{F3AD58F0-9556-9FFE-959A-11F7D9BD9D5F}"/>
          </ac:spMkLst>
        </pc:spChg>
      </pc:sldChg>
      <pc:sldChg chg="modSp mod">
        <pc:chgData name="鈴木 栄之心(suzuki-einoshin.cq3)" userId="59b9bc30-94fb-4888-9603-60f735782ef0" providerId="ADAL" clId="{A7A888AD-1CA6-4AEC-AD5F-A746AAB0906A}" dt="2024-04-15T05:20:17.844" v="170"/>
        <pc:sldMkLst>
          <pc:docMk/>
          <pc:sldMk cId="2416679770" sldId="283"/>
        </pc:sldMkLst>
        <pc:spChg chg="mod">
          <ac:chgData name="鈴木 栄之心(suzuki-einoshin.cq3)" userId="59b9bc30-94fb-4888-9603-60f735782ef0" providerId="ADAL" clId="{A7A888AD-1CA6-4AEC-AD5F-A746AAB0906A}" dt="2024-04-15T05:20:17.844" v="170"/>
          <ac:spMkLst>
            <pc:docMk/>
            <pc:sldMk cId="2416679770" sldId="283"/>
            <ac:spMk id="8" creationId="{87B517B7-D431-8FB9-AB64-842600F39B81}"/>
          </ac:spMkLst>
        </pc:spChg>
      </pc:sldChg>
      <pc:sldChg chg="modSp mod">
        <pc:chgData name="鈴木 栄之心(suzuki-einoshin.cq3)" userId="59b9bc30-94fb-4888-9603-60f735782ef0" providerId="ADAL" clId="{A7A888AD-1CA6-4AEC-AD5F-A746AAB0906A}" dt="2024-04-15T05:15:31.124" v="78" actId="20577"/>
        <pc:sldMkLst>
          <pc:docMk/>
          <pc:sldMk cId="752415128" sldId="286"/>
        </pc:sldMkLst>
        <pc:spChg chg="mod">
          <ac:chgData name="鈴木 栄之心(suzuki-einoshin.cq3)" userId="59b9bc30-94fb-4888-9603-60f735782ef0" providerId="ADAL" clId="{A7A888AD-1CA6-4AEC-AD5F-A746AAB0906A}" dt="2024-04-15T05:15:31.124" v="78" actId="20577"/>
          <ac:spMkLst>
            <pc:docMk/>
            <pc:sldMk cId="752415128" sldId="286"/>
            <ac:spMk id="2" creationId="{C5843E14-430A-DAB2-6DF8-0B7B5B903292}"/>
          </ac:spMkLst>
        </pc:spChg>
      </pc:sldChg>
      <pc:sldChg chg="modSp mod">
        <pc:chgData name="鈴木 栄之心(suzuki-einoshin.cq3)" userId="59b9bc30-94fb-4888-9603-60f735782ef0" providerId="ADAL" clId="{A7A888AD-1CA6-4AEC-AD5F-A746AAB0906A}" dt="2024-04-15T05:18:16.955" v="121"/>
        <pc:sldMkLst>
          <pc:docMk/>
          <pc:sldMk cId="1970367648" sldId="287"/>
        </pc:sldMkLst>
        <pc:spChg chg="mod">
          <ac:chgData name="鈴木 栄之心(suzuki-einoshin.cq3)" userId="59b9bc30-94fb-4888-9603-60f735782ef0" providerId="ADAL" clId="{A7A888AD-1CA6-4AEC-AD5F-A746AAB0906A}" dt="2024-04-15T05:18:16.955" v="121"/>
          <ac:spMkLst>
            <pc:docMk/>
            <pc:sldMk cId="1970367648" sldId="287"/>
            <ac:spMk id="4" creationId="{D6E80FC0-99A9-026B-9D49-10B6F5C615D5}"/>
          </ac:spMkLst>
        </pc:spChg>
      </pc:sldChg>
      <pc:sldChg chg="modSp mod">
        <pc:chgData name="鈴木 栄之心(suzuki-einoshin.cq3)" userId="59b9bc30-94fb-4888-9603-60f735782ef0" providerId="ADAL" clId="{A7A888AD-1CA6-4AEC-AD5F-A746AAB0906A}" dt="2024-04-15T05:19:12.132" v="137"/>
        <pc:sldMkLst>
          <pc:docMk/>
          <pc:sldMk cId="2404117323" sldId="289"/>
        </pc:sldMkLst>
        <pc:spChg chg="mod">
          <ac:chgData name="鈴木 栄之心(suzuki-einoshin.cq3)" userId="59b9bc30-94fb-4888-9603-60f735782ef0" providerId="ADAL" clId="{A7A888AD-1CA6-4AEC-AD5F-A746AAB0906A}" dt="2024-04-15T05:19:12.132" v="137"/>
          <ac:spMkLst>
            <pc:docMk/>
            <pc:sldMk cId="2404117323" sldId="289"/>
            <ac:spMk id="9" creationId="{683FBF3F-0FE4-5161-4C69-F4EAA7A9F453}"/>
          </ac:spMkLst>
        </pc:spChg>
      </pc:sldChg>
      <pc:sldChg chg="modSp mod">
        <pc:chgData name="鈴木 栄之心(suzuki-einoshin.cq3)" userId="59b9bc30-94fb-4888-9603-60f735782ef0" providerId="ADAL" clId="{A7A888AD-1CA6-4AEC-AD5F-A746AAB0906A}" dt="2024-04-15T05:19:16.762" v="139"/>
        <pc:sldMkLst>
          <pc:docMk/>
          <pc:sldMk cId="1582324130" sldId="290"/>
        </pc:sldMkLst>
        <pc:spChg chg="mod">
          <ac:chgData name="鈴木 栄之心(suzuki-einoshin.cq3)" userId="59b9bc30-94fb-4888-9603-60f735782ef0" providerId="ADAL" clId="{A7A888AD-1CA6-4AEC-AD5F-A746AAB0906A}" dt="2024-04-15T05:19:16.762" v="139"/>
          <ac:spMkLst>
            <pc:docMk/>
            <pc:sldMk cId="1582324130" sldId="290"/>
            <ac:spMk id="10" creationId="{1F3905DA-0CDA-36B3-5553-24917B7CA388}"/>
          </ac:spMkLst>
        </pc:spChg>
      </pc:sldChg>
      <pc:sldChg chg="modSp mod">
        <pc:chgData name="鈴木 栄之心(suzuki-einoshin.cq3)" userId="59b9bc30-94fb-4888-9603-60f735782ef0" providerId="ADAL" clId="{A7A888AD-1CA6-4AEC-AD5F-A746AAB0906A}" dt="2024-04-15T05:19:35.078" v="149"/>
        <pc:sldMkLst>
          <pc:docMk/>
          <pc:sldMk cId="2398779012" sldId="291"/>
        </pc:sldMkLst>
        <pc:spChg chg="mod">
          <ac:chgData name="鈴木 栄之心(suzuki-einoshin.cq3)" userId="59b9bc30-94fb-4888-9603-60f735782ef0" providerId="ADAL" clId="{A7A888AD-1CA6-4AEC-AD5F-A746AAB0906A}" dt="2024-04-15T05:19:24.231" v="143"/>
          <ac:spMkLst>
            <pc:docMk/>
            <pc:sldMk cId="2398779012" sldId="291"/>
            <ac:spMk id="4" creationId="{62C7B5E7-84C0-0F18-E14C-73E280A158D4}"/>
          </ac:spMkLst>
        </pc:spChg>
        <pc:spChg chg="mod">
          <ac:chgData name="鈴木 栄之心(suzuki-einoshin.cq3)" userId="59b9bc30-94fb-4888-9603-60f735782ef0" providerId="ADAL" clId="{A7A888AD-1CA6-4AEC-AD5F-A746AAB0906A}" dt="2024-04-15T05:19:29.530" v="147"/>
          <ac:spMkLst>
            <pc:docMk/>
            <pc:sldMk cId="2398779012" sldId="291"/>
            <ac:spMk id="12" creationId="{AC4A8765-2848-27E7-3D3A-2E537125C503}"/>
          </ac:spMkLst>
        </pc:spChg>
        <pc:spChg chg="mod">
          <ac:chgData name="鈴木 栄之心(suzuki-einoshin.cq3)" userId="59b9bc30-94fb-4888-9603-60f735782ef0" providerId="ADAL" clId="{A7A888AD-1CA6-4AEC-AD5F-A746AAB0906A}" dt="2024-04-15T05:19:35.078" v="149"/>
          <ac:spMkLst>
            <pc:docMk/>
            <pc:sldMk cId="2398779012" sldId="291"/>
            <ac:spMk id="13" creationId="{8DDD6D25-6A00-E197-335E-E69B8968CDCB}"/>
          </ac:spMkLst>
        </pc:spChg>
      </pc:sldChg>
      <pc:sldChg chg="modSp mod">
        <pc:chgData name="鈴木 栄之心(suzuki-einoshin.cq3)" userId="59b9bc30-94fb-4888-9603-60f735782ef0" providerId="ADAL" clId="{A7A888AD-1CA6-4AEC-AD5F-A746AAB0906A}" dt="2024-04-15T05:20:03.509" v="166"/>
        <pc:sldMkLst>
          <pc:docMk/>
          <pc:sldMk cId="3552934736" sldId="292"/>
        </pc:sldMkLst>
        <pc:spChg chg="mod">
          <ac:chgData name="鈴木 栄之心(suzuki-einoshin.cq3)" userId="59b9bc30-94fb-4888-9603-60f735782ef0" providerId="ADAL" clId="{A7A888AD-1CA6-4AEC-AD5F-A746AAB0906A}" dt="2024-04-15T05:19:45.644" v="155"/>
          <ac:spMkLst>
            <pc:docMk/>
            <pc:sldMk cId="3552934736" sldId="292"/>
            <ac:spMk id="8" creationId="{F2203339-9583-CE59-9105-6C31EFCE03BB}"/>
          </ac:spMkLst>
        </pc:spChg>
        <pc:spChg chg="mod">
          <ac:chgData name="鈴木 栄之心(suzuki-einoshin.cq3)" userId="59b9bc30-94fb-4888-9603-60f735782ef0" providerId="ADAL" clId="{A7A888AD-1CA6-4AEC-AD5F-A746AAB0906A}" dt="2024-04-15T05:20:03.509" v="166"/>
          <ac:spMkLst>
            <pc:docMk/>
            <pc:sldMk cId="3552934736" sldId="292"/>
            <ac:spMk id="9" creationId="{9DA5E3C3-3FC3-AB07-369A-24CD4744936B}"/>
          </ac:spMkLst>
        </pc:spChg>
      </pc:sldChg>
      <pc:sldChg chg="modSp mod">
        <pc:chgData name="鈴木 栄之心(suzuki-einoshin.cq3)" userId="59b9bc30-94fb-4888-9603-60f735782ef0" providerId="ADAL" clId="{A7A888AD-1CA6-4AEC-AD5F-A746AAB0906A}" dt="2024-04-15T05:20:25.209" v="172"/>
        <pc:sldMkLst>
          <pc:docMk/>
          <pc:sldMk cId="3284666790" sldId="294"/>
        </pc:sldMkLst>
        <pc:spChg chg="mod">
          <ac:chgData name="鈴木 栄之心(suzuki-einoshin.cq3)" userId="59b9bc30-94fb-4888-9603-60f735782ef0" providerId="ADAL" clId="{A7A888AD-1CA6-4AEC-AD5F-A746AAB0906A}" dt="2024-04-15T05:20:25.209" v="172"/>
          <ac:spMkLst>
            <pc:docMk/>
            <pc:sldMk cId="3284666790" sldId="294"/>
            <ac:spMk id="8" creationId="{87B517B7-D431-8FB9-AB64-842600F39B81}"/>
          </ac:spMkLst>
        </pc:spChg>
      </pc:sldChg>
      <pc:sldChg chg="modSp mod">
        <pc:chgData name="鈴木 栄之心(suzuki-einoshin.cq3)" userId="59b9bc30-94fb-4888-9603-60f735782ef0" providerId="ADAL" clId="{A7A888AD-1CA6-4AEC-AD5F-A746AAB0906A}" dt="2024-04-15T05:20:34.866" v="174"/>
        <pc:sldMkLst>
          <pc:docMk/>
          <pc:sldMk cId="3270419654" sldId="298"/>
        </pc:sldMkLst>
        <pc:spChg chg="mod">
          <ac:chgData name="鈴木 栄之心(suzuki-einoshin.cq3)" userId="59b9bc30-94fb-4888-9603-60f735782ef0" providerId="ADAL" clId="{A7A888AD-1CA6-4AEC-AD5F-A746AAB0906A}" dt="2024-04-15T05:20:34.866" v="174"/>
          <ac:spMkLst>
            <pc:docMk/>
            <pc:sldMk cId="3270419654" sldId="298"/>
            <ac:spMk id="4" creationId="{62C7B5E7-84C0-0F18-E14C-73E280A158D4}"/>
          </ac:spMkLst>
        </pc:spChg>
      </pc:sldChg>
      <pc:sldChg chg="modSp mod">
        <pc:chgData name="鈴木 栄之心(suzuki-einoshin.cq3)" userId="59b9bc30-94fb-4888-9603-60f735782ef0" providerId="ADAL" clId="{A7A888AD-1CA6-4AEC-AD5F-A746AAB0906A}" dt="2024-04-15T05:20:57.646" v="178" actId="20577"/>
        <pc:sldMkLst>
          <pc:docMk/>
          <pc:sldMk cId="357244595" sldId="299"/>
        </pc:sldMkLst>
        <pc:spChg chg="mod">
          <ac:chgData name="鈴木 栄之心(suzuki-einoshin.cq3)" userId="59b9bc30-94fb-4888-9603-60f735782ef0" providerId="ADAL" clId="{A7A888AD-1CA6-4AEC-AD5F-A746AAB0906A}" dt="2024-04-15T05:20:57.646" v="178" actId="20577"/>
          <ac:spMkLst>
            <pc:docMk/>
            <pc:sldMk cId="357244595" sldId="299"/>
            <ac:spMk id="9" creationId="{9DA5E3C3-3FC3-AB07-369A-24CD4744936B}"/>
          </ac:spMkLst>
        </pc:spChg>
      </pc:sldChg>
    </pc:docChg>
  </pc:docChgLst>
  <pc:docChgLst>
    <pc:chgData name="鈴木 栄之心(suzuki-einoshin.cq3)" userId="59b9bc30-94fb-4888-9603-60f735782ef0" providerId="ADAL" clId="{52FC417C-0B73-42AE-83F0-0D7E0AF61930}"/>
    <pc:docChg chg="custSel modSld">
      <pc:chgData name="鈴木 栄之心(suzuki-einoshin.cq3)" userId="59b9bc30-94fb-4888-9603-60f735782ef0" providerId="ADAL" clId="{52FC417C-0B73-42AE-83F0-0D7E0AF61930}" dt="2024-03-21T08:54:45.758" v="140"/>
      <pc:docMkLst>
        <pc:docMk/>
      </pc:docMkLst>
      <pc:sldChg chg="modSp mod">
        <pc:chgData name="鈴木 栄之心(suzuki-einoshin.cq3)" userId="59b9bc30-94fb-4888-9603-60f735782ef0" providerId="ADAL" clId="{52FC417C-0B73-42AE-83F0-0D7E0AF61930}" dt="2024-03-21T08:52:45.813" v="113"/>
        <pc:sldMkLst>
          <pc:docMk/>
          <pc:sldMk cId="2118051686" sldId="258"/>
        </pc:sldMkLst>
        <pc:spChg chg="mod">
          <ac:chgData name="鈴木 栄之心(suzuki-einoshin.cq3)" userId="59b9bc30-94fb-4888-9603-60f735782ef0" providerId="ADAL" clId="{52FC417C-0B73-42AE-83F0-0D7E0AF61930}" dt="2024-03-21T08:52:45.813" v="113"/>
          <ac:spMkLst>
            <pc:docMk/>
            <pc:sldMk cId="2118051686" sldId="258"/>
            <ac:spMk id="31" creationId="{3792E2FD-5910-C7DD-88C2-4C21AA6FD50F}"/>
          </ac:spMkLst>
        </pc:spChg>
      </pc:sldChg>
      <pc:sldChg chg="modSp mod">
        <pc:chgData name="鈴木 栄之心(suzuki-einoshin.cq3)" userId="59b9bc30-94fb-4888-9603-60f735782ef0" providerId="ADAL" clId="{52FC417C-0B73-42AE-83F0-0D7E0AF61930}" dt="2024-03-21T08:53:36.676" v="122"/>
        <pc:sldMkLst>
          <pc:docMk/>
          <pc:sldMk cId="700238358" sldId="288"/>
        </pc:sldMkLst>
        <pc:spChg chg="mod">
          <ac:chgData name="鈴木 栄之心(suzuki-einoshin.cq3)" userId="59b9bc30-94fb-4888-9603-60f735782ef0" providerId="ADAL" clId="{52FC417C-0B73-42AE-83F0-0D7E0AF61930}" dt="2024-03-21T08:53:36.676" v="122"/>
          <ac:spMkLst>
            <pc:docMk/>
            <pc:sldMk cId="700238358" sldId="288"/>
            <ac:spMk id="21" creationId="{4BA79D1B-2DFF-C295-23B7-F7DB7FCED866}"/>
          </ac:spMkLst>
        </pc:spChg>
      </pc:sldChg>
      <pc:sldChg chg="modSp mod">
        <pc:chgData name="鈴木 栄之心(suzuki-einoshin.cq3)" userId="59b9bc30-94fb-4888-9603-60f735782ef0" providerId="ADAL" clId="{52FC417C-0B73-42AE-83F0-0D7E0AF61930}" dt="2024-03-21T08:54:01.013" v="133"/>
        <pc:sldMkLst>
          <pc:docMk/>
          <pc:sldMk cId="1704749596" sldId="295"/>
        </pc:sldMkLst>
        <pc:spChg chg="mod">
          <ac:chgData name="鈴木 栄之心(suzuki-einoshin.cq3)" userId="59b9bc30-94fb-4888-9603-60f735782ef0" providerId="ADAL" clId="{52FC417C-0B73-42AE-83F0-0D7E0AF61930}" dt="2024-03-21T08:54:01.013" v="133"/>
          <ac:spMkLst>
            <pc:docMk/>
            <pc:sldMk cId="1704749596" sldId="295"/>
            <ac:spMk id="21" creationId="{4BA79D1B-2DFF-C295-23B7-F7DB7FCED866}"/>
          </ac:spMkLst>
        </pc:spChg>
      </pc:sldChg>
      <pc:sldChg chg="addSp delSp modSp mod">
        <pc:chgData name="鈴木 栄之心(suzuki-einoshin.cq3)" userId="59b9bc30-94fb-4888-9603-60f735782ef0" providerId="ADAL" clId="{52FC417C-0B73-42AE-83F0-0D7E0AF61930}" dt="2024-03-21T08:54:45.758" v="140"/>
        <pc:sldMkLst>
          <pc:docMk/>
          <pc:sldMk cId="270200241" sldId="301"/>
        </pc:sldMkLst>
        <pc:picChg chg="add mod">
          <ac:chgData name="鈴木 栄之心(suzuki-einoshin.cq3)" userId="59b9bc30-94fb-4888-9603-60f735782ef0" providerId="ADAL" clId="{52FC417C-0B73-42AE-83F0-0D7E0AF61930}" dt="2024-03-21T08:54:33.766" v="135"/>
          <ac:picMkLst>
            <pc:docMk/>
            <pc:sldMk cId="270200241" sldId="301"/>
            <ac:picMk id="4" creationId="{7DAA5E17-0513-FA1D-035A-4D9833FD4B90}"/>
          </ac:picMkLst>
        </pc:picChg>
        <pc:picChg chg="add del mod">
          <ac:chgData name="鈴木 栄之心(suzuki-einoshin.cq3)" userId="59b9bc30-94fb-4888-9603-60f735782ef0" providerId="ADAL" clId="{52FC417C-0B73-42AE-83F0-0D7E0AF61930}" dt="2024-03-21T08:54:44.755" v="138" actId="478"/>
          <ac:picMkLst>
            <pc:docMk/>
            <pc:sldMk cId="270200241" sldId="301"/>
            <ac:picMk id="9" creationId="{1102E353-CCE2-4587-497E-6CF1048DC975}"/>
          </ac:picMkLst>
        </pc:picChg>
        <pc:picChg chg="add mod">
          <ac:chgData name="鈴木 栄之心(suzuki-einoshin.cq3)" userId="59b9bc30-94fb-4888-9603-60f735782ef0" providerId="ADAL" clId="{52FC417C-0B73-42AE-83F0-0D7E0AF61930}" dt="2024-03-21T08:54:45.758" v="140"/>
          <ac:picMkLst>
            <pc:docMk/>
            <pc:sldMk cId="270200241" sldId="301"/>
            <ac:picMk id="10" creationId="{139564BD-7386-4874-1183-1ED3E354D4E9}"/>
          </ac:picMkLst>
        </pc:picChg>
        <pc:picChg chg="del">
          <ac:chgData name="鈴木 栄之心(suzuki-einoshin.cq3)" userId="59b9bc30-94fb-4888-9603-60f735782ef0" providerId="ADAL" clId="{52FC417C-0B73-42AE-83F0-0D7E0AF61930}" dt="2024-03-21T08:54:33.488" v="134" actId="478"/>
          <ac:picMkLst>
            <pc:docMk/>
            <pc:sldMk cId="270200241" sldId="301"/>
            <ac:picMk id="11" creationId="{8543B2EB-D2E6-5684-1D54-E6CAEDE91FDE}"/>
          </ac:picMkLst>
        </pc:picChg>
        <pc:picChg chg="del">
          <ac:chgData name="鈴木 栄之心(suzuki-einoshin.cq3)" userId="59b9bc30-94fb-4888-9603-60f735782ef0" providerId="ADAL" clId="{52FC417C-0B73-42AE-83F0-0D7E0AF61930}" dt="2024-03-21T08:54:45.525" v="139" actId="478"/>
          <ac:picMkLst>
            <pc:docMk/>
            <pc:sldMk cId="270200241" sldId="301"/>
            <ac:picMk id="30" creationId="{02A8E723-A60F-01F8-6438-9605D761A8AF}"/>
          </ac:picMkLst>
        </pc:picChg>
      </pc:sldChg>
    </pc:docChg>
  </pc:docChgLst>
  <pc:docChgLst>
    <pc:chgData name="鈴木 栄之心(suzuki-einoshin.cq3)" userId="59b9bc30-94fb-4888-9603-60f735782ef0" providerId="ADAL" clId="{031A85FD-D1A5-4491-A440-8469A9667A05}"/>
    <pc:docChg chg="undo redo custSel modSld">
      <pc:chgData name="鈴木 栄之心(suzuki-einoshin.cq3)" userId="59b9bc30-94fb-4888-9603-60f735782ef0" providerId="ADAL" clId="{031A85FD-D1A5-4491-A440-8469A9667A05}" dt="2024-07-15T13:38:36.314" v="1027"/>
      <pc:docMkLst>
        <pc:docMk/>
      </pc:docMkLst>
      <pc:sldChg chg="modSp mod">
        <pc:chgData name="鈴木 栄之心(suzuki-einoshin.cq3)" userId="59b9bc30-94fb-4888-9603-60f735782ef0" providerId="ADAL" clId="{031A85FD-D1A5-4491-A440-8469A9667A05}" dt="2024-07-15T13:00:09.425" v="138" actId="20577"/>
        <pc:sldMkLst>
          <pc:docMk/>
          <pc:sldMk cId="363907217" sldId="260"/>
        </pc:sldMkLst>
        <pc:spChg chg="mod">
          <ac:chgData name="鈴木 栄之心(suzuki-einoshin.cq3)" userId="59b9bc30-94fb-4888-9603-60f735782ef0" providerId="ADAL" clId="{031A85FD-D1A5-4491-A440-8469A9667A05}" dt="2024-07-15T13:00:09.425" v="138" actId="20577"/>
          <ac:spMkLst>
            <pc:docMk/>
            <pc:sldMk cId="363907217" sldId="260"/>
            <ac:spMk id="5" creationId="{454FEE8A-99FA-CDF9-E60D-2D82C033DA04}"/>
          </ac:spMkLst>
        </pc:spChg>
      </pc:sldChg>
      <pc:sldChg chg="modSp mod">
        <pc:chgData name="鈴木 栄之心(suzuki-einoshin.cq3)" userId="59b9bc30-94fb-4888-9603-60f735782ef0" providerId="ADAL" clId="{031A85FD-D1A5-4491-A440-8469A9667A05}" dt="2024-07-15T13:33:09.266" v="809" actId="6549"/>
        <pc:sldMkLst>
          <pc:docMk/>
          <pc:sldMk cId="2135804225" sldId="265"/>
        </pc:sldMkLst>
        <pc:spChg chg="mod">
          <ac:chgData name="鈴木 栄之心(suzuki-einoshin.cq3)" userId="59b9bc30-94fb-4888-9603-60f735782ef0" providerId="ADAL" clId="{031A85FD-D1A5-4491-A440-8469A9667A05}" dt="2024-07-15T13:31:20.501" v="637"/>
          <ac:spMkLst>
            <pc:docMk/>
            <pc:sldMk cId="2135804225" sldId="265"/>
            <ac:spMk id="5" creationId="{B46A8C0C-1476-31C6-C4B0-B868303C2C63}"/>
          </ac:spMkLst>
        </pc:spChg>
        <pc:spChg chg="mod">
          <ac:chgData name="鈴木 栄之心(suzuki-einoshin.cq3)" userId="59b9bc30-94fb-4888-9603-60f735782ef0" providerId="ADAL" clId="{031A85FD-D1A5-4491-A440-8469A9667A05}" dt="2024-07-15T13:31:37.257" v="650"/>
          <ac:spMkLst>
            <pc:docMk/>
            <pc:sldMk cId="2135804225" sldId="265"/>
            <ac:spMk id="6" creationId="{D6414386-1C39-F5DB-4EC7-79A41A0D00AD}"/>
          </ac:spMkLst>
        </pc:spChg>
        <pc:spChg chg="mod">
          <ac:chgData name="鈴木 栄之心(suzuki-einoshin.cq3)" userId="59b9bc30-94fb-4888-9603-60f735782ef0" providerId="ADAL" clId="{031A85FD-D1A5-4491-A440-8469A9667A05}" dt="2024-07-15T13:33:09.266" v="809" actId="6549"/>
          <ac:spMkLst>
            <pc:docMk/>
            <pc:sldMk cId="2135804225" sldId="265"/>
            <ac:spMk id="9" creationId="{6723210D-D3F6-A3D2-A7B1-71EAB76737A5}"/>
          </ac:spMkLst>
        </pc:spChg>
      </pc:sldChg>
      <pc:sldChg chg="modSp mod">
        <pc:chgData name="鈴木 栄之心(suzuki-einoshin.cq3)" userId="59b9bc30-94fb-4888-9603-60f735782ef0" providerId="ADAL" clId="{031A85FD-D1A5-4491-A440-8469A9667A05}" dt="2024-07-15T13:00:30.255" v="151"/>
        <pc:sldMkLst>
          <pc:docMk/>
          <pc:sldMk cId="3860257519" sldId="266"/>
        </pc:sldMkLst>
        <pc:spChg chg="mod">
          <ac:chgData name="鈴木 栄之心(suzuki-einoshin.cq3)" userId="59b9bc30-94fb-4888-9603-60f735782ef0" providerId="ADAL" clId="{031A85FD-D1A5-4491-A440-8469A9667A05}" dt="2024-07-15T13:00:13.278" v="145" actId="20577"/>
          <ac:spMkLst>
            <pc:docMk/>
            <pc:sldMk cId="3860257519" sldId="266"/>
            <ac:spMk id="7" creationId="{2871B408-CC79-EDFD-219B-A68BF6CCBB6D}"/>
          </ac:spMkLst>
        </pc:spChg>
        <pc:spChg chg="mod">
          <ac:chgData name="鈴木 栄之心(suzuki-einoshin.cq3)" userId="59b9bc30-94fb-4888-9603-60f735782ef0" providerId="ADAL" clId="{031A85FD-D1A5-4491-A440-8469A9667A05}" dt="2024-07-15T13:00:30.255" v="151"/>
          <ac:spMkLst>
            <pc:docMk/>
            <pc:sldMk cId="3860257519" sldId="266"/>
            <ac:spMk id="9" creationId="{209B007A-5F7C-9C13-3FC8-27E89275D0AC}"/>
          </ac:spMkLst>
        </pc:spChg>
      </pc:sldChg>
      <pc:sldChg chg="modSp mod">
        <pc:chgData name="鈴木 栄之心(suzuki-einoshin.cq3)" userId="59b9bc30-94fb-4888-9603-60f735782ef0" providerId="ADAL" clId="{031A85FD-D1A5-4491-A440-8469A9667A05}" dt="2024-07-15T13:29:31.140" v="439"/>
        <pc:sldMkLst>
          <pc:docMk/>
          <pc:sldMk cId="3867423440" sldId="310"/>
        </pc:sldMkLst>
        <pc:spChg chg="mod">
          <ac:chgData name="鈴木 栄之心(suzuki-einoshin.cq3)" userId="59b9bc30-94fb-4888-9603-60f735782ef0" providerId="ADAL" clId="{031A85FD-D1A5-4491-A440-8469A9667A05}" dt="2024-07-15T13:29:31.140" v="439"/>
          <ac:spMkLst>
            <pc:docMk/>
            <pc:sldMk cId="3867423440" sldId="310"/>
            <ac:spMk id="6" creationId="{AE0E237B-4967-D9FE-8BEF-33B938FB4949}"/>
          </ac:spMkLst>
        </pc:spChg>
      </pc:sldChg>
      <pc:sldChg chg="modSp mod">
        <pc:chgData name="鈴木 栄之心(suzuki-einoshin.cq3)" userId="59b9bc30-94fb-4888-9603-60f735782ef0" providerId="ADAL" clId="{031A85FD-D1A5-4491-A440-8469A9667A05}" dt="2024-07-15T13:04:50.906" v="295"/>
        <pc:sldMkLst>
          <pc:docMk/>
          <pc:sldMk cId="1676384576" sldId="320"/>
        </pc:sldMkLst>
        <pc:spChg chg="mod">
          <ac:chgData name="鈴木 栄之心(suzuki-einoshin.cq3)" userId="59b9bc30-94fb-4888-9603-60f735782ef0" providerId="ADAL" clId="{031A85FD-D1A5-4491-A440-8469A9667A05}" dt="2024-07-15T13:04:50.906" v="295"/>
          <ac:spMkLst>
            <pc:docMk/>
            <pc:sldMk cId="1676384576" sldId="320"/>
            <ac:spMk id="6" creationId="{C67F94D6-8785-1B96-4D84-98E607BE6AAD}"/>
          </ac:spMkLst>
        </pc:spChg>
      </pc:sldChg>
      <pc:sldChg chg="modSp mod">
        <pc:chgData name="鈴木 栄之心(suzuki-einoshin.cq3)" userId="59b9bc30-94fb-4888-9603-60f735782ef0" providerId="ADAL" clId="{031A85FD-D1A5-4491-A440-8469A9667A05}" dt="2024-07-15T13:38:36.314" v="1027"/>
        <pc:sldMkLst>
          <pc:docMk/>
          <pc:sldMk cId="142270914" sldId="321"/>
        </pc:sldMkLst>
        <pc:spChg chg="mod">
          <ac:chgData name="鈴木 栄之心(suzuki-einoshin.cq3)" userId="59b9bc30-94fb-4888-9603-60f735782ef0" providerId="ADAL" clId="{031A85FD-D1A5-4491-A440-8469A9667A05}" dt="2024-07-15T13:33:53.105" v="858"/>
          <ac:spMkLst>
            <pc:docMk/>
            <pc:sldMk cId="142270914" sldId="321"/>
            <ac:spMk id="10" creationId="{DA1CDDD7-850E-8B6C-AEDA-47D8A3B33EB7}"/>
          </ac:spMkLst>
        </pc:spChg>
        <pc:spChg chg="mod">
          <ac:chgData name="鈴木 栄之心(suzuki-einoshin.cq3)" userId="59b9bc30-94fb-4888-9603-60f735782ef0" providerId="ADAL" clId="{031A85FD-D1A5-4491-A440-8469A9667A05}" dt="2024-07-15T13:36:44.302" v="946" actId="1076"/>
          <ac:spMkLst>
            <pc:docMk/>
            <pc:sldMk cId="142270914" sldId="321"/>
            <ac:spMk id="11" creationId="{96018740-4B9F-3FB4-2D5B-2E844493C481}"/>
          </ac:spMkLst>
        </pc:spChg>
        <pc:spChg chg="mod">
          <ac:chgData name="鈴木 栄之心(suzuki-einoshin.cq3)" userId="59b9bc30-94fb-4888-9603-60f735782ef0" providerId="ADAL" clId="{031A85FD-D1A5-4491-A440-8469A9667A05}" dt="2024-07-15T13:38:36.314" v="1027"/>
          <ac:spMkLst>
            <pc:docMk/>
            <pc:sldMk cId="142270914" sldId="321"/>
            <ac:spMk id="12" creationId="{68E0C0C1-C826-0124-F532-6F7F8B517F59}"/>
          </ac:spMkLst>
        </pc:spChg>
      </pc:sldChg>
    </pc:docChg>
  </pc:docChgLst>
  <pc:docChgLst>
    <pc:chgData name="鈴木 栄之心(suzuki-einoshin.cq3)" userId="59b9bc30-94fb-4888-9603-60f735782ef0" providerId="ADAL" clId="{05FA020B-899C-4A32-97E9-1115FEB8AD53}"/>
    <pc:docChg chg="undo redo custSel modSld">
      <pc:chgData name="鈴木 栄之心(suzuki-einoshin.cq3)" userId="59b9bc30-94fb-4888-9603-60f735782ef0" providerId="ADAL" clId="{05FA020B-899C-4A32-97E9-1115FEB8AD53}" dt="2024-06-19T01:35:32.317" v="717" actId="20577"/>
      <pc:docMkLst>
        <pc:docMk/>
      </pc:docMkLst>
      <pc:sldChg chg="modSp mod">
        <pc:chgData name="鈴木 栄之心(suzuki-einoshin.cq3)" userId="59b9bc30-94fb-4888-9603-60f735782ef0" providerId="ADAL" clId="{05FA020B-899C-4A32-97E9-1115FEB8AD53}" dt="2024-06-19T01:02:36.137" v="21" actId="20577"/>
        <pc:sldMkLst>
          <pc:docMk/>
          <pc:sldMk cId="2118051686" sldId="258"/>
        </pc:sldMkLst>
        <pc:spChg chg="mod">
          <ac:chgData name="鈴木 栄之心(suzuki-einoshin.cq3)" userId="59b9bc30-94fb-4888-9603-60f735782ef0" providerId="ADAL" clId="{05FA020B-899C-4A32-97E9-1115FEB8AD53}" dt="2024-06-19T01:02:36.137" v="21" actId="20577"/>
          <ac:spMkLst>
            <pc:docMk/>
            <pc:sldMk cId="2118051686" sldId="258"/>
            <ac:spMk id="31" creationId="{3792E2FD-5910-C7DD-88C2-4C21AA6FD50F}"/>
          </ac:spMkLst>
        </pc:spChg>
      </pc:sldChg>
      <pc:sldChg chg="modSp mod">
        <pc:chgData name="鈴木 栄之心(suzuki-einoshin.cq3)" userId="59b9bc30-94fb-4888-9603-60f735782ef0" providerId="ADAL" clId="{05FA020B-899C-4A32-97E9-1115FEB8AD53}" dt="2024-06-19T01:35:32.317" v="717" actId="20577"/>
        <pc:sldMkLst>
          <pc:docMk/>
          <pc:sldMk cId="1241400208" sldId="317"/>
        </pc:sldMkLst>
        <pc:spChg chg="mod">
          <ac:chgData name="鈴木 栄之心(suzuki-einoshin.cq3)" userId="59b9bc30-94fb-4888-9603-60f735782ef0" providerId="ADAL" clId="{05FA020B-899C-4A32-97E9-1115FEB8AD53}" dt="2024-06-19T01:35:32.317" v="717" actId="20577"/>
          <ac:spMkLst>
            <pc:docMk/>
            <pc:sldMk cId="1241400208" sldId="317"/>
            <ac:spMk id="6" creationId="{2C3CF679-C971-21C1-AF92-E7D24A8552D3}"/>
          </ac:spMkLst>
        </pc:spChg>
      </pc:sldChg>
    </pc:docChg>
  </pc:docChgLst>
  <pc:docChgLst>
    <pc:chgData name="鈴木 栄之心(suzuki-einoshin.cq3)" userId="59b9bc30-94fb-4888-9603-60f735782ef0" providerId="ADAL" clId="{32313AFB-0391-4CC2-97C0-C12441A870DB}"/>
    <pc:docChg chg="undo redo custSel modSld">
      <pc:chgData name="鈴木 栄之心(suzuki-einoshin.cq3)" userId="59b9bc30-94fb-4888-9603-60f735782ef0" providerId="ADAL" clId="{32313AFB-0391-4CC2-97C0-C12441A870DB}" dt="2024-08-21T08:00:48.023" v="55" actId="478"/>
      <pc:docMkLst>
        <pc:docMk/>
      </pc:docMkLst>
      <pc:sldChg chg="modSp mod">
        <pc:chgData name="鈴木 栄之心(suzuki-einoshin.cq3)" userId="59b9bc30-94fb-4888-9603-60f735782ef0" providerId="ADAL" clId="{32313AFB-0391-4CC2-97C0-C12441A870DB}" dt="2024-08-21T08:00:23.206" v="40" actId="113"/>
        <pc:sldMkLst>
          <pc:docMk/>
          <pc:sldMk cId="363907217" sldId="260"/>
        </pc:sldMkLst>
        <pc:graphicFrameChg chg="modGraphic">
          <ac:chgData name="鈴木 栄之心(suzuki-einoshin.cq3)" userId="59b9bc30-94fb-4888-9603-60f735782ef0" providerId="ADAL" clId="{32313AFB-0391-4CC2-97C0-C12441A870DB}" dt="2024-08-21T08:00:23.206" v="40" actId="113"/>
          <ac:graphicFrameMkLst>
            <pc:docMk/>
            <pc:sldMk cId="363907217" sldId="260"/>
            <ac:graphicFrameMk id="6" creationId="{38ED2F7E-A7B7-6AAE-A110-DD15A7B27F32}"/>
          </ac:graphicFrameMkLst>
        </pc:graphicFrameChg>
      </pc:sldChg>
      <pc:sldChg chg="addSp delSp mod">
        <pc:chgData name="鈴木 栄之心(suzuki-einoshin.cq3)" userId="59b9bc30-94fb-4888-9603-60f735782ef0" providerId="ADAL" clId="{32313AFB-0391-4CC2-97C0-C12441A870DB}" dt="2024-08-21T08:00:37.165" v="49" actId="478"/>
        <pc:sldMkLst>
          <pc:docMk/>
          <pc:sldMk cId="2349878258" sldId="285"/>
        </pc:sldMkLst>
        <pc:spChg chg="add del">
          <ac:chgData name="鈴木 栄之心(suzuki-einoshin.cq3)" userId="59b9bc30-94fb-4888-9603-60f735782ef0" providerId="ADAL" clId="{32313AFB-0391-4CC2-97C0-C12441A870DB}" dt="2024-08-21T08:00:37.165" v="49" actId="478"/>
          <ac:spMkLst>
            <pc:docMk/>
            <pc:sldMk cId="2349878258" sldId="285"/>
            <ac:spMk id="2" creationId="{7FE6ED73-B1C7-438F-2FFE-582675CB71E5}"/>
          </ac:spMkLst>
        </pc:spChg>
      </pc:sldChg>
      <pc:sldChg chg="addSp delSp mod">
        <pc:chgData name="鈴木 栄之心(suzuki-einoshin.cq3)" userId="59b9bc30-94fb-4888-9603-60f735782ef0" providerId="ADAL" clId="{32313AFB-0391-4CC2-97C0-C12441A870DB}" dt="2024-08-21T08:00:48.023" v="55" actId="478"/>
        <pc:sldMkLst>
          <pc:docMk/>
          <pc:sldMk cId="3284666790" sldId="294"/>
        </pc:sldMkLst>
        <pc:spChg chg="add del">
          <ac:chgData name="鈴木 栄之心(suzuki-einoshin.cq3)" userId="59b9bc30-94fb-4888-9603-60f735782ef0" providerId="ADAL" clId="{32313AFB-0391-4CC2-97C0-C12441A870DB}" dt="2024-08-21T08:00:48.023" v="55" actId="478"/>
          <ac:spMkLst>
            <pc:docMk/>
            <pc:sldMk cId="3284666790" sldId="294"/>
            <ac:spMk id="4" creationId="{5D561096-62AF-AAD6-44F1-4D9A4D2881A0}"/>
          </ac:spMkLst>
        </pc:spChg>
      </pc:sldChg>
      <pc:sldChg chg="modSp mod">
        <pc:chgData name="鈴木 栄之心(suzuki-einoshin.cq3)" userId="59b9bc30-94fb-4888-9603-60f735782ef0" providerId="ADAL" clId="{32313AFB-0391-4CC2-97C0-C12441A870DB}" dt="2024-08-21T08:00:32.415" v="46" actId="20577"/>
        <pc:sldMkLst>
          <pc:docMk/>
          <pc:sldMk cId="3867423440" sldId="310"/>
        </pc:sldMkLst>
        <pc:spChg chg="mod">
          <ac:chgData name="鈴木 栄之心(suzuki-einoshin.cq3)" userId="59b9bc30-94fb-4888-9603-60f735782ef0" providerId="ADAL" clId="{32313AFB-0391-4CC2-97C0-C12441A870DB}" dt="2024-08-21T08:00:32.415" v="46" actId="20577"/>
          <ac:spMkLst>
            <pc:docMk/>
            <pc:sldMk cId="3867423440" sldId="310"/>
            <ac:spMk id="6" creationId="{AE0E237B-4967-D9FE-8BEF-33B938FB4949}"/>
          </ac:spMkLst>
        </pc:spChg>
      </pc:sldChg>
      <pc:sldChg chg="addSp delSp mod">
        <pc:chgData name="鈴木 栄之心(suzuki-einoshin.cq3)" userId="59b9bc30-94fb-4888-9603-60f735782ef0" providerId="ADAL" clId="{32313AFB-0391-4CC2-97C0-C12441A870DB}" dt="2024-08-21T08:00:41.824" v="52" actId="478"/>
        <pc:sldMkLst>
          <pc:docMk/>
          <pc:sldMk cId="1241400208" sldId="317"/>
        </pc:sldMkLst>
        <pc:spChg chg="add del">
          <ac:chgData name="鈴木 栄之心(suzuki-einoshin.cq3)" userId="59b9bc30-94fb-4888-9603-60f735782ef0" providerId="ADAL" clId="{32313AFB-0391-4CC2-97C0-C12441A870DB}" dt="2024-08-21T08:00:41.824" v="52" actId="478"/>
          <ac:spMkLst>
            <pc:docMk/>
            <pc:sldMk cId="1241400208" sldId="317"/>
            <ac:spMk id="3" creationId="{4133D43F-286C-11A3-ABE7-3118417EE9AC}"/>
          </ac:spMkLst>
        </pc:spChg>
      </pc:sldChg>
    </pc:docChg>
  </pc:docChgLst>
  <pc:docChgLst>
    <pc:chgData name="鈴木 栄之心(suzuki-einoshin.cq3)" userId="59b9bc30-94fb-4888-9603-60f735782ef0" providerId="ADAL" clId="{5CE829E9-0ACE-48C0-9449-0436E9C1319A}"/>
    <pc:docChg chg="undo redo custSel modSld">
      <pc:chgData name="鈴木 栄之心(suzuki-einoshin.cq3)" userId="59b9bc30-94fb-4888-9603-60f735782ef0" providerId="ADAL" clId="{5CE829E9-0ACE-48C0-9449-0436E9C1319A}" dt="2024-08-01T02:00:05.611" v="124"/>
      <pc:docMkLst>
        <pc:docMk/>
      </pc:docMkLst>
      <pc:sldChg chg="modSp mod">
        <pc:chgData name="鈴木 栄之心(suzuki-einoshin.cq3)" userId="59b9bc30-94fb-4888-9603-60f735782ef0" providerId="ADAL" clId="{5CE829E9-0ACE-48C0-9449-0436E9C1319A}" dt="2024-08-01T01:59:48.172" v="108" actId="404"/>
        <pc:sldMkLst>
          <pc:docMk/>
          <pc:sldMk cId="3860257519" sldId="266"/>
        </pc:sldMkLst>
        <pc:spChg chg="mod">
          <ac:chgData name="鈴木 栄之心(suzuki-einoshin.cq3)" userId="59b9bc30-94fb-4888-9603-60f735782ef0" providerId="ADAL" clId="{5CE829E9-0ACE-48C0-9449-0436E9C1319A}" dt="2024-08-01T01:59:48.172" v="108" actId="404"/>
          <ac:spMkLst>
            <pc:docMk/>
            <pc:sldMk cId="3860257519" sldId="266"/>
            <ac:spMk id="7" creationId="{2871B408-CC79-EDFD-219B-A68BF6CCBB6D}"/>
          </ac:spMkLst>
        </pc:spChg>
      </pc:sldChg>
      <pc:sldChg chg="modSp mod">
        <pc:chgData name="鈴木 栄之心(suzuki-einoshin.cq3)" userId="59b9bc30-94fb-4888-9603-60f735782ef0" providerId="ADAL" clId="{5CE829E9-0ACE-48C0-9449-0436E9C1319A}" dt="2024-08-01T02:00:05.611" v="124"/>
        <pc:sldMkLst>
          <pc:docMk/>
          <pc:sldMk cId="1676384576" sldId="320"/>
        </pc:sldMkLst>
        <pc:spChg chg="mod">
          <ac:chgData name="鈴木 栄之心(suzuki-einoshin.cq3)" userId="59b9bc30-94fb-4888-9603-60f735782ef0" providerId="ADAL" clId="{5CE829E9-0ACE-48C0-9449-0436E9C1319A}" dt="2024-08-01T02:00:05.611" v="124"/>
          <ac:spMkLst>
            <pc:docMk/>
            <pc:sldMk cId="1676384576" sldId="320"/>
            <ac:spMk id="6" creationId="{C67F94D6-8785-1B96-4D84-98E607BE6AAD}"/>
          </ac:spMkLst>
        </pc:spChg>
      </pc:sldChg>
    </pc:docChg>
  </pc:docChgLst>
  <pc:docChgLst>
    <pc:chgData name="鈴木 栄之心(suzuki-einoshin.cq3)" userId="59b9bc30-94fb-4888-9603-60f735782ef0" providerId="ADAL" clId="{01BFC597-25F0-4FA9-9829-BD57F4EB56E3}"/>
    <pc:docChg chg="undo redo custSel addSld delSld modSld sldOrd">
      <pc:chgData name="鈴木 栄之心(suzuki-einoshin.cq3)" userId="59b9bc30-94fb-4888-9603-60f735782ef0" providerId="ADAL" clId="{01BFC597-25F0-4FA9-9829-BD57F4EB56E3}" dt="2025-03-19T06:35:19.904" v="7016" actId="20577"/>
      <pc:docMkLst>
        <pc:docMk/>
      </pc:docMkLst>
      <pc:sldChg chg="addSp delSp modSp mod">
        <pc:chgData name="鈴木 栄之心(suzuki-einoshin.cq3)" userId="59b9bc30-94fb-4888-9603-60f735782ef0" providerId="ADAL" clId="{01BFC597-25F0-4FA9-9829-BD57F4EB56E3}" dt="2025-03-19T03:24:44.023" v="6855" actId="115"/>
        <pc:sldMkLst>
          <pc:docMk/>
          <pc:sldMk cId="2172879846" sldId="256"/>
        </pc:sldMkLst>
        <pc:spChg chg="add mod">
          <ac:chgData name="鈴木 栄之心(suzuki-einoshin.cq3)" userId="59b9bc30-94fb-4888-9603-60f735782ef0" providerId="ADAL" clId="{01BFC597-25F0-4FA9-9829-BD57F4EB56E3}" dt="2025-03-18T12:55:55.103" v="6724"/>
          <ac:spMkLst>
            <pc:docMk/>
            <pc:sldMk cId="2172879846" sldId="256"/>
            <ac:spMk id="2" creationId="{5F7D228A-5250-9130-CF80-135FEA37C892}"/>
          </ac:spMkLst>
        </pc:spChg>
        <pc:spChg chg="del">
          <ac:chgData name="鈴木 栄之心(suzuki-einoshin.cq3)" userId="59b9bc30-94fb-4888-9603-60f735782ef0" providerId="ADAL" clId="{01BFC597-25F0-4FA9-9829-BD57F4EB56E3}" dt="2025-03-18T12:55:54.623" v="6723" actId="478"/>
          <ac:spMkLst>
            <pc:docMk/>
            <pc:sldMk cId="2172879846" sldId="256"/>
            <ac:spMk id="6" creationId="{45E947C9-B9D6-E08D-2C31-7A15E3B83AF6}"/>
          </ac:spMkLst>
        </pc:spChg>
        <pc:spChg chg="mod">
          <ac:chgData name="鈴木 栄之心(suzuki-einoshin.cq3)" userId="59b9bc30-94fb-4888-9603-60f735782ef0" providerId="ADAL" clId="{01BFC597-25F0-4FA9-9829-BD57F4EB56E3}" dt="2025-03-19T03:24:44.023" v="6855" actId="115"/>
          <ac:spMkLst>
            <pc:docMk/>
            <pc:sldMk cId="2172879846" sldId="256"/>
            <ac:spMk id="11" creationId="{AF2ABF2D-37F2-C589-5A74-E1FA4DEC32CF}"/>
          </ac:spMkLst>
        </pc:spChg>
      </pc:sldChg>
      <pc:sldChg chg="addSp delSp modSp mod">
        <pc:chgData name="鈴木 栄之心(suzuki-einoshin.cq3)" userId="59b9bc30-94fb-4888-9603-60f735782ef0" providerId="ADAL" clId="{01BFC597-25F0-4FA9-9829-BD57F4EB56E3}" dt="2025-03-18T12:52:26.951" v="6722" actId="1036"/>
        <pc:sldMkLst>
          <pc:docMk/>
          <pc:sldMk cId="1878026799" sldId="257"/>
        </pc:sldMkLst>
        <pc:spChg chg="del mod">
          <ac:chgData name="鈴木 栄之心(suzuki-einoshin.cq3)" userId="59b9bc30-94fb-4888-9603-60f735782ef0" providerId="ADAL" clId="{01BFC597-25F0-4FA9-9829-BD57F4EB56E3}" dt="2025-03-05T02:45:47.306" v="94" actId="478"/>
          <ac:spMkLst>
            <pc:docMk/>
            <pc:sldMk cId="1878026799" sldId="257"/>
            <ac:spMk id="3" creationId="{7D1E2187-F8DE-A502-E693-6D0D96B4CE9E}"/>
          </ac:spMkLst>
        </pc:spChg>
        <pc:spChg chg="add del mod">
          <ac:chgData name="鈴木 栄之心(suzuki-einoshin.cq3)" userId="59b9bc30-94fb-4888-9603-60f735782ef0" providerId="ADAL" clId="{01BFC597-25F0-4FA9-9829-BD57F4EB56E3}" dt="2025-03-05T02:49:10.471" v="96" actId="478"/>
          <ac:spMkLst>
            <pc:docMk/>
            <pc:sldMk cId="1878026799" sldId="257"/>
            <ac:spMk id="4" creationId="{2C9E81F7-FC87-AC9D-19D2-74401B2FE3EE}"/>
          </ac:spMkLst>
        </pc:spChg>
        <pc:spChg chg="add mod">
          <ac:chgData name="鈴木 栄之心(suzuki-einoshin.cq3)" userId="59b9bc30-94fb-4888-9603-60f735782ef0" providerId="ADAL" clId="{01BFC597-25F0-4FA9-9829-BD57F4EB56E3}" dt="2025-03-09T04:35:37.172" v="1241" actId="1035"/>
          <ac:spMkLst>
            <pc:docMk/>
            <pc:sldMk cId="1878026799" sldId="257"/>
            <ac:spMk id="5" creationId="{AD34EB11-A84C-40D9-3171-92BFA3B35E7E}"/>
          </ac:spMkLst>
        </pc:spChg>
        <pc:spChg chg="del">
          <ac:chgData name="鈴木 栄之心(suzuki-einoshin.cq3)" userId="59b9bc30-94fb-4888-9603-60f735782ef0" providerId="ADAL" clId="{01BFC597-25F0-4FA9-9829-BD57F4EB56E3}" dt="2025-03-05T02:41:08.444" v="0" actId="478"/>
          <ac:spMkLst>
            <pc:docMk/>
            <pc:sldMk cId="1878026799" sldId="257"/>
            <ac:spMk id="6" creationId="{DC9F333D-2C7B-639D-EEB8-44C2DEC0A425}"/>
          </ac:spMkLst>
        </pc:spChg>
        <pc:spChg chg="add del mod">
          <ac:chgData name="鈴木 栄之心(suzuki-einoshin.cq3)" userId="59b9bc30-94fb-4888-9603-60f735782ef0" providerId="ADAL" clId="{01BFC597-25F0-4FA9-9829-BD57F4EB56E3}" dt="2025-03-05T02:49:15.522" v="100"/>
          <ac:spMkLst>
            <pc:docMk/>
            <pc:sldMk cId="1878026799" sldId="257"/>
            <ac:spMk id="8" creationId="{891406B4-7FBE-5A91-01FE-7099BB3E7FFD}"/>
          </ac:spMkLst>
        </pc:spChg>
        <pc:picChg chg="mod">
          <ac:chgData name="鈴木 栄之心(suzuki-einoshin.cq3)" userId="59b9bc30-94fb-4888-9603-60f735782ef0" providerId="ADAL" clId="{01BFC597-25F0-4FA9-9829-BD57F4EB56E3}" dt="2025-03-18T12:52:26.951" v="6722" actId="1036"/>
          <ac:picMkLst>
            <pc:docMk/>
            <pc:sldMk cId="1878026799" sldId="257"/>
            <ac:picMk id="2" creationId="{3683C2CE-87A4-4169-6FBB-642AEFC5D45A}"/>
          </ac:picMkLst>
        </pc:picChg>
      </pc:sldChg>
      <pc:sldChg chg="addSp delSp modSp mod">
        <pc:chgData name="鈴木 栄之心(suzuki-einoshin.cq3)" userId="59b9bc30-94fb-4888-9603-60f735782ef0" providerId="ADAL" clId="{01BFC597-25F0-4FA9-9829-BD57F4EB56E3}" dt="2025-03-19T03:24:44.994" v="6856" actId="115"/>
        <pc:sldMkLst>
          <pc:docMk/>
          <pc:sldMk cId="2118051686" sldId="258"/>
        </pc:sldMkLst>
        <pc:spChg chg="del">
          <ac:chgData name="鈴木 栄之心(suzuki-einoshin.cq3)" userId="59b9bc30-94fb-4888-9603-60f735782ef0" providerId="ADAL" clId="{01BFC597-25F0-4FA9-9829-BD57F4EB56E3}" dt="2025-03-18T12:56:18.213" v="6743" actId="478"/>
          <ac:spMkLst>
            <pc:docMk/>
            <pc:sldMk cId="2118051686" sldId="258"/>
            <ac:spMk id="5" creationId="{B142BFD1-8D50-0A58-BD77-605362FB593C}"/>
          </ac:spMkLst>
        </pc:spChg>
        <pc:spChg chg="add mod">
          <ac:chgData name="鈴木 栄之心(suzuki-einoshin.cq3)" userId="59b9bc30-94fb-4888-9603-60f735782ef0" providerId="ADAL" clId="{01BFC597-25F0-4FA9-9829-BD57F4EB56E3}" dt="2025-03-18T12:56:20.243" v="6748"/>
          <ac:spMkLst>
            <pc:docMk/>
            <pc:sldMk cId="2118051686" sldId="258"/>
            <ac:spMk id="7" creationId="{166A85E7-79AB-10B4-BEA9-1C0584DA2237}"/>
          </ac:spMkLst>
        </pc:spChg>
        <pc:spChg chg="mod">
          <ac:chgData name="鈴木 栄之心(suzuki-einoshin.cq3)" userId="59b9bc30-94fb-4888-9603-60f735782ef0" providerId="ADAL" clId="{01BFC597-25F0-4FA9-9829-BD57F4EB56E3}" dt="2025-03-16T06:41:31.195" v="2701" actId="20577"/>
          <ac:spMkLst>
            <pc:docMk/>
            <pc:sldMk cId="2118051686" sldId="258"/>
            <ac:spMk id="17" creationId="{8F3EF2C9-D031-4B68-6535-6E4D8B8357AB}"/>
          </ac:spMkLst>
        </pc:spChg>
        <pc:spChg chg="mod">
          <ac:chgData name="鈴木 栄之心(suzuki-einoshin.cq3)" userId="59b9bc30-94fb-4888-9603-60f735782ef0" providerId="ADAL" clId="{01BFC597-25F0-4FA9-9829-BD57F4EB56E3}" dt="2025-03-19T03:24:44.994" v="6856" actId="115"/>
          <ac:spMkLst>
            <pc:docMk/>
            <pc:sldMk cId="2118051686" sldId="258"/>
            <ac:spMk id="31" creationId="{3792E2FD-5910-C7DD-88C2-4C21AA6FD50F}"/>
          </ac:spMkLst>
        </pc:spChg>
      </pc:sldChg>
      <pc:sldChg chg="addSp delSp modSp mod">
        <pc:chgData name="鈴木 栄之心(suzuki-einoshin.cq3)" userId="59b9bc30-94fb-4888-9603-60f735782ef0" providerId="ADAL" clId="{01BFC597-25F0-4FA9-9829-BD57F4EB56E3}" dt="2025-03-18T12:56:04.037" v="6730"/>
        <pc:sldMkLst>
          <pc:docMk/>
          <pc:sldMk cId="281865243" sldId="259"/>
        </pc:sldMkLst>
        <pc:spChg chg="mod">
          <ac:chgData name="鈴木 栄之心(suzuki-einoshin.cq3)" userId="59b9bc30-94fb-4888-9603-60f735782ef0" providerId="ADAL" clId="{01BFC597-25F0-4FA9-9829-BD57F4EB56E3}" dt="2025-03-18T03:31:02.050" v="4790" actId="115"/>
          <ac:spMkLst>
            <pc:docMk/>
            <pc:sldMk cId="281865243" sldId="259"/>
            <ac:spMk id="5" creationId="{676A96C0-2058-6B93-63D4-2620A6C86CDA}"/>
          </ac:spMkLst>
        </pc:spChg>
        <pc:spChg chg="del">
          <ac:chgData name="鈴木 栄之心(suzuki-einoshin.cq3)" userId="59b9bc30-94fb-4888-9603-60f735782ef0" providerId="ADAL" clId="{01BFC597-25F0-4FA9-9829-BD57F4EB56E3}" dt="2025-03-18T12:56:02.017" v="6725" actId="478"/>
          <ac:spMkLst>
            <pc:docMk/>
            <pc:sldMk cId="281865243" sldId="259"/>
            <ac:spMk id="6" creationId="{4F398B39-E709-8B8C-E10C-EE33AB7BED8A}"/>
          </ac:spMkLst>
        </pc:spChg>
        <pc:spChg chg="add mod">
          <ac:chgData name="鈴木 栄之心(suzuki-einoshin.cq3)" userId="59b9bc30-94fb-4888-9603-60f735782ef0" providerId="ADAL" clId="{01BFC597-25F0-4FA9-9829-BD57F4EB56E3}" dt="2025-03-18T12:56:04.037" v="6730"/>
          <ac:spMkLst>
            <pc:docMk/>
            <pc:sldMk cId="281865243" sldId="259"/>
            <ac:spMk id="7" creationId="{9F93DC77-A3FB-6482-3A35-924691887919}"/>
          </ac:spMkLst>
        </pc:spChg>
        <pc:spChg chg="mod">
          <ac:chgData name="鈴木 栄之心(suzuki-einoshin.cq3)" userId="59b9bc30-94fb-4888-9603-60f735782ef0" providerId="ADAL" clId="{01BFC597-25F0-4FA9-9829-BD57F4EB56E3}" dt="2025-03-16T05:38:35.958" v="2452"/>
          <ac:spMkLst>
            <pc:docMk/>
            <pc:sldMk cId="281865243" sldId="259"/>
            <ac:spMk id="46" creationId="{713E6AC8-60EC-BB75-A4D8-9246E0E90D96}"/>
          </ac:spMkLst>
        </pc:spChg>
      </pc:sldChg>
      <pc:sldChg chg="addSp delSp modSp mod">
        <pc:chgData name="鈴木 栄之心(suzuki-einoshin.cq3)" userId="59b9bc30-94fb-4888-9603-60f735782ef0" providerId="ADAL" clId="{01BFC597-25F0-4FA9-9829-BD57F4EB56E3}" dt="2025-03-18T10:42:53.569" v="6172" actId="115"/>
        <pc:sldMkLst>
          <pc:docMk/>
          <pc:sldMk cId="363907217" sldId="260"/>
        </pc:sldMkLst>
        <pc:spChg chg="del mod">
          <ac:chgData name="鈴木 栄之心(suzuki-einoshin.cq3)" userId="59b9bc30-94fb-4888-9603-60f735782ef0" providerId="ADAL" clId="{01BFC597-25F0-4FA9-9829-BD57F4EB56E3}" dt="2025-03-09T06:36:49.969" v="2180"/>
          <ac:spMkLst>
            <pc:docMk/>
            <pc:sldMk cId="363907217" sldId="260"/>
            <ac:spMk id="5" creationId="{454FEE8A-99FA-CDF9-E60D-2D82C033DA04}"/>
          </ac:spMkLst>
        </pc:spChg>
        <pc:spChg chg="add mod">
          <ac:chgData name="鈴木 栄之心(suzuki-einoshin.cq3)" userId="59b9bc30-94fb-4888-9603-60f735782ef0" providerId="ADAL" clId="{01BFC597-25F0-4FA9-9829-BD57F4EB56E3}" dt="2025-03-09T06:37:08.372" v="2181"/>
          <ac:spMkLst>
            <pc:docMk/>
            <pc:sldMk cId="363907217" sldId="260"/>
            <ac:spMk id="6" creationId="{BD86646A-D1EA-4DF6-61F3-94FEA15DE47C}"/>
          </ac:spMkLst>
        </pc:spChg>
        <pc:spChg chg="del">
          <ac:chgData name="鈴木 栄之心(suzuki-einoshin.cq3)" userId="59b9bc30-94fb-4888-9603-60f735782ef0" providerId="ADAL" clId="{01BFC597-25F0-4FA9-9829-BD57F4EB56E3}" dt="2025-03-07T14:09:18.183" v="367" actId="478"/>
          <ac:spMkLst>
            <pc:docMk/>
            <pc:sldMk cId="363907217" sldId="260"/>
            <ac:spMk id="6" creationId="{D12C43DC-0867-9B99-70A2-732FF314B66D}"/>
          </ac:spMkLst>
        </pc:spChg>
        <pc:spChg chg="add mod">
          <ac:chgData name="鈴木 栄之心(suzuki-einoshin.cq3)" userId="59b9bc30-94fb-4888-9603-60f735782ef0" providerId="ADAL" clId="{01BFC597-25F0-4FA9-9829-BD57F4EB56E3}" dt="2025-03-07T14:09:20.454" v="370" actId="20577"/>
          <ac:spMkLst>
            <pc:docMk/>
            <pc:sldMk cId="363907217" sldId="260"/>
            <ac:spMk id="7" creationId="{E15E3E8E-ABE4-8E3E-2386-F58758475F0B}"/>
          </ac:spMkLst>
        </pc:spChg>
        <pc:spChg chg="add mod">
          <ac:chgData name="鈴木 栄之心(suzuki-einoshin.cq3)" userId="59b9bc30-94fb-4888-9603-60f735782ef0" providerId="ADAL" clId="{01BFC597-25F0-4FA9-9829-BD57F4EB56E3}" dt="2025-03-09T06:37:08.372" v="2181"/>
          <ac:spMkLst>
            <pc:docMk/>
            <pc:sldMk cId="363907217" sldId="260"/>
            <ac:spMk id="8" creationId="{7C5FA28F-7D3D-657C-858B-6D4CE512CACC}"/>
          </ac:spMkLst>
        </pc:spChg>
        <pc:spChg chg="add mod">
          <ac:chgData name="鈴木 栄之心(suzuki-einoshin.cq3)" userId="59b9bc30-94fb-4888-9603-60f735782ef0" providerId="ADAL" clId="{01BFC597-25F0-4FA9-9829-BD57F4EB56E3}" dt="2025-03-09T06:37:08.372" v="2181"/>
          <ac:spMkLst>
            <pc:docMk/>
            <pc:sldMk cId="363907217" sldId="260"/>
            <ac:spMk id="9" creationId="{53B23DE1-E4F1-FE2C-F136-1671C0B105D9}"/>
          </ac:spMkLst>
        </pc:spChg>
        <pc:spChg chg="add mod">
          <ac:chgData name="鈴木 栄之心(suzuki-einoshin.cq3)" userId="59b9bc30-94fb-4888-9603-60f735782ef0" providerId="ADAL" clId="{01BFC597-25F0-4FA9-9829-BD57F4EB56E3}" dt="2025-03-09T06:37:08.372" v="2181"/>
          <ac:spMkLst>
            <pc:docMk/>
            <pc:sldMk cId="363907217" sldId="260"/>
            <ac:spMk id="10" creationId="{B2A82C2C-403F-E268-27C6-70DCCA65F1EE}"/>
          </ac:spMkLst>
        </pc:spChg>
        <pc:spChg chg="add mod">
          <ac:chgData name="鈴木 栄之心(suzuki-einoshin.cq3)" userId="59b9bc30-94fb-4888-9603-60f735782ef0" providerId="ADAL" clId="{01BFC597-25F0-4FA9-9829-BD57F4EB56E3}" dt="2025-03-09T06:37:08.372" v="2181"/>
          <ac:spMkLst>
            <pc:docMk/>
            <pc:sldMk cId="363907217" sldId="260"/>
            <ac:spMk id="11" creationId="{658E268B-EC00-B2E5-E9F1-2CB9DE5B8069}"/>
          </ac:spMkLst>
        </pc:spChg>
        <pc:spChg chg="add mod">
          <ac:chgData name="鈴木 栄之心(suzuki-einoshin.cq3)" userId="59b9bc30-94fb-4888-9603-60f735782ef0" providerId="ADAL" clId="{01BFC597-25F0-4FA9-9829-BD57F4EB56E3}" dt="2025-03-09T06:37:08.372" v="2181"/>
          <ac:spMkLst>
            <pc:docMk/>
            <pc:sldMk cId="363907217" sldId="260"/>
            <ac:spMk id="12" creationId="{35B06F20-4980-B5DD-11AF-68A98AE70C78}"/>
          </ac:spMkLst>
        </pc:spChg>
        <pc:spChg chg="add mod">
          <ac:chgData name="鈴木 栄之心(suzuki-einoshin.cq3)" userId="59b9bc30-94fb-4888-9603-60f735782ef0" providerId="ADAL" clId="{01BFC597-25F0-4FA9-9829-BD57F4EB56E3}" dt="2025-03-09T06:37:08.372" v="2181"/>
          <ac:spMkLst>
            <pc:docMk/>
            <pc:sldMk cId="363907217" sldId="260"/>
            <ac:spMk id="13" creationId="{ED492B75-BBFC-A818-4EBB-F0F21981EA0C}"/>
          </ac:spMkLst>
        </pc:spChg>
        <pc:spChg chg="add mod">
          <ac:chgData name="鈴木 栄之心(suzuki-einoshin.cq3)" userId="59b9bc30-94fb-4888-9603-60f735782ef0" providerId="ADAL" clId="{01BFC597-25F0-4FA9-9829-BD57F4EB56E3}" dt="2025-03-09T06:37:08.372" v="2181"/>
          <ac:spMkLst>
            <pc:docMk/>
            <pc:sldMk cId="363907217" sldId="260"/>
            <ac:spMk id="14" creationId="{339F416B-B461-2DF9-C66F-4C29DFE71CC5}"/>
          </ac:spMkLst>
        </pc:spChg>
        <pc:spChg chg="add mod">
          <ac:chgData name="鈴木 栄之心(suzuki-einoshin.cq3)" userId="59b9bc30-94fb-4888-9603-60f735782ef0" providerId="ADAL" clId="{01BFC597-25F0-4FA9-9829-BD57F4EB56E3}" dt="2025-03-18T10:42:53.569" v="6172" actId="115"/>
          <ac:spMkLst>
            <pc:docMk/>
            <pc:sldMk cId="363907217" sldId="260"/>
            <ac:spMk id="17" creationId="{096C3359-FDD3-5F4A-F1FB-34B9BEF49248}"/>
          </ac:spMkLst>
        </pc:spChg>
        <pc:spChg chg="add mod">
          <ac:chgData name="鈴木 栄之心(suzuki-einoshin.cq3)" userId="59b9bc30-94fb-4888-9603-60f735782ef0" providerId="ADAL" clId="{01BFC597-25F0-4FA9-9829-BD57F4EB56E3}" dt="2025-03-09T06:37:08.372" v="2181"/>
          <ac:spMkLst>
            <pc:docMk/>
            <pc:sldMk cId="363907217" sldId="260"/>
            <ac:spMk id="18" creationId="{4493BB26-0D56-4C95-B05D-75D303845491}"/>
          </ac:spMkLst>
        </pc:spChg>
        <pc:spChg chg="add mod">
          <ac:chgData name="鈴木 栄之心(suzuki-einoshin.cq3)" userId="59b9bc30-94fb-4888-9603-60f735782ef0" providerId="ADAL" clId="{01BFC597-25F0-4FA9-9829-BD57F4EB56E3}" dt="2025-03-09T06:37:08.372" v="2181"/>
          <ac:spMkLst>
            <pc:docMk/>
            <pc:sldMk cId="363907217" sldId="260"/>
            <ac:spMk id="19" creationId="{A53B8AED-789D-6C08-3A7E-584DDD2F5B29}"/>
          </ac:spMkLst>
        </pc:spChg>
        <pc:spChg chg="add mod">
          <ac:chgData name="鈴木 栄之心(suzuki-einoshin.cq3)" userId="59b9bc30-94fb-4888-9603-60f735782ef0" providerId="ADAL" clId="{01BFC597-25F0-4FA9-9829-BD57F4EB56E3}" dt="2025-03-09T06:41:06.302" v="2265" actId="20577"/>
          <ac:spMkLst>
            <pc:docMk/>
            <pc:sldMk cId="363907217" sldId="260"/>
            <ac:spMk id="20" creationId="{2902F1A0-50A9-3DF3-A05A-7C845AEFA3FD}"/>
          </ac:spMkLst>
        </pc:spChg>
        <pc:spChg chg="add mod">
          <ac:chgData name="鈴木 栄之心(suzuki-einoshin.cq3)" userId="59b9bc30-94fb-4888-9603-60f735782ef0" providerId="ADAL" clId="{01BFC597-25F0-4FA9-9829-BD57F4EB56E3}" dt="2025-03-09T06:37:08.372" v="2181"/>
          <ac:spMkLst>
            <pc:docMk/>
            <pc:sldMk cId="363907217" sldId="260"/>
            <ac:spMk id="21" creationId="{B82E3F15-43FD-DBFA-DF92-8346A4A999EC}"/>
          </ac:spMkLst>
        </pc:spChg>
        <pc:spChg chg="add mod">
          <ac:chgData name="鈴木 栄之心(suzuki-einoshin.cq3)" userId="59b9bc30-94fb-4888-9603-60f735782ef0" providerId="ADAL" clId="{01BFC597-25F0-4FA9-9829-BD57F4EB56E3}" dt="2025-03-09T06:37:08.372" v="2181"/>
          <ac:spMkLst>
            <pc:docMk/>
            <pc:sldMk cId="363907217" sldId="260"/>
            <ac:spMk id="22" creationId="{D5C71F8B-9123-F4BC-CE8D-D29D3466794C}"/>
          </ac:spMkLst>
        </pc:spChg>
        <pc:spChg chg="add mod">
          <ac:chgData name="鈴木 栄之心(suzuki-einoshin.cq3)" userId="59b9bc30-94fb-4888-9603-60f735782ef0" providerId="ADAL" clId="{01BFC597-25F0-4FA9-9829-BD57F4EB56E3}" dt="2025-03-09T06:37:08.372" v="2181"/>
          <ac:spMkLst>
            <pc:docMk/>
            <pc:sldMk cId="363907217" sldId="260"/>
            <ac:spMk id="23" creationId="{E54D46D7-D04A-C465-04A9-6ABC59964EC9}"/>
          </ac:spMkLst>
        </pc:spChg>
        <pc:spChg chg="add mod">
          <ac:chgData name="鈴木 栄之心(suzuki-einoshin.cq3)" userId="59b9bc30-94fb-4888-9603-60f735782ef0" providerId="ADAL" clId="{01BFC597-25F0-4FA9-9829-BD57F4EB56E3}" dt="2025-03-09T06:37:08.372" v="2181"/>
          <ac:spMkLst>
            <pc:docMk/>
            <pc:sldMk cId="363907217" sldId="260"/>
            <ac:spMk id="24" creationId="{ED53A135-5CA7-899D-7C60-61315EE53BF0}"/>
          </ac:spMkLst>
        </pc:spChg>
        <pc:spChg chg="add mod">
          <ac:chgData name="鈴木 栄之心(suzuki-einoshin.cq3)" userId="59b9bc30-94fb-4888-9603-60f735782ef0" providerId="ADAL" clId="{01BFC597-25F0-4FA9-9829-BD57F4EB56E3}" dt="2025-03-09T06:37:08.372" v="2181"/>
          <ac:spMkLst>
            <pc:docMk/>
            <pc:sldMk cId="363907217" sldId="260"/>
            <ac:spMk id="25" creationId="{14FDCFF5-5331-943D-C92E-16C5C5E63BBE}"/>
          </ac:spMkLst>
        </pc:spChg>
        <pc:picChg chg="add mod">
          <ac:chgData name="鈴木 栄之心(suzuki-einoshin.cq3)" userId="59b9bc30-94fb-4888-9603-60f735782ef0" providerId="ADAL" clId="{01BFC597-25F0-4FA9-9829-BD57F4EB56E3}" dt="2025-03-09T06:37:08.372" v="2181"/>
          <ac:picMkLst>
            <pc:docMk/>
            <pc:sldMk cId="363907217" sldId="260"/>
            <ac:picMk id="15" creationId="{1D5B516E-941C-BC3F-966B-E86C006851D6}"/>
          </ac:picMkLst>
        </pc:picChg>
        <pc:picChg chg="add mod">
          <ac:chgData name="鈴木 栄之心(suzuki-einoshin.cq3)" userId="59b9bc30-94fb-4888-9603-60f735782ef0" providerId="ADAL" clId="{01BFC597-25F0-4FA9-9829-BD57F4EB56E3}" dt="2025-03-09T06:37:08.372" v="2181"/>
          <ac:picMkLst>
            <pc:docMk/>
            <pc:sldMk cId="363907217" sldId="260"/>
            <ac:picMk id="16" creationId="{CF126E4D-DA09-27B3-CC10-B9693FABB74B}"/>
          </ac:picMkLst>
        </pc:picChg>
        <pc:picChg chg="add mod">
          <ac:chgData name="鈴木 栄之心(suzuki-einoshin.cq3)" userId="59b9bc30-94fb-4888-9603-60f735782ef0" providerId="ADAL" clId="{01BFC597-25F0-4FA9-9829-BD57F4EB56E3}" dt="2025-03-09T06:37:08.372" v="2181"/>
          <ac:picMkLst>
            <pc:docMk/>
            <pc:sldMk cId="363907217" sldId="260"/>
            <ac:picMk id="26" creationId="{6D21F76E-39EE-47A3-71FE-970897675A7D}"/>
          </ac:picMkLst>
        </pc:picChg>
        <pc:picChg chg="add mod">
          <ac:chgData name="鈴木 栄之心(suzuki-einoshin.cq3)" userId="59b9bc30-94fb-4888-9603-60f735782ef0" providerId="ADAL" clId="{01BFC597-25F0-4FA9-9829-BD57F4EB56E3}" dt="2025-03-09T06:37:08.372" v="2181"/>
          <ac:picMkLst>
            <pc:docMk/>
            <pc:sldMk cId="363907217" sldId="260"/>
            <ac:picMk id="27" creationId="{888C0465-0E39-2E61-5E93-4F26ECFACE85}"/>
          </ac:picMkLst>
        </pc:picChg>
      </pc:sldChg>
      <pc:sldChg chg="addSp delSp modSp mod">
        <pc:chgData name="鈴木 栄之心(suzuki-einoshin.cq3)" userId="59b9bc30-94fb-4888-9603-60f735782ef0" providerId="ADAL" clId="{01BFC597-25F0-4FA9-9829-BD57F4EB56E3}" dt="2025-03-18T12:56:27.181" v="6754"/>
        <pc:sldMkLst>
          <pc:docMk/>
          <pc:sldMk cId="3871369195" sldId="261"/>
        </pc:sldMkLst>
        <pc:spChg chg="mod">
          <ac:chgData name="鈴木 栄之心(suzuki-einoshin.cq3)" userId="59b9bc30-94fb-4888-9603-60f735782ef0" providerId="ADAL" clId="{01BFC597-25F0-4FA9-9829-BD57F4EB56E3}" dt="2025-03-16T06:00:17.873" v="2569" actId="1038"/>
          <ac:spMkLst>
            <pc:docMk/>
            <pc:sldMk cId="3871369195" sldId="261"/>
            <ac:spMk id="6" creationId="{95DF1A1F-46D5-4EBA-1CBB-99A40EB21D4A}"/>
          </ac:spMkLst>
        </pc:spChg>
        <pc:spChg chg="add mod">
          <ac:chgData name="鈴木 栄之心(suzuki-einoshin.cq3)" userId="59b9bc30-94fb-4888-9603-60f735782ef0" providerId="ADAL" clId="{01BFC597-25F0-4FA9-9829-BD57F4EB56E3}" dt="2025-03-18T12:56:27.181" v="6754"/>
          <ac:spMkLst>
            <pc:docMk/>
            <pc:sldMk cId="3871369195" sldId="261"/>
            <ac:spMk id="8" creationId="{0AB16702-0149-D585-9714-8063AC6CAF6D}"/>
          </ac:spMkLst>
        </pc:spChg>
        <pc:spChg chg="del">
          <ac:chgData name="鈴木 栄之心(suzuki-einoshin.cq3)" userId="59b9bc30-94fb-4888-9603-60f735782ef0" providerId="ADAL" clId="{01BFC597-25F0-4FA9-9829-BD57F4EB56E3}" dt="2025-03-18T12:56:23.464" v="6749" actId="478"/>
          <ac:spMkLst>
            <pc:docMk/>
            <pc:sldMk cId="3871369195" sldId="261"/>
            <ac:spMk id="12" creationId="{BCD0AAA8-E14E-FC2A-A9A0-62454C709992}"/>
          </ac:spMkLst>
        </pc:spChg>
        <pc:graphicFrameChg chg="mod modGraphic">
          <ac:chgData name="鈴木 栄之心(suzuki-einoshin.cq3)" userId="59b9bc30-94fb-4888-9603-60f735782ef0" providerId="ADAL" clId="{01BFC597-25F0-4FA9-9829-BD57F4EB56E3}" dt="2025-03-16T06:44:42.348" v="2708" actId="20577"/>
          <ac:graphicFrameMkLst>
            <pc:docMk/>
            <pc:sldMk cId="3871369195" sldId="261"/>
            <ac:graphicFrameMk id="7" creationId="{3476797F-874E-5C2E-D2D7-536C5B8A6935}"/>
          </ac:graphicFrameMkLst>
        </pc:graphicFrameChg>
      </pc:sldChg>
      <pc:sldChg chg="addSp delSp modSp mod">
        <pc:chgData name="鈴木 栄之心(suzuki-einoshin.cq3)" userId="59b9bc30-94fb-4888-9603-60f735782ef0" providerId="ADAL" clId="{01BFC597-25F0-4FA9-9829-BD57F4EB56E3}" dt="2025-03-18T10:18:57.433" v="6075" actId="20577"/>
        <pc:sldMkLst>
          <pc:docMk/>
          <pc:sldMk cId="2135804225" sldId="265"/>
        </pc:sldMkLst>
        <pc:spChg chg="add mod">
          <ac:chgData name="鈴木 栄之心(suzuki-einoshin.cq3)" userId="59b9bc30-94fb-4888-9603-60f735782ef0" providerId="ADAL" clId="{01BFC597-25F0-4FA9-9829-BD57F4EB56E3}" dt="2025-03-07T14:09:05.359" v="358" actId="20577"/>
          <ac:spMkLst>
            <pc:docMk/>
            <pc:sldMk cId="2135804225" sldId="265"/>
            <ac:spMk id="5" creationId="{36206218-6100-488D-C283-1FD65F5FB55D}"/>
          </ac:spMkLst>
        </pc:spChg>
        <pc:spChg chg="mod">
          <ac:chgData name="鈴木 栄之心(suzuki-einoshin.cq3)" userId="59b9bc30-94fb-4888-9603-60f735782ef0" providerId="ADAL" clId="{01BFC597-25F0-4FA9-9829-BD57F4EB56E3}" dt="2025-03-18T10:18:57.433" v="6075" actId="20577"/>
          <ac:spMkLst>
            <pc:docMk/>
            <pc:sldMk cId="2135804225" sldId="265"/>
            <ac:spMk id="7" creationId="{2673A534-E671-0DAA-F6C7-6B259B66B889}"/>
          </ac:spMkLst>
        </pc:spChg>
        <pc:spChg chg="del">
          <ac:chgData name="鈴木 栄之心(suzuki-einoshin.cq3)" userId="59b9bc30-94fb-4888-9603-60f735782ef0" providerId="ADAL" clId="{01BFC597-25F0-4FA9-9829-BD57F4EB56E3}" dt="2025-03-07T14:09:03.793" v="355" actId="478"/>
          <ac:spMkLst>
            <pc:docMk/>
            <pc:sldMk cId="2135804225" sldId="265"/>
            <ac:spMk id="8" creationId="{6042A799-4662-E01D-096A-DE9AC407C100}"/>
          </ac:spMkLst>
        </pc:spChg>
      </pc:sldChg>
      <pc:sldChg chg="addSp delSp modSp mod">
        <pc:chgData name="鈴木 栄之心(suzuki-einoshin.cq3)" userId="59b9bc30-94fb-4888-9603-60f735782ef0" providerId="ADAL" clId="{01BFC597-25F0-4FA9-9829-BD57F4EB56E3}" dt="2025-03-19T05:51:40.490" v="6902"/>
        <pc:sldMkLst>
          <pc:docMk/>
          <pc:sldMk cId="3860257519" sldId="266"/>
        </pc:sldMkLst>
        <pc:spChg chg="mod">
          <ac:chgData name="鈴木 栄之心(suzuki-einoshin.cq3)" userId="59b9bc30-94fb-4888-9603-60f735782ef0" providerId="ADAL" clId="{01BFC597-25F0-4FA9-9829-BD57F4EB56E3}" dt="2025-03-19T05:51:40.490" v="6902"/>
          <ac:spMkLst>
            <pc:docMk/>
            <pc:sldMk cId="3860257519" sldId="266"/>
            <ac:spMk id="4" creationId="{2464D13D-1CFB-F4BF-922C-C1FAC8CD7B4E}"/>
          </ac:spMkLst>
        </pc:spChg>
        <pc:spChg chg="add del mod">
          <ac:chgData name="鈴木 栄之心(suzuki-einoshin.cq3)" userId="59b9bc30-94fb-4888-9603-60f735782ef0" providerId="ADAL" clId="{01BFC597-25F0-4FA9-9829-BD57F4EB56E3}" dt="2025-03-18T12:56:41.169" v="6767" actId="478"/>
          <ac:spMkLst>
            <pc:docMk/>
            <pc:sldMk cId="3860257519" sldId="266"/>
            <ac:spMk id="5" creationId="{1D5F978F-C731-50A0-6F73-7CA37D68ABF2}"/>
          </ac:spMkLst>
        </pc:spChg>
        <pc:spChg chg="add mod">
          <ac:chgData name="鈴木 栄之心(suzuki-einoshin.cq3)" userId="59b9bc30-94fb-4888-9603-60f735782ef0" providerId="ADAL" clId="{01BFC597-25F0-4FA9-9829-BD57F4EB56E3}" dt="2025-03-18T12:56:43.484" v="6772"/>
          <ac:spMkLst>
            <pc:docMk/>
            <pc:sldMk cId="3860257519" sldId="266"/>
            <ac:spMk id="7" creationId="{E45BE809-6395-BD73-F67F-E3B7CBB6995A}"/>
          </ac:spMkLst>
        </pc:spChg>
        <pc:spChg chg="del">
          <ac:chgData name="鈴木 栄之心(suzuki-einoshin.cq3)" userId="59b9bc30-94fb-4888-9603-60f735782ef0" providerId="ADAL" clId="{01BFC597-25F0-4FA9-9829-BD57F4EB56E3}" dt="2025-03-07T14:08:11.843" v="338" actId="478"/>
          <ac:spMkLst>
            <pc:docMk/>
            <pc:sldMk cId="3860257519" sldId="266"/>
            <ac:spMk id="10" creationId="{77120589-10D3-EB38-9BB8-1602EE84E063}"/>
          </ac:spMkLst>
        </pc:spChg>
      </pc:sldChg>
      <pc:sldChg chg="modSp mod">
        <pc:chgData name="鈴木 栄之心(suzuki-einoshin.cq3)" userId="59b9bc30-94fb-4888-9603-60f735782ef0" providerId="ADAL" clId="{01BFC597-25F0-4FA9-9829-BD57F4EB56E3}" dt="2025-03-16T05:38:23.939" v="2439" actId="20577"/>
        <pc:sldMkLst>
          <pc:docMk/>
          <pc:sldMk cId="1906679432" sldId="271"/>
        </pc:sldMkLst>
        <pc:spChg chg="mod">
          <ac:chgData name="鈴木 栄之心(suzuki-einoshin.cq3)" userId="59b9bc30-94fb-4888-9603-60f735782ef0" providerId="ADAL" clId="{01BFC597-25F0-4FA9-9829-BD57F4EB56E3}" dt="2025-03-16T05:38:23.939" v="2439" actId="20577"/>
          <ac:spMkLst>
            <pc:docMk/>
            <pc:sldMk cId="1906679432" sldId="271"/>
            <ac:spMk id="2" creationId="{C5843E14-430A-DAB2-6DF8-0B7B5B903292}"/>
          </ac:spMkLst>
        </pc:spChg>
      </pc:sldChg>
      <pc:sldChg chg="addSp delSp modSp mod">
        <pc:chgData name="鈴木 栄之心(suzuki-einoshin.cq3)" userId="59b9bc30-94fb-4888-9603-60f735782ef0" providerId="ADAL" clId="{01BFC597-25F0-4FA9-9829-BD57F4EB56E3}" dt="2025-03-18T12:22:13.685" v="6630" actId="20577"/>
        <pc:sldMkLst>
          <pc:docMk/>
          <pc:sldMk cId="1500876238" sldId="275"/>
        </pc:sldMkLst>
        <pc:spChg chg="add mod">
          <ac:chgData name="鈴木 栄之心(suzuki-einoshin.cq3)" userId="59b9bc30-94fb-4888-9603-60f735782ef0" providerId="ADAL" clId="{01BFC597-25F0-4FA9-9829-BD57F4EB56E3}" dt="2025-03-07T14:09:25.077" v="374" actId="20577"/>
          <ac:spMkLst>
            <pc:docMk/>
            <pc:sldMk cId="1500876238" sldId="275"/>
            <ac:spMk id="4" creationId="{4AF39539-E822-9D95-B34B-AA7EEE116C46}"/>
          </ac:spMkLst>
        </pc:spChg>
        <pc:spChg chg="mod">
          <ac:chgData name="鈴木 栄之心(suzuki-einoshin.cq3)" userId="59b9bc30-94fb-4888-9603-60f735782ef0" providerId="ADAL" clId="{01BFC597-25F0-4FA9-9829-BD57F4EB56E3}" dt="2025-03-18T12:22:13.685" v="6630" actId="20577"/>
          <ac:spMkLst>
            <pc:docMk/>
            <pc:sldMk cId="1500876238" sldId="275"/>
            <ac:spMk id="5" creationId="{A8149EC4-075F-9822-A74F-BF98CE0F7296}"/>
          </ac:spMkLst>
        </pc:spChg>
        <pc:spChg chg="del">
          <ac:chgData name="鈴木 栄之心(suzuki-einoshin.cq3)" userId="59b9bc30-94fb-4888-9603-60f735782ef0" providerId="ADAL" clId="{01BFC597-25F0-4FA9-9829-BD57F4EB56E3}" dt="2025-03-07T14:09:23.266" v="371" actId="478"/>
          <ac:spMkLst>
            <pc:docMk/>
            <pc:sldMk cId="1500876238" sldId="275"/>
            <ac:spMk id="7" creationId="{370BD4DB-0220-7EF4-AD63-49CA2BEF2062}"/>
          </ac:spMkLst>
        </pc:spChg>
      </pc:sldChg>
      <pc:sldChg chg="addSp delSp modSp mod">
        <pc:chgData name="鈴木 栄之心(suzuki-einoshin.cq3)" userId="59b9bc30-94fb-4888-9603-60f735782ef0" providerId="ADAL" clId="{01BFC597-25F0-4FA9-9829-BD57F4EB56E3}" dt="2025-03-19T06:34:57.174" v="6994" actId="948"/>
        <pc:sldMkLst>
          <pc:docMk/>
          <pc:sldMk cId="4181852655" sldId="278"/>
        </pc:sldMkLst>
        <pc:spChg chg="mod">
          <ac:chgData name="鈴木 栄之心(suzuki-einoshin.cq3)" userId="59b9bc30-94fb-4888-9603-60f735782ef0" providerId="ADAL" clId="{01BFC597-25F0-4FA9-9829-BD57F4EB56E3}" dt="2025-03-19T06:34:57.174" v="6994" actId="948"/>
          <ac:spMkLst>
            <pc:docMk/>
            <pc:sldMk cId="4181852655" sldId="278"/>
            <ac:spMk id="4" creationId="{C7710CC2-7E15-5F62-C8B2-71820B009307}"/>
          </ac:spMkLst>
        </pc:spChg>
        <pc:spChg chg="add mod">
          <ac:chgData name="鈴木 栄之心(suzuki-einoshin.cq3)" userId="59b9bc30-94fb-4888-9603-60f735782ef0" providerId="ADAL" clId="{01BFC597-25F0-4FA9-9829-BD57F4EB56E3}" dt="2025-03-07T14:09:29.299" v="378" actId="20577"/>
          <ac:spMkLst>
            <pc:docMk/>
            <pc:sldMk cId="4181852655" sldId="278"/>
            <ac:spMk id="5" creationId="{BF96EC5F-3313-0D9E-5905-D3F299F6B23D}"/>
          </ac:spMkLst>
        </pc:spChg>
        <pc:spChg chg="del">
          <ac:chgData name="鈴木 栄之心(suzuki-einoshin.cq3)" userId="59b9bc30-94fb-4888-9603-60f735782ef0" providerId="ADAL" clId="{01BFC597-25F0-4FA9-9829-BD57F4EB56E3}" dt="2025-03-07T14:09:27.844" v="375" actId="478"/>
          <ac:spMkLst>
            <pc:docMk/>
            <pc:sldMk cId="4181852655" sldId="278"/>
            <ac:spMk id="7" creationId="{370BD4DB-0220-7EF4-AD63-49CA2BEF2062}"/>
          </ac:spMkLst>
        </pc:spChg>
      </pc:sldChg>
      <pc:sldChg chg="addSp delSp modSp mod">
        <pc:chgData name="鈴木 栄之心(suzuki-einoshin.cq3)" userId="59b9bc30-94fb-4888-9603-60f735782ef0" providerId="ADAL" clId="{01BFC597-25F0-4FA9-9829-BD57F4EB56E3}" dt="2025-03-19T06:35:19.904" v="7016" actId="20577"/>
        <pc:sldMkLst>
          <pc:docMk/>
          <pc:sldMk cId="506152098" sldId="303"/>
        </pc:sldMkLst>
        <pc:spChg chg="mod">
          <ac:chgData name="鈴木 栄之心(suzuki-einoshin.cq3)" userId="59b9bc30-94fb-4888-9603-60f735782ef0" providerId="ADAL" clId="{01BFC597-25F0-4FA9-9829-BD57F4EB56E3}" dt="2025-03-19T06:35:19.904" v="7016" actId="20577"/>
          <ac:spMkLst>
            <pc:docMk/>
            <pc:sldMk cId="506152098" sldId="303"/>
            <ac:spMk id="2" creationId="{C7E5F6CD-9A04-F578-FC6A-8511A40B3100}"/>
          </ac:spMkLst>
        </pc:spChg>
        <pc:spChg chg="add mod">
          <ac:chgData name="鈴木 栄之心(suzuki-einoshin.cq3)" userId="59b9bc30-94fb-4888-9603-60f735782ef0" providerId="ADAL" clId="{01BFC597-25F0-4FA9-9829-BD57F4EB56E3}" dt="2025-03-07T14:10:13.697" v="402" actId="20577"/>
          <ac:spMkLst>
            <pc:docMk/>
            <pc:sldMk cId="506152098" sldId="303"/>
            <ac:spMk id="4" creationId="{7D8D7A9A-F791-A247-66CE-43A185A58C3F}"/>
          </ac:spMkLst>
        </pc:spChg>
        <pc:spChg chg="del">
          <ac:chgData name="鈴木 栄之心(suzuki-einoshin.cq3)" userId="59b9bc30-94fb-4888-9603-60f735782ef0" providerId="ADAL" clId="{01BFC597-25F0-4FA9-9829-BD57F4EB56E3}" dt="2025-03-07T14:10:11.917" v="397" actId="478"/>
          <ac:spMkLst>
            <pc:docMk/>
            <pc:sldMk cId="506152098" sldId="303"/>
            <ac:spMk id="7" creationId="{370BD4DB-0220-7EF4-AD63-49CA2BEF2062}"/>
          </ac:spMkLst>
        </pc:spChg>
        <pc:spChg chg="mod">
          <ac:chgData name="鈴木 栄之心(suzuki-einoshin.cq3)" userId="59b9bc30-94fb-4888-9603-60f735782ef0" providerId="ADAL" clId="{01BFC597-25F0-4FA9-9829-BD57F4EB56E3}" dt="2025-03-19T03:25:07.838" v="6872"/>
          <ac:spMkLst>
            <pc:docMk/>
            <pc:sldMk cId="506152098" sldId="303"/>
            <ac:spMk id="8" creationId="{A041A64F-9276-9D17-A95E-596977C0F50A}"/>
          </ac:spMkLst>
        </pc:spChg>
      </pc:sldChg>
      <pc:sldChg chg="addSp delSp modSp mod">
        <pc:chgData name="鈴木 栄之心(suzuki-einoshin.cq3)" userId="59b9bc30-94fb-4888-9603-60f735782ef0" providerId="ADAL" clId="{01BFC597-25F0-4FA9-9829-BD57F4EB56E3}" dt="2025-03-19T06:35:15.090" v="7009" actId="20577"/>
        <pc:sldMkLst>
          <pc:docMk/>
          <pc:sldMk cId="2723685440" sldId="304"/>
        </pc:sldMkLst>
        <pc:spChg chg="mod">
          <ac:chgData name="鈴木 栄之心(suzuki-einoshin.cq3)" userId="59b9bc30-94fb-4888-9603-60f735782ef0" providerId="ADAL" clId="{01BFC597-25F0-4FA9-9829-BD57F4EB56E3}" dt="2025-03-19T06:35:15.090" v="7009" actId="20577"/>
          <ac:spMkLst>
            <pc:docMk/>
            <pc:sldMk cId="2723685440" sldId="304"/>
            <ac:spMk id="2" creationId="{B1318B93-08B5-2E54-C80C-DB9FFC7BE54D}"/>
          </ac:spMkLst>
        </pc:spChg>
        <pc:spChg chg="add mod">
          <ac:chgData name="鈴木 栄之心(suzuki-einoshin.cq3)" userId="59b9bc30-94fb-4888-9603-60f735782ef0" providerId="ADAL" clId="{01BFC597-25F0-4FA9-9829-BD57F4EB56E3}" dt="2025-03-07T14:10:09.027" v="396" actId="20577"/>
          <ac:spMkLst>
            <pc:docMk/>
            <pc:sldMk cId="2723685440" sldId="304"/>
            <ac:spMk id="4" creationId="{D59826D4-F26D-6215-EF15-05FA533ECE2F}"/>
          </ac:spMkLst>
        </pc:spChg>
        <pc:spChg chg="mod">
          <ac:chgData name="鈴木 栄之心(suzuki-einoshin.cq3)" userId="59b9bc30-94fb-4888-9603-60f735782ef0" providerId="ADAL" clId="{01BFC597-25F0-4FA9-9829-BD57F4EB56E3}" dt="2025-03-19T03:26:53.854" v="6890"/>
          <ac:spMkLst>
            <pc:docMk/>
            <pc:sldMk cId="2723685440" sldId="304"/>
            <ac:spMk id="7" creationId="{3C555CDE-CDEF-1B42-4332-419CDD1B44AA}"/>
          </ac:spMkLst>
        </pc:spChg>
        <pc:spChg chg="del">
          <ac:chgData name="鈴木 栄之心(suzuki-einoshin.cq3)" userId="59b9bc30-94fb-4888-9603-60f735782ef0" providerId="ADAL" clId="{01BFC597-25F0-4FA9-9829-BD57F4EB56E3}" dt="2025-03-07T14:10:07.104" v="391" actId="478"/>
          <ac:spMkLst>
            <pc:docMk/>
            <pc:sldMk cId="2723685440" sldId="304"/>
            <ac:spMk id="9" creationId="{D59BAA70-76E0-6587-00A2-58AF04A0D639}"/>
          </ac:spMkLst>
        </pc:spChg>
      </pc:sldChg>
      <pc:sldChg chg="modSp mod">
        <pc:chgData name="鈴木 栄之心(suzuki-einoshin.cq3)" userId="59b9bc30-94fb-4888-9603-60f735782ef0" providerId="ADAL" clId="{01BFC597-25F0-4FA9-9829-BD57F4EB56E3}" dt="2025-03-19T05:51:48.319" v="6914"/>
        <pc:sldMkLst>
          <pc:docMk/>
          <pc:sldMk cId="3867423440" sldId="310"/>
        </pc:sldMkLst>
        <pc:spChg chg="mod">
          <ac:chgData name="鈴木 栄之心(suzuki-einoshin.cq3)" userId="59b9bc30-94fb-4888-9603-60f735782ef0" providerId="ADAL" clId="{01BFC597-25F0-4FA9-9829-BD57F4EB56E3}" dt="2025-03-19T05:51:48.319" v="6914"/>
          <ac:spMkLst>
            <pc:docMk/>
            <pc:sldMk cId="3867423440" sldId="310"/>
            <ac:spMk id="6" creationId="{AE0E237B-4967-D9FE-8BEF-33B938FB4949}"/>
          </ac:spMkLst>
        </pc:spChg>
        <pc:spChg chg="mod">
          <ac:chgData name="鈴木 栄之心(suzuki-einoshin.cq3)" userId="59b9bc30-94fb-4888-9603-60f735782ef0" providerId="ADAL" clId="{01BFC597-25F0-4FA9-9829-BD57F4EB56E3}" dt="2025-03-18T05:21:35.972" v="5246" actId="20577"/>
          <ac:spMkLst>
            <pc:docMk/>
            <pc:sldMk cId="3867423440" sldId="310"/>
            <ac:spMk id="7" creationId="{AE9AB05E-EA8B-3928-539B-774BF1D6472D}"/>
          </ac:spMkLst>
        </pc:spChg>
        <pc:spChg chg="mod">
          <ac:chgData name="鈴木 栄之心(suzuki-einoshin.cq3)" userId="59b9bc30-94fb-4888-9603-60f735782ef0" providerId="ADAL" clId="{01BFC597-25F0-4FA9-9829-BD57F4EB56E3}" dt="2025-03-07T14:08:49.614" v="350" actId="1036"/>
          <ac:spMkLst>
            <pc:docMk/>
            <pc:sldMk cId="3867423440" sldId="310"/>
            <ac:spMk id="8" creationId="{A0C7B72D-9114-EA2A-2D8F-2CC491616DCB}"/>
          </ac:spMkLst>
        </pc:spChg>
      </pc:sldChg>
      <pc:sldChg chg="addSp delSp modSp mod">
        <pc:chgData name="鈴木 栄之心(suzuki-einoshin.cq3)" userId="59b9bc30-94fb-4888-9603-60f735782ef0" providerId="ADAL" clId="{01BFC597-25F0-4FA9-9829-BD57F4EB56E3}" dt="2025-03-07T14:08:57.653" v="354" actId="20577"/>
        <pc:sldMkLst>
          <pc:docMk/>
          <pc:sldMk cId="918234779" sldId="311"/>
        </pc:sldMkLst>
        <pc:spChg chg="add mod">
          <ac:chgData name="鈴木 栄之心(suzuki-einoshin.cq3)" userId="59b9bc30-94fb-4888-9603-60f735782ef0" providerId="ADAL" clId="{01BFC597-25F0-4FA9-9829-BD57F4EB56E3}" dt="2025-03-07T14:08:57.653" v="354" actId="20577"/>
          <ac:spMkLst>
            <pc:docMk/>
            <pc:sldMk cId="918234779" sldId="311"/>
            <ac:spMk id="3" creationId="{3D519111-E8E4-8E1F-0020-9DB1CD7D4091}"/>
          </ac:spMkLst>
        </pc:spChg>
        <pc:spChg chg="del">
          <ac:chgData name="鈴木 栄之心(suzuki-einoshin.cq3)" userId="59b9bc30-94fb-4888-9603-60f735782ef0" providerId="ADAL" clId="{01BFC597-25F0-4FA9-9829-BD57F4EB56E3}" dt="2025-03-07T14:08:55.565" v="351" actId="478"/>
          <ac:spMkLst>
            <pc:docMk/>
            <pc:sldMk cId="918234779" sldId="311"/>
            <ac:spMk id="8" creationId="{BA1A76CC-FAB2-BC3C-FD48-5648274FAA4D}"/>
          </ac:spMkLst>
        </pc:spChg>
      </pc:sldChg>
      <pc:sldChg chg="addSp delSp modSp mod ord">
        <pc:chgData name="鈴木 栄之心(suzuki-einoshin.cq3)" userId="59b9bc30-94fb-4888-9603-60f735782ef0" providerId="ADAL" clId="{01BFC597-25F0-4FA9-9829-BD57F4EB56E3}" dt="2025-03-18T07:15:22.122" v="5421" actId="1582"/>
        <pc:sldMkLst>
          <pc:docMk/>
          <pc:sldMk cId="3827669429" sldId="313"/>
        </pc:sldMkLst>
        <pc:spChg chg="mod">
          <ac:chgData name="鈴木 栄之心(suzuki-einoshin.cq3)" userId="59b9bc30-94fb-4888-9603-60f735782ef0" providerId="ADAL" clId="{01BFC597-25F0-4FA9-9829-BD57F4EB56E3}" dt="2025-03-09T06:46:43.147" v="2334" actId="20577"/>
          <ac:spMkLst>
            <pc:docMk/>
            <pc:sldMk cId="3827669429" sldId="313"/>
            <ac:spMk id="5" creationId="{4A7DA158-6B73-2622-1664-0641C9EEB860}"/>
          </ac:spMkLst>
        </pc:spChg>
        <pc:spChg chg="del">
          <ac:chgData name="鈴木 栄之心(suzuki-einoshin.cq3)" userId="59b9bc30-94fb-4888-9603-60f735782ef0" providerId="ADAL" clId="{01BFC597-25F0-4FA9-9829-BD57F4EB56E3}" dt="2025-03-07T14:10:16.806" v="403" actId="478"/>
          <ac:spMkLst>
            <pc:docMk/>
            <pc:sldMk cId="3827669429" sldId="313"/>
            <ac:spMk id="7" creationId="{24CFC59E-A2FE-7583-C520-7E78B5789C5C}"/>
          </ac:spMkLst>
        </pc:spChg>
        <pc:spChg chg="mod">
          <ac:chgData name="鈴木 栄之心(suzuki-einoshin.cq3)" userId="59b9bc30-94fb-4888-9603-60f735782ef0" providerId="ADAL" clId="{01BFC597-25F0-4FA9-9829-BD57F4EB56E3}" dt="2025-03-18T07:15:22.122" v="5421" actId="1582"/>
          <ac:spMkLst>
            <pc:docMk/>
            <pc:sldMk cId="3827669429" sldId="313"/>
            <ac:spMk id="8" creationId="{69180BDE-72FB-6A42-2F17-85F739E6D5C8}"/>
          </ac:spMkLst>
        </pc:spChg>
        <pc:spChg chg="add mod">
          <ac:chgData name="鈴木 栄之心(suzuki-einoshin.cq3)" userId="59b9bc30-94fb-4888-9603-60f735782ef0" providerId="ADAL" clId="{01BFC597-25F0-4FA9-9829-BD57F4EB56E3}" dt="2025-03-07T14:10:18.743" v="408" actId="20577"/>
          <ac:spMkLst>
            <pc:docMk/>
            <pc:sldMk cId="3827669429" sldId="313"/>
            <ac:spMk id="10" creationId="{F927680E-2BC4-D531-6C1C-95DED2CB9EA7}"/>
          </ac:spMkLst>
        </pc:spChg>
      </pc:sldChg>
      <pc:sldChg chg="addSp delSp modSp mod">
        <pc:chgData name="鈴木 栄之心(suzuki-einoshin.cq3)" userId="59b9bc30-94fb-4888-9603-60f735782ef0" providerId="ADAL" clId="{01BFC597-25F0-4FA9-9829-BD57F4EB56E3}" dt="2025-03-19T03:24:51.857" v="6861" actId="20577"/>
        <pc:sldMkLst>
          <pc:docMk/>
          <pc:sldMk cId="22231031" sldId="315"/>
        </pc:sldMkLst>
        <pc:spChg chg="del">
          <ac:chgData name="鈴木 栄之心(suzuki-einoshin.cq3)" userId="59b9bc30-94fb-4888-9603-60f735782ef0" providerId="ADAL" clId="{01BFC597-25F0-4FA9-9829-BD57F4EB56E3}" dt="2025-03-07T14:10:01.412" v="387" actId="478"/>
          <ac:spMkLst>
            <pc:docMk/>
            <pc:sldMk cId="22231031" sldId="315"/>
            <ac:spMk id="5" creationId="{44CB83F6-7612-A3AE-BA8A-CB80189103D1}"/>
          </ac:spMkLst>
        </pc:spChg>
        <pc:spChg chg="mod">
          <ac:chgData name="鈴木 栄之心(suzuki-einoshin.cq3)" userId="59b9bc30-94fb-4888-9603-60f735782ef0" providerId="ADAL" clId="{01BFC597-25F0-4FA9-9829-BD57F4EB56E3}" dt="2025-03-19T03:24:51.857" v="6861" actId="20577"/>
          <ac:spMkLst>
            <pc:docMk/>
            <pc:sldMk cId="22231031" sldId="315"/>
            <ac:spMk id="6" creationId="{C25A6709-5739-615B-C081-B00B1F89FB6E}"/>
          </ac:spMkLst>
        </pc:spChg>
        <pc:spChg chg="add mod">
          <ac:chgData name="鈴木 栄之心(suzuki-einoshin.cq3)" userId="59b9bc30-94fb-4888-9603-60f735782ef0" providerId="ADAL" clId="{01BFC597-25F0-4FA9-9829-BD57F4EB56E3}" dt="2025-03-07T14:10:04.073" v="390" actId="20577"/>
          <ac:spMkLst>
            <pc:docMk/>
            <pc:sldMk cId="22231031" sldId="315"/>
            <ac:spMk id="7" creationId="{2064C6B1-EF48-36B7-ED05-84379CF5D473}"/>
          </ac:spMkLst>
        </pc:spChg>
      </pc:sldChg>
      <pc:sldChg chg="addSp delSp modSp mod">
        <pc:chgData name="鈴木 栄之心(suzuki-einoshin.cq3)" userId="59b9bc30-94fb-4888-9603-60f735782ef0" providerId="ADAL" clId="{01BFC597-25F0-4FA9-9829-BD57F4EB56E3}" dt="2025-03-18T12:07:00.239" v="6532" actId="20577"/>
        <pc:sldMkLst>
          <pc:docMk/>
          <pc:sldMk cId="417188966" sldId="316"/>
        </pc:sldMkLst>
        <pc:spChg chg="mod">
          <ac:chgData name="鈴木 栄之心(suzuki-einoshin.cq3)" userId="59b9bc30-94fb-4888-9603-60f735782ef0" providerId="ADAL" clId="{01BFC597-25F0-4FA9-9829-BD57F4EB56E3}" dt="2025-03-18T12:07:00.239" v="6532" actId="20577"/>
          <ac:spMkLst>
            <pc:docMk/>
            <pc:sldMk cId="417188966" sldId="316"/>
            <ac:spMk id="5" creationId="{5FFC1323-1B78-82A1-0F1A-778851688ABE}"/>
          </ac:spMkLst>
        </pc:spChg>
        <pc:spChg chg="del">
          <ac:chgData name="鈴木 栄之心(suzuki-einoshin.cq3)" userId="59b9bc30-94fb-4888-9603-60f735782ef0" providerId="ADAL" clId="{01BFC597-25F0-4FA9-9829-BD57F4EB56E3}" dt="2025-03-07T14:09:09.222" v="359" actId="478"/>
          <ac:spMkLst>
            <pc:docMk/>
            <pc:sldMk cId="417188966" sldId="316"/>
            <ac:spMk id="6" creationId="{606E103A-EB78-6546-E20B-ED6F51F13EE5}"/>
          </ac:spMkLst>
        </pc:spChg>
        <pc:spChg chg="add mod">
          <ac:chgData name="鈴木 栄之心(suzuki-einoshin.cq3)" userId="59b9bc30-94fb-4888-9603-60f735782ef0" providerId="ADAL" clId="{01BFC597-25F0-4FA9-9829-BD57F4EB56E3}" dt="2025-03-07T14:09:10.771" v="362" actId="20577"/>
          <ac:spMkLst>
            <pc:docMk/>
            <pc:sldMk cId="417188966" sldId="316"/>
            <ac:spMk id="7" creationId="{F5E6B731-574F-8211-8574-FCA984DE4621}"/>
          </ac:spMkLst>
        </pc:spChg>
      </pc:sldChg>
      <pc:sldChg chg="addSp delSp modSp mod">
        <pc:chgData name="鈴木 栄之心(suzuki-einoshin.cq3)" userId="59b9bc30-94fb-4888-9603-60f735782ef0" providerId="ADAL" clId="{01BFC597-25F0-4FA9-9829-BD57F4EB56E3}" dt="2025-03-18T12:56:38.148" v="6766"/>
        <pc:sldMkLst>
          <pc:docMk/>
          <pc:sldMk cId="1676384576" sldId="320"/>
        </pc:sldMkLst>
        <pc:spChg chg="add mod">
          <ac:chgData name="鈴木 栄之心(suzuki-einoshin.cq3)" userId="59b9bc30-94fb-4888-9603-60f735782ef0" providerId="ADAL" clId="{01BFC597-25F0-4FA9-9829-BD57F4EB56E3}" dt="2025-03-18T12:56:38.148" v="6766"/>
          <ac:spMkLst>
            <pc:docMk/>
            <pc:sldMk cId="1676384576" sldId="320"/>
            <ac:spMk id="4" creationId="{5464D9C4-D965-F118-C6BB-3599F1D017BB}"/>
          </ac:spMkLst>
        </pc:spChg>
        <pc:spChg chg="mod">
          <ac:chgData name="鈴木 栄之心(suzuki-einoshin.cq3)" userId="59b9bc30-94fb-4888-9603-60f735782ef0" providerId="ADAL" clId="{01BFC597-25F0-4FA9-9829-BD57F4EB56E3}" dt="2025-03-18T10:07:40.825" v="5975" actId="20577"/>
          <ac:spMkLst>
            <pc:docMk/>
            <pc:sldMk cId="1676384576" sldId="320"/>
            <ac:spMk id="6" creationId="{C67F94D6-8785-1B96-4D84-98E607BE6AAD}"/>
          </ac:spMkLst>
        </pc:spChg>
        <pc:spChg chg="del mod">
          <ac:chgData name="鈴木 栄之心(suzuki-einoshin.cq3)" userId="59b9bc30-94fb-4888-9603-60f735782ef0" providerId="ADAL" clId="{01BFC597-25F0-4FA9-9829-BD57F4EB56E3}" dt="2025-03-18T12:56:36.378" v="6761" actId="478"/>
          <ac:spMkLst>
            <pc:docMk/>
            <pc:sldMk cId="1676384576" sldId="320"/>
            <ac:spMk id="8" creationId="{8C77C855-1329-4FB5-2689-08B52E091657}"/>
          </ac:spMkLst>
        </pc:spChg>
      </pc:sldChg>
      <pc:sldChg chg="addSp delSp modSp mod">
        <pc:chgData name="鈴木 栄之心(suzuki-einoshin.cq3)" userId="59b9bc30-94fb-4888-9603-60f735782ef0" providerId="ADAL" clId="{01BFC597-25F0-4FA9-9829-BD57F4EB56E3}" dt="2025-03-18T12:56:09.756" v="6736"/>
        <pc:sldMkLst>
          <pc:docMk/>
          <pc:sldMk cId="744957002" sldId="325"/>
        </pc:sldMkLst>
        <pc:spChg chg="mod">
          <ac:chgData name="鈴木 栄之心(suzuki-einoshin.cq3)" userId="59b9bc30-94fb-4888-9603-60f735782ef0" providerId="ADAL" clId="{01BFC597-25F0-4FA9-9829-BD57F4EB56E3}" dt="2025-03-18T11:15:23.349" v="6417"/>
          <ac:spMkLst>
            <pc:docMk/>
            <pc:sldMk cId="744957002" sldId="325"/>
            <ac:spMk id="5" creationId="{676A96C0-2058-6B93-63D4-2620A6C86CDA}"/>
          </ac:spMkLst>
        </pc:spChg>
        <pc:spChg chg="del">
          <ac:chgData name="鈴木 栄之心(suzuki-einoshin.cq3)" userId="59b9bc30-94fb-4888-9603-60f735782ef0" providerId="ADAL" clId="{01BFC597-25F0-4FA9-9829-BD57F4EB56E3}" dt="2025-03-18T12:56:07.198" v="6731" actId="478"/>
          <ac:spMkLst>
            <pc:docMk/>
            <pc:sldMk cId="744957002" sldId="325"/>
            <ac:spMk id="6" creationId="{4F398B39-E709-8B8C-E10C-EE33AB7BED8A}"/>
          </ac:spMkLst>
        </pc:spChg>
        <pc:spChg chg="mod">
          <ac:chgData name="鈴木 栄之心(suzuki-einoshin.cq3)" userId="59b9bc30-94fb-4888-9603-60f735782ef0" providerId="ADAL" clId="{01BFC597-25F0-4FA9-9829-BD57F4EB56E3}" dt="2025-03-16T05:39:40.478" v="2485"/>
          <ac:spMkLst>
            <pc:docMk/>
            <pc:sldMk cId="744957002" sldId="325"/>
            <ac:spMk id="9" creationId="{60F1C1B9-F66B-F1E2-BDD6-9C9E7171BB99}"/>
          </ac:spMkLst>
        </pc:spChg>
        <pc:spChg chg="add mod">
          <ac:chgData name="鈴木 栄之心(suzuki-einoshin.cq3)" userId="59b9bc30-94fb-4888-9603-60f735782ef0" providerId="ADAL" clId="{01BFC597-25F0-4FA9-9829-BD57F4EB56E3}" dt="2025-03-18T12:56:09.756" v="6736"/>
          <ac:spMkLst>
            <pc:docMk/>
            <pc:sldMk cId="744957002" sldId="325"/>
            <ac:spMk id="13" creationId="{8CEFA0B5-812F-DC55-B6F2-5AD049DA151A}"/>
          </ac:spMkLst>
        </pc:spChg>
      </pc:sldChg>
      <pc:sldChg chg="addSp delSp modSp mod">
        <pc:chgData name="鈴木 栄之心(suzuki-einoshin.cq3)" userId="59b9bc30-94fb-4888-9603-60f735782ef0" providerId="ADAL" clId="{01BFC597-25F0-4FA9-9829-BD57F4EB56E3}" dt="2025-03-18T12:56:15.122" v="6742"/>
        <pc:sldMkLst>
          <pc:docMk/>
          <pc:sldMk cId="414017494" sldId="326"/>
        </pc:sldMkLst>
        <pc:spChg chg="mod">
          <ac:chgData name="鈴木 栄之心(suzuki-einoshin.cq3)" userId="59b9bc30-94fb-4888-9603-60f735782ef0" providerId="ADAL" clId="{01BFC597-25F0-4FA9-9829-BD57F4EB56E3}" dt="2025-03-18T07:30:13.228" v="5443" actId="115"/>
          <ac:spMkLst>
            <pc:docMk/>
            <pc:sldMk cId="414017494" sldId="326"/>
            <ac:spMk id="5" creationId="{676A96C0-2058-6B93-63D4-2620A6C86CDA}"/>
          </ac:spMkLst>
        </pc:spChg>
        <pc:spChg chg="del">
          <ac:chgData name="鈴木 栄之心(suzuki-einoshin.cq3)" userId="59b9bc30-94fb-4888-9603-60f735782ef0" providerId="ADAL" clId="{01BFC597-25F0-4FA9-9829-BD57F4EB56E3}" dt="2025-03-18T12:56:12.784" v="6737" actId="478"/>
          <ac:spMkLst>
            <pc:docMk/>
            <pc:sldMk cId="414017494" sldId="326"/>
            <ac:spMk id="6" creationId="{4F398B39-E709-8B8C-E10C-EE33AB7BED8A}"/>
          </ac:spMkLst>
        </pc:spChg>
        <pc:spChg chg="add mod">
          <ac:chgData name="鈴木 栄之心(suzuki-einoshin.cq3)" userId="59b9bc30-94fb-4888-9603-60f735782ef0" providerId="ADAL" clId="{01BFC597-25F0-4FA9-9829-BD57F4EB56E3}" dt="2025-03-18T12:56:15.122" v="6742"/>
          <ac:spMkLst>
            <pc:docMk/>
            <pc:sldMk cId="414017494" sldId="326"/>
            <ac:spMk id="7" creationId="{CD22BCD1-D1E6-74BB-45AF-7E0FF78668A1}"/>
          </ac:spMkLst>
        </pc:spChg>
        <pc:spChg chg="mod">
          <ac:chgData name="鈴木 栄之心(suzuki-einoshin.cq3)" userId="59b9bc30-94fb-4888-9603-60f735782ef0" providerId="ADAL" clId="{01BFC597-25F0-4FA9-9829-BD57F4EB56E3}" dt="2025-03-16T05:41:07.999" v="2507"/>
          <ac:spMkLst>
            <pc:docMk/>
            <pc:sldMk cId="414017494" sldId="326"/>
            <ac:spMk id="9" creationId="{4D6498BD-7DFF-1278-C1BA-154C205F6DD2}"/>
          </ac:spMkLst>
        </pc:spChg>
      </pc:sldChg>
      <pc:sldChg chg="delSp modSp del mod">
        <pc:chgData name="鈴木 栄之心(suzuki-einoshin.cq3)" userId="59b9bc30-94fb-4888-9603-60f735782ef0" providerId="ADAL" clId="{01BFC597-25F0-4FA9-9829-BD57F4EB56E3}" dt="2025-03-07T14:06:08.346" v="324" actId="2696"/>
        <pc:sldMkLst>
          <pc:docMk/>
          <pc:sldMk cId="528675783" sldId="327"/>
        </pc:sldMkLst>
        <pc:spChg chg="del">
          <ac:chgData name="鈴木 栄之心(suzuki-einoshin.cq3)" userId="59b9bc30-94fb-4888-9603-60f735782ef0" providerId="ADAL" clId="{01BFC597-25F0-4FA9-9829-BD57F4EB56E3}" dt="2025-03-07T14:04:40.375" v="318" actId="478"/>
          <ac:spMkLst>
            <pc:docMk/>
            <pc:sldMk cId="528675783" sldId="327"/>
            <ac:spMk id="2" creationId="{06EE4A30-2B99-14A0-2FCF-78EF0FE51145}"/>
          </ac:spMkLst>
        </pc:spChg>
        <pc:spChg chg="del">
          <ac:chgData name="鈴木 栄之心(suzuki-einoshin.cq3)" userId="59b9bc30-94fb-4888-9603-60f735782ef0" providerId="ADAL" clId="{01BFC597-25F0-4FA9-9829-BD57F4EB56E3}" dt="2025-03-07T14:04:40.375" v="318" actId="478"/>
          <ac:spMkLst>
            <pc:docMk/>
            <pc:sldMk cId="528675783" sldId="327"/>
            <ac:spMk id="3" creationId="{5210AD30-064D-96F0-320A-158406DEE0E9}"/>
          </ac:spMkLst>
        </pc:spChg>
        <pc:spChg chg="del mod">
          <ac:chgData name="鈴木 栄之心(suzuki-einoshin.cq3)" userId="59b9bc30-94fb-4888-9603-60f735782ef0" providerId="ADAL" clId="{01BFC597-25F0-4FA9-9829-BD57F4EB56E3}" dt="2025-03-07T14:03:23.374" v="293"/>
          <ac:spMkLst>
            <pc:docMk/>
            <pc:sldMk cId="528675783" sldId="327"/>
            <ac:spMk id="6" creationId="{B7622D47-1F2B-3BCB-47E2-F1693A238405}"/>
          </ac:spMkLst>
        </pc:spChg>
        <pc:spChg chg="del">
          <ac:chgData name="鈴木 栄之心(suzuki-einoshin.cq3)" userId="59b9bc30-94fb-4888-9603-60f735782ef0" providerId="ADAL" clId="{01BFC597-25F0-4FA9-9829-BD57F4EB56E3}" dt="2025-03-07T14:05:29.986" v="322" actId="478"/>
          <ac:spMkLst>
            <pc:docMk/>
            <pc:sldMk cId="528675783" sldId="327"/>
            <ac:spMk id="7" creationId="{40C3FBEC-5865-66CD-F805-8B7FA49951AF}"/>
          </ac:spMkLst>
        </pc:spChg>
        <pc:spChg chg="del">
          <ac:chgData name="鈴木 栄之心(suzuki-einoshin.cq3)" userId="59b9bc30-94fb-4888-9603-60f735782ef0" providerId="ADAL" clId="{01BFC597-25F0-4FA9-9829-BD57F4EB56E3}" dt="2025-03-07T14:04:40.375" v="318" actId="478"/>
          <ac:spMkLst>
            <pc:docMk/>
            <pc:sldMk cId="528675783" sldId="327"/>
            <ac:spMk id="9" creationId="{751B67C3-2384-CF34-C421-A0160A57FB17}"/>
          </ac:spMkLst>
        </pc:spChg>
        <pc:spChg chg="del">
          <ac:chgData name="鈴木 栄之心(suzuki-einoshin.cq3)" userId="59b9bc30-94fb-4888-9603-60f735782ef0" providerId="ADAL" clId="{01BFC597-25F0-4FA9-9829-BD57F4EB56E3}" dt="2025-03-07T14:04:40.375" v="318" actId="478"/>
          <ac:spMkLst>
            <pc:docMk/>
            <pc:sldMk cId="528675783" sldId="327"/>
            <ac:spMk id="10" creationId="{E0FD94AD-4116-B358-DB1A-734BCECBA18B}"/>
          </ac:spMkLst>
        </pc:spChg>
        <pc:spChg chg="del">
          <ac:chgData name="鈴木 栄之心(suzuki-einoshin.cq3)" userId="59b9bc30-94fb-4888-9603-60f735782ef0" providerId="ADAL" clId="{01BFC597-25F0-4FA9-9829-BD57F4EB56E3}" dt="2025-03-07T14:04:47.620" v="319" actId="478"/>
          <ac:spMkLst>
            <pc:docMk/>
            <pc:sldMk cId="528675783" sldId="327"/>
            <ac:spMk id="11" creationId="{99244229-83B3-DB17-72D5-E0DC1ECD441C}"/>
          </ac:spMkLst>
        </pc:spChg>
        <pc:spChg chg="del">
          <ac:chgData name="鈴木 栄之心(suzuki-einoshin.cq3)" userId="59b9bc30-94fb-4888-9603-60f735782ef0" providerId="ADAL" clId="{01BFC597-25F0-4FA9-9829-BD57F4EB56E3}" dt="2025-03-07T14:05:29.986" v="322" actId="478"/>
          <ac:spMkLst>
            <pc:docMk/>
            <pc:sldMk cId="528675783" sldId="327"/>
            <ac:spMk id="14" creationId="{E16D13C2-1B9C-1527-C150-B8CD3AD12C2B}"/>
          </ac:spMkLst>
        </pc:spChg>
        <pc:spChg chg="del">
          <ac:chgData name="鈴木 栄之心(suzuki-einoshin.cq3)" userId="59b9bc30-94fb-4888-9603-60f735782ef0" providerId="ADAL" clId="{01BFC597-25F0-4FA9-9829-BD57F4EB56E3}" dt="2025-03-07T14:05:29.986" v="322" actId="478"/>
          <ac:spMkLst>
            <pc:docMk/>
            <pc:sldMk cId="528675783" sldId="327"/>
            <ac:spMk id="16" creationId="{5CCDF3C9-1F2E-1CDB-53AD-699D1A81888E}"/>
          </ac:spMkLst>
        </pc:spChg>
        <pc:spChg chg="del">
          <ac:chgData name="鈴木 栄之心(suzuki-einoshin.cq3)" userId="59b9bc30-94fb-4888-9603-60f735782ef0" providerId="ADAL" clId="{01BFC597-25F0-4FA9-9829-BD57F4EB56E3}" dt="2025-03-07T14:05:29.986" v="322" actId="478"/>
          <ac:spMkLst>
            <pc:docMk/>
            <pc:sldMk cId="528675783" sldId="327"/>
            <ac:spMk id="17" creationId="{8FAA3C3A-456E-6C45-4779-3EDEFFA97F48}"/>
          </ac:spMkLst>
        </pc:spChg>
        <pc:spChg chg="del">
          <ac:chgData name="鈴木 栄之心(suzuki-einoshin.cq3)" userId="59b9bc30-94fb-4888-9603-60f735782ef0" providerId="ADAL" clId="{01BFC597-25F0-4FA9-9829-BD57F4EB56E3}" dt="2025-03-07T14:04:54.987" v="321" actId="478"/>
          <ac:spMkLst>
            <pc:docMk/>
            <pc:sldMk cId="528675783" sldId="327"/>
            <ac:spMk id="19" creationId="{1EC47BA5-E5EF-BAA5-CDDF-06B0056120E9}"/>
          </ac:spMkLst>
        </pc:spChg>
        <pc:spChg chg="del">
          <ac:chgData name="鈴木 栄之心(suzuki-einoshin.cq3)" userId="59b9bc30-94fb-4888-9603-60f735782ef0" providerId="ADAL" clId="{01BFC597-25F0-4FA9-9829-BD57F4EB56E3}" dt="2025-03-07T14:04:47.620" v="319" actId="478"/>
          <ac:spMkLst>
            <pc:docMk/>
            <pc:sldMk cId="528675783" sldId="327"/>
            <ac:spMk id="20" creationId="{9C7C40BF-1E6B-F3D5-1E28-742A188CFBE7}"/>
          </ac:spMkLst>
        </pc:spChg>
        <pc:spChg chg="del">
          <ac:chgData name="鈴木 栄之心(suzuki-einoshin.cq3)" userId="59b9bc30-94fb-4888-9603-60f735782ef0" providerId="ADAL" clId="{01BFC597-25F0-4FA9-9829-BD57F4EB56E3}" dt="2025-03-07T14:04:47.620" v="319" actId="478"/>
          <ac:spMkLst>
            <pc:docMk/>
            <pc:sldMk cId="528675783" sldId="327"/>
            <ac:spMk id="21" creationId="{A9DEBB21-EF4C-9D2F-B46A-68616B9F1534}"/>
          </ac:spMkLst>
        </pc:spChg>
        <pc:spChg chg="del">
          <ac:chgData name="鈴木 栄之心(suzuki-einoshin.cq3)" userId="59b9bc30-94fb-4888-9603-60f735782ef0" providerId="ADAL" clId="{01BFC597-25F0-4FA9-9829-BD57F4EB56E3}" dt="2025-03-07T14:05:51.742" v="323" actId="478"/>
          <ac:spMkLst>
            <pc:docMk/>
            <pc:sldMk cId="528675783" sldId="327"/>
            <ac:spMk id="35" creationId="{9230D6D4-DBB1-4665-2012-F08DD68BBE71}"/>
          </ac:spMkLst>
        </pc:spChg>
        <pc:spChg chg="del">
          <ac:chgData name="鈴木 栄之心(suzuki-einoshin.cq3)" userId="59b9bc30-94fb-4888-9603-60f735782ef0" providerId="ADAL" clId="{01BFC597-25F0-4FA9-9829-BD57F4EB56E3}" dt="2025-03-07T14:04:47.620" v="319" actId="478"/>
          <ac:spMkLst>
            <pc:docMk/>
            <pc:sldMk cId="528675783" sldId="327"/>
            <ac:spMk id="38" creationId="{E1BC3029-9FFF-688D-C388-FA96A697BBF4}"/>
          </ac:spMkLst>
        </pc:spChg>
        <pc:spChg chg="del">
          <ac:chgData name="鈴木 栄之心(suzuki-einoshin.cq3)" userId="59b9bc30-94fb-4888-9603-60f735782ef0" providerId="ADAL" clId="{01BFC597-25F0-4FA9-9829-BD57F4EB56E3}" dt="2025-03-07T14:05:51.742" v="323" actId="478"/>
          <ac:spMkLst>
            <pc:docMk/>
            <pc:sldMk cId="528675783" sldId="327"/>
            <ac:spMk id="39" creationId="{9859BBDD-6740-9E52-EEDB-CA35D143C74A}"/>
          </ac:spMkLst>
        </pc:spChg>
        <pc:spChg chg="del">
          <ac:chgData name="鈴木 栄之心(suzuki-einoshin.cq3)" userId="59b9bc30-94fb-4888-9603-60f735782ef0" providerId="ADAL" clId="{01BFC597-25F0-4FA9-9829-BD57F4EB56E3}" dt="2025-03-07T14:05:51.742" v="323" actId="478"/>
          <ac:spMkLst>
            <pc:docMk/>
            <pc:sldMk cId="528675783" sldId="327"/>
            <ac:spMk id="40" creationId="{368DF7CA-BAA3-638D-DEC9-7B40B9E7FD47}"/>
          </ac:spMkLst>
        </pc:spChg>
        <pc:spChg chg="del">
          <ac:chgData name="鈴木 栄之心(suzuki-einoshin.cq3)" userId="59b9bc30-94fb-4888-9603-60f735782ef0" providerId="ADAL" clId="{01BFC597-25F0-4FA9-9829-BD57F4EB56E3}" dt="2025-03-07T14:05:51.742" v="323" actId="478"/>
          <ac:spMkLst>
            <pc:docMk/>
            <pc:sldMk cId="528675783" sldId="327"/>
            <ac:spMk id="41" creationId="{0E2A210C-73F2-DE76-41E5-9DCD2A62202A}"/>
          </ac:spMkLst>
        </pc:spChg>
        <pc:spChg chg="del">
          <ac:chgData name="鈴木 栄之心(suzuki-einoshin.cq3)" userId="59b9bc30-94fb-4888-9603-60f735782ef0" providerId="ADAL" clId="{01BFC597-25F0-4FA9-9829-BD57F4EB56E3}" dt="2025-03-07T14:04:54.987" v="321" actId="478"/>
          <ac:spMkLst>
            <pc:docMk/>
            <pc:sldMk cId="528675783" sldId="327"/>
            <ac:spMk id="42" creationId="{E2D625CD-7942-45A9-774E-426779E158DD}"/>
          </ac:spMkLst>
        </pc:spChg>
        <pc:spChg chg="del">
          <ac:chgData name="鈴木 栄之心(suzuki-einoshin.cq3)" userId="59b9bc30-94fb-4888-9603-60f735782ef0" providerId="ADAL" clId="{01BFC597-25F0-4FA9-9829-BD57F4EB56E3}" dt="2025-03-07T14:04:52.109" v="320" actId="478"/>
          <ac:spMkLst>
            <pc:docMk/>
            <pc:sldMk cId="528675783" sldId="327"/>
            <ac:spMk id="49" creationId="{C066FC1A-BCD8-9716-73D0-9D40481C1D89}"/>
          </ac:spMkLst>
        </pc:spChg>
        <pc:spChg chg="del">
          <ac:chgData name="鈴木 栄之心(suzuki-einoshin.cq3)" userId="59b9bc30-94fb-4888-9603-60f735782ef0" providerId="ADAL" clId="{01BFC597-25F0-4FA9-9829-BD57F4EB56E3}" dt="2025-03-07T14:04:52.109" v="320" actId="478"/>
          <ac:spMkLst>
            <pc:docMk/>
            <pc:sldMk cId="528675783" sldId="327"/>
            <ac:spMk id="50" creationId="{8A5F4CE2-399F-051C-DA4D-81D3C88EF7F5}"/>
          </ac:spMkLst>
        </pc:spChg>
        <pc:picChg chg="del">
          <ac:chgData name="鈴木 栄之心(suzuki-einoshin.cq3)" userId="59b9bc30-94fb-4888-9603-60f735782ef0" providerId="ADAL" clId="{01BFC597-25F0-4FA9-9829-BD57F4EB56E3}" dt="2025-03-07T14:04:52.109" v="320" actId="478"/>
          <ac:picMkLst>
            <pc:docMk/>
            <pc:sldMk cId="528675783" sldId="327"/>
            <ac:picMk id="15" creationId="{F53F7A51-3C95-8DF5-0353-D71C9B2BE996}"/>
          </ac:picMkLst>
        </pc:picChg>
        <pc:picChg chg="del">
          <ac:chgData name="鈴木 栄之心(suzuki-einoshin.cq3)" userId="59b9bc30-94fb-4888-9603-60f735782ef0" providerId="ADAL" clId="{01BFC597-25F0-4FA9-9829-BD57F4EB56E3}" dt="2025-03-07T14:04:52.109" v="320" actId="478"/>
          <ac:picMkLst>
            <pc:docMk/>
            <pc:sldMk cId="528675783" sldId="327"/>
            <ac:picMk id="18" creationId="{2AEC6F2A-7500-CD8C-9B18-FA89A5CC11EE}"/>
          </ac:picMkLst>
        </pc:picChg>
        <pc:picChg chg="del">
          <ac:chgData name="鈴木 栄之心(suzuki-einoshin.cq3)" userId="59b9bc30-94fb-4888-9603-60f735782ef0" providerId="ADAL" clId="{01BFC597-25F0-4FA9-9829-BD57F4EB56E3}" dt="2025-03-07T14:04:47.620" v="319" actId="478"/>
          <ac:picMkLst>
            <pc:docMk/>
            <pc:sldMk cId="528675783" sldId="327"/>
            <ac:picMk id="22" creationId="{00F46BCC-20CC-B173-DFB1-C23895539F84}"/>
          </ac:picMkLst>
        </pc:picChg>
        <pc:picChg chg="del">
          <ac:chgData name="鈴木 栄之心(suzuki-einoshin.cq3)" userId="59b9bc30-94fb-4888-9603-60f735782ef0" providerId="ADAL" clId="{01BFC597-25F0-4FA9-9829-BD57F4EB56E3}" dt="2025-03-07T14:04:47.620" v="319" actId="478"/>
          <ac:picMkLst>
            <pc:docMk/>
            <pc:sldMk cId="528675783" sldId="327"/>
            <ac:picMk id="23" creationId="{519DB3B1-1E7B-488D-FC48-3A57D5905CFC}"/>
          </ac:picMkLst>
        </pc:picChg>
      </pc:sldChg>
      <pc:sldChg chg="addSp delSp modSp mod">
        <pc:chgData name="鈴木 栄之心(suzuki-einoshin.cq3)" userId="59b9bc30-94fb-4888-9603-60f735782ef0" providerId="ADAL" clId="{01BFC597-25F0-4FA9-9829-BD57F4EB56E3}" dt="2025-03-19T05:52:31.838" v="6929"/>
        <pc:sldMkLst>
          <pc:docMk/>
          <pc:sldMk cId="1677314095" sldId="329"/>
        </pc:sldMkLst>
        <pc:spChg chg="add mod">
          <ac:chgData name="鈴木 栄之心(suzuki-einoshin.cq3)" userId="59b9bc30-94fb-4888-9603-60f735782ef0" providerId="ADAL" clId="{01BFC597-25F0-4FA9-9829-BD57F4EB56E3}" dt="2025-03-07T14:09:15.478" v="366" actId="20577"/>
          <ac:spMkLst>
            <pc:docMk/>
            <pc:sldMk cId="1677314095" sldId="329"/>
            <ac:spMk id="5" creationId="{B07E3132-7E06-58B5-14B6-2DC5CC390CB3}"/>
          </ac:spMkLst>
        </pc:spChg>
        <pc:spChg chg="mod">
          <ac:chgData name="鈴木 栄之心(suzuki-einoshin.cq3)" userId="59b9bc30-94fb-4888-9603-60f735782ef0" providerId="ADAL" clId="{01BFC597-25F0-4FA9-9829-BD57F4EB56E3}" dt="2025-03-19T05:52:31.838" v="6929"/>
          <ac:spMkLst>
            <pc:docMk/>
            <pc:sldMk cId="1677314095" sldId="329"/>
            <ac:spMk id="6" creationId="{F5F47379-BD5A-B2D3-4B7F-C146ED4AC70A}"/>
          </ac:spMkLst>
        </pc:spChg>
        <pc:spChg chg="del">
          <ac:chgData name="鈴木 栄之心(suzuki-einoshin.cq3)" userId="59b9bc30-94fb-4888-9603-60f735782ef0" providerId="ADAL" clId="{01BFC597-25F0-4FA9-9829-BD57F4EB56E3}" dt="2025-03-07T14:09:13.662" v="363" actId="478"/>
          <ac:spMkLst>
            <pc:docMk/>
            <pc:sldMk cId="1677314095" sldId="329"/>
            <ac:spMk id="7" creationId="{787DD0CE-FA5B-9D15-4C26-19B787B30965}"/>
          </ac:spMkLst>
        </pc:spChg>
      </pc:sldChg>
      <pc:sldChg chg="addSp delSp modSp mod">
        <pc:chgData name="鈴木 栄之心(suzuki-einoshin.cq3)" userId="59b9bc30-94fb-4888-9603-60f735782ef0" providerId="ADAL" clId="{01BFC597-25F0-4FA9-9829-BD57F4EB56E3}" dt="2025-03-19T01:36:15.771" v="6810" actId="1037"/>
        <pc:sldMkLst>
          <pc:docMk/>
          <pc:sldMk cId="2382564632" sldId="410"/>
        </pc:sldMkLst>
        <pc:picChg chg="add del mod">
          <ac:chgData name="鈴木 栄之心(suzuki-einoshin.cq3)" userId="59b9bc30-94fb-4888-9603-60f735782ef0" providerId="ADAL" clId="{01BFC597-25F0-4FA9-9829-BD57F4EB56E3}" dt="2025-03-14T08:35:34.070" v="2401" actId="478"/>
          <ac:picMkLst>
            <pc:docMk/>
            <pc:sldMk cId="2382564632" sldId="410"/>
            <ac:picMk id="3" creationId="{28643DC5-BB95-084E-72CA-7D7ED5C27A8C}"/>
          </ac:picMkLst>
        </pc:picChg>
        <pc:picChg chg="add mod">
          <ac:chgData name="鈴木 栄之心(suzuki-einoshin.cq3)" userId="59b9bc30-94fb-4888-9603-60f735782ef0" providerId="ADAL" clId="{01BFC597-25F0-4FA9-9829-BD57F4EB56E3}" dt="2025-03-19T01:36:15.771" v="6810" actId="1037"/>
          <ac:picMkLst>
            <pc:docMk/>
            <pc:sldMk cId="2382564632" sldId="410"/>
            <ac:picMk id="4" creationId="{F4AE00DF-9066-6AA5-19A5-B567128C890C}"/>
          </ac:picMkLst>
        </pc:picChg>
        <pc:picChg chg="del">
          <ac:chgData name="鈴木 栄之心(suzuki-einoshin.cq3)" userId="59b9bc30-94fb-4888-9603-60f735782ef0" providerId="ADAL" clId="{01BFC597-25F0-4FA9-9829-BD57F4EB56E3}" dt="2025-03-08T04:26:24.623" v="427" actId="478"/>
          <ac:picMkLst>
            <pc:docMk/>
            <pc:sldMk cId="2382564632" sldId="410"/>
            <ac:picMk id="5" creationId="{3A9E56E6-1DAE-3BB9-5828-9CB72DCE6E7E}"/>
          </ac:picMkLst>
        </pc:picChg>
        <pc:picChg chg="add del">
          <ac:chgData name="鈴木 栄之心(suzuki-einoshin.cq3)" userId="59b9bc30-94fb-4888-9603-60f735782ef0" providerId="ADAL" clId="{01BFC597-25F0-4FA9-9829-BD57F4EB56E3}" dt="2025-03-14T08:35:34.726" v="2402" actId="478"/>
          <ac:picMkLst>
            <pc:docMk/>
            <pc:sldMk cId="2382564632" sldId="410"/>
            <ac:picMk id="7" creationId="{26B85A23-D4F1-5997-DF01-52DA826EA86E}"/>
          </ac:picMkLst>
        </pc:picChg>
      </pc:sldChg>
      <pc:sldChg chg="addSp delSp modSp mod">
        <pc:chgData name="鈴木 栄之心(suzuki-einoshin.cq3)" userId="59b9bc30-94fb-4888-9603-60f735782ef0" providerId="ADAL" clId="{01BFC597-25F0-4FA9-9829-BD57F4EB56E3}" dt="2025-03-18T12:56:32.373" v="6760"/>
        <pc:sldMkLst>
          <pc:docMk/>
          <pc:sldMk cId="3983792406" sldId="411"/>
        </pc:sldMkLst>
        <pc:spChg chg="del">
          <ac:chgData name="鈴木 栄之心(suzuki-einoshin.cq3)" userId="59b9bc30-94fb-4888-9603-60f735782ef0" providerId="ADAL" clId="{01BFC597-25F0-4FA9-9829-BD57F4EB56E3}" dt="2025-03-18T12:56:30.058" v="6755" actId="478"/>
          <ac:spMkLst>
            <pc:docMk/>
            <pc:sldMk cId="3983792406" sldId="411"/>
            <ac:spMk id="5" creationId="{44FFC944-57EF-09C5-6E77-2FD628846B18}"/>
          </ac:spMkLst>
        </pc:spChg>
        <pc:spChg chg="mod">
          <ac:chgData name="鈴木 栄之心(suzuki-einoshin.cq3)" userId="59b9bc30-94fb-4888-9603-60f735782ef0" providerId="ADAL" clId="{01BFC597-25F0-4FA9-9829-BD57F4EB56E3}" dt="2025-03-18T11:45:03.173" v="6418" actId="115"/>
          <ac:spMkLst>
            <pc:docMk/>
            <pc:sldMk cId="3983792406" sldId="411"/>
            <ac:spMk id="6" creationId="{DB64D992-7C86-0515-CD9A-1F67C6140A1F}"/>
          </ac:spMkLst>
        </pc:spChg>
        <pc:spChg chg="add mod">
          <ac:chgData name="鈴木 栄之心(suzuki-einoshin.cq3)" userId="59b9bc30-94fb-4888-9603-60f735782ef0" providerId="ADAL" clId="{01BFC597-25F0-4FA9-9829-BD57F4EB56E3}" dt="2025-03-18T12:56:32.373" v="6760"/>
          <ac:spMkLst>
            <pc:docMk/>
            <pc:sldMk cId="3983792406" sldId="411"/>
            <ac:spMk id="7" creationId="{6E875A1E-C97D-FE0B-2378-B3ACBA2F9064}"/>
          </ac:spMkLst>
        </pc:spChg>
      </pc:sldChg>
      <pc:sldChg chg="addSp delSp modSp mod">
        <pc:chgData name="鈴木 栄之心(suzuki-einoshin.cq3)" userId="59b9bc30-94fb-4888-9603-60f735782ef0" providerId="ADAL" clId="{01BFC597-25F0-4FA9-9829-BD57F4EB56E3}" dt="2025-03-19T05:52:53.148" v="6945"/>
        <pc:sldMkLst>
          <pc:docMk/>
          <pc:sldMk cId="3254710264" sldId="412"/>
        </pc:sldMkLst>
        <pc:spChg chg="mod">
          <ac:chgData name="鈴木 栄之心(suzuki-einoshin.cq3)" userId="59b9bc30-94fb-4888-9603-60f735782ef0" providerId="ADAL" clId="{01BFC597-25F0-4FA9-9829-BD57F4EB56E3}" dt="2025-03-08T06:33:03.727" v="1132" actId="20577"/>
          <ac:spMkLst>
            <pc:docMk/>
            <pc:sldMk cId="3254710264" sldId="412"/>
            <ac:spMk id="3" creationId="{FA70E672-3F79-4B3E-10B0-1FC7E89BCAB9}"/>
          </ac:spMkLst>
        </pc:spChg>
        <pc:spChg chg="del">
          <ac:chgData name="鈴木 栄之心(suzuki-einoshin.cq3)" userId="59b9bc30-94fb-4888-9603-60f735782ef0" providerId="ADAL" clId="{01BFC597-25F0-4FA9-9829-BD57F4EB56E3}" dt="2025-03-07T14:09:32.346" v="379" actId="478"/>
          <ac:spMkLst>
            <pc:docMk/>
            <pc:sldMk cId="3254710264" sldId="412"/>
            <ac:spMk id="5" creationId="{15C41F25-658A-79BB-FD10-7F898839E3FC}"/>
          </ac:spMkLst>
        </pc:spChg>
        <pc:spChg chg="mod">
          <ac:chgData name="鈴木 栄之心(suzuki-einoshin.cq3)" userId="59b9bc30-94fb-4888-9603-60f735782ef0" providerId="ADAL" clId="{01BFC597-25F0-4FA9-9829-BD57F4EB56E3}" dt="2025-03-16T08:23:27.783" v="3846" actId="948"/>
          <ac:spMkLst>
            <pc:docMk/>
            <pc:sldMk cId="3254710264" sldId="412"/>
            <ac:spMk id="6" creationId="{BF90F31C-9E1A-F7F7-DA6B-AA5635D4A7C8}"/>
          </ac:spMkLst>
        </pc:spChg>
        <pc:spChg chg="add mod">
          <ac:chgData name="鈴木 栄之心(suzuki-einoshin.cq3)" userId="59b9bc30-94fb-4888-9603-60f735782ef0" providerId="ADAL" clId="{01BFC597-25F0-4FA9-9829-BD57F4EB56E3}" dt="2025-03-07T14:09:34.251" v="382" actId="20577"/>
          <ac:spMkLst>
            <pc:docMk/>
            <pc:sldMk cId="3254710264" sldId="412"/>
            <ac:spMk id="7" creationId="{4104F8BE-F15D-64E1-506D-0F26591E736C}"/>
          </ac:spMkLst>
        </pc:spChg>
        <pc:spChg chg="mod">
          <ac:chgData name="鈴木 栄之心(suzuki-einoshin.cq3)" userId="59b9bc30-94fb-4888-9603-60f735782ef0" providerId="ADAL" clId="{01BFC597-25F0-4FA9-9829-BD57F4EB56E3}" dt="2025-03-19T05:52:53.148" v="6945"/>
          <ac:spMkLst>
            <pc:docMk/>
            <pc:sldMk cId="3254710264" sldId="412"/>
            <ac:spMk id="10" creationId="{63F5BF5A-8743-04D7-8CB7-82C6B19CD7B1}"/>
          </ac:spMkLst>
        </pc:spChg>
      </pc:sldChg>
      <pc:sldChg chg="addSp delSp modSp mod">
        <pc:chgData name="鈴木 栄之心(suzuki-einoshin.cq3)" userId="59b9bc30-94fb-4888-9603-60f735782ef0" providerId="ADAL" clId="{01BFC597-25F0-4FA9-9829-BD57F4EB56E3}" dt="2025-03-19T06:35:11.897" v="7005" actId="14100"/>
        <pc:sldMkLst>
          <pc:docMk/>
          <pc:sldMk cId="1163344101" sldId="413"/>
        </pc:sldMkLst>
        <pc:spChg chg="del">
          <ac:chgData name="鈴木 栄之心(suzuki-einoshin.cq3)" userId="59b9bc30-94fb-4888-9603-60f735782ef0" providerId="ADAL" clId="{01BFC597-25F0-4FA9-9829-BD57F4EB56E3}" dt="2025-03-07T14:09:53.026" v="383" actId="478"/>
          <ac:spMkLst>
            <pc:docMk/>
            <pc:sldMk cId="1163344101" sldId="413"/>
            <ac:spMk id="5" creationId="{17E32832-CCD3-5742-2E51-E9772212F173}"/>
          </ac:spMkLst>
        </pc:spChg>
        <pc:spChg chg="add mod">
          <ac:chgData name="鈴木 栄之心(suzuki-einoshin.cq3)" userId="59b9bc30-94fb-4888-9603-60f735782ef0" providerId="ADAL" clId="{01BFC597-25F0-4FA9-9829-BD57F4EB56E3}" dt="2025-03-07T14:09:55.383" v="386" actId="20577"/>
          <ac:spMkLst>
            <pc:docMk/>
            <pc:sldMk cId="1163344101" sldId="413"/>
            <ac:spMk id="6" creationId="{DBE306E3-3B14-21D4-E3A3-D677A9B6B221}"/>
          </ac:spMkLst>
        </pc:spChg>
        <pc:spChg chg="mod">
          <ac:chgData name="鈴木 栄之心(suzuki-einoshin.cq3)" userId="59b9bc30-94fb-4888-9603-60f735782ef0" providerId="ADAL" clId="{01BFC597-25F0-4FA9-9829-BD57F4EB56E3}" dt="2025-03-18T06:20:43.840" v="5369" actId="115"/>
          <ac:spMkLst>
            <pc:docMk/>
            <pc:sldMk cId="1163344101" sldId="413"/>
            <ac:spMk id="12" creationId="{72A7BDCE-8D5D-BEF1-8D86-A8F60E4DD104}"/>
          </ac:spMkLst>
        </pc:spChg>
        <pc:spChg chg="mod">
          <ac:chgData name="鈴木 栄之心(suzuki-einoshin.cq3)" userId="59b9bc30-94fb-4888-9603-60f735782ef0" providerId="ADAL" clId="{01BFC597-25F0-4FA9-9829-BD57F4EB56E3}" dt="2025-03-19T06:35:11.897" v="7005" actId="14100"/>
          <ac:spMkLst>
            <pc:docMk/>
            <pc:sldMk cId="1163344101" sldId="413"/>
            <ac:spMk id="17" creationId="{1129370F-4974-01CA-A270-0E8622DAF701}"/>
          </ac:spMkLst>
        </pc:spChg>
        <pc:spChg chg="mod">
          <ac:chgData name="鈴木 栄之心(suzuki-einoshin.cq3)" userId="59b9bc30-94fb-4888-9603-60f735782ef0" providerId="ADAL" clId="{01BFC597-25F0-4FA9-9829-BD57F4EB56E3}" dt="2025-03-19T06:35:06.926" v="7002" actId="20577"/>
          <ac:spMkLst>
            <pc:docMk/>
            <pc:sldMk cId="1163344101" sldId="413"/>
            <ac:spMk id="19" creationId="{0A92FCBA-7BB3-6283-7AEC-83D0478ED473}"/>
          </ac:spMkLst>
        </pc:spChg>
        <pc:spChg chg="mod">
          <ac:chgData name="鈴木 栄之心(suzuki-einoshin.cq3)" userId="59b9bc30-94fb-4888-9603-60f735782ef0" providerId="ADAL" clId="{01BFC597-25F0-4FA9-9829-BD57F4EB56E3}" dt="2025-03-17T11:31:11.254" v="4772" actId="20577"/>
          <ac:spMkLst>
            <pc:docMk/>
            <pc:sldMk cId="1163344101" sldId="413"/>
            <ac:spMk id="20" creationId="{FE3DF00B-E9E9-B5DF-DDF1-5A84EB138C0B}"/>
          </ac:spMkLst>
        </pc:spChg>
      </pc:sldChg>
      <pc:sldChg chg="addSp delSp modSp add del mod">
        <pc:chgData name="鈴木 栄之心(suzuki-einoshin.cq3)" userId="59b9bc30-94fb-4888-9603-60f735782ef0" providerId="ADAL" clId="{01BFC597-25F0-4FA9-9829-BD57F4EB56E3}" dt="2025-03-09T06:31:46.702" v="1906"/>
        <pc:sldMkLst>
          <pc:docMk/>
          <pc:sldMk cId="2883180248" sldId="414"/>
        </pc:sldMkLst>
        <pc:spChg chg="add mod">
          <ac:chgData name="鈴木 栄之心(suzuki-einoshin.cq3)" userId="59b9bc30-94fb-4888-9603-60f735782ef0" providerId="ADAL" clId="{01BFC597-25F0-4FA9-9829-BD57F4EB56E3}" dt="2025-03-07T14:10:24.485" v="414" actId="20577"/>
          <ac:spMkLst>
            <pc:docMk/>
            <pc:sldMk cId="2883180248" sldId="414"/>
            <ac:spMk id="2" creationId="{78A2EB19-5F71-206F-1885-F0C28CB7552F}"/>
          </ac:spMkLst>
        </pc:spChg>
        <pc:spChg chg="mod">
          <ac:chgData name="鈴木 栄之心(suzuki-einoshin.cq3)" userId="59b9bc30-94fb-4888-9603-60f735782ef0" providerId="ADAL" clId="{01BFC597-25F0-4FA9-9829-BD57F4EB56E3}" dt="2025-03-09T06:31:46.702" v="1906"/>
          <ac:spMkLst>
            <pc:docMk/>
            <pc:sldMk cId="2883180248" sldId="414"/>
            <ac:spMk id="10" creationId="{29E70C38-61E2-E823-1E65-1277679E8B00}"/>
          </ac:spMkLst>
        </pc:spChg>
        <pc:spChg chg="del">
          <ac:chgData name="鈴木 栄之心(suzuki-einoshin.cq3)" userId="59b9bc30-94fb-4888-9603-60f735782ef0" providerId="ADAL" clId="{01BFC597-25F0-4FA9-9829-BD57F4EB56E3}" dt="2025-03-07T14:10:21.721" v="409" actId="478"/>
          <ac:spMkLst>
            <pc:docMk/>
            <pc:sldMk cId="2883180248" sldId="414"/>
            <ac:spMk id="11" creationId="{4576E85C-D7B4-B52B-9AB1-C69F744664CB}"/>
          </ac:spMkLst>
        </pc:spChg>
      </pc:sldChg>
      <pc:sldChg chg="add del">
        <pc:chgData name="鈴木 栄之心(suzuki-einoshin.cq3)" userId="59b9bc30-94fb-4888-9603-60f735782ef0" providerId="ADAL" clId="{01BFC597-25F0-4FA9-9829-BD57F4EB56E3}" dt="2025-03-07T14:07:21.232" v="329"/>
        <pc:sldMkLst>
          <pc:docMk/>
          <pc:sldMk cId="3410797684" sldId="415"/>
        </pc:sldMkLst>
      </pc:sldChg>
      <pc:sldChg chg="addSp delSp modSp add mod">
        <pc:chgData name="鈴木 栄之心(suzuki-einoshin.cq3)" userId="59b9bc30-94fb-4888-9603-60f735782ef0" providerId="ADAL" clId="{01BFC597-25F0-4FA9-9829-BD57F4EB56E3}" dt="2025-03-09T06:31:49.872" v="1912"/>
        <pc:sldMkLst>
          <pc:docMk/>
          <pc:sldMk cId="4005255713" sldId="415"/>
        </pc:sldMkLst>
        <pc:spChg chg="add mod">
          <ac:chgData name="鈴木 栄之心(suzuki-einoshin.cq3)" userId="59b9bc30-94fb-4888-9603-60f735782ef0" providerId="ADAL" clId="{01BFC597-25F0-4FA9-9829-BD57F4EB56E3}" dt="2025-03-07T14:10:28.858" v="420" actId="20577"/>
          <ac:spMkLst>
            <pc:docMk/>
            <pc:sldMk cId="4005255713" sldId="415"/>
            <ac:spMk id="2" creationId="{AB831ED5-E038-91D3-3B68-07F29596B028}"/>
          </ac:spMkLst>
        </pc:spChg>
        <pc:spChg chg="mod">
          <ac:chgData name="鈴木 栄之心(suzuki-einoshin.cq3)" userId="59b9bc30-94fb-4888-9603-60f735782ef0" providerId="ADAL" clId="{01BFC597-25F0-4FA9-9829-BD57F4EB56E3}" dt="2025-03-09T06:31:49.872" v="1912"/>
          <ac:spMkLst>
            <pc:docMk/>
            <pc:sldMk cId="4005255713" sldId="415"/>
            <ac:spMk id="10" creationId="{29E70C38-61E2-E823-1E65-1277679E8B00}"/>
          </ac:spMkLst>
        </pc:spChg>
        <pc:spChg chg="del">
          <ac:chgData name="鈴木 栄之心(suzuki-einoshin.cq3)" userId="59b9bc30-94fb-4888-9603-60f735782ef0" providerId="ADAL" clId="{01BFC597-25F0-4FA9-9829-BD57F4EB56E3}" dt="2025-03-07T14:10:27.190" v="415" actId="478"/>
          <ac:spMkLst>
            <pc:docMk/>
            <pc:sldMk cId="4005255713" sldId="415"/>
            <ac:spMk id="11" creationId="{4576E85C-D7B4-B52B-9AB1-C69F744664CB}"/>
          </ac:spMkLst>
        </pc:spChg>
      </pc:sldChg>
      <pc:sldChg chg="add del">
        <pc:chgData name="鈴木 栄之心(suzuki-einoshin.cq3)" userId="59b9bc30-94fb-4888-9603-60f735782ef0" providerId="ADAL" clId="{01BFC597-25F0-4FA9-9829-BD57F4EB56E3}" dt="2025-03-07T14:07:29.887" v="332"/>
        <pc:sldMkLst>
          <pc:docMk/>
          <pc:sldMk cId="1376844194" sldId="416"/>
        </pc:sldMkLst>
      </pc:sldChg>
      <pc:sldChg chg="addSp delSp modSp add mod">
        <pc:chgData name="鈴木 栄之心(suzuki-einoshin.cq3)" userId="59b9bc30-94fb-4888-9603-60f735782ef0" providerId="ADAL" clId="{01BFC597-25F0-4FA9-9829-BD57F4EB56E3}" dt="2025-03-09T06:34:09.723" v="1924" actId="20577"/>
        <pc:sldMkLst>
          <pc:docMk/>
          <pc:sldMk cId="2401895612" sldId="416"/>
        </pc:sldMkLst>
        <pc:spChg chg="add mod">
          <ac:chgData name="鈴木 栄之心(suzuki-einoshin.cq3)" userId="59b9bc30-94fb-4888-9603-60f735782ef0" providerId="ADAL" clId="{01BFC597-25F0-4FA9-9829-BD57F4EB56E3}" dt="2025-03-07T14:10:33.793" v="426" actId="20577"/>
          <ac:spMkLst>
            <pc:docMk/>
            <pc:sldMk cId="2401895612" sldId="416"/>
            <ac:spMk id="2" creationId="{5C98B18C-F37F-0BD2-DE33-5912B0D1E29C}"/>
          </ac:spMkLst>
        </pc:spChg>
        <pc:spChg chg="mod">
          <ac:chgData name="鈴木 栄之心(suzuki-einoshin.cq3)" userId="59b9bc30-94fb-4888-9603-60f735782ef0" providerId="ADAL" clId="{01BFC597-25F0-4FA9-9829-BD57F4EB56E3}" dt="2025-03-09T06:34:09.723" v="1924" actId="20577"/>
          <ac:spMkLst>
            <pc:docMk/>
            <pc:sldMk cId="2401895612" sldId="416"/>
            <ac:spMk id="10" creationId="{29E70C38-61E2-E823-1E65-1277679E8B00}"/>
          </ac:spMkLst>
        </pc:spChg>
        <pc:spChg chg="del">
          <ac:chgData name="鈴木 栄之心(suzuki-einoshin.cq3)" userId="59b9bc30-94fb-4888-9603-60f735782ef0" providerId="ADAL" clId="{01BFC597-25F0-4FA9-9829-BD57F4EB56E3}" dt="2025-03-07T14:10:31.704" v="421" actId="478"/>
          <ac:spMkLst>
            <pc:docMk/>
            <pc:sldMk cId="2401895612" sldId="416"/>
            <ac:spMk id="11" creationId="{4576E85C-D7B4-B52B-9AB1-C69F744664CB}"/>
          </ac:spMkLst>
        </pc:spChg>
      </pc:sldChg>
    </pc:docChg>
  </pc:docChgLst>
  <pc:docChgLst>
    <pc:chgData name="鈴木 栄之心(suzuki-einoshin.cq3)" userId="59b9bc30-94fb-4888-9603-60f735782ef0" providerId="ADAL" clId="{B45D9B5E-BA0A-4DD7-B803-81D21FA07FD6}"/>
    <pc:docChg chg="custSel modSld">
      <pc:chgData name="鈴木 栄之心(suzuki-einoshin.cq3)" userId="59b9bc30-94fb-4888-9603-60f735782ef0" providerId="ADAL" clId="{B45D9B5E-BA0A-4DD7-B803-81D21FA07FD6}" dt="2024-03-21T12:20:01.040" v="8" actId="1076"/>
      <pc:docMkLst>
        <pc:docMk/>
      </pc:docMkLst>
      <pc:sldChg chg="addSp delSp modSp mod">
        <pc:chgData name="鈴木 栄之心(suzuki-einoshin.cq3)" userId="59b9bc30-94fb-4888-9603-60f735782ef0" providerId="ADAL" clId="{B45D9B5E-BA0A-4DD7-B803-81D21FA07FD6}" dt="2024-03-21T12:20:01.040" v="8" actId="1076"/>
        <pc:sldMkLst>
          <pc:docMk/>
          <pc:sldMk cId="1878026799" sldId="257"/>
        </pc:sldMkLst>
        <pc:spChg chg="add mod">
          <ac:chgData name="鈴木 栄之心(suzuki-einoshin.cq3)" userId="59b9bc30-94fb-4888-9603-60f735782ef0" providerId="ADAL" clId="{B45D9B5E-BA0A-4DD7-B803-81D21FA07FD6}" dt="2024-03-21T12:19:36.975" v="1"/>
          <ac:spMkLst>
            <pc:docMk/>
            <pc:sldMk cId="1878026799" sldId="257"/>
            <ac:spMk id="2" creationId="{4884DF80-E175-EEDE-923A-C9F2A795F81F}"/>
          </ac:spMkLst>
        </pc:spChg>
        <pc:spChg chg="mod">
          <ac:chgData name="鈴木 栄之心(suzuki-einoshin.cq3)" userId="59b9bc30-94fb-4888-9603-60f735782ef0" providerId="ADAL" clId="{B45D9B5E-BA0A-4DD7-B803-81D21FA07FD6}" dt="2024-03-21T12:20:01.040" v="8" actId="1076"/>
          <ac:spMkLst>
            <pc:docMk/>
            <pc:sldMk cId="1878026799" sldId="257"/>
            <ac:spMk id="3" creationId="{21FED0B2-A30F-54D5-9C96-A7CE05B89CD6}"/>
          </ac:spMkLst>
        </pc:spChg>
        <pc:spChg chg="add mod">
          <ac:chgData name="鈴木 栄之心(suzuki-einoshin.cq3)" userId="59b9bc30-94fb-4888-9603-60f735782ef0" providerId="ADAL" clId="{B45D9B5E-BA0A-4DD7-B803-81D21FA07FD6}" dt="2024-03-21T12:19:42.107" v="6"/>
          <ac:spMkLst>
            <pc:docMk/>
            <pc:sldMk cId="1878026799" sldId="257"/>
            <ac:spMk id="4" creationId="{EDFD2FF0-C5A7-D5DE-FB6D-4992F8CC6685}"/>
          </ac:spMkLst>
        </pc:spChg>
        <pc:spChg chg="del">
          <ac:chgData name="鈴木 栄之心(suzuki-einoshin.cq3)" userId="59b9bc30-94fb-4888-9603-60f735782ef0" providerId="ADAL" clId="{B45D9B5E-BA0A-4DD7-B803-81D21FA07FD6}" dt="2024-03-21T12:19:26.167" v="0" actId="478"/>
          <ac:spMkLst>
            <pc:docMk/>
            <pc:sldMk cId="1878026799" sldId="257"/>
            <ac:spMk id="6" creationId="{BA8A5922-351A-6F27-AB74-040C83FB5CDB}"/>
          </ac:spMkLst>
        </pc:spChg>
      </pc:sldChg>
    </pc:docChg>
  </pc:docChgLst>
  <pc:docChgLst>
    <pc:chgData name="鈴木 栄之心(suzuki-einoshin.cq3)" userId="59b9bc30-94fb-4888-9603-60f735782ef0" providerId="ADAL" clId="{2BB1A201-12AC-4204-9B2B-8D82497A7C13}"/>
    <pc:docChg chg="undo redo custSel modSld">
      <pc:chgData name="鈴木 栄之心(suzuki-einoshin.cq3)" userId="59b9bc30-94fb-4888-9603-60f735782ef0" providerId="ADAL" clId="{2BB1A201-12AC-4204-9B2B-8D82497A7C13}" dt="2024-03-17T05:52:53.840" v="508"/>
      <pc:docMkLst>
        <pc:docMk/>
      </pc:docMkLst>
      <pc:sldChg chg="modSp mod">
        <pc:chgData name="鈴木 栄之心(suzuki-einoshin.cq3)" userId="59b9bc30-94fb-4888-9603-60f735782ef0" providerId="ADAL" clId="{2BB1A201-12AC-4204-9B2B-8D82497A7C13}" dt="2024-03-17T05:19:35.132" v="1" actId="14100"/>
        <pc:sldMkLst>
          <pc:docMk/>
          <pc:sldMk cId="1878026799" sldId="257"/>
        </pc:sldMkLst>
        <pc:spChg chg="mod">
          <ac:chgData name="鈴木 栄之心(suzuki-einoshin.cq3)" userId="59b9bc30-94fb-4888-9603-60f735782ef0" providerId="ADAL" clId="{2BB1A201-12AC-4204-9B2B-8D82497A7C13}" dt="2024-03-17T05:19:35.132" v="1" actId="14100"/>
          <ac:spMkLst>
            <pc:docMk/>
            <pc:sldMk cId="1878026799" sldId="257"/>
            <ac:spMk id="6" creationId="{BA8A5922-351A-6F27-AB74-040C83FB5CDB}"/>
          </ac:spMkLst>
        </pc:spChg>
      </pc:sldChg>
      <pc:sldChg chg="modSp mod">
        <pc:chgData name="鈴木 栄之心(suzuki-einoshin.cq3)" userId="59b9bc30-94fb-4888-9603-60f735782ef0" providerId="ADAL" clId="{2BB1A201-12AC-4204-9B2B-8D82497A7C13}" dt="2024-03-17T05:20:33.939" v="16"/>
        <pc:sldMkLst>
          <pc:docMk/>
          <pc:sldMk cId="2118051686" sldId="258"/>
        </pc:sldMkLst>
        <pc:spChg chg="mod">
          <ac:chgData name="鈴木 栄之心(suzuki-einoshin.cq3)" userId="59b9bc30-94fb-4888-9603-60f735782ef0" providerId="ADAL" clId="{2BB1A201-12AC-4204-9B2B-8D82497A7C13}" dt="2024-03-17T05:20:33.939" v="16"/>
          <ac:spMkLst>
            <pc:docMk/>
            <pc:sldMk cId="2118051686" sldId="258"/>
            <ac:spMk id="31" creationId="{3792E2FD-5910-C7DD-88C2-4C21AA6FD50F}"/>
          </ac:spMkLst>
        </pc:spChg>
      </pc:sldChg>
      <pc:sldChg chg="modSp mod">
        <pc:chgData name="鈴木 栄之心(suzuki-einoshin.cq3)" userId="59b9bc30-94fb-4888-9603-60f735782ef0" providerId="ADAL" clId="{2BB1A201-12AC-4204-9B2B-8D82497A7C13}" dt="2024-03-17T05:22:50.544" v="86"/>
        <pc:sldMkLst>
          <pc:docMk/>
          <pc:sldMk cId="363907217" sldId="260"/>
        </pc:sldMkLst>
        <pc:spChg chg="mod">
          <ac:chgData name="鈴木 栄之心(suzuki-einoshin.cq3)" userId="59b9bc30-94fb-4888-9603-60f735782ef0" providerId="ADAL" clId="{2BB1A201-12AC-4204-9B2B-8D82497A7C13}" dt="2024-03-17T05:22:50.544" v="86"/>
          <ac:spMkLst>
            <pc:docMk/>
            <pc:sldMk cId="363907217" sldId="260"/>
            <ac:spMk id="7" creationId="{F587B931-BE72-CB72-73CB-66F4E645375E}"/>
          </ac:spMkLst>
        </pc:spChg>
      </pc:sldChg>
      <pc:sldChg chg="modSp mod">
        <pc:chgData name="鈴木 栄之心(suzuki-einoshin.cq3)" userId="59b9bc30-94fb-4888-9603-60f735782ef0" providerId="ADAL" clId="{2BB1A201-12AC-4204-9B2B-8D82497A7C13}" dt="2024-03-17T05:25:12.994" v="112"/>
        <pc:sldMkLst>
          <pc:docMk/>
          <pc:sldMk cId="3860257519" sldId="266"/>
        </pc:sldMkLst>
        <pc:spChg chg="mod">
          <ac:chgData name="鈴木 栄之心(suzuki-einoshin.cq3)" userId="59b9bc30-94fb-4888-9603-60f735782ef0" providerId="ADAL" clId="{2BB1A201-12AC-4204-9B2B-8D82497A7C13}" dt="2024-03-17T05:25:12.994" v="112"/>
          <ac:spMkLst>
            <pc:docMk/>
            <pc:sldMk cId="3860257519" sldId="266"/>
            <ac:spMk id="7" creationId="{2871B408-CC79-EDFD-219B-A68BF6CCBB6D}"/>
          </ac:spMkLst>
        </pc:spChg>
      </pc:sldChg>
      <pc:sldChg chg="modSp mod">
        <pc:chgData name="鈴木 栄之心(suzuki-einoshin.cq3)" userId="59b9bc30-94fb-4888-9603-60f735782ef0" providerId="ADAL" clId="{2BB1A201-12AC-4204-9B2B-8D82497A7C13}" dt="2024-03-17T05:39:10.531" v="349"/>
        <pc:sldMkLst>
          <pc:docMk/>
          <pc:sldMk cId="1949926009" sldId="279"/>
        </pc:sldMkLst>
        <pc:spChg chg="mod">
          <ac:chgData name="鈴木 栄之心(suzuki-einoshin.cq3)" userId="59b9bc30-94fb-4888-9603-60f735782ef0" providerId="ADAL" clId="{2BB1A201-12AC-4204-9B2B-8D82497A7C13}" dt="2024-03-17T05:39:10.531" v="349"/>
          <ac:spMkLst>
            <pc:docMk/>
            <pc:sldMk cId="1949926009" sldId="279"/>
            <ac:spMk id="5" creationId="{F3AD58F0-9556-9FFE-959A-11F7D9BD9D5F}"/>
          </ac:spMkLst>
        </pc:spChg>
      </pc:sldChg>
      <pc:sldChg chg="modSp mod">
        <pc:chgData name="鈴木 栄之心(suzuki-einoshin.cq3)" userId="59b9bc30-94fb-4888-9603-60f735782ef0" providerId="ADAL" clId="{2BB1A201-12AC-4204-9B2B-8D82497A7C13}" dt="2024-03-17T05:30:40.184" v="200" actId="20577"/>
        <pc:sldMkLst>
          <pc:docMk/>
          <pc:sldMk cId="1955839131" sldId="284"/>
        </pc:sldMkLst>
        <pc:spChg chg="mod">
          <ac:chgData name="鈴木 栄之心(suzuki-einoshin.cq3)" userId="59b9bc30-94fb-4888-9603-60f735782ef0" providerId="ADAL" clId="{2BB1A201-12AC-4204-9B2B-8D82497A7C13}" dt="2024-03-17T05:30:40.184" v="200" actId="20577"/>
          <ac:spMkLst>
            <pc:docMk/>
            <pc:sldMk cId="1955839131" sldId="284"/>
            <ac:spMk id="4" creationId="{D6E80FC0-99A9-026B-9D49-10B6F5C615D5}"/>
          </ac:spMkLst>
        </pc:spChg>
      </pc:sldChg>
      <pc:sldChg chg="modSp mod">
        <pc:chgData name="鈴木 栄之心(suzuki-einoshin.cq3)" userId="59b9bc30-94fb-4888-9603-60f735782ef0" providerId="ADAL" clId="{2BB1A201-12AC-4204-9B2B-8D82497A7C13}" dt="2024-03-17T05:30:52.990" v="213" actId="948"/>
        <pc:sldMkLst>
          <pc:docMk/>
          <pc:sldMk cId="2349878258" sldId="285"/>
        </pc:sldMkLst>
        <pc:spChg chg="mod">
          <ac:chgData name="鈴木 栄之心(suzuki-einoshin.cq3)" userId="59b9bc30-94fb-4888-9603-60f735782ef0" providerId="ADAL" clId="{2BB1A201-12AC-4204-9B2B-8D82497A7C13}" dt="2024-03-17T05:30:52.990" v="213" actId="948"/>
          <ac:spMkLst>
            <pc:docMk/>
            <pc:sldMk cId="2349878258" sldId="285"/>
            <ac:spMk id="4" creationId="{D6E80FC0-99A9-026B-9D49-10B6F5C615D5}"/>
          </ac:spMkLst>
        </pc:spChg>
      </pc:sldChg>
      <pc:sldChg chg="modSp mod">
        <pc:chgData name="鈴木 栄之心(suzuki-einoshin.cq3)" userId="59b9bc30-94fb-4888-9603-60f735782ef0" providerId="ADAL" clId="{2BB1A201-12AC-4204-9B2B-8D82497A7C13}" dt="2024-03-17T05:41:29.430" v="372"/>
        <pc:sldMkLst>
          <pc:docMk/>
          <pc:sldMk cId="3552934736" sldId="292"/>
        </pc:sldMkLst>
        <pc:spChg chg="mod">
          <ac:chgData name="鈴木 栄之心(suzuki-einoshin.cq3)" userId="59b9bc30-94fb-4888-9603-60f735782ef0" providerId="ADAL" clId="{2BB1A201-12AC-4204-9B2B-8D82497A7C13}" dt="2024-03-17T05:41:29.430" v="372"/>
          <ac:spMkLst>
            <pc:docMk/>
            <pc:sldMk cId="3552934736" sldId="292"/>
            <ac:spMk id="9" creationId="{9DA5E3C3-3FC3-AB07-369A-24CD4744936B}"/>
          </ac:spMkLst>
        </pc:spChg>
      </pc:sldChg>
      <pc:sldChg chg="modSp mod">
        <pc:chgData name="鈴木 栄之心(suzuki-einoshin.cq3)" userId="59b9bc30-94fb-4888-9603-60f735782ef0" providerId="ADAL" clId="{2BB1A201-12AC-4204-9B2B-8D82497A7C13}" dt="2024-03-17T05:45:11.034" v="383"/>
        <pc:sldMkLst>
          <pc:docMk/>
          <pc:sldMk cId="3284666790" sldId="294"/>
        </pc:sldMkLst>
        <pc:spChg chg="mod">
          <ac:chgData name="鈴木 栄之心(suzuki-einoshin.cq3)" userId="59b9bc30-94fb-4888-9603-60f735782ef0" providerId="ADAL" clId="{2BB1A201-12AC-4204-9B2B-8D82497A7C13}" dt="2024-03-17T05:45:11.034" v="383"/>
          <ac:spMkLst>
            <pc:docMk/>
            <pc:sldMk cId="3284666790" sldId="294"/>
            <ac:spMk id="8" creationId="{87B517B7-D431-8FB9-AB64-842600F39B81}"/>
          </ac:spMkLst>
        </pc:spChg>
      </pc:sldChg>
      <pc:sldChg chg="modSp mod">
        <pc:chgData name="鈴木 栄之心(suzuki-einoshin.cq3)" userId="59b9bc30-94fb-4888-9603-60f735782ef0" providerId="ADAL" clId="{2BB1A201-12AC-4204-9B2B-8D82497A7C13}" dt="2024-03-17T05:49:18.117" v="415"/>
        <pc:sldMkLst>
          <pc:docMk/>
          <pc:sldMk cId="816678818" sldId="302"/>
        </pc:sldMkLst>
        <pc:spChg chg="mod">
          <ac:chgData name="鈴木 栄之心(suzuki-einoshin.cq3)" userId="59b9bc30-94fb-4888-9603-60f735782ef0" providerId="ADAL" clId="{2BB1A201-12AC-4204-9B2B-8D82497A7C13}" dt="2024-03-17T05:49:18.117" v="415"/>
          <ac:spMkLst>
            <pc:docMk/>
            <pc:sldMk cId="816678818" sldId="302"/>
            <ac:spMk id="6" creationId="{D6414386-1C39-F5DB-4EC7-79A41A0D00AD}"/>
          </ac:spMkLst>
        </pc:spChg>
      </pc:sldChg>
      <pc:sldChg chg="modSp mod">
        <pc:chgData name="鈴木 栄之心(suzuki-einoshin.cq3)" userId="59b9bc30-94fb-4888-9603-60f735782ef0" providerId="ADAL" clId="{2BB1A201-12AC-4204-9B2B-8D82497A7C13}" dt="2024-03-17T05:52:53.840" v="508"/>
        <pc:sldMkLst>
          <pc:docMk/>
          <pc:sldMk cId="2723685440" sldId="304"/>
        </pc:sldMkLst>
        <pc:spChg chg="mod">
          <ac:chgData name="鈴木 栄之心(suzuki-einoshin.cq3)" userId="59b9bc30-94fb-4888-9603-60f735782ef0" providerId="ADAL" clId="{2BB1A201-12AC-4204-9B2B-8D82497A7C13}" dt="2024-03-17T05:52:53.840" v="508"/>
          <ac:spMkLst>
            <pc:docMk/>
            <pc:sldMk cId="2723685440" sldId="304"/>
            <ac:spMk id="5" creationId="{B46A8C0C-1476-31C6-C4B0-B868303C2C63}"/>
          </ac:spMkLst>
        </pc:spChg>
      </pc:sldChg>
    </pc:docChg>
  </pc:docChgLst>
  <pc:docChgLst>
    <pc:chgData name="鈴木 栄之心(suzuki-einoshin.cq3)" userId="59b9bc30-94fb-4888-9603-60f735782ef0" providerId="ADAL" clId="{3EC25C9F-00DF-4FE8-8C6E-3CCA173667A8}"/>
    <pc:docChg chg="undo redo custSel modSld">
      <pc:chgData name="鈴木 栄之心(suzuki-einoshin.cq3)" userId="59b9bc30-94fb-4888-9603-60f735782ef0" providerId="ADAL" clId="{3EC25C9F-00DF-4FE8-8C6E-3CCA173667A8}" dt="2024-07-22T03:12:29.520" v="1644"/>
      <pc:docMkLst>
        <pc:docMk/>
      </pc:docMkLst>
      <pc:sldChg chg="modSp mod">
        <pc:chgData name="鈴木 栄之心(suzuki-einoshin.cq3)" userId="59b9bc30-94fb-4888-9603-60f735782ef0" providerId="ADAL" clId="{3EC25C9F-00DF-4FE8-8C6E-3CCA173667A8}" dt="2024-07-22T02:06:21.677" v="57"/>
        <pc:sldMkLst>
          <pc:docMk/>
          <pc:sldMk cId="993691700" sldId="322"/>
        </pc:sldMkLst>
        <pc:spChg chg="mod">
          <ac:chgData name="鈴木 栄之心(suzuki-einoshin.cq3)" userId="59b9bc30-94fb-4888-9603-60f735782ef0" providerId="ADAL" clId="{3EC25C9F-00DF-4FE8-8C6E-3CCA173667A8}" dt="2024-07-22T02:06:21.677" v="57"/>
          <ac:spMkLst>
            <pc:docMk/>
            <pc:sldMk cId="993691700" sldId="322"/>
            <ac:spMk id="9" creationId="{8D89BD4C-EDD9-D3D4-9428-8BC12CCC5C75}"/>
          </ac:spMkLst>
        </pc:spChg>
      </pc:sldChg>
      <pc:sldChg chg="addSp modSp mod">
        <pc:chgData name="鈴木 栄之心(suzuki-einoshin.cq3)" userId="59b9bc30-94fb-4888-9603-60f735782ef0" providerId="ADAL" clId="{3EC25C9F-00DF-4FE8-8C6E-3CCA173667A8}" dt="2024-07-22T03:12:29.520" v="1644"/>
        <pc:sldMkLst>
          <pc:docMk/>
          <pc:sldMk cId="174115035" sldId="323"/>
        </pc:sldMkLst>
        <pc:spChg chg="add mod">
          <ac:chgData name="鈴木 栄之心(suzuki-einoshin.cq3)" userId="59b9bc30-94fb-4888-9603-60f735782ef0" providerId="ADAL" clId="{3EC25C9F-00DF-4FE8-8C6E-3CCA173667A8}" dt="2024-07-22T03:12:29.520" v="1644"/>
          <ac:spMkLst>
            <pc:docMk/>
            <pc:sldMk cId="174115035" sldId="323"/>
            <ac:spMk id="6" creationId="{8A2DE73D-46FF-863D-6A0E-0CDDB919FAC4}"/>
          </ac:spMkLst>
        </pc:spChg>
      </pc:sldChg>
    </pc:docChg>
  </pc:docChgLst>
  <pc:docChgLst>
    <pc:chgData name="鈴木 栄之心(suzuki-einoshin.cq3)" userId="59b9bc30-94fb-4888-9603-60f735782ef0" providerId="ADAL" clId="{94731052-8FD9-4477-89D5-8A194E6D8B55}"/>
    <pc:docChg chg="modSld">
      <pc:chgData name="鈴木 栄之心(suzuki-einoshin.cq3)" userId="59b9bc30-94fb-4888-9603-60f735782ef0" providerId="ADAL" clId="{94731052-8FD9-4477-89D5-8A194E6D8B55}" dt="2024-06-19T04:19:59.800" v="4" actId="1037"/>
      <pc:docMkLst>
        <pc:docMk/>
      </pc:docMkLst>
      <pc:sldChg chg="modSp mod">
        <pc:chgData name="鈴木 栄之心(suzuki-einoshin.cq3)" userId="59b9bc30-94fb-4888-9603-60f735782ef0" providerId="ADAL" clId="{94731052-8FD9-4477-89D5-8A194E6D8B55}" dt="2024-06-19T04:19:59.800" v="4" actId="1037"/>
        <pc:sldMkLst>
          <pc:docMk/>
          <pc:sldMk cId="1878026799" sldId="257"/>
        </pc:sldMkLst>
        <pc:spChg chg="mod">
          <ac:chgData name="鈴木 栄之心(suzuki-einoshin.cq3)" userId="59b9bc30-94fb-4888-9603-60f735782ef0" providerId="ADAL" clId="{94731052-8FD9-4477-89D5-8A194E6D8B55}" dt="2024-06-19T04:19:59.800" v="4" actId="1037"/>
          <ac:spMkLst>
            <pc:docMk/>
            <pc:sldMk cId="1878026799" sldId="257"/>
            <ac:spMk id="2" creationId="{6E2FEB8A-18D0-2E81-343B-7F214F742C97}"/>
          </ac:spMkLst>
        </pc:spChg>
      </pc:sldChg>
    </pc:docChg>
  </pc:docChgLst>
  <pc:docChgLst>
    <pc:chgData name="鈴木 栄之心(suzuki-einoshin.cq3)" userId="59b9bc30-94fb-4888-9603-60f735782ef0" providerId="ADAL" clId="{1DA09542-91E4-4B46-8531-79E37A19D8A1}"/>
    <pc:docChg chg="undo redo custSel modSld">
      <pc:chgData name="鈴木 栄之心(suzuki-einoshin.cq3)" userId="59b9bc30-94fb-4888-9603-60f735782ef0" providerId="ADAL" clId="{1DA09542-91E4-4B46-8531-79E37A19D8A1}" dt="2024-07-16T03:00:51.163" v="488" actId="948"/>
      <pc:docMkLst>
        <pc:docMk/>
      </pc:docMkLst>
      <pc:sldChg chg="modSp mod">
        <pc:chgData name="鈴木 栄之心(suzuki-einoshin.cq3)" userId="59b9bc30-94fb-4888-9603-60f735782ef0" providerId="ADAL" clId="{1DA09542-91E4-4B46-8531-79E37A19D8A1}" dt="2024-07-16T02:13:39.075" v="22" actId="20577"/>
        <pc:sldMkLst>
          <pc:docMk/>
          <pc:sldMk cId="363907217" sldId="260"/>
        </pc:sldMkLst>
        <pc:spChg chg="mod">
          <ac:chgData name="鈴木 栄之心(suzuki-einoshin.cq3)" userId="59b9bc30-94fb-4888-9603-60f735782ef0" providerId="ADAL" clId="{1DA09542-91E4-4B46-8531-79E37A19D8A1}" dt="2024-07-16T02:13:39.075" v="22" actId="20577"/>
          <ac:spMkLst>
            <pc:docMk/>
            <pc:sldMk cId="363907217" sldId="260"/>
            <ac:spMk id="5" creationId="{454FEE8A-99FA-CDF9-E60D-2D82C033DA04}"/>
          </ac:spMkLst>
        </pc:spChg>
      </pc:sldChg>
      <pc:sldChg chg="modSp mod">
        <pc:chgData name="鈴木 栄之心(suzuki-einoshin.cq3)" userId="59b9bc30-94fb-4888-9603-60f735782ef0" providerId="ADAL" clId="{1DA09542-91E4-4B46-8531-79E37A19D8A1}" dt="2024-07-16T02:13:47.382" v="26" actId="20577"/>
        <pc:sldMkLst>
          <pc:docMk/>
          <pc:sldMk cId="3871369195" sldId="261"/>
        </pc:sldMkLst>
        <pc:graphicFrameChg chg="modGraphic">
          <ac:chgData name="鈴木 栄之心(suzuki-einoshin.cq3)" userId="59b9bc30-94fb-4888-9603-60f735782ef0" providerId="ADAL" clId="{1DA09542-91E4-4B46-8531-79E37A19D8A1}" dt="2024-07-16T02:13:47.382" v="26" actId="20577"/>
          <ac:graphicFrameMkLst>
            <pc:docMk/>
            <pc:sldMk cId="3871369195" sldId="261"/>
            <ac:graphicFrameMk id="7" creationId="{3476797F-874E-5C2E-D2D7-536C5B8A6935}"/>
          </ac:graphicFrameMkLst>
        </pc:graphicFrameChg>
      </pc:sldChg>
      <pc:sldChg chg="modSp mod">
        <pc:chgData name="鈴木 栄之心(suzuki-einoshin.cq3)" userId="59b9bc30-94fb-4888-9603-60f735782ef0" providerId="ADAL" clId="{1DA09542-91E4-4B46-8531-79E37A19D8A1}" dt="2024-07-16T02:21:44.297" v="180" actId="20577"/>
        <pc:sldMkLst>
          <pc:docMk/>
          <pc:sldMk cId="2135804225" sldId="265"/>
        </pc:sldMkLst>
        <pc:spChg chg="mod">
          <ac:chgData name="鈴木 栄之心(suzuki-einoshin.cq3)" userId="59b9bc30-94fb-4888-9603-60f735782ef0" providerId="ADAL" clId="{1DA09542-91E4-4B46-8531-79E37A19D8A1}" dt="2024-07-16T02:21:44.297" v="180" actId="20577"/>
          <ac:spMkLst>
            <pc:docMk/>
            <pc:sldMk cId="2135804225" sldId="265"/>
            <ac:spMk id="9" creationId="{6723210D-D3F6-A3D2-A7B1-71EAB76737A5}"/>
          </ac:spMkLst>
        </pc:spChg>
      </pc:sldChg>
      <pc:sldChg chg="modSp mod">
        <pc:chgData name="鈴木 栄之心(suzuki-einoshin.cq3)" userId="59b9bc30-94fb-4888-9603-60f735782ef0" providerId="ADAL" clId="{1DA09542-91E4-4B46-8531-79E37A19D8A1}" dt="2024-07-16T02:49:39.691" v="361" actId="20577"/>
        <pc:sldMkLst>
          <pc:docMk/>
          <pc:sldMk cId="2796487242" sldId="273"/>
        </pc:sldMkLst>
        <pc:spChg chg="mod">
          <ac:chgData name="鈴木 栄之心(suzuki-einoshin.cq3)" userId="59b9bc30-94fb-4888-9603-60f735782ef0" providerId="ADAL" clId="{1DA09542-91E4-4B46-8531-79E37A19D8A1}" dt="2024-07-16T02:49:39.691" v="361" actId="20577"/>
          <ac:spMkLst>
            <pc:docMk/>
            <pc:sldMk cId="2796487242" sldId="273"/>
            <ac:spMk id="2" creationId="{C5843E14-430A-DAB2-6DF8-0B7B5B903292}"/>
          </ac:spMkLst>
        </pc:spChg>
      </pc:sldChg>
      <pc:sldChg chg="modSp mod">
        <pc:chgData name="鈴木 栄之心(suzuki-einoshin.cq3)" userId="59b9bc30-94fb-4888-9603-60f735782ef0" providerId="ADAL" clId="{1DA09542-91E4-4B46-8531-79E37A19D8A1}" dt="2024-07-16T02:59:36.122" v="444" actId="20577"/>
        <pc:sldMkLst>
          <pc:docMk/>
          <pc:sldMk cId="2349878258" sldId="285"/>
        </pc:sldMkLst>
        <pc:spChg chg="mod">
          <ac:chgData name="鈴木 栄之心(suzuki-einoshin.cq3)" userId="59b9bc30-94fb-4888-9603-60f735782ef0" providerId="ADAL" clId="{1DA09542-91E4-4B46-8531-79E37A19D8A1}" dt="2024-07-16T02:59:36.122" v="444" actId="20577"/>
          <ac:spMkLst>
            <pc:docMk/>
            <pc:sldMk cId="2349878258" sldId="285"/>
            <ac:spMk id="6" creationId="{D5115010-6B3A-2E3B-F7E6-415E4C9D8810}"/>
          </ac:spMkLst>
        </pc:spChg>
      </pc:sldChg>
      <pc:sldChg chg="modSp mod">
        <pc:chgData name="鈴木 栄之心(suzuki-einoshin.cq3)" userId="59b9bc30-94fb-4888-9603-60f735782ef0" providerId="ADAL" clId="{1DA09542-91E4-4B46-8531-79E37A19D8A1}" dt="2024-07-16T03:00:51.163" v="488" actId="948"/>
        <pc:sldMkLst>
          <pc:docMk/>
          <pc:sldMk cId="417188966" sldId="316"/>
        </pc:sldMkLst>
        <pc:spChg chg="mod">
          <ac:chgData name="鈴木 栄之心(suzuki-einoshin.cq3)" userId="59b9bc30-94fb-4888-9603-60f735782ef0" providerId="ADAL" clId="{1DA09542-91E4-4B46-8531-79E37A19D8A1}" dt="2024-07-16T03:00:51.163" v="488" actId="948"/>
          <ac:spMkLst>
            <pc:docMk/>
            <pc:sldMk cId="417188966" sldId="316"/>
            <ac:spMk id="5" creationId="{5FFC1323-1B78-82A1-0F1A-778851688ABE}"/>
          </ac:spMkLst>
        </pc:spChg>
      </pc:sldChg>
      <pc:sldChg chg="modSp mod">
        <pc:chgData name="鈴木 栄之心(suzuki-einoshin.cq3)" userId="59b9bc30-94fb-4888-9603-60f735782ef0" providerId="ADAL" clId="{1DA09542-91E4-4B46-8531-79E37A19D8A1}" dt="2024-07-16T02:20:28.217" v="148" actId="20577"/>
        <pc:sldMkLst>
          <pc:docMk/>
          <pc:sldMk cId="1676384576" sldId="320"/>
        </pc:sldMkLst>
        <pc:spChg chg="mod">
          <ac:chgData name="鈴木 栄之心(suzuki-einoshin.cq3)" userId="59b9bc30-94fb-4888-9603-60f735782ef0" providerId="ADAL" clId="{1DA09542-91E4-4B46-8531-79E37A19D8A1}" dt="2024-07-16T02:20:28.217" v="148" actId="20577"/>
          <ac:spMkLst>
            <pc:docMk/>
            <pc:sldMk cId="1676384576" sldId="320"/>
            <ac:spMk id="6" creationId="{C67F94D6-8785-1B96-4D84-98E607BE6AAD}"/>
          </ac:spMkLst>
        </pc:spChg>
      </pc:sldChg>
      <pc:sldChg chg="modSp mod">
        <pc:chgData name="鈴木 栄之心(suzuki-einoshin.cq3)" userId="59b9bc30-94fb-4888-9603-60f735782ef0" providerId="ADAL" clId="{1DA09542-91E4-4B46-8531-79E37A19D8A1}" dt="2024-07-16T02:33:54.279" v="302" actId="20577"/>
        <pc:sldMkLst>
          <pc:docMk/>
          <pc:sldMk cId="142270914" sldId="321"/>
        </pc:sldMkLst>
        <pc:spChg chg="mod">
          <ac:chgData name="鈴木 栄之心(suzuki-einoshin.cq3)" userId="59b9bc30-94fb-4888-9603-60f735782ef0" providerId="ADAL" clId="{1DA09542-91E4-4B46-8531-79E37A19D8A1}" dt="2024-07-16T02:33:54.279" v="302" actId="20577"/>
          <ac:spMkLst>
            <pc:docMk/>
            <pc:sldMk cId="142270914" sldId="321"/>
            <ac:spMk id="12" creationId="{68E0C0C1-C826-0124-F532-6F7F8B517F59}"/>
          </ac:spMkLst>
        </pc:spChg>
      </pc:sldChg>
    </pc:docChg>
  </pc:docChgLst>
  <pc:docChgLst>
    <pc:chgData name="鈴木 栄之心(suzuki-einoshin.cq3)" userId="59b9bc30-94fb-4888-9603-60f735782ef0" providerId="ADAL" clId="{0303A043-8893-4EF5-BE80-1FF819F637F0}"/>
    <pc:docChg chg="undo redo custSel modSld">
      <pc:chgData name="鈴木 栄之心(suzuki-einoshin.cq3)" userId="59b9bc30-94fb-4888-9603-60f735782ef0" providerId="ADAL" clId="{0303A043-8893-4EF5-BE80-1FF819F637F0}" dt="2024-07-23T07:33:26.623" v="159" actId="1036"/>
      <pc:docMkLst>
        <pc:docMk/>
      </pc:docMkLst>
      <pc:sldChg chg="modSp mod">
        <pc:chgData name="鈴木 栄之心(suzuki-einoshin.cq3)" userId="59b9bc30-94fb-4888-9603-60f735782ef0" providerId="ADAL" clId="{0303A043-8893-4EF5-BE80-1FF819F637F0}" dt="2024-07-23T07:33:26.623" v="159" actId="1036"/>
        <pc:sldMkLst>
          <pc:docMk/>
          <pc:sldMk cId="993691700" sldId="322"/>
        </pc:sldMkLst>
        <pc:spChg chg="mod">
          <ac:chgData name="鈴木 栄之心(suzuki-einoshin.cq3)" userId="59b9bc30-94fb-4888-9603-60f735782ef0" providerId="ADAL" clId="{0303A043-8893-4EF5-BE80-1FF819F637F0}" dt="2024-07-23T07:33:26.623" v="159" actId="1036"/>
          <ac:spMkLst>
            <pc:docMk/>
            <pc:sldMk cId="993691700" sldId="322"/>
            <ac:spMk id="9" creationId="{8D89BD4C-EDD9-D3D4-9428-8BC12CCC5C75}"/>
          </ac:spMkLst>
        </pc:spChg>
      </pc:sldChg>
    </pc:docChg>
  </pc:docChgLst>
  <pc:docChgLst>
    <pc:chgData name="鈴木 栄之心(suzuki-einoshin.cq3)" userId="59b9bc30-94fb-4888-9603-60f735782ef0" providerId="ADAL" clId="{F810D187-D929-4777-A7DA-082776FDDDC1}"/>
    <pc:docChg chg="undo redo custSel modSld">
      <pc:chgData name="鈴木 栄之心(suzuki-einoshin.cq3)" userId="59b9bc30-94fb-4888-9603-60f735782ef0" providerId="ADAL" clId="{F810D187-D929-4777-A7DA-082776FDDDC1}" dt="2024-07-11T03:11:06.931" v="906"/>
      <pc:docMkLst>
        <pc:docMk/>
      </pc:docMkLst>
      <pc:sldChg chg="addSp delSp modSp mod">
        <pc:chgData name="鈴木 栄之心(suzuki-einoshin.cq3)" userId="59b9bc30-94fb-4888-9603-60f735782ef0" providerId="ADAL" clId="{F810D187-D929-4777-A7DA-082776FDDDC1}" dt="2024-07-11T02:47:11.701" v="121" actId="1076"/>
        <pc:sldMkLst>
          <pc:docMk/>
          <pc:sldMk cId="1878026799" sldId="257"/>
        </pc:sldMkLst>
        <pc:spChg chg="add del mod">
          <ac:chgData name="鈴木 栄之心(suzuki-einoshin.cq3)" userId="59b9bc30-94fb-4888-9603-60f735782ef0" providerId="ADAL" clId="{F810D187-D929-4777-A7DA-082776FDDDC1}" dt="2024-07-11T02:47:11.255" v="120"/>
          <ac:spMkLst>
            <pc:docMk/>
            <pc:sldMk cId="1878026799" sldId="257"/>
            <ac:spMk id="2" creationId="{70FC797A-81C8-069F-8224-7793BA9FA48E}"/>
          </ac:spMkLst>
        </pc:spChg>
        <pc:spChg chg="add del">
          <ac:chgData name="鈴木 栄之心(suzuki-einoshin.cq3)" userId="59b9bc30-94fb-4888-9603-60f735782ef0" providerId="ADAL" clId="{F810D187-D929-4777-A7DA-082776FDDDC1}" dt="2024-07-11T02:47:10.808" v="119" actId="478"/>
          <ac:spMkLst>
            <pc:docMk/>
            <pc:sldMk cId="1878026799" sldId="257"/>
            <ac:spMk id="3" creationId="{AC1A5F84-0C6E-61D4-2909-E7F9984C8584}"/>
          </ac:spMkLst>
        </pc:spChg>
        <pc:spChg chg="add del">
          <ac:chgData name="鈴木 栄之心(suzuki-einoshin.cq3)" userId="59b9bc30-94fb-4888-9603-60f735782ef0" providerId="ADAL" clId="{F810D187-D929-4777-A7DA-082776FDDDC1}" dt="2024-07-11T02:47:10.444" v="118" actId="478"/>
          <ac:spMkLst>
            <pc:docMk/>
            <pc:sldMk cId="1878026799" sldId="257"/>
            <ac:spMk id="4" creationId="{F2F5DB50-4A44-F484-770D-D36D0F65066C}"/>
          </ac:spMkLst>
        </pc:spChg>
        <pc:spChg chg="mod">
          <ac:chgData name="鈴木 栄之心(suzuki-einoshin.cq3)" userId="59b9bc30-94fb-4888-9603-60f735782ef0" providerId="ADAL" clId="{F810D187-D929-4777-A7DA-082776FDDDC1}" dt="2024-07-11T02:47:11.701" v="121" actId="1076"/>
          <ac:spMkLst>
            <pc:docMk/>
            <pc:sldMk cId="1878026799" sldId="257"/>
            <ac:spMk id="5" creationId="{232E9A18-EE79-6157-C722-751B7F132560}"/>
          </ac:spMkLst>
        </pc:spChg>
      </pc:sldChg>
      <pc:sldChg chg="modSp mod">
        <pc:chgData name="鈴木 栄之心(suzuki-einoshin.cq3)" userId="59b9bc30-94fb-4888-9603-60f735782ef0" providerId="ADAL" clId="{F810D187-D929-4777-A7DA-082776FDDDC1}" dt="2024-07-11T02:47:22.761" v="135" actId="20577"/>
        <pc:sldMkLst>
          <pc:docMk/>
          <pc:sldMk cId="281865243" sldId="259"/>
        </pc:sldMkLst>
        <pc:spChg chg="mod">
          <ac:chgData name="鈴木 栄之心(suzuki-einoshin.cq3)" userId="59b9bc30-94fb-4888-9603-60f735782ef0" providerId="ADAL" clId="{F810D187-D929-4777-A7DA-082776FDDDC1}" dt="2024-07-11T02:47:06.832" v="111"/>
          <ac:spMkLst>
            <pc:docMk/>
            <pc:sldMk cId="281865243" sldId="259"/>
            <ac:spMk id="23" creationId="{6CCA81AF-24A2-D249-9D56-E4C85E732894}"/>
          </ac:spMkLst>
        </pc:spChg>
        <pc:spChg chg="mod">
          <ac:chgData name="鈴木 栄之心(suzuki-einoshin.cq3)" userId="59b9bc30-94fb-4888-9603-60f735782ef0" providerId="ADAL" clId="{F810D187-D929-4777-A7DA-082776FDDDC1}" dt="2024-07-11T02:47:06.832" v="111"/>
          <ac:spMkLst>
            <pc:docMk/>
            <pc:sldMk cId="281865243" sldId="259"/>
            <ac:spMk id="24" creationId="{A971B807-4504-FBEB-0C80-A3B3D0E3A550}"/>
          </ac:spMkLst>
        </pc:spChg>
        <pc:spChg chg="mod">
          <ac:chgData name="鈴木 栄之心(suzuki-einoshin.cq3)" userId="59b9bc30-94fb-4888-9603-60f735782ef0" providerId="ADAL" clId="{F810D187-D929-4777-A7DA-082776FDDDC1}" dt="2024-07-11T02:47:22.761" v="135" actId="20577"/>
          <ac:spMkLst>
            <pc:docMk/>
            <pc:sldMk cId="281865243" sldId="259"/>
            <ac:spMk id="25" creationId="{44DD6C90-C447-E076-0C59-DA653EDF0778}"/>
          </ac:spMkLst>
        </pc:spChg>
        <pc:grpChg chg="mod">
          <ac:chgData name="鈴木 栄之心(suzuki-einoshin.cq3)" userId="59b9bc30-94fb-4888-9603-60f735782ef0" providerId="ADAL" clId="{F810D187-D929-4777-A7DA-082776FDDDC1}" dt="2024-07-11T02:47:06.832" v="111"/>
          <ac:grpSpMkLst>
            <pc:docMk/>
            <pc:sldMk cId="281865243" sldId="259"/>
            <ac:grpSpMk id="28" creationId="{61154EBC-A520-801F-79A7-36FCFB132DA5}"/>
          </ac:grpSpMkLst>
        </pc:grpChg>
      </pc:sldChg>
      <pc:sldChg chg="addSp delSp modSp mod">
        <pc:chgData name="鈴木 栄之心(suzuki-einoshin.cq3)" userId="59b9bc30-94fb-4888-9603-60f735782ef0" providerId="ADAL" clId="{F810D187-D929-4777-A7DA-082776FDDDC1}" dt="2024-07-11T02:58:21.612" v="574"/>
        <pc:sldMkLst>
          <pc:docMk/>
          <pc:sldMk cId="363907217" sldId="260"/>
        </pc:sldMkLst>
        <pc:spChg chg="mod">
          <ac:chgData name="鈴木 栄之心(suzuki-einoshin.cq3)" userId="59b9bc30-94fb-4888-9603-60f735782ef0" providerId="ADAL" clId="{F810D187-D929-4777-A7DA-082776FDDDC1}" dt="2024-07-11T02:47:27.716" v="139" actId="20577"/>
          <ac:spMkLst>
            <pc:docMk/>
            <pc:sldMk cId="363907217" sldId="260"/>
            <ac:spMk id="5" creationId="{454FEE8A-99FA-CDF9-E60D-2D82C033DA04}"/>
          </ac:spMkLst>
        </pc:spChg>
        <pc:spChg chg="add del">
          <ac:chgData name="鈴木 栄之心(suzuki-einoshin.cq3)" userId="59b9bc30-94fb-4888-9603-60f735782ef0" providerId="ADAL" clId="{F810D187-D929-4777-A7DA-082776FDDDC1}" dt="2024-07-11T02:47:30.644" v="142" actId="478"/>
          <ac:spMkLst>
            <pc:docMk/>
            <pc:sldMk cId="363907217" sldId="260"/>
            <ac:spMk id="7" creationId="{F587B931-BE72-CB72-73CB-66F4E645375E}"/>
          </ac:spMkLst>
        </pc:spChg>
        <pc:graphicFrameChg chg="mod modGraphic">
          <ac:chgData name="鈴木 栄之心(suzuki-einoshin.cq3)" userId="59b9bc30-94fb-4888-9603-60f735782ef0" providerId="ADAL" clId="{F810D187-D929-4777-A7DA-082776FDDDC1}" dt="2024-07-11T02:58:21.612" v="574"/>
          <ac:graphicFrameMkLst>
            <pc:docMk/>
            <pc:sldMk cId="363907217" sldId="260"/>
            <ac:graphicFrameMk id="6" creationId="{38ED2F7E-A7B7-6AAE-A110-DD15A7B27F32}"/>
          </ac:graphicFrameMkLst>
        </pc:graphicFrameChg>
      </pc:sldChg>
      <pc:sldChg chg="modSp mod">
        <pc:chgData name="鈴木 栄之心(suzuki-einoshin.cq3)" userId="59b9bc30-94fb-4888-9603-60f735782ef0" providerId="ADAL" clId="{F810D187-D929-4777-A7DA-082776FDDDC1}" dt="2024-07-11T03:11:06.931" v="906"/>
        <pc:sldMkLst>
          <pc:docMk/>
          <pc:sldMk cId="3871369195" sldId="261"/>
        </pc:sldMkLst>
        <pc:graphicFrameChg chg="mod modGraphic">
          <ac:chgData name="鈴木 栄之心(suzuki-einoshin.cq3)" userId="59b9bc30-94fb-4888-9603-60f735782ef0" providerId="ADAL" clId="{F810D187-D929-4777-A7DA-082776FDDDC1}" dt="2024-07-11T03:11:06.931" v="906"/>
          <ac:graphicFrameMkLst>
            <pc:docMk/>
            <pc:sldMk cId="3871369195" sldId="261"/>
            <ac:graphicFrameMk id="7" creationId="{3476797F-874E-5C2E-D2D7-536C5B8A6935}"/>
          </ac:graphicFrameMkLst>
        </pc:graphicFrameChg>
      </pc:sldChg>
    </pc:docChg>
  </pc:docChgLst>
  <pc:docChgLst>
    <pc:chgData name="鈴木 栄之心(suzuki-einoshin.cq3)" userId="59b9bc30-94fb-4888-9603-60f735782ef0" providerId="ADAL" clId="{07C1B4F2-D0D0-4201-B4F4-FFBB8C2B2CFD}"/>
    <pc:docChg chg="undo redo custSel addSld delSld modSld sldOrd">
      <pc:chgData name="鈴木 栄之心(suzuki-einoshin.cq3)" userId="59b9bc30-94fb-4888-9603-60f735782ef0" providerId="ADAL" clId="{07C1B4F2-D0D0-4201-B4F4-FFBB8C2B2CFD}" dt="2024-06-14T13:12:01.829" v="9922" actId="20577"/>
      <pc:docMkLst>
        <pc:docMk/>
      </pc:docMkLst>
      <pc:sldChg chg="modSp mod">
        <pc:chgData name="鈴木 栄之心(suzuki-einoshin.cq3)" userId="59b9bc30-94fb-4888-9603-60f735782ef0" providerId="ADAL" clId="{07C1B4F2-D0D0-4201-B4F4-FFBB8C2B2CFD}" dt="2024-06-14T05:49:21.622" v="59" actId="20577"/>
        <pc:sldMkLst>
          <pc:docMk/>
          <pc:sldMk cId="2172879846" sldId="256"/>
        </pc:sldMkLst>
        <pc:spChg chg="mod">
          <ac:chgData name="鈴木 栄之心(suzuki-einoshin.cq3)" userId="59b9bc30-94fb-4888-9603-60f735782ef0" providerId="ADAL" clId="{07C1B4F2-D0D0-4201-B4F4-FFBB8C2B2CFD}" dt="2024-06-14T05:49:21.622" v="59" actId="20577"/>
          <ac:spMkLst>
            <pc:docMk/>
            <pc:sldMk cId="2172879846" sldId="256"/>
            <ac:spMk id="11" creationId="{AF2ABF2D-37F2-C589-5A74-E1FA4DEC32CF}"/>
          </ac:spMkLst>
        </pc:spChg>
      </pc:sldChg>
      <pc:sldChg chg="addSp delSp modSp mod">
        <pc:chgData name="鈴木 栄之心(suzuki-einoshin.cq3)" userId="59b9bc30-94fb-4888-9603-60f735782ef0" providerId="ADAL" clId="{07C1B4F2-D0D0-4201-B4F4-FFBB8C2B2CFD}" dt="2024-06-14T09:33:59.344" v="2634" actId="1038"/>
        <pc:sldMkLst>
          <pc:docMk/>
          <pc:sldMk cId="2118051686" sldId="258"/>
        </pc:sldMkLst>
        <pc:spChg chg="mod">
          <ac:chgData name="鈴木 栄之心(suzuki-einoshin.cq3)" userId="59b9bc30-94fb-4888-9603-60f735782ef0" providerId="ADAL" clId="{07C1B4F2-D0D0-4201-B4F4-FFBB8C2B2CFD}" dt="2024-06-14T06:17:52.062" v="274" actId="1035"/>
          <ac:spMkLst>
            <pc:docMk/>
            <pc:sldMk cId="2118051686" sldId="258"/>
            <ac:spMk id="19" creationId="{5EEAE775-B7A9-0AF8-3920-4ACE43ABE831}"/>
          </ac:spMkLst>
        </pc:spChg>
        <pc:spChg chg="del mod">
          <ac:chgData name="鈴木 栄之心(suzuki-einoshin.cq3)" userId="59b9bc30-94fb-4888-9603-60f735782ef0" providerId="ADAL" clId="{07C1B4F2-D0D0-4201-B4F4-FFBB8C2B2CFD}" dt="2024-06-14T09:33:53.610" v="2630" actId="478"/>
          <ac:spMkLst>
            <pc:docMk/>
            <pc:sldMk cId="2118051686" sldId="258"/>
            <ac:spMk id="20" creationId="{0684EC94-250F-5E50-3C3D-9D79D957203D}"/>
          </ac:spMkLst>
        </pc:spChg>
        <pc:spChg chg="mod">
          <ac:chgData name="鈴木 栄之心(suzuki-einoshin.cq3)" userId="59b9bc30-94fb-4888-9603-60f735782ef0" providerId="ADAL" clId="{07C1B4F2-D0D0-4201-B4F4-FFBB8C2B2CFD}" dt="2024-06-14T06:17:52.062" v="274" actId="1035"/>
          <ac:spMkLst>
            <pc:docMk/>
            <pc:sldMk cId="2118051686" sldId="258"/>
            <ac:spMk id="21" creationId="{496B8EBA-E2A2-EE57-E1B1-782B61FF9DCE}"/>
          </ac:spMkLst>
        </pc:spChg>
        <pc:spChg chg="mod">
          <ac:chgData name="鈴木 栄之心(suzuki-einoshin.cq3)" userId="59b9bc30-94fb-4888-9603-60f735782ef0" providerId="ADAL" clId="{07C1B4F2-D0D0-4201-B4F4-FFBB8C2B2CFD}" dt="2024-06-14T06:17:56.423" v="277" actId="1076"/>
          <ac:spMkLst>
            <pc:docMk/>
            <pc:sldMk cId="2118051686" sldId="258"/>
            <ac:spMk id="22" creationId="{6F7E163E-C9B6-B76B-00D3-48D0CDD4C709}"/>
          </ac:spMkLst>
        </pc:spChg>
        <pc:spChg chg="mod">
          <ac:chgData name="鈴木 栄之心(suzuki-einoshin.cq3)" userId="59b9bc30-94fb-4888-9603-60f735782ef0" providerId="ADAL" clId="{07C1B4F2-D0D0-4201-B4F4-FFBB8C2B2CFD}" dt="2024-06-14T06:17:52.062" v="274" actId="1035"/>
          <ac:spMkLst>
            <pc:docMk/>
            <pc:sldMk cId="2118051686" sldId="258"/>
            <ac:spMk id="23" creationId="{F51DB907-26FB-EAE0-6C2F-5269FEABADFC}"/>
          </ac:spMkLst>
        </pc:spChg>
        <pc:spChg chg="mod">
          <ac:chgData name="鈴木 栄之心(suzuki-einoshin.cq3)" userId="59b9bc30-94fb-4888-9603-60f735782ef0" providerId="ADAL" clId="{07C1B4F2-D0D0-4201-B4F4-FFBB8C2B2CFD}" dt="2024-06-14T09:31:20.622" v="2560" actId="20577"/>
          <ac:spMkLst>
            <pc:docMk/>
            <pc:sldMk cId="2118051686" sldId="258"/>
            <ac:spMk id="24" creationId="{F5E89622-A074-2B04-EC96-24CB7C6BAE4C}"/>
          </ac:spMkLst>
        </pc:spChg>
        <pc:spChg chg="mod">
          <ac:chgData name="鈴木 栄之心(suzuki-einoshin.cq3)" userId="59b9bc30-94fb-4888-9603-60f735782ef0" providerId="ADAL" clId="{07C1B4F2-D0D0-4201-B4F4-FFBB8C2B2CFD}" dt="2024-06-14T06:17:52.062" v="274" actId="1035"/>
          <ac:spMkLst>
            <pc:docMk/>
            <pc:sldMk cId="2118051686" sldId="258"/>
            <ac:spMk id="25" creationId="{BBFFEF23-5850-0DAF-D451-6425CA7B244A}"/>
          </ac:spMkLst>
        </pc:spChg>
        <pc:spChg chg="mod">
          <ac:chgData name="鈴木 栄之心(suzuki-einoshin.cq3)" userId="59b9bc30-94fb-4888-9603-60f735782ef0" providerId="ADAL" clId="{07C1B4F2-D0D0-4201-B4F4-FFBB8C2B2CFD}" dt="2024-06-14T06:17:52.062" v="274" actId="1035"/>
          <ac:spMkLst>
            <pc:docMk/>
            <pc:sldMk cId="2118051686" sldId="258"/>
            <ac:spMk id="27" creationId="{38BF756D-099F-7FE8-9AE4-579FA182C51D}"/>
          </ac:spMkLst>
        </pc:spChg>
        <pc:spChg chg="del mod">
          <ac:chgData name="鈴木 栄之心(suzuki-einoshin.cq3)" userId="59b9bc30-94fb-4888-9603-60f735782ef0" providerId="ADAL" clId="{07C1B4F2-D0D0-4201-B4F4-FFBB8C2B2CFD}" dt="2024-06-14T09:33:28.206" v="2594" actId="478"/>
          <ac:spMkLst>
            <pc:docMk/>
            <pc:sldMk cId="2118051686" sldId="258"/>
            <ac:spMk id="29" creationId="{8988E752-DB48-6F21-BBCC-64A777C0DE37}"/>
          </ac:spMkLst>
        </pc:spChg>
        <pc:spChg chg="mod">
          <ac:chgData name="鈴木 栄之心(suzuki-einoshin.cq3)" userId="59b9bc30-94fb-4888-9603-60f735782ef0" providerId="ADAL" clId="{07C1B4F2-D0D0-4201-B4F4-FFBB8C2B2CFD}" dt="2024-06-14T06:17:52.062" v="274" actId="1035"/>
          <ac:spMkLst>
            <pc:docMk/>
            <pc:sldMk cId="2118051686" sldId="258"/>
            <ac:spMk id="30" creationId="{7B71DF53-31AB-BE6B-801A-C6E276FCF662}"/>
          </ac:spMkLst>
        </pc:spChg>
        <pc:spChg chg="mod">
          <ac:chgData name="鈴木 栄之心(suzuki-einoshin.cq3)" userId="59b9bc30-94fb-4888-9603-60f735782ef0" providerId="ADAL" clId="{07C1B4F2-D0D0-4201-B4F4-FFBB8C2B2CFD}" dt="2024-06-14T09:30:55.409" v="2535" actId="20577"/>
          <ac:spMkLst>
            <pc:docMk/>
            <pc:sldMk cId="2118051686" sldId="258"/>
            <ac:spMk id="31" creationId="{3792E2FD-5910-C7DD-88C2-4C21AA6FD50F}"/>
          </ac:spMkLst>
        </pc:spChg>
        <pc:cxnChg chg="add del mod">
          <ac:chgData name="鈴木 栄之心(suzuki-einoshin.cq3)" userId="59b9bc30-94fb-4888-9603-60f735782ef0" providerId="ADAL" clId="{07C1B4F2-D0D0-4201-B4F4-FFBB8C2B2CFD}" dt="2024-06-14T09:33:25.679" v="2593" actId="478"/>
          <ac:cxnSpMkLst>
            <pc:docMk/>
            <pc:sldMk cId="2118051686" sldId="258"/>
            <ac:cxnSpMk id="6" creationId="{3AD39031-18C5-E2AC-06EF-21ADDA5876A5}"/>
          </ac:cxnSpMkLst>
        </pc:cxnChg>
        <pc:cxnChg chg="add mod">
          <ac:chgData name="鈴木 栄之心(suzuki-einoshin.cq3)" userId="59b9bc30-94fb-4888-9603-60f735782ef0" providerId="ADAL" clId="{07C1B4F2-D0D0-4201-B4F4-FFBB8C2B2CFD}" dt="2024-06-14T09:33:28.603" v="2595"/>
          <ac:cxnSpMkLst>
            <pc:docMk/>
            <pc:sldMk cId="2118051686" sldId="258"/>
            <ac:cxnSpMk id="7" creationId="{6F08AAAE-9ECD-0769-7670-7A1F9A1FEAF0}"/>
          </ac:cxnSpMkLst>
        </pc:cxnChg>
        <pc:cxnChg chg="add del mod">
          <ac:chgData name="鈴木 栄之心(suzuki-einoshin.cq3)" userId="59b9bc30-94fb-4888-9603-60f735782ef0" providerId="ADAL" clId="{07C1B4F2-D0D0-4201-B4F4-FFBB8C2B2CFD}" dt="2024-06-14T09:33:51.384" v="2629" actId="478"/>
          <ac:cxnSpMkLst>
            <pc:docMk/>
            <pc:sldMk cId="2118051686" sldId="258"/>
            <ac:cxnSpMk id="8" creationId="{319603F3-BCA0-6796-464E-BA1DD73A62C0}"/>
          </ac:cxnSpMkLst>
        </pc:cxnChg>
        <pc:cxnChg chg="add mod">
          <ac:chgData name="鈴木 栄之心(suzuki-einoshin.cq3)" userId="59b9bc30-94fb-4888-9603-60f735782ef0" providerId="ADAL" clId="{07C1B4F2-D0D0-4201-B4F4-FFBB8C2B2CFD}" dt="2024-06-14T09:33:59.344" v="2634" actId="1038"/>
          <ac:cxnSpMkLst>
            <pc:docMk/>
            <pc:sldMk cId="2118051686" sldId="258"/>
            <ac:cxnSpMk id="9" creationId="{95EF0C53-C563-DC2A-3807-B14D2354EF34}"/>
          </ac:cxnSpMkLst>
        </pc:cxnChg>
      </pc:sldChg>
      <pc:sldChg chg="modSp mod">
        <pc:chgData name="鈴木 栄之心(suzuki-einoshin.cq3)" userId="59b9bc30-94fb-4888-9603-60f735782ef0" providerId="ADAL" clId="{07C1B4F2-D0D0-4201-B4F4-FFBB8C2B2CFD}" dt="2024-06-14T09:40:15.283" v="2740" actId="20577"/>
        <pc:sldMkLst>
          <pc:docMk/>
          <pc:sldMk cId="281865243" sldId="259"/>
        </pc:sldMkLst>
        <pc:spChg chg="mod">
          <ac:chgData name="鈴木 栄之心(suzuki-einoshin.cq3)" userId="59b9bc30-94fb-4888-9603-60f735782ef0" providerId="ADAL" clId="{07C1B4F2-D0D0-4201-B4F4-FFBB8C2B2CFD}" dt="2024-06-14T09:40:15.283" v="2740" actId="20577"/>
          <ac:spMkLst>
            <pc:docMk/>
            <pc:sldMk cId="281865243" sldId="259"/>
            <ac:spMk id="25" creationId="{44DD6C90-C447-E076-0C59-DA653EDF0778}"/>
          </ac:spMkLst>
        </pc:spChg>
      </pc:sldChg>
      <pc:sldChg chg="modSp mod">
        <pc:chgData name="鈴木 栄之心(suzuki-einoshin.cq3)" userId="59b9bc30-94fb-4888-9603-60f735782ef0" providerId="ADAL" clId="{07C1B4F2-D0D0-4201-B4F4-FFBB8C2B2CFD}" dt="2024-06-14T09:42:00.867" v="2759" actId="20577"/>
        <pc:sldMkLst>
          <pc:docMk/>
          <pc:sldMk cId="363907217" sldId="260"/>
        </pc:sldMkLst>
        <pc:spChg chg="mod">
          <ac:chgData name="鈴木 栄之心(suzuki-einoshin.cq3)" userId="59b9bc30-94fb-4888-9603-60f735782ef0" providerId="ADAL" clId="{07C1B4F2-D0D0-4201-B4F4-FFBB8C2B2CFD}" dt="2024-06-14T09:42:00.867" v="2759" actId="20577"/>
          <ac:spMkLst>
            <pc:docMk/>
            <pc:sldMk cId="363907217" sldId="260"/>
            <ac:spMk id="7" creationId="{F587B931-BE72-CB72-73CB-66F4E645375E}"/>
          </ac:spMkLst>
        </pc:spChg>
      </pc:sldChg>
      <pc:sldChg chg="addSp delSp modSp mod">
        <pc:chgData name="鈴木 栄之心(suzuki-einoshin.cq3)" userId="59b9bc30-94fb-4888-9603-60f735782ef0" providerId="ADAL" clId="{07C1B4F2-D0D0-4201-B4F4-FFBB8C2B2CFD}" dt="2024-06-14T09:45:41.979" v="2893" actId="478"/>
        <pc:sldMkLst>
          <pc:docMk/>
          <pc:sldMk cId="3871369195" sldId="261"/>
        </pc:sldMkLst>
        <pc:spChg chg="mod">
          <ac:chgData name="鈴木 栄之心(suzuki-einoshin.cq3)" userId="59b9bc30-94fb-4888-9603-60f735782ef0" providerId="ADAL" clId="{07C1B4F2-D0D0-4201-B4F4-FFBB8C2B2CFD}" dt="2024-06-14T09:43:56.481" v="2866" actId="1037"/>
          <ac:spMkLst>
            <pc:docMk/>
            <pc:sldMk cId="3871369195" sldId="261"/>
            <ac:spMk id="6" creationId="{0D1AA7B8-DA5F-A165-6BC2-C1866DADB4BC}"/>
          </ac:spMkLst>
        </pc:spChg>
        <pc:spChg chg="mod">
          <ac:chgData name="鈴木 栄之心(suzuki-einoshin.cq3)" userId="59b9bc30-94fb-4888-9603-60f735782ef0" providerId="ADAL" clId="{07C1B4F2-D0D0-4201-B4F4-FFBB8C2B2CFD}" dt="2024-06-14T09:43:56.481" v="2866" actId="1037"/>
          <ac:spMkLst>
            <pc:docMk/>
            <pc:sldMk cId="3871369195" sldId="261"/>
            <ac:spMk id="8" creationId="{C8715FB2-6A14-C1BC-72EE-55237E9F3E11}"/>
          </ac:spMkLst>
        </pc:spChg>
        <pc:spChg chg="mod">
          <ac:chgData name="鈴木 栄之心(suzuki-einoshin.cq3)" userId="59b9bc30-94fb-4888-9603-60f735782ef0" providerId="ADAL" clId="{07C1B4F2-D0D0-4201-B4F4-FFBB8C2B2CFD}" dt="2024-06-14T09:43:56.481" v="2866" actId="1037"/>
          <ac:spMkLst>
            <pc:docMk/>
            <pc:sldMk cId="3871369195" sldId="261"/>
            <ac:spMk id="9" creationId="{92B595BD-F841-A844-4717-31D066BA3754}"/>
          </ac:spMkLst>
        </pc:spChg>
        <pc:spChg chg="mod">
          <ac:chgData name="鈴木 栄之心(suzuki-einoshin.cq3)" userId="59b9bc30-94fb-4888-9603-60f735782ef0" providerId="ADAL" clId="{07C1B4F2-D0D0-4201-B4F4-FFBB8C2B2CFD}" dt="2024-06-14T09:43:56.481" v="2866" actId="1037"/>
          <ac:spMkLst>
            <pc:docMk/>
            <pc:sldMk cId="3871369195" sldId="261"/>
            <ac:spMk id="10" creationId="{A6615101-6DB9-6427-B0D2-528E12005ACF}"/>
          </ac:spMkLst>
        </pc:spChg>
        <pc:spChg chg="mod">
          <ac:chgData name="鈴木 栄之心(suzuki-einoshin.cq3)" userId="59b9bc30-94fb-4888-9603-60f735782ef0" providerId="ADAL" clId="{07C1B4F2-D0D0-4201-B4F4-FFBB8C2B2CFD}" dt="2024-06-14T09:43:56.481" v="2866" actId="1037"/>
          <ac:spMkLst>
            <pc:docMk/>
            <pc:sldMk cId="3871369195" sldId="261"/>
            <ac:spMk id="11" creationId="{92B681CA-B990-A287-8EE5-E959B4D40280}"/>
          </ac:spMkLst>
        </pc:spChg>
        <pc:spChg chg="add del mod">
          <ac:chgData name="鈴木 栄之心(suzuki-einoshin.cq3)" userId="59b9bc30-94fb-4888-9603-60f735782ef0" providerId="ADAL" clId="{07C1B4F2-D0D0-4201-B4F4-FFBB8C2B2CFD}" dt="2024-06-14T09:45:41.979" v="2893" actId="478"/>
          <ac:spMkLst>
            <pc:docMk/>
            <pc:sldMk cId="3871369195" sldId="261"/>
            <ac:spMk id="12" creationId="{BE0ED2B5-2E56-F39F-8F0F-78F6BA173837}"/>
          </ac:spMkLst>
        </pc:spChg>
        <pc:graphicFrameChg chg="mod modGraphic">
          <ac:chgData name="鈴木 栄之心(suzuki-einoshin.cq3)" userId="59b9bc30-94fb-4888-9603-60f735782ef0" providerId="ADAL" clId="{07C1B4F2-D0D0-4201-B4F4-FFBB8C2B2CFD}" dt="2024-06-14T09:43:56.481" v="2866" actId="1037"/>
          <ac:graphicFrameMkLst>
            <pc:docMk/>
            <pc:sldMk cId="3871369195" sldId="261"/>
            <ac:graphicFrameMk id="7" creationId="{3476797F-874E-5C2E-D2D7-536C5B8A6935}"/>
          </ac:graphicFrameMkLst>
        </pc:graphicFrameChg>
      </pc:sldChg>
      <pc:sldChg chg="delSp modSp add del mod">
        <pc:chgData name="鈴木 栄之心(suzuki-einoshin.cq3)" userId="59b9bc30-94fb-4888-9603-60f735782ef0" providerId="ADAL" clId="{07C1B4F2-D0D0-4201-B4F4-FFBB8C2B2CFD}" dt="2024-06-14T10:03:06.235" v="3208" actId="2696"/>
        <pc:sldMkLst>
          <pc:docMk/>
          <pc:sldMk cId="658619017" sldId="263"/>
        </pc:sldMkLst>
        <pc:spChg chg="del">
          <ac:chgData name="鈴木 栄之心(suzuki-einoshin.cq3)" userId="59b9bc30-94fb-4888-9603-60f735782ef0" providerId="ADAL" clId="{07C1B4F2-D0D0-4201-B4F4-FFBB8C2B2CFD}" dt="2024-06-14T10:00:41.158" v="3200" actId="478"/>
          <ac:spMkLst>
            <pc:docMk/>
            <pc:sldMk cId="658619017" sldId="263"/>
            <ac:spMk id="2" creationId="{7DAB7088-BD18-F82D-CF56-803D1E7D755F}"/>
          </ac:spMkLst>
        </pc:spChg>
        <pc:spChg chg="del">
          <ac:chgData name="鈴木 栄之心(suzuki-einoshin.cq3)" userId="59b9bc30-94fb-4888-9603-60f735782ef0" providerId="ADAL" clId="{07C1B4F2-D0D0-4201-B4F4-FFBB8C2B2CFD}" dt="2024-06-14T10:00:34.437" v="3199" actId="478"/>
          <ac:spMkLst>
            <pc:docMk/>
            <pc:sldMk cId="658619017" sldId="263"/>
            <ac:spMk id="3" creationId="{01EA5ECA-C2F2-A42B-683E-3DCCD500B0BC}"/>
          </ac:spMkLst>
        </pc:spChg>
        <pc:spChg chg="del mod">
          <ac:chgData name="鈴木 栄之心(suzuki-einoshin.cq3)" userId="59b9bc30-94fb-4888-9603-60f735782ef0" providerId="ADAL" clId="{07C1B4F2-D0D0-4201-B4F4-FFBB8C2B2CFD}" dt="2024-06-14T10:00:48.193" v="3203" actId="478"/>
          <ac:spMkLst>
            <pc:docMk/>
            <pc:sldMk cId="658619017" sldId="263"/>
            <ac:spMk id="4" creationId="{4E68F306-DCE1-6912-23A6-D7BE553A1732}"/>
          </ac:spMkLst>
        </pc:spChg>
      </pc:sldChg>
      <pc:sldChg chg="addSp delSp modSp mod">
        <pc:chgData name="鈴木 栄之心(suzuki-einoshin.cq3)" userId="59b9bc30-94fb-4888-9603-60f735782ef0" providerId="ADAL" clId="{07C1B4F2-D0D0-4201-B4F4-FFBB8C2B2CFD}" dt="2024-06-14T11:42:30.660" v="6385" actId="478"/>
        <pc:sldMkLst>
          <pc:docMk/>
          <pc:sldMk cId="774517851" sldId="264"/>
        </pc:sldMkLst>
        <pc:spChg chg="add mod">
          <ac:chgData name="鈴木 栄之心(suzuki-einoshin.cq3)" userId="59b9bc30-94fb-4888-9603-60f735782ef0" providerId="ADAL" clId="{07C1B4F2-D0D0-4201-B4F4-FFBB8C2B2CFD}" dt="2024-06-14T11:30:49.157" v="5876" actId="20577"/>
          <ac:spMkLst>
            <pc:docMk/>
            <pc:sldMk cId="774517851" sldId="264"/>
            <ac:spMk id="4" creationId="{B1A99C70-0728-A047-E189-C9E28498C053}"/>
          </ac:spMkLst>
        </pc:spChg>
        <pc:spChg chg="add del mod">
          <ac:chgData name="鈴木 栄之心(suzuki-einoshin.cq3)" userId="59b9bc30-94fb-4888-9603-60f735782ef0" providerId="ADAL" clId="{07C1B4F2-D0D0-4201-B4F4-FFBB8C2B2CFD}" dt="2024-06-14T11:42:08.294" v="6332"/>
          <ac:spMkLst>
            <pc:docMk/>
            <pc:sldMk cId="774517851" sldId="264"/>
            <ac:spMk id="5" creationId="{032C9917-5395-D303-E8DC-F7CCB33CBA2E}"/>
          </ac:spMkLst>
        </pc:spChg>
        <pc:spChg chg="add del mod">
          <ac:chgData name="鈴木 栄之心(suzuki-einoshin.cq3)" userId="59b9bc30-94fb-4888-9603-60f735782ef0" providerId="ADAL" clId="{07C1B4F2-D0D0-4201-B4F4-FFBB8C2B2CFD}" dt="2024-06-14T11:42:08.294" v="6332"/>
          <ac:spMkLst>
            <pc:docMk/>
            <pc:sldMk cId="774517851" sldId="264"/>
            <ac:spMk id="6" creationId="{6C937436-CEF8-1EC4-D3F2-6BE906E0CF0D}"/>
          </ac:spMkLst>
        </pc:spChg>
        <pc:spChg chg="add del mod">
          <ac:chgData name="鈴木 栄之心(suzuki-einoshin.cq3)" userId="59b9bc30-94fb-4888-9603-60f735782ef0" providerId="ADAL" clId="{07C1B4F2-D0D0-4201-B4F4-FFBB8C2B2CFD}" dt="2024-06-14T11:42:08.294" v="6332"/>
          <ac:spMkLst>
            <pc:docMk/>
            <pc:sldMk cId="774517851" sldId="264"/>
            <ac:spMk id="7" creationId="{B781D1D9-677B-9700-54C1-6CC6CD2037E4}"/>
          </ac:spMkLst>
        </pc:spChg>
        <pc:spChg chg="add del mod">
          <ac:chgData name="鈴木 栄之心(suzuki-einoshin.cq3)" userId="59b9bc30-94fb-4888-9603-60f735782ef0" providerId="ADAL" clId="{07C1B4F2-D0D0-4201-B4F4-FFBB8C2B2CFD}" dt="2024-06-14T11:42:08.294" v="6332"/>
          <ac:spMkLst>
            <pc:docMk/>
            <pc:sldMk cId="774517851" sldId="264"/>
            <ac:spMk id="9" creationId="{126C2587-A141-B3DD-1128-839050BE99A5}"/>
          </ac:spMkLst>
        </pc:spChg>
        <pc:spChg chg="add del mod">
          <ac:chgData name="鈴木 栄之心(suzuki-einoshin.cq3)" userId="59b9bc30-94fb-4888-9603-60f735782ef0" providerId="ADAL" clId="{07C1B4F2-D0D0-4201-B4F4-FFBB8C2B2CFD}" dt="2024-06-14T11:42:08.294" v="6332"/>
          <ac:spMkLst>
            <pc:docMk/>
            <pc:sldMk cId="774517851" sldId="264"/>
            <ac:spMk id="10" creationId="{5D019865-CCC9-69E9-75B0-EBD0763446AD}"/>
          </ac:spMkLst>
        </pc:spChg>
        <pc:spChg chg="del">
          <ac:chgData name="鈴木 栄之心(suzuki-einoshin.cq3)" userId="59b9bc30-94fb-4888-9603-60f735782ef0" providerId="ADAL" clId="{07C1B4F2-D0D0-4201-B4F4-FFBB8C2B2CFD}" dt="2024-06-14T11:30:46.041" v="5873" actId="478"/>
          <ac:spMkLst>
            <pc:docMk/>
            <pc:sldMk cId="774517851" sldId="264"/>
            <ac:spMk id="11" creationId="{8267343E-9F80-6C3A-BAB6-D57D6A1D6A06}"/>
          </ac:spMkLst>
        </pc:spChg>
        <pc:spChg chg="add del mod">
          <ac:chgData name="鈴木 栄之心(suzuki-einoshin.cq3)" userId="59b9bc30-94fb-4888-9603-60f735782ef0" providerId="ADAL" clId="{07C1B4F2-D0D0-4201-B4F4-FFBB8C2B2CFD}" dt="2024-06-14T11:42:08.294" v="6332"/>
          <ac:spMkLst>
            <pc:docMk/>
            <pc:sldMk cId="774517851" sldId="264"/>
            <ac:spMk id="12" creationId="{859C77AF-6F86-260A-1FEB-52B66D9625B9}"/>
          </ac:spMkLst>
        </pc:spChg>
        <pc:spChg chg="add del mod">
          <ac:chgData name="鈴木 栄之心(suzuki-einoshin.cq3)" userId="59b9bc30-94fb-4888-9603-60f735782ef0" providerId="ADAL" clId="{07C1B4F2-D0D0-4201-B4F4-FFBB8C2B2CFD}" dt="2024-06-14T11:42:30.660" v="6385" actId="478"/>
          <ac:spMkLst>
            <pc:docMk/>
            <pc:sldMk cId="774517851" sldId="264"/>
            <ac:spMk id="15" creationId="{C4F3E0DC-BB17-F808-50B1-EFD8E55E6648}"/>
          </ac:spMkLst>
        </pc:spChg>
        <pc:spChg chg="add del mod">
          <ac:chgData name="鈴木 栄之心(suzuki-einoshin.cq3)" userId="59b9bc30-94fb-4888-9603-60f735782ef0" providerId="ADAL" clId="{07C1B4F2-D0D0-4201-B4F4-FFBB8C2B2CFD}" dt="2024-06-14T11:42:30.660" v="6385" actId="478"/>
          <ac:spMkLst>
            <pc:docMk/>
            <pc:sldMk cId="774517851" sldId="264"/>
            <ac:spMk id="16" creationId="{3492FFF2-2DD3-7FC6-76EC-A3EF5D218CA4}"/>
          </ac:spMkLst>
        </pc:spChg>
        <pc:spChg chg="add del mod">
          <ac:chgData name="鈴木 栄之心(suzuki-einoshin.cq3)" userId="59b9bc30-94fb-4888-9603-60f735782ef0" providerId="ADAL" clId="{07C1B4F2-D0D0-4201-B4F4-FFBB8C2B2CFD}" dt="2024-06-14T11:42:30.660" v="6385" actId="478"/>
          <ac:spMkLst>
            <pc:docMk/>
            <pc:sldMk cId="774517851" sldId="264"/>
            <ac:spMk id="17" creationId="{D099B6FA-C0B4-0266-9D4C-3C7D056415ED}"/>
          </ac:spMkLst>
        </pc:spChg>
        <pc:spChg chg="add del mod">
          <ac:chgData name="鈴木 栄之心(suzuki-einoshin.cq3)" userId="59b9bc30-94fb-4888-9603-60f735782ef0" providerId="ADAL" clId="{07C1B4F2-D0D0-4201-B4F4-FFBB8C2B2CFD}" dt="2024-06-14T11:42:30.660" v="6385" actId="478"/>
          <ac:spMkLst>
            <pc:docMk/>
            <pc:sldMk cId="774517851" sldId="264"/>
            <ac:spMk id="20" creationId="{7AED58F1-69EF-3E32-0EF7-7FE29C01B6DE}"/>
          </ac:spMkLst>
        </pc:spChg>
        <pc:spChg chg="add del mod">
          <ac:chgData name="鈴木 栄之心(suzuki-einoshin.cq3)" userId="59b9bc30-94fb-4888-9603-60f735782ef0" providerId="ADAL" clId="{07C1B4F2-D0D0-4201-B4F4-FFBB8C2B2CFD}" dt="2024-06-14T11:42:30.660" v="6385" actId="478"/>
          <ac:spMkLst>
            <pc:docMk/>
            <pc:sldMk cId="774517851" sldId="264"/>
            <ac:spMk id="25" creationId="{5E71A243-4FB4-F854-FD1D-40B171700B04}"/>
          </ac:spMkLst>
        </pc:spChg>
        <pc:spChg chg="add del mod">
          <ac:chgData name="鈴木 栄之心(suzuki-einoshin.cq3)" userId="59b9bc30-94fb-4888-9603-60f735782ef0" providerId="ADAL" clId="{07C1B4F2-D0D0-4201-B4F4-FFBB8C2B2CFD}" dt="2024-06-14T11:42:30.660" v="6385" actId="478"/>
          <ac:spMkLst>
            <pc:docMk/>
            <pc:sldMk cId="774517851" sldId="264"/>
            <ac:spMk id="26" creationId="{B5F8EB6D-B1D6-F960-0A76-B36DF090A854}"/>
          </ac:spMkLst>
        </pc:spChg>
        <pc:picChg chg="add del mod">
          <ac:chgData name="鈴木 栄之心(suzuki-einoshin.cq3)" userId="59b9bc30-94fb-4888-9603-60f735782ef0" providerId="ADAL" clId="{07C1B4F2-D0D0-4201-B4F4-FFBB8C2B2CFD}" dt="2024-06-14T11:42:08.294" v="6332"/>
          <ac:picMkLst>
            <pc:docMk/>
            <pc:sldMk cId="774517851" sldId="264"/>
            <ac:picMk id="13" creationId="{79A62413-E1AF-190A-6EDB-93207A1CEEDA}"/>
          </ac:picMkLst>
        </pc:picChg>
        <pc:picChg chg="add del mod">
          <ac:chgData name="鈴木 栄之心(suzuki-einoshin.cq3)" userId="59b9bc30-94fb-4888-9603-60f735782ef0" providerId="ADAL" clId="{07C1B4F2-D0D0-4201-B4F4-FFBB8C2B2CFD}" dt="2024-06-14T11:42:08.294" v="6332"/>
          <ac:picMkLst>
            <pc:docMk/>
            <pc:sldMk cId="774517851" sldId="264"/>
            <ac:picMk id="14" creationId="{A5F3600D-9E48-78EE-8545-7B180ABCFD38}"/>
          </ac:picMkLst>
        </pc:picChg>
        <pc:picChg chg="add del mod">
          <ac:chgData name="鈴木 栄之心(suzuki-einoshin.cq3)" userId="59b9bc30-94fb-4888-9603-60f735782ef0" providerId="ADAL" clId="{07C1B4F2-D0D0-4201-B4F4-FFBB8C2B2CFD}" dt="2024-06-14T11:42:30.660" v="6385" actId="478"/>
          <ac:picMkLst>
            <pc:docMk/>
            <pc:sldMk cId="774517851" sldId="264"/>
            <ac:picMk id="27" creationId="{7A6475CA-57C6-F4F4-02D3-1C1453B9240C}"/>
          </ac:picMkLst>
        </pc:picChg>
        <pc:picChg chg="add del mod">
          <ac:chgData name="鈴木 栄之心(suzuki-einoshin.cq3)" userId="59b9bc30-94fb-4888-9603-60f735782ef0" providerId="ADAL" clId="{07C1B4F2-D0D0-4201-B4F4-FFBB8C2B2CFD}" dt="2024-06-14T11:42:30.660" v="6385" actId="478"/>
          <ac:picMkLst>
            <pc:docMk/>
            <pc:sldMk cId="774517851" sldId="264"/>
            <ac:picMk id="29" creationId="{C32725A1-0BF0-1205-05DC-EFEB8B004129}"/>
          </ac:picMkLst>
        </pc:picChg>
      </pc:sldChg>
      <pc:sldChg chg="addSp modSp mod">
        <pc:chgData name="鈴木 栄之心(suzuki-einoshin.cq3)" userId="59b9bc30-94fb-4888-9603-60f735782ef0" providerId="ADAL" clId="{07C1B4F2-D0D0-4201-B4F4-FFBB8C2B2CFD}" dt="2024-06-14T11:33:18.739" v="5972" actId="1076"/>
        <pc:sldMkLst>
          <pc:docMk/>
          <pc:sldMk cId="2135804225" sldId="265"/>
        </pc:sldMkLst>
        <pc:spChg chg="mod">
          <ac:chgData name="鈴木 栄之心(suzuki-einoshin.cq3)" userId="59b9bc30-94fb-4888-9603-60f735782ef0" providerId="ADAL" clId="{07C1B4F2-D0D0-4201-B4F4-FFBB8C2B2CFD}" dt="2024-06-14T11:31:05.801" v="5877" actId="20577"/>
          <ac:spMkLst>
            <pc:docMk/>
            <pc:sldMk cId="2135804225" sldId="265"/>
            <ac:spMk id="4" creationId="{4E68F306-DCE1-6912-23A6-D7BE553A1732}"/>
          </ac:spMkLst>
        </pc:spChg>
        <pc:spChg chg="mod">
          <ac:chgData name="鈴木 栄之心(suzuki-einoshin.cq3)" userId="59b9bc30-94fb-4888-9603-60f735782ef0" providerId="ADAL" clId="{07C1B4F2-D0D0-4201-B4F4-FFBB8C2B2CFD}" dt="2024-06-14T11:33:18.739" v="5972" actId="1076"/>
          <ac:spMkLst>
            <pc:docMk/>
            <pc:sldMk cId="2135804225" sldId="265"/>
            <ac:spMk id="6" creationId="{D6414386-1C39-F5DB-4EC7-79A41A0D00AD}"/>
          </ac:spMkLst>
        </pc:spChg>
        <pc:spChg chg="mod">
          <ac:chgData name="鈴木 栄之心(suzuki-einoshin.cq3)" userId="59b9bc30-94fb-4888-9603-60f735782ef0" providerId="ADAL" clId="{07C1B4F2-D0D0-4201-B4F4-FFBB8C2B2CFD}" dt="2024-06-14T11:32:08.947" v="5923"/>
          <ac:spMkLst>
            <pc:docMk/>
            <pc:sldMk cId="2135804225" sldId="265"/>
            <ac:spMk id="7" creationId="{BB9F5459-0038-373D-D48C-B7C061AFE626}"/>
          </ac:spMkLst>
        </pc:spChg>
        <pc:spChg chg="add mod">
          <ac:chgData name="鈴木 栄之心(suzuki-einoshin.cq3)" userId="59b9bc30-94fb-4888-9603-60f735782ef0" providerId="ADAL" clId="{07C1B4F2-D0D0-4201-B4F4-FFBB8C2B2CFD}" dt="2024-06-14T11:31:09.229" v="5880" actId="20577"/>
          <ac:spMkLst>
            <pc:docMk/>
            <pc:sldMk cId="2135804225" sldId="265"/>
            <ac:spMk id="8" creationId="{6042A799-4662-E01D-096A-DE9AC407C100}"/>
          </ac:spMkLst>
        </pc:spChg>
      </pc:sldChg>
      <pc:sldChg chg="modSp mod">
        <pc:chgData name="鈴木 栄之心(suzuki-einoshin.cq3)" userId="59b9bc30-94fb-4888-9603-60f735782ef0" providerId="ADAL" clId="{07C1B4F2-D0D0-4201-B4F4-FFBB8C2B2CFD}" dt="2024-06-14T11:37:09.570" v="6241" actId="1076"/>
        <pc:sldMkLst>
          <pc:docMk/>
          <pc:sldMk cId="3860257519" sldId="266"/>
        </pc:sldMkLst>
        <pc:spChg chg="mod">
          <ac:chgData name="鈴木 栄之心(suzuki-einoshin.cq3)" userId="59b9bc30-94fb-4888-9603-60f735782ef0" providerId="ADAL" clId="{07C1B4F2-D0D0-4201-B4F4-FFBB8C2B2CFD}" dt="2024-06-14T11:36:09.569" v="6238" actId="1076"/>
          <ac:spMkLst>
            <pc:docMk/>
            <pc:sldMk cId="3860257519" sldId="266"/>
            <ac:spMk id="5" creationId="{23B87588-81A2-0752-661D-B808D1EC7BA7}"/>
          </ac:spMkLst>
        </pc:spChg>
        <pc:spChg chg="mod">
          <ac:chgData name="鈴木 栄之心(suzuki-einoshin.cq3)" userId="59b9bc30-94fb-4888-9603-60f735782ef0" providerId="ADAL" clId="{07C1B4F2-D0D0-4201-B4F4-FFBB8C2B2CFD}" dt="2024-06-14T11:32:55.076" v="5969" actId="20577"/>
          <ac:spMkLst>
            <pc:docMk/>
            <pc:sldMk cId="3860257519" sldId="266"/>
            <ac:spMk id="7" creationId="{2871B408-CC79-EDFD-219B-A68BF6CCBB6D}"/>
          </ac:spMkLst>
        </pc:spChg>
        <pc:spChg chg="mod">
          <ac:chgData name="鈴木 栄之心(suzuki-einoshin.cq3)" userId="59b9bc30-94fb-4888-9603-60f735782ef0" providerId="ADAL" clId="{07C1B4F2-D0D0-4201-B4F4-FFBB8C2B2CFD}" dt="2024-06-14T11:31:12.913" v="5882" actId="20577"/>
          <ac:spMkLst>
            <pc:docMk/>
            <pc:sldMk cId="3860257519" sldId="266"/>
            <ac:spMk id="8" creationId="{0448DB5B-E6F9-130E-83FD-5BCAFBEC48FC}"/>
          </ac:spMkLst>
        </pc:spChg>
        <pc:spChg chg="mod">
          <ac:chgData name="鈴木 栄之心(suzuki-einoshin.cq3)" userId="59b9bc30-94fb-4888-9603-60f735782ef0" providerId="ADAL" clId="{07C1B4F2-D0D0-4201-B4F4-FFBB8C2B2CFD}" dt="2024-06-14T11:37:09.570" v="6241" actId="1076"/>
          <ac:spMkLst>
            <pc:docMk/>
            <pc:sldMk cId="3860257519" sldId="266"/>
            <ac:spMk id="9" creationId="{209B007A-5F7C-9C13-3FC8-27E89275D0AC}"/>
          </ac:spMkLst>
        </pc:spChg>
      </pc:sldChg>
      <pc:sldChg chg="modSp mod">
        <pc:chgData name="鈴木 栄之心(suzuki-einoshin.cq3)" userId="59b9bc30-94fb-4888-9603-60f735782ef0" providerId="ADAL" clId="{07C1B4F2-D0D0-4201-B4F4-FFBB8C2B2CFD}" dt="2024-06-14T11:38:24.616" v="6270" actId="20577"/>
        <pc:sldMkLst>
          <pc:docMk/>
          <pc:sldMk cId="1386355754" sldId="267"/>
        </pc:sldMkLst>
        <pc:spChg chg="mod">
          <ac:chgData name="鈴木 栄之心(suzuki-einoshin.cq3)" userId="59b9bc30-94fb-4888-9603-60f735782ef0" providerId="ADAL" clId="{07C1B4F2-D0D0-4201-B4F4-FFBB8C2B2CFD}" dt="2024-06-14T11:38:24.616" v="6270" actId="20577"/>
          <ac:spMkLst>
            <pc:docMk/>
            <pc:sldMk cId="1386355754" sldId="267"/>
            <ac:spMk id="7" creationId="{A69B1922-0556-AE0D-47F7-399AD63B1F2C}"/>
          </ac:spMkLst>
        </pc:spChg>
      </pc:sldChg>
      <pc:sldChg chg="modSp mod">
        <pc:chgData name="鈴木 栄之心(suzuki-einoshin.cq3)" userId="59b9bc30-94fb-4888-9603-60f735782ef0" providerId="ADAL" clId="{07C1B4F2-D0D0-4201-B4F4-FFBB8C2B2CFD}" dt="2024-06-14T11:38:28.841" v="6274" actId="20577"/>
        <pc:sldMkLst>
          <pc:docMk/>
          <pc:sldMk cId="1460479526" sldId="268"/>
        </pc:sldMkLst>
        <pc:spChg chg="mod">
          <ac:chgData name="鈴木 栄之心(suzuki-einoshin.cq3)" userId="59b9bc30-94fb-4888-9603-60f735782ef0" providerId="ADAL" clId="{07C1B4F2-D0D0-4201-B4F4-FFBB8C2B2CFD}" dt="2024-06-14T11:38:28.841" v="6274" actId="20577"/>
          <ac:spMkLst>
            <pc:docMk/>
            <pc:sldMk cId="1460479526" sldId="268"/>
            <ac:spMk id="7" creationId="{370BD4DB-0220-7EF4-AD63-49CA2BEF2062}"/>
          </ac:spMkLst>
        </pc:spChg>
      </pc:sldChg>
      <pc:sldChg chg="modSp mod">
        <pc:chgData name="鈴木 栄之心(suzuki-einoshin.cq3)" userId="59b9bc30-94fb-4888-9603-60f735782ef0" providerId="ADAL" clId="{07C1B4F2-D0D0-4201-B4F4-FFBB8C2B2CFD}" dt="2024-06-14T11:38:17.757" v="6260" actId="20577"/>
        <pc:sldMkLst>
          <pc:docMk/>
          <pc:sldMk cId="1048887717" sldId="274"/>
        </pc:sldMkLst>
        <pc:spChg chg="mod">
          <ac:chgData name="鈴木 栄之心(suzuki-einoshin.cq3)" userId="59b9bc30-94fb-4888-9603-60f735782ef0" providerId="ADAL" clId="{07C1B4F2-D0D0-4201-B4F4-FFBB8C2B2CFD}" dt="2024-06-14T11:38:17.757" v="6260" actId="20577"/>
          <ac:spMkLst>
            <pc:docMk/>
            <pc:sldMk cId="1048887717" sldId="274"/>
            <ac:spMk id="8" creationId="{44A14549-B201-CC71-CACD-B95CF1E52068}"/>
          </ac:spMkLst>
        </pc:spChg>
      </pc:sldChg>
      <pc:sldChg chg="modSp mod">
        <pc:chgData name="鈴木 栄之心(suzuki-einoshin.cq3)" userId="59b9bc30-94fb-4888-9603-60f735782ef0" providerId="ADAL" clId="{07C1B4F2-D0D0-4201-B4F4-FFBB8C2B2CFD}" dt="2024-06-14T11:38:32.338" v="6278" actId="20577"/>
        <pc:sldMkLst>
          <pc:docMk/>
          <pc:sldMk cId="1500876238" sldId="275"/>
        </pc:sldMkLst>
        <pc:spChg chg="mod">
          <ac:chgData name="鈴木 栄之心(suzuki-einoshin.cq3)" userId="59b9bc30-94fb-4888-9603-60f735782ef0" providerId="ADAL" clId="{07C1B4F2-D0D0-4201-B4F4-FFBB8C2B2CFD}" dt="2024-06-14T11:38:32.338" v="6278" actId="20577"/>
          <ac:spMkLst>
            <pc:docMk/>
            <pc:sldMk cId="1500876238" sldId="275"/>
            <ac:spMk id="7" creationId="{370BD4DB-0220-7EF4-AD63-49CA2BEF2062}"/>
          </ac:spMkLst>
        </pc:spChg>
      </pc:sldChg>
      <pc:sldChg chg="modSp mod">
        <pc:chgData name="鈴木 栄之心(suzuki-einoshin.cq3)" userId="59b9bc30-94fb-4888-9603-60f735782ef0" providerId="ADAL" clId="{07C1B4F2-D0D0-4201-B4F4-FFBB8C2B2CFD}" dt="2024-06-14T11:38:36.626" v="6280" actId="20577"/>
        <pc:sldMkLst>
          <pc:docMk/>
          <pc:sldMk cId="4181852655" sldId="278"/>
        </pc:sldMkLst>
        <pc:spChg chg="mod">
          <ac:chgData name="鈴木 栄之心(suzuki-einoshin.cq3)" userId="59b9bc30-94fb-4888-9603-60f735782ef0" providerId="ADAL" clId="{07C1B4F2-D0D0-4201-B4F4-FFBB8C2B2CFD}" dt="2024-06-14T11:38:36.626" v="6280" actId="20577"/>
          <ac:spMkLst>
            <pc:docMk/>
            <pc:sldMk cId="4181852655" sldId="278"/>
            <ac:spMk id="7" creationId="{370BD4DB-0220-7EF4-AD63-49CA2BEF2062}"/>
          </ac:spMkLst>
        </pc:spChg>
      </pc:sldChg>
      <pc:sldChg chg="modSp mod">
        <pc:chgData name="鈴木 栄之心(suzuki-einoshin.cq3)" userId="59b9bc30-94fb-4888-9603-60f735782ef0" providerId="ADAL" clId="{07C1B4F2-D0D0-4201-B4F4-FFBB8C2B2CFD}" dt="2024-06-14T11:39:15.172" v="6294" actId="20577"/>
        <pc:sldMkLst>
          <pc:docMk/>
          <pc:sldMk cId="1949926009" sldId="279"/>
        </pc:sldMkLst>
        <pc:spChg chg="mod">
          <ac:chgData name="鈴木 栄之心(suzuki-einoshin.cq3)" userId="59b9bc30-94fb-4888-9603-60f735782ef0" providerId="ADAL" clId="{07C1B4F2-D0D0-4201-B4F4-FFBB8C2B2CFD}" dt="2024-06-14T11:39:15.172" v="6294" actId="20577"/>
          <ac:spMkLst>
            <pc:docMk/>
            <pc:sldMk cId="1949926009" sldId="279"/>
            <ac:spMk id="7" creationId="{370BD4DB-0220-7EF4-AD63-49CA2BEF2062}"/>
          </ac:spMkLst>
        </pc:spChg>
      </pc:sldChg>
      <pc:sldChg chg="modSp mod">
        <pc:chgData name="鈴木 栄之心(suzuki-einoshin.cq3)" userId="59b9bc30-94fb-4888-9603-60f735782ef0" providerId="ADAL" clId="{07C1B4F2-D0D0-4201-B4F4-FFBB8C2B2CFD}" dt="2024-06-14T11:39:48.380" v="6308" actId="20577"/>
        <pc:sldMkLst>
          <pc:docMk/>
          <pc:sldMk cId="2416679770" sldId="283"/>
        </pc:sldMkLst>
        <pc:spChg chg="mod">
          <ac:chgData name="鈴木 栄之心(suzuki-einoshin.cq3)" userId="59b9bc30-94fb-4888-9603-60f735782ef0" providerId="ADAL" clId="{07C1B4F2-D0D0-4201-B4F4-FFBB8C2B2CFD}" dt="2024-06-14T11:39:48.380" v="6308" actId="20577"/>
          <ac:spMkLst>
            <pc:docMk/>
            <pc:sldMk cId="2416679770" sldId="283"/>
            <ac:spMk id="7" creationId="{370BD4DB-0220-7EF4-AD63-49CA2BEF2062}"/>
          </ac:spMkLst>
        </pc:spChg>
      </pc:sldChg>
      <pc:sldChg chg="addSp delSp modSp mod">
        <pc:chgData name="鈴木 栄之心(suzuki-einoshin.cq3)" userId="59b9bc30-94fb-4888-9603-60f735782ef0" providerId="ADAL" clId="{07C1B4F2-D0D0-4201-B4F4-FFBB8C2B2CFD}" dt="2024-06-14T11:37:39.135" v="6247" actId="20577"/>
        <pc:sldMkLst>
          <pc:docMk/>
          <pc:sldMk cId="1955839131" sldId="284"/>
        </pc:sldMkLst>
        <pc:spChg chg="add del mod">
          <ac:chgData name="鈴木 栄之心(suzuki-einoshin.cq3)" userId="59b9bc30-94fb-4888-9603-60f735782ef0" providerId="ADAL" clId="{07C1B4F2-D0D0-4201-B4F4-FFBB8C2B2CFD}" dt="2024-06-14T11:37:34.217" v="6243"/>
          <ac:spMkLst>
            <pc:docMk/>
            <pc:sldMk cId="1955839131" sldId="284"/>
            <ac:spMk id="6" creationId="{E911D8FE-7562-9F1A-4335-E58B75BCE617}"/>
          </ac:spMkLst>
        </pc:spChg>
        <pc:spChg chg="add mod">
          <ac:chgData name="鈴木 栄之心(suzuki-einoshin.cq3)" userId="59b9bc30-94fb-4888-9603-60f735782ef0" providerId="ADAL" clId="{07C1B4F2-D0D0-4201-B4F4-FFBB8C2B2CFD}" dt="2024-06-14T11:37:39.135" v="6247" actId="20577"/>
          <ac:spMkLst>
            <pc:docMk/>
            <pc:sldMk cId="1955839131" sldId="284"/>
            <ac:spMk id="7" creationId="{24AC24F9-9C70-CB99-797F-BA10ACC3FB04}"/>
          </ac:spMkLst>
        </pc:spChg>
        <pc:spChg chg="del">
          <ac:chgData name="鈴木 栄之心(suzuki-einoshin.cq3)" userId="59b9bc30-94fb-4888-9603-60f735782ef0" providerId="ADAL" clId="{07C1B4F2-D0D0-4201-B4F4-FFBB8C2B2CFD}" dt="2024-06-14T11:37:35.683" v="6244" actId="478"/>
          <ac:spMkLst>
            <pc:docMk/>
            <pc:sldMk cId="1955839131" sldId="284"/>
            <ac:spMk id="8" creationId="{44A14549-B201-CC71-CACD-B95CF1E52068}"/>
          </ac:spMkLst>
        </pc:spChg>
      </pc:sldChg>
      <pc:sldChg chg="modSp mod">
        <pc:chgData name="鈴木 栄之心(suzuki-einoshin.cq3)" userId="59b9bc30-94fb-4888-9603-60f735782ef0" providerId="ADAL" clId="{07C1B4F2-D0D0-4201-B4F4-FFBB8C2B2CFD}" dt="2024-06-14T11:38:08.652" v="6249" actId="20577"/>
        <pc:sldMkLst>
          <pc:docMk/>
          <pc:sldMk cId="2349878258" sldId="285"/>
        </pc:sldMkLst>
        <pc:spChg chg="mod">
          <ac:chgData name="鈴木 栄之心(suzuki-einoshin.cq3)" userId="59b9bc30-94fb-4888-9603-60f735782ef0" providerId="ADAL" clId="{07C1B4F2-D0D0-4201-B4F4-FFBB8C2B2CFD}" dt="2024-06-14T11:38:08.652" v="6249" actId="20577"/>
          <ac:spMkLst>
            <pc:docMk/>
            <pc:sldMk cId="2349878258" sldId="285"/>
            <ac:spMk id="8" creationId="{44A14549-B201-CC71-CACD-B95CF1E52068}"/>
          </ac:spMkLst>
        </pc:spChg>
      </pc:sldChg>
      <pc:sldChg chg="modSp mod">
        <pc:chgData name="鈴木 栄之心(suzuki-einoshin.cq3)" userId="59b9bc30-94fb-4888-9603-60f735782ef0" providerId="ADAL" clId="{07C1B4F2-D0D0-4201-B4F4-FFBB8C2B2CFD}" dt="2024-06-14T11:39:11.950" v="6293" actId="20577"/>
        <pc:sldMkLst>
          <pc:docMk/>
          <pc:sldMk cId="1970367648" sldId="287"/>
        </pc:sldMkLst>
        <pc:spChg chg="mod">
          <ac:chgData name="鈴木 栄之心(suzuki-einoshin.cq3)" userId="59b9bc30-94fb-4888-9603-60f735782ef0" providerId="ADAL" clId="{07C1B4F2-D0D0-4201-B4F4-FFBB8C2B2CFD}" dt="2024-06-14T11:39:11.950" v="6293" actId="20577"/>
          <ac:spMkLst>
            <pc:docMk/>
            <pc:sldMk cId="1970367648" sldId="287"/>
            <ac:spMk id="8" creationId="{44A14549-B201-CC71-CACD-B95CF1E52068}"/>
          </ac:spMkLst>
        </pc:spChg>
      </pc:sldChg>
      <pc:sldChg chg="modSp mod">
        <pc:chgData name="鈴木 栄之心(suzuki-einoshin.cq3)" userId="59b9bc30-94fb-4888-9603-60f735782ef0" providerId="ADAL" clId="{07C1B4F2-D0D0-4201-B4F4-FFBB8C2B2CFD}" dt="2024-06-14T11:39:24.737" v="6296" actId="20577"/>
        <pc:sldMkLst>
          <pc:docMk/>
          <pc:sldMk cId="700238358" sldId="288"/>
        </pc:sldMkLst>
        <pc:spChg chg="mod">
          <ac:chgData name="鈴木 栄之心(suzuki-einoshin.cq3)" userId="59b9bc30-94fb-4888-9603-60f735782ef0" providerId="ADAL" clId="{07C1B4F2-D0D0-4201-B4F4-FFBB8C2B2CFD}" dt="2024-06-14T11:39:24.737" v="6296" actId="20577"/>
          <ac:spMkLst>
            <pc:docMk/>
            <pc:sldMk cId="700238358" sldId="288"/>
            <ac:spMk id="8" creationId="{44A14549-B201-CC71-CACD-B95CF1E52068}"/>
          </ac:spMkLst>
        </pc:spChg>
      </pc:sldChg>
      <pc:sldChg chg="modSp mod">
        <pc:chgData name="鈴木 栄之心(suzuki-einoshin.cq3)" userId="59b9bc30-94fb-4888-9603-60f735782ef0" providerId="ADAL" clId="{07C1B4F2-D0D0-4201-B4F4-FFBB8C2B2CFD}" dt="2024-06-14T11:39:28.336" v="6298" actId="20577"/>
        <pc:sldMkLst>
          <pc:docMk/>
          <pc:sldMk cId="2404117323" sldId="289"/>
        </pc:sldMkLst>
        <pc:spChg chg="mod">
          <ac:chgData name="鈴木 栄之心(suzuki-einoshin.cq3)" userId="59b9bc30-94fb-4888-9603-60f735782ef0" providerId="ADAL" clId="{07C1B4F2-D0D0-4201-B4F4-FFBB8C2B2CFD}" dt="2024-06-14T11:39:28.336" v="6298" actId="20577"/>
          <ac:spMkLst>
            <pc:docMk/>
            <pc:sldMk cId="2404117323" sldId="289"/>
            <ac:spMk id="7" creationId="{A69B1922-0556-AE0D-47F7-399AD63B1F2C}"/>
          </ac:spMkLst>
        </pc:spChg>
      </pc:sldChg>
      <pc:sldChg chg="modSp mod">
        <pc:chgData name="鈴木 栄之心(suzuki-einoshin.cq3)" userId="59b9bc30-94fb-4888-9603-60f735782ef0" providerId="ADAL" clId="{07C1B4F2-D0D0-4201-B4F4-FFBB8C2B2CFD}" dt="2024-06-14T11:39:32.755" v="6300" actId="20577"/>
        <pc:sldMkLst>
          <pc:docMk/>
          <pc:sldMk cId="1582324130" sldId="290"/>
        </pc:sldMkLst>
        <pc:spChg chg="mod">
          <ac:chgData name="鈴木 栄之心(suzuki-einoshin.cq3)" userId="59b9bc30-94fb-4888-9603-60f735782ef0" providerId="ADAL" clId="{07C1B4F2-D0D0-4201-B4F4-FFBB8C2B2CFD}" dt="2024-06-14T11:39:32.755" v="6300" actId="20577"/>
          <ac:spMkLst>
            <pc:docMk/>
            <pc:sldMk cId="1582324130" sldId="290"/>
            <ac:spMk id="7" creationId="{370BD4DB-0220-7EF4-AD63-49CA2BEF2062}"/>
          </ac:spMkLst>
        </pc:spChg>
      </pc:sldChg>
      <pc:sldChg chg="modSp mod">
        <pc:chgData name="鈴木 栄之心(suzuki-einoshin.cq3)" userId="59b9bc30-94fb-4888-9603-60f735782ef0" providerId="ADAL" clId="{07C1B4F2-D0D0-4201-B4F4-FFBB8C2B2CFD}" dt="2024-06-14T11:39:36.697" v="6302" actId="20577"/>
        <pc:sldMkLst>
          <pc:docMk/>
          <pc:sldMk cId="2398779012" sldId="291"/>
        </pc:sldMkLst>
        <pc:spChg chg="mod">
          <ac:chgData name="鈴木 栄之心(suzuki-einoshin.cq3)" userId="59b9bc30-94fb-4888-9603-60f735782ef0" providerId="ADAL" clId="{07C1B4F2-D0D0-4201-B4F4-FFBB8C2B2CFD}" dt="2024-06-14T11:39:36.697" v="6302" actId="20577"/>
          <ac:spMkLst>
            <pc:docMk/>
            <pc:sldMk cId="2398779012" sldId="291"/>
            <ac:spMk id="7" creationId="{370BD4DB-0220-7EF4-AD63-49CA2BEF2062}"/>
          </ac:spMkLst>
        </pc:spChg>
      </pc:sldChg>
      <pc:sldChg chg="modSp mod">
        <pc:chgData name="鈴木 栄之心(suzuki-einoshin.cq3)" userId="59b9bc30-94fb-4888-9603-60f735782ef0" providerId="ADAL" clId="{07C1B4F2-D0D0-4201-B4F4-FFBB8C2B2CFD}" dt="2024-06-14T11:39:41.667" v="6306" actId="20577"/>
        <pc:sldMkLst>
          <pc:docMk/>
          <pc:sldMk cId="3552934736" sldId="292"/>
        </pc:sldMkLst>
        <pc:spChg chg="mod">
          <ac:chgData name="鈴木 栄之心(suzuki-einoshin.cq3)" userId="59b9bc30-94fb-4888-9603-60f735782ef0" providerId="ADAL" clId="{07C1B4F2-D0D0-4201-B4F4-FFBB8C2B2CFD}" dt="2024-06-14T11:39:41.667" v="6306" actId="20577"/>
          <ac:spMkLst>
            <pc:docMk/>
            <pc:sldMk cId="3552934736" sldId="292"/>
            <ac:spMk id="7" creationId="{370BD4DB-0220-7EF4-AD63-49CA2BEF2062}"/>
          </ac:spMkLst>
        </pc:spChg>
      </pc:sldChg>
      <pc:sldChg chg="modSp mod">
        <pc:chgData name="鈴木 栄之心(suzuki-einoshin.cq3)" userId="59b9bc30-94fb-4888-9603-60f735782ef0" providerId="ADAL" clId="{07C1B4F2-D0D0-4201-B4F4-FFBB8C2B2CFD}" dt="2024-06-14T11:39:51.878" v="6310" actId="20577"/>
        <pc:sldMkLst>
          <pc:docMk/>
          <pc:sldMk cId="3284666790" sldId="294"/>
        </pc:sldMkLst>
        <pc:spChg chg="mod">
          <ac:chgData name="鈴木 栄之心(suzuki-einoshin.cq3)" userId="59b9bc30-94fb-4888-9603-60f735782ef0" providerId="ADAL" clId="{07C1B4F2-D0D0-4201-B4F4-FFBB8C2B2CFD}" dt="2024-06-14T11:39:51.878" v="6310" actId="20577"/>
          <ac:spMkLst>
            <pc:docMk/>
            <pc:sldMk cId="3284666790" sldId="294"/>
            <ac:spMk id="7" creationId="{370BD4DB-0220-7EF4-AD63-49CA2BEF2062}"/>
          </ac:spMkLst>
        </pc:spChg>
      </pc:sldChg>
      <pc:sldChg chg="modSp mod">
        <pc:chgData name="鈴木 栄之心(suzuki-einoshin.cq3)" userId="59b9bc30-94fb-4888-9603-60f735782ef0" providerId="ADAL" clId="{07C1B4F2-D0D0-4201-B4F4-FFBB8C2B2CFD}" dt="2024-06-14T11:39:55.296" v="6312" actId="20577"/>
        <pc:sldMkLst>
          <pc:docMk/>
          <pc:sldMk cId="1704749596" sldId="295"/>
        </pc:sldMkLst>
        <pc:spChg chg="mod">
          <ac:chgData name="鈴木 栄之心(suzuki-einoshin.cq3)" userId="59b9bc30-94fb-4888-9603-60f735782ef0" providerId="ADAL" clId="{07C1B4F2-D0D0-4201-B4F4-FFBB8C2B2CFD}" dt="2024-06-14T11:39:55.296" v="6312" actId="20577"/>
          <ac:spMkLst>
            <pc:docMk/>
            <pc:sldMk cId="1704749596" sldId="295"/>
            <ac:spMk id="8" creationId="{44A14549-B201-CC71-CACD-B95CF1E52068}"/>
          </ac:spMkLst>
        </pc:spChg>
      </pc:sldChg>
      <pc:sldChg chg="modSp mod">
        <pc:chgData name="鈴木 栄之心(suzuki-einoshin.cq3)" userId="59b9bc30-94fb-4888-9603-60f735782ef0" providerId="ADAL" clId="{07C1B4F2-D0D0-4201-B4F4-FFBB8C2B2CFD}" dt="2024-06-14T11:39:58.921" v="6314" actId="20577"/>
        <pc:sldMkLst>
          <pc:docMk/>
          <pc:sldMk cId="1059245357" sldId="296"/>
        </pc:sldMkLst>
        <pc:spChg chg="mod">
          <ac:chgData name="鈴木 栄之心(suzuki-einoshin.cq3)" userId="59b9bc30-94fb-4888-9603-60f735782ef0" providerId="ADAL" clId="{07C1B4F2-D0D0-4201-B4F4-FFBB8C2B2CFD}" dt="2024-06-14T11:39:58.921" v="6314" actId="20577"/>
          <ac:spMkLst>
            <pc:docMk/>
            <pc:sldMk cId="1059245357" sldId="296"/>
            <ac:spMk id="7" creationId="{A69B1922-0556-AE0D-47F7-399AD63B1F2C}"/>
          </ac:spMkLst>
        </pc:spChg>
      </pc:sldChg>
      <pc:sldChg chg="modSp mod">
        <pc:chgData name="鈴木 栄之心(suzuki-einoshin.cq3)" userId="59b9bc30-94fb-4888-9603-60f735782ef0" providerId="ADAL" clId="{07C1B4F2-D0D0-4201-B4F4-FFBB8C2B2CFD}" dt="2024-06-14T11:40:02.760" v="6316" actId="20577"/>
        <pc:sldMkLst>
          <pc:docMk/>
          <pc:sldMk cId="3804564952" sldId="297"/>
        </pc:sldMkLst>
        <pc:spChg chg="mod">
          <ac:chgData name="鈴木 栄之心(suzuki-einoshin.cq3)" userId="59b9bc30-94fb-4888-9603-60f735782ef0" providerId="ADAL" clId="{07C1B4F2-D0D0-4201-B4F4-FFBB8C2B2CFD}" dt="2024-06-14T11:40:02.760" v="6316" actId="20577"/>
          <ac:spMkLst>
            <pc:docMk/>
            <pc:sldMk cId="3804564952" sldId="297"/>
            <ac:spMk id="7" creationId="{370BD4DB-0220-7EF4-AD63-49CA2BEF2062}"/>
          </ac:spMkLst>
        </pc:spChg>
      </pc:sldChg>
      <pc:sldChg chg="modSp mod">
        <pc:chgData name="鈴木 栄之心(suzuki-einoshin.cq3)" userId="59b9bc30-94fb-4888-9603-60f735782ef0" providerId="ADAL" clId="{07C1B4F2-D0D0-4201-B4F4-FFBB8C2B2CFD}" dt="2024-06-14T11:40:08.306" v="6318" actId="20577"/>
        <pc:sldMkLst>
          <pc:docMk/>
          <pc:sldMk cId="3270419654" sldId="298"/>
        </pc:sldMkLst>
        <pc:spChg chg="mod">
          <ac:chgData name="鈴木 栄之心(suzuki-einoshin.cq3)" userId="59b9bc30-94fb-4888-9603-60f735782ef0" providerId="ADAL" clId="{07C1B4F2-D0D0-4201-B4F4-FFBB8C2B2CFD}" dt="2024-06-14T11:40:08.306" v="6318" actId="20577"/>
          <ac:spMkLst>
            <pc:docMk/>
            <pc:sldMk cId="3270419654" sldId="298"/>
            <ac:spMk id="7" creationId="{370BD4DB-0220-7EF4-AD63-49CA2BEF2062}"/>
          </ac:spMkLst>
        </pc:spChg>
      </pc:sldChg>
      <pc:sldChg chg="modSp mod">
        <pc:chgData name="鈴木 栄之心(suzuki-einoshin.cq3)" userId="59b9bc30-94fb-4888-9603-60f735782ef0" providerId="ADAL" clId="{07C1B4F2-D0D0-4201-B4F4-FFBB8C2B2CFD}" dt="2024-06-14T11:40:13.885" v="6320" actId="20577"/>
        <pc:sldMkLst>
          <pc:docMk/>
          <pc:sldMk cId="357244595" sldId="299"/>
        </pc:sldMkLst>
        <pc:spChg chg="mod">
          <ac:chgData name="鈴木 栄之心(suzuki-einoshin.cq3)" userId="59b9bc30-94fb-4888-9603-60f735782ef0" providerId="ADAL" clId="{07C1B4F2-D0D0-4201-B4F4-FFBB8C2B2CFD}" dt="2024-06-14T11:40:13.885" v="6320" actId="20577"/>
          <ac:spMkLst>
            <pc:docMk/>
            <pc:sldMk cId="357244595" sldId="299"/>
            <ac:spMk id="7" creationId="{370BD4DB-0220-7EF4-AD63-49CA2BEF2062}"/>
          </ac:spMkLst>
        </pc:spChg>
      </pc:sldChg>
      <pc:sldChg chg="addSp delSp modSp mod">
        <pc:chgData name="鈴木 栄之心(suzuki-einoshin.cq3)" userId="59b9bc30-94fb-4888-9603-60f735782ef0" providerId="ADAL" clId="{07C1B4F2-D0D0-4201-B4F4-FFBB8C2B2CFD}" dt="2024-06-14T12:17:31.640" v="7140" actId="20577"/>
        <pc:sldMkLst>
          <pc:docMk/>
          <pc:sldMk cId="270200241" sldId="301"/>
        </pc:sldMkLst>
        <pc:spChg chg="del">
          <ac:chgData name="鈴木 栄之心(suzuki-einoshin.cq3)" userId="59b9bc30-94fb-4888-9603-60f735782ef0" providerId="ADAL" clId="{07C1B4F2-D0D0-4201-B4F4-FFBB8C2B2CFD}" dt="2024-06-14T11:41:55.529" v="6329" actId="478"/>
          <ac:spMkLst>
            <pc:docMk/>
            <pc:sldMk cId="270200241" sldId="301"/>
            <ac:spMk id="5" creationId="{5F9B199C-DF81-F63E-1291-33E3A592EE02}"/>
          </ac:spMkLst>
        </pc:spChg>
        <pc:spChg chg="add del">
          <ac:chgData name="鈴木 栄之心(suzuki-einoshin.cq3)" userId="59b9bc30-94fb-4888-9603-60f735782ef0" providerId="ADAL" clId="{07C1B4F2-D0D0-4201-B4F4-FFBB8C2B2CFD}" dt="2024-06-14T11:42:11.983" v="6334" actId="478"/>
          <ac:spMkLst>
            <pc:docMk/>
            <pc:sldMk cId="270200241" sldId="301"/>
            <ac:spMk id="6" creationId="{E71B6EF5-66B8-296F-A113-878B418090F4}"/>
          </ac:spMkLst>
        </pc:spChg>
        <pc:spChg chg="add del">
          <ac:chgData name="鈴木 栄之心(suzuki-einoshin.cq3)" userId="59b9bc30-94fb-4888-9603-60f735782ef0" providerId="ADAL" clId="{07C1B4F2-D0D0-4201-B4F4-FFBB8C2B2CFD}" dt="2024-06-14T11:42:11.983" v="6334" actId="478"/>
          <ac:spMkLst>
            <pc:docMk/>
            <pc:sldMk cId="270200241" sldId="301"/>
            <ac:spMk id="7" creationId="{5D39C4C5-631A-C3F5-58F3-A152D9F64E1C}"/>
          </ac:spMkLst>
        </pc:spChg>
        <pc:spChg chg="del">
          <ac:chgData name="鈴木 栄之心(suzuki-einoshin.cq3)" userId="59b9bc30-94fb-4888-9603-60f735782ef0" providerId="ADAL" clId="{07C1B4F2-D0D0-4201-B4F4-FFBB8C2B2CFD}" dt="2024-06-14T11:41:55.529" v="6329" actId="478"/>
          <ac:spMkLst>
            <pc:docMk/>
            <pc:sldMk cId="270200241" sldId="301"/>
            <ac:spMk id="8" creationId="{ECF39D11-98A1-B4F8-D236-B855AE5EE68B}"/>
          </ac:spMkLst>
        </pc:spChg>
        <pc:spChg chg="add del mod">
          <ac:chgData name="鈴木 栄之心(suzuki-einoshin.cq3)" userId="59b9bc30-94fb-4888-9603-60f735782ef0" providerId="ADAL" clId="{07C1B4F2-D0D0-4201-B4F4-FFBB8C2B2CFD}" dt="2024-06-14T11:43:17.572" v="6388"/>
          <ac:spMkLst>
            <pc:docMk/>
            <pc:sldMk cId="270200241" sldId="301"/>
            <ac:spMk id="9" creationId="{FA106E69-FF8F-FD28-B45F-70E22575E4B3}"/>
          </ac:spMkLst>
        </pc:spChg>
        <pc:spChg chg="add del mod">
          <ac:chgData name="鈴木 栄之心(suzuki-einoshin.cq3)" userId="59b9bc30-94fb-4888-9603-60f735782ef0" providerId="ADAL" clId="{07C1B4F2-D0D0-4201-B4F4-FFBB8C2B2CFD}" dt="2024-06-14T11:43:17.572" v="6388"/>
          <ac:spMkLst>
            <pc:docMk/>
            <pc:sldMk cId="270200241" sldId="301"/>
            <ac:spMk id="11" creationId="{A2B5ED7D-686A-B60A-C0C0-7B36C5810DD2}"/>
          </ac:spMkLst>
        </pc:spChg>
        <pc:spChg chg="add del">
          <ac:chgData name="鈴木 栄之心(suzuki-einoshin.cq3)" userId="59b9bc30-94fb-4888-9603-60f735782ef0" providerId="ADAL" clId="{07C1B4F2-D0D0-4201-B4F4-FFBB8C2B2CFD}" dt="2024-06-14T11:42:11.983" v="6334" actId="478"/>
          <ac:spMkLst>
            <pc:docMk/>
            <pc:sldMk cId="270200241" sldId="301"/>
            <ac:spMk id="12" creationId="{B62BA7D0-9FEB-7794-166B-AF483D034F20}"/>
          </ac:spMkLst>
        </pc:spChg>
        <pc:spChg chg="add del">
          <ac:chgData name="鈴木 栄之心(suzuki-einoshin.cq3)" userId="59b9bc30-94fb-4888-9603-60f735782ef0" providerId="ADAL" clId="{07C1B4F2-D0D0-4201-B4F4-FFBB8C2B2CFD}" dt="2024-06-14T11:42:11.983" v="6334" actId="478"/>
          <ac:spMkLst>
            <pc:docMk/>
            <pc:sldMk cId="270200241" sldId="301"/>
            <ac:spMk id="13" creationId="{7CD88C0D-FEC0-2096-39B5-5EF125043DA5}"/>
          </ac:spMkLst>
        </pc:spChg>
        <pc:spChg chg="add del mod">
          <ac:chgData name="鈴木 栄之心(suzuki-einoshin.cq3)" userId="59b9bc30-94fb-4888-9603-60f735782ef0" providerId="ADAL" clId="{07C1B4F2-D0D0-4201-B4F4-FFBB8C2B2CFD}" dt="2024-06-14T11:43:17.572" v="6388"/>
          <ac:spMkLst>
            <pc:docMk/>
            <pc:sldMk cId="270200241" sldId="301"/>
            <ac:spMk id="15" creationId="{19226F18-A514-7B7A-E829-D08CF48BB002}"/>
          </ac:spMkLst>
        </pc:spChg>
        <pc:spChg chg="add del mod">
          <ac:chgData name="鈴木 栄之心(suzuki-einoshin.cq3)" userId="59b9bc30-94fb-4888-9603-60f735782ef0" providerId="ADAL" clId="{07C1B4F2-D0D0-4201-B4F4-FFBB8C2B2CFD}" dt="2024-06-14T11:43:17.572" v="6388"/>
          <ac:spMkLst>
            <pc:docMk/>
            <pc:sldMk cId="270200241" sldId="301"/>
            <ac:spMk id="16" creationId="{678024D2-8AA7-D0B5-4315-A83FCE610DC7}"/>
          </ac:spMkLst>
        </pc:spChg>
        <pc:spChg chg="add del mod">
          <ac:chgData name="鈴木 栄之心(suzuki-einoshin.cq3)" userId="59b9bc30-94fb-4888-9603-60f735782ef0" providerId="ADAL" clId="{07C1B4F2-D0D0-4201-B4F4-FFBB8C2B2CFD}" dt="2024-06-14T11:43:17.572" v="6388"/>
          <ac:spMkLst>
            <pc:docMk/>
            <pc:sldMk cId="270200241" sldId="301"/>
            <ac:spMk id="17" creationId="{3E01AC1A-BEDA-7064-65B1-192AAC4B9B74}"/>
          </ac:spMkLst>
        </pc:spChg>
        <pc:spChg chg="del">
          <ac:chgData name="鈴木 栄之心(suzuki-einoshin.cq3)" userId="59b9bc30-94fb-4888-9603-60f735782ef0" providerId="ADAL" clId="{07C1B4F2-D0D0-4201-B4F4-FFBB8C2B2CFD}" dt="2024-06-14T11:41:55.529" v="6329" actId="478"/>
          <ac:spMkLst>
            <pc:docMk/>
            <pc:sldMk cId="270200241" sldId="301"/>
            <ac:spMk id="18" creationId="{96F0CBB1-BCFF-C452-0E4B-DE1763DEAE41}"/>
          </ac:spMkLst>
        </pc:spChg>
        <pc:spChg chg="del">
          <ac:chgData name="鈴木 栄之心(suzuki-einoshin.cq3)" userId="59b9bc30-94fb-4888-9603-60f735782ef0" providerId="ADAL" clId="{07C1B4F2-D0D0-4201-B4F4-FFBB8C2B2CFD}" dt="2024-06-14T11:41:55.529" v="6329" actId="478"/>
          <ac:spMkLst>
            <pc:docMk/>
            <pc:sldMk cId="270200241" sldId="301"/>
            <ac:spMk id="19" creationId="{6AF0496D-2EBF-FA7D-8623-FF0A41904664}"/>
          </ac:spMkLst>
        </pc:spChg>
        <pc:spChg chg="add del mod">
          <ac:chgData name="鈴木 栄之心(suzuki-einoshin.cq3)" userId="59b9bc30-94fb-4888-9603-60f735782ef0" providerId="ADAL" clId="{07C1B4F2-D0D0-4201-B4F4-FFBB8C2B2CFD}" dt="2024-06-14T11:43:17.572" v="6388"/>
          <ac:spMkLst>
            <pc:docMk/>
            <pc:sldMk cId="270200241" sldId="301"/>
            <ac:spMk id="20" creationId="{493C867C-0674-8247-AD51-AFD12A41B8DC}"/>
          </ac:spMkLst>
        </pc:spChg>
        <pc:spChg chg="del">
          <ac:chgData name="鈴木 栄之心(suzuki-einoshin.cq3)" userId="59b9bc30-94fb-4888-9603-60f735782ef0" providerId="ADAL" clId="{07C1B4F2-D0D0-4201-B4F4-FFBB8C2B2CFD}" dt="2024-06-14T11:41:55.529" v="6329" actId="478"/>
          <ac:spMkLst>
            <pc:docMk/>
            <pc:sldMk cId="270200241" sldId="301"/>
            <ac:spMk id="22" creationId="{95B126EB-0061-0BAA-648F-48C1E4346BE4}"/>
          </ac:spMkLst>
        </pc:spChg>
        <pc:spChg chg="del">
          <ac:chgData name="鈴木 栄之心(suzuki-einoshin.cq3)" userId="59b9bc30-94fb-4888-9603-60f735782ef0" providerId="ADAL" clId="{07C1B4F2-D0D0-4201-B4F4-FFBB8C2B2CFD}" dt="2024-06-14T11:41:55.529" v="6329" actId="478"/>
          <ac:spMkLst>
            <pc:docMk/>
            <pc:sldMk cId="270200241" sldId="301"/>
            <ac:spMk id="23" creationId="{CDF9BCBE-9EA1-9E8C-BD45-113C1AAF515C}"/>
          </ac:spMkLst>
        </pc:spChg>
        <pc:spChg chg="add del">
          <ac:chgData name="鈴木 栄之心(suzuki-einoshin.cq3)" userId="59b9bc30-94fb-4888-9603-60f735782ef0" providerId="ADAL" clId="{07C1B4F2-D0D0-4201-B4F4-FFBB8C2B2CFD}" dt="2024-06-14T11:42:11.983" v="6334" actId="478"/>
          <ac:spMkLst>
            <pc:docMk/>
            <pc:sldMk cId="270200241" sldId="301"/>
            <ac:spMk id="27" creationId="{3DC7B844-5579-0B19-BB8D-8989A744F2DC}"/>
          </ac:spMkLst>
        </pc:spChg>
        <pc:spChg chg="add del">
          <ac:chgData name="鈴木 栄之心(suzuki-einoshin.cq3)" userId="59b9bc30-94fb-4888-9603-60f735782ef0" providerId="ADAL" clId="{07C1B4F2-D0D0-4201-B4F4-FFBB8C2B2CFD}" dt="2024-06-14T11:42:11.983" v="6334" actId="478"/>
          <ac:spMkLst>
            <pc:docMk/>
            <pc:sldMk cId="270200241" sldId="301"/>
            <ac:spMk id="29" creationId="{47FD3023-ED7C-21B8-0614-842459AD3693}"/>
          </ac:spMkLst>
        </pc:spChg>
        <pc:spChg chg="mod">
          <ac:chgData name="鈴木 栄之心(suzuki-einoshin.cq3)" userId="59b9bc30-94fb-4888-9603-60f735782ef0" providerId="ADAL" clId="{07C1B4F2-D0D0-4201-B4F4-FFBB8C2B2CFD}" dt="2024-06-14T12:17:31.640" v="7140" actId="20577"/>
          <ac:spMkLst>
            <pc:docMk/>
            <pc:sldMk cId="270200241" sldId="301"/>
            <ac:spMk id="33" creationId="{ED4F3117-2344-49D3-232C-5B52373E0B6C}"/>
          </ac:spMkLst>
        </pc:spChg>
        <pc:picChg chg="del">
          <ac:chgData name="鈴木 栄之心(suzuki-einoshin.cq3)" userId="59b9bc30-94fb-4888-9603-60f735782ef0" providerId="ADAL" clId="{07C1B4F2-D0D0-4201-B4F4-FFBB8C2B2CFD}" dt="2024-06-14T11:41:55.529" v="6329" actId="478"/>
          <ac:picMkLst>
            <pc:docMk/>
            <pc:sldMk cId="270200241" sldId="301"/>
            <ac:picMk id="4" creationId="{7DAA5E17-0513-FA1D-035A-4D9833FD4B90}"/>
          </ac:picMkLst>
        </pc:picChg>
        <pc:picChg chg="add del">
          <ac:chgData name="鈴木 栄之心(suzuki-einoshin.cq3)" userId="59b9bc30-94fb-4888-9603-60f735782ef0" providerId="ADAL" clId="{07C1B4F2-D0D0-4201-B4F4-FFBB8C2B2CFD}" dt="2024-06-14T11:42:11.983" v="6334" actId="478"/>
          <ac:picMkLst>
            <pc:docMk/>
            <pc:sldMk cId="270200241" sldId="301"/>
            <ac:picMk id="10" creationId="{139564BD-7386-4874-1183-1ED3E354D4E9}"/>
          </ac:picMkLst>
        </pc:picChg>
        <pc:picChg chg="del">
          <ac:chgData name="鈴木 栄之心(suzuki-einoshin.cq3)" userId="59b9bc30-94fb-4888-9603-60f735782ef0" providerId="ADAL" clId="{07C1B4F2-D0D0-4201-B4F4-FFBB8C2B2CFD}" dt="2024-06-14T11:41:55.529" v="6329" actId="478"/>
          <ac:picMkLst>
            <pc:docMk/>
            <pc:sldMk cId="270200241" sldId="301"/>
            <ac:picMk id="14" creationId="{66D7674C-6C56-ECE2-D92D-AAFD42F367EA}"/>
          </ac:picMkLst>
        </pc:picChg>
        <pc:picChg chg="add del mod">
          <ac:chgData name="鈴木 栄之心(suzuki-einoshin.cq3)" userId="59b9bc30-94fb-4888-9603-60f735782ef0" providerId="ADAL" clId="{07C1B4F2-D0D0-4201-B4F4-FFBB8C2B2CFD}" dt="2024-06-14T11:43:17.572" v="6388"/>
          <ac:picMkLst>
            <pc:docMk/>
            <pc:sldMk cId="270200241" sldId="301"/>
            <ac:picMk id="21" creationId="{2C1B961F-29E0-BF11-CF7B-E7013934ADE0}"/>
          </ac:picMkLst>
        </pc:picChg>
        <pc:picChg chg="add del mod">
          <ac:chgData name="鈴木 栄之心(suzuki-einoshin.cq3)" userId="59b9bc30-94fb-4888-9603-60f735782ef0" providerId="ADAL" clId="{07C1B4F2-D0D0-4201-B4F4-FFBB8C2B2CFD}" dt="2024-06-14T11:43:17.572" v="6388"/>
          <ac:picMkLst>
            <pc:docMk/>
            <pc:sldMk cId="270200241" sldId="301"/>
            <ac:picMk id="24" creationId="{6A0FA7E9-F8EC-735C-790C-42478743586D}"/>
          </ac:picMkLst>
        </pc:picChg>
        <pc:picChg chg="add del">
          <ac:chgData name="鈴木 栄之心(suzuki-einoshin.cq3)" userId="59b9bc30-94fb-4888-9603-60f735782ef0" providerId="ADAL" clId="{07C1B4F2-D0D0-4201-B4F4-FFBB8C2B2CFD}" dt="2024-06-14T11:42:11.983" v="6334" actId="478"/>
          <ac:picMkLst>
            <pc:docMk/>
            <pc:sldMk cId="270200241" sldId="301"/>
            <ac:picMk id="31" creationId="{3E6C4680-8420-E7B8-752A-3CE6938CE375}"/>
          </ac:picMkLst>
        </pc:picChg>
      </pc:sldChg>
      <pc:sldChg chg="delSp modSp del mod">
        <pc:chgData name="鈴木 栄之心(suzuki-einoshin.cq3)" userId="59b9bc30-94fb-4888-9603-60f735782ef0" providerId="ADAL" clId="{07C1B4F2-D0D0-4201-B4F4-FFBB8C2B2CFD}" dt="2024-06-14T11:52:09.085" v="6557" actId="2696"/>
        <pc:sldMkLst>
          <pc:docMk/>
          <pc:sldMk cId="816678818" sldId="302"/>
        </pc:sldMkLst>
        <pc:spChg chg="del">
          <ac:chgData name="鈴木 栄之心(suzuki-einoshin.cq3)" userId="59b9bc30-94fb-4888-9603-60f735782ef0" providerId="ADAL" clId="{07C1B4F2-D0D0-4201-B4F4-FFBB8C2B2CFD}" dt="2024-06-14T11:47:27.028" v="6497" actId="478"/>
          <ac:spMkLst>
            <pc:docMk/>
            <pc:sldMk cId="816678818" sldId="302"/>
            <ac:spMk id="2" creationId="{B1318B93-08B5-2E54-C80C-DB9FFC7BE54D}"/>
          </ac:spMkLst>
        </pc:spChg>
        <pc:spChg chg="del">
          <ac:chgData name="鈴木 栄之心(suzuki-einoshin.cq3)" userId="59b9bc30-94fb-4888-9603-60f735782ef0" providerId="ADAL" clId="{07C1B4F2-D0D0-4201-B4F4-FFBB8C2B2CFD}" dt="2024-06-14T11:47:27.028" v="6497" actId="478"/>
          <ac:spMkLst>
            <pc:docMk/>
            <pc:sldMk cId="816678818" sldId="302"/>
            <ac:spMk id="3" creationId="{01EA5ECA-C2F2-A42B-683E-3DCCD500B0BC}"/>
          </ac:spMkLst>
        </pc:spChg>
        <pc:spChg chg="del">
          <ac:chgData name="鈴木 栄之心(suzuki-einoshin.cq3)" userId="59b9bc30-94fb-4888-9603-60f735782ef0" providerId="ADAL" clId="{07C1B4F2-D0D0-4201-B4F4-FFBB8C2B2CFD}" dt="2024-06-14T11:50:54.881" v="6509" actId="478"/>
          <ac:spMkLst>
            <pc:docMk/>
            <pc:sldMk cId="816678818" sldId="302"/>
            <ac:spMk id="5" creationId="{B46A8C0C-1476-31C6-C4B0-B868303C2C63}"/>
          </ac:spMkLst>
        </pc:spChg>
        <pc:spChg chg="del mod">
          <ac:chgData name="鈴木 栄之心(suzuki-einoshin.cq3)" userId="59b9bc30-94fb-4888-9603-60f735782ef0" providerId="ADAL" clId="{07C1B4F2-D0D0-4201-B4F4-FFBB8C2B2CFD}" dt="2024-06-14T11:47:25.148" v="6496"/>
          <ac:spMkLst>
            <pc:docMk/>
            <pc:sldMk cId="816678818" sldId="302"/>
            <ac:spMk id="6" creationId="{D6414386-1C39-F5DB-4EC7-79A41A0D00AD}"/>
          </ac:spMkLst>
        </pc:spChg>
        <pc:spChg chg="del mod">
          <ac:chgData name="鈴木 栄之心(suzuki-einoshin.cq3)" userId="59b9bc30-94fb-4888-9603-60f735782ef0" providerId="ADAL" clId="{07C1B4F2-D0D0-4201-B4F4-FFBB8C2B2CFD}" dt="2024-06-14T11:51:58.779" v="6556" actId="478"/>
          <ac:spMkLst>
            <pc:docMk/>
            <pc:sldMk cId="816678818" sldId="302"/>
            <ac:spMk id="7" creationId="{BB9F5459-0038-373D-D48C-B7C061AFE626}"/>
          </ac:spMkLst>
        </pc:spChg>
        <pc:spChg chg="del">
          <ac:chgData name="鈴木 栄之心(suzuki-einoshin.cq3)" userId="59b9bc30-94fb-4888-9603-60f735782ef0" providerId="ADAL" clId="{07C1B4F2-D0D0-4201-B4F4-FFBB8C2B2CFD}" dt="2024-06-14T11:47:29.162" v="6498" actId="478"/>
          <ac:spMkLst>
            <pc:docMk/>
            <pc:sldMk cId="816678818" sldId="302"/>
            <ac:spMk id="8" creationId="{8E7F6303-B3E6-8727-C2E6-0D7ACCBF3373}"/>
          </ac:spMkLst>
        </pc:spChg>
        <pc:spChg chg="del">
          <ac:chgData name="鈴木 栄之心(suzuki-einoshin.cq3)" userId="59b9bc30-94fb-4888-9603-60f735782ef0" providerId="ADAL" clId="{07C1B4F2-D0D0-4201-B4F4-FFBB8C2B2CFD}" dt="2024-06-14T11:47:29.162" v="6498" actId="478"/>
          <ac:spMkLst>
            <pc:docMk/>
            <pc:sldMk cId="816678818" sldId="302"/>
            <ac:spMk id="9" creationId="{D59BAA70-76E0-6587-00A2-58AF04A0D639}"/>
          </ac:spMkLst>
        </pc:spChg>
      </pc:sldChg>
      <pc:sldChg chg="addSp delSp modSp mod">
        <pc:chgData name="鈴木 栄之心(suzuki-einoshin.cq3)" userId="59b9bc30-94fb-4888-9603-60f735782ef0" providerId="ADAL" clId="{07C1B4F2-D0D0-4201-B4F4-FFBB8C2B2CFD}" dt="2024-06-14T12:21:12.727" v="7156" actId="20577"/>
        <pc:sldMkLst>
          <pc:docMk/>
          <pc:sldMk cId="506152098" sldId="303"/>
        </pc:sldMkLst>
        <pc:spChg chg="add del mod">
          <ac:chgData name="鈴木 栄之心(suzuki-einoshin.cq3)" userId="59b9bc30-94fb-4888-9603-60f735782ef0" providerId="ADAL" clId="{07C1B4F2-D0D0-4201-B4F4-FFBB8C2B2CFD}" dt="2024-06-14T12:14:42.030" v="7081"/>
          <ac:spMkLst>
            <pc:docMk/>
            <pc:sldMk cId="506152098" sldId="303"/>
            <ac:spMk id="5" creationId="{D7689F56-D638-611E-DDFF-878B6B022134}"/>
          </ac:spMkLst>
        </pc:spChg>
        <pc:spChg chg="mod">
          <ac:chgData name="鈴木 栄之心(suzuki-einoshin.cq3)" userId="59b9bc30-94fb-4888-9603-60f735782ef0" providerId="ADAL" clId="{07C1B4F2-D0D0-4201-B4F4-FFBB8C2B2CFD}" dt="2024-06-14T12:21:12.727" v="7156" actId="20577"/>
          <ac:spMkLst>
            <pc:docMk/>
            <pc:sldMk cId="506152098" sldId="303"/>
            <ac:spMk id="7" creationId="{370BD4DB-0220-7EF4-AD63-49CA2BEF2062}"/>
          </ac:spMkLst>
        </pc:spChg>
        <pc:spChg chg="mod">
          <ac:chgData name="鈴木 栄之心(suzuki-einoshin.cq3)" userId="59b9bc30-94fb-4888-9603-60f735782ef0" providerId="ADAL" clId="{07C1B4F2-D0D0-4201-B4F4-FFBB8C2B2CFD}" dt="2024-06-14T12:15:46.309" v="7102" actId="20577"/>
          <ac:spMkLst>
            <pc:docMk/>
            <pc:sldMk cId="506152098" sldId="303"/>
            <ac:spMk id="8" creationId="{F2203339-9583-CE59-9105-6C31EFCE03BB}"/>
          </ac:spMkLst>
        </pc:spChg>
        <pc:spChg chg="del mod">
          <ac:chgData name="鈴木 栄之心(suzuki-einoshin.cq3)" userId="59b9bc30-94fb-4888-9603-60f735782ef0" providerId="ADAL" clId="{07C1B4F2-D0D0-4201-B4F4-FFBB8C2B2CFD}" dt="2024-06-14T12:14:11.788" v="7067" actId="478"/>
          <ac:spMkLst>
            <pc:docMk/>
            <pc:sldMk cId="506152098" sldId="303"/>
            <ac:spMk id="9" creationId="{9DA5E3C3-3FC3-AB07-369A-24CD4744936B}"/>
          </ac:spMkLst>
        </pc:spChg>
        <pc:spChg chg="add mod">
          <ac:chgData name="鈴木 栄之心(suzuki-einoshin.cq3)" userId="59b9bc30-94fb-4888-9603-60f735782ef0" providerId="ADAL" clId="{07C1B4F2-D0D0-4201-B4F4-FFBB8C2B2CFD}" dt="2024-06-14T12:16:34.979" v="7118" actId="20577"/>
          <ac:spMkLst>
            <pc:docMk/>
            <pc:sldMk cId="506152098" sldId="303"/>
            <ac:spMk id="10" creationId="{96717B65-7145-4A6D-075C-6D55B3A3CB26}"/>
          </ac:spMkLst>
        </pc:spChg>
      </pc:sldChg>
      <pc:sldChg chg="modSp mod ord">
        <pc:chgData name="鈴木 栄之心(suzuki-einoshin.cq3)" userId="59b9bc30-94fb-4888-9603-60f735782ef0" providerId="ADAL" clId="{07C1B4F2-D0D0-4201-B4F4-FFBB8C2B2CFD}" dt="2024-06-14T13:04:39.394" v="9545" actId="20577"/>
        <pc:sldMkLst>
          <pc:docMk/>
          <pc:sldMk cId="2723685440" sldId="304"/>
        </pc:sldMkLst>
        <pc:spChg chg="mod">
          <ac:chgData name="鈴木 栄之心(suzuki-einoshin.cq3)" userId="59b9bc30-94fb-4888-9603-60f735782ef0" providerId="ADAL" clId="{07C1B4F2-D0D0-4201-B4F4-FFBB8C2B2CFD}" dt="2024-06-14T11:59:27.903" v="6693" actId="20577"/>
          <ac:spMkLst>
            <pc:docMk/>
            <pc:sldMk cId="2723685440" sldId="304"/>
            <ac:spMk id="5" creationId="{B46A8C0C-1476-31C6-C4B0-B868303C2C63}"/>
          </ac:spMkLst>
        </pc:spChg>
        <pc:spChg chg="mod">
          <ac:chgData name="鈴木 栄之心(suzuki-einoshin.cq3)" userId="59b9bc30-94fb-4888-9603-60f735782ef0" providerId="ADAL" clId="{07C1B4F2-D0D0-4201-B4F4-FFBB8C2B2CFD}" dt="2024-06-14T12:10:36.129" v="6958" actId="1076"/>
          <ac:spMkLst>
            <pc:docMk/>
            <pc:sldMk cId="2723685440" sldId="304"/>
            <ac:spMk id="6" creationId="{D6414386-1C39-F5DB-4EC7-79A41A0D00AD}"/>
          </ac:spMkLst>
        </pc:spChg>
        <pc:spChg chg="mod">
          <ac:chgData name="鈴木 栄之心(suzuki-einoshin.cq3)" userId="59b9bc30-94fb-4888-9603-60f735782ef0" providerId="ADAL" clId="{07C1B4F2-D0D0-4201-B4F4-FFBB8C2B2CFD}" dt="2024-06-14T13:04:39.394" v="9545" actId="20577"/>
          <ac:spMkLst>
            <pc:docMk/>
            <pc:sldMk cId="2723685440" sldId="304"/>
            <ac:spMk id="7" creationId="{BB9F5459-0038-373D-D48C-B7C061AFE626}"/>
          </ac:spMkLst>
        </pc:spChg>
        <pc:spChg chg="mod">
          <ac:chgData name="鈴木 栄之心(suzuki-einoshin.cq3)" userId="59b9bc30-94fb-4888-9603-60f735782ef0" providerId="ADAL" clId="{07C1B4F2-D0D0-4201-B4F4-FFBB8C2B2CFD}" dt="2024-06-14T12:17:37.971" v="7144" actId="20577"/>
          <ac:spMkLst>
            <pc:docMk/>
            <pc:sldMk cId="2723685440" sldId="304"/>
            <ac:spMk id="9" creationId="{D59BAA70-76E0-6587-00A2-58AF04A0D639}"/>
          </ac:spMkLst>
        </pc:spChg>
      </pc:sldChg>
      <pc:sldChg chg="delSp del mod">
        <pc:chgData name="鈴木 栄之心(suzuki-einoshin.cq3)" userId="59b9bc30-94fb-4888-9603-60f735782ef0" providerId="ADAL" clId="{07C1B4F2-D0D0-4201-B4F4-FFBB8C2B2CFD}" dt="2024-06-14T12:15:00.554" v="7083" actId="2696"/>
        <pc:sldMkLst>
          <pc:docMk/>
          <pc:sldMk cId="1149850451" sldId="305"/>
        </pc:sldMkLst>
        <pc:spChg chg="del">
          <ac:chgData name="鈴木 栄之心(suzuki-einoshin.cq3)" userId="59b9bc30-94fb-4888-9603-60f735782ef0" providerId="ADAL" clId="{07C1B4F2-D0D0-4201-B4F4-FFBB8C2B2CFD}" dt="2024-06-14T12:12:35.791" v="7015" actId="478"/>
          <ac:spMkLst>
            <pc:docMk/>
            <pc:sldMk cId="1149850451" sldId="305"/>
            <ac:spMk id="2" creationId="{C7E5F6CD-9A04-F578-FC6A-8511A40B3100}"/>
          </ac:spMkLst>
        </pc:spChg>
        <pc:spChg chg="del">
          <ac:chgData name="鈴木 栄之心(suzuki-einoshin.cq3)" userId="59b9bc30-94fb-4888-9603-60f735782ef0" providerId="ADAL" clId="{07C1B4F2-D0D0-4201-B4F4-FFBB8C2B2CFD}" dt="2024-06-14T12:12:35.791" v="7015" actId="478"/>
          <ac:spMkLst>
            <pc:docMk/>
            <pc:sldMk cId="1149850451" sldId="305"/>
            <ac:spMk id="3" creationId="{01EA5ECA-C2F2-A42B-683E-3DCCD500B0BC}"/>
          </ac:spMkLst>
        </pc:spChg>
        <pc:spChg chg="del">
          <ac:chgData name="鈴木 栄之心(suzuki-einoshin.cq3)" userId="59b9bc30-94fb-4888-9603-60f735782ef0" providerId="ADAL" clId="{07C1B4F2-D0D0-4201-B4F4-FFBB8C2B2CFD}" dt="2024-06-14T12:12:53.703" v="7017" actId="478"/>
          <ac:spMkLst>
            <pc:docMk/>
            <pc:sldMk cId="1149850451" sldId="305"/>
            <ac:spMk id="4" creationId="{9459A2D4-A430-56C3-B9B7-FC6EDA167FDC}"/>
          </ac:spMkLst>
        </pc:spChg>
        <pc:spChg chg="del">
          <ac:chgData name="鈴木 栄之心(suzuki-einoshin.cq3)" userId="59b9bc30-94fb-4888-9603-60f735782ef0" providerId="ADAL" clId="{07C1B4F2-D0D0-4201-B4F4-FFBB8C2B2CFD}" dt="2024-06-14T12:12:38.717" v="7016" actId="478"/>
          <ac:spMkLst>
            <pc:docMk/>
            <pc:sldMk cId="1149850451" sldId="305"/>
            <ac:spMk id="6" creationId="{2C076FC2-DE48-A663-AD1B-C9D90647A9F5}"/>
          </ac:spMkLst>
        </pc:spChg>
        <pc:spChg chg="del">
          <ac:chgData name="鈴木 栄之心(suzuki-einoshin.cq3)" userId="59b9bc30-94fb-4888-9603-60f735782ef0" providerId="ADAL" clId="{07C1B4F2-D0D0-4201-B4F4-FFBB8C2B2CFD}" dt="2024-06-14T12:12:38.717" v="7016" actId="478"/>
          <ac:spMkLst>
            <pc:docMk/>
            <pc:sldMk cId="1149850451" sldId="305"/>
            <ac:spMk id="7" creationId="{370BD4DB-0220-7EF4-AD63-49CA2BEF2062}"/>
          </ac:spMkLst>
        </pc:spChg>
        <pc:spChg chg="del">
          <ac:chgData name="鈴木 栄之心(suzuki-einoshin.cq3)" userId="59b9bc30-94fb-4888-9603-60f735782ef0" providerId="ADAL" clId="{07C1B4F2-D0D0-4201-B4F4-FFBB8C2B2CFD}" dt="2024-06-14T12:13:13.117" v="7018" actId="478"/>
          <ac:spMkLst>
            <pc:docMk/>
            <pc:sldMk cId="1149850451" sldId="305"/>
            <ac:spMk id="8" creationId="{F2203339-9583-CE59-9105-6C31EFCE03BB}"/>
          </ac:spMkLst>
        </pc:spChg>
        <pc:spChg chg="del">
          <ac:chgData name="鈴木 栄之心(suzuki-einoshin.cq3)" userId="59b9bc30-94fb-4888-9603-60f735782ef0" providerId="ADAL" clId="{07C1B4F2-D0D0-4201-B4F4-FFBB8C2B2CFD}" dt="2024-06-14T12:14:17.289" v="7068" actId="478"/>
          <ac:spMkLst>
            <pc:docMk/>
            <pc:sldMk cId="1149850451" sldId="305"/>
            <ac:spMk id="9" creationId="{9DA5E3C3-3FC3-AB07-369A-24CD4744936B}"/>
          </ac:spMkLst>
        </pc:spChg>
      </pc:sldChg>
      <pc:sldChg chg="modSp mod">
        <pc:chgData name="鈴木 栄之心(suzuki-einoshin.cq3)" userId="59b9bc30-94fb-4888-9603-60f735782ef0" providerId="ADAL" clId="{07C1B4F2-D0D0-4201-B4F4-FFBB8C2B2CFD}" dt="2024-06-14T10:35:03.161" v="3484"/>
        <pc:sldMkLst>
          <pc:docMk/>
          <pc:sldMk cId="1766196399" sldId="306"/>
        </pc:sldMkLst>
        <pc:spChg chg="mod">
          <ac:chgData name="鈴木 栄之心(suzuki-einoshin.cq3)" userId="59b9bc30-94fb-4888-9603-60f735782ef0" providerId="ADAL" clId="{07C1B4F2-D0D0-4201-B4F4-FFBB8C2B2CFD}" dt="2024-06-14T09:59:10.693" v="3178"/>
          <ac:spMkLst>
            <pc:docMk/>
            <pc:sldMk cId="1766196399" sldId="306"/>
            <ac:spMk id="4" creationId="{9C32B4D6-93C4-3BD6-D652-A0B835AE6E08}"/>
          </ac:spMkLst>
        </pc:spChg>
        <pc:spChg chg="mod">
          <ac:chgData name="鈴木 栄之心(suzuki-einoshin.cq3)" userId="59b9bc30-94fb-4888-9603-60f735782ef0" providerId="ADAL" clId="{07C1B4F2-D0D0-4201-B4F4-FFBB8C2B2CFD}" dt="2024-06-14T10:35:03.161" v="3484"/>
          <ac:spMkLst>
            <pc:docMk/>
            <pc:sldMk cId="1766196399" sldId="306"/>
            <ac:spMk id="5" creationId="{8AFD79D7-896C-0025-263D-684835557C01}"/>
          </ac:spMkLst>
        </pc:spChg>
        <pc:spChg chg="mod">
          <ac:chgData name="鈴木 栄之心(suzuki-einoshin.cq3)" userId="59b9bc30-94fb-4888-9603-60f735782ef0" providerId="ADAL" clId="{07C1B4F2-D0D0-4201-B4F4-FFBB8C2B2CFD}" dt="2024-06-14T06:37:05.420" v="714" actId="14100"/>
          <ac:spMkLst>
            <pc:docMk/>
            <pc:sldMk cId="1766196399" sldId="306"/>
            <ac:spMk id="18" creationId="{DD986870-20F5-CDA8-2677-05CD9AFEC76A}"/>
          </ac:spMkLst>
        </pc:spChg>
      </pc:sldChg>
      <pc:sldChg chg="addSp delSp modSp mod">
        <pc:chgData name="鈴木 栄之心(suzuki-einoshin.cq3)" userId="59b9bc30-94fb-4888-9603-60f735782ef0" providerId="ADAL" clId="{07C1B4F2-D0D0-4201-B4F4-FFBB8C2B2CFD}" dt="2024-06-14T09:59:14.808" v="3183"/>
        <pc:sldMkLst>
          <pc:docMk/>
          <pc:sldMk cId="272417689" sldId="307"/>
        </pc:sldMkLst>
        <pc:spChg chg="add del mod">
          <ac:chgData name="鈴木 栄之心(suzuki-einoshin.cq3)" userId="59b9bc30-94fb-4888-9603-60f735782ef0" providerId="ADAL" clId="{07C1B4F2-D0D0-4201-B4F4-FFBB8C2B2CFD}" dt="2024-06-14T06:37:09.354" v="718"/>
          <ac:spMkLst>
            <pc:docMk/>
            <pc:sldMk cId="272417689" sldId="307"/>
            <ac:spMk id="3" creationId="{FE1C7D32-2730-432E-3DFA-F655EE3DFA41}"/>
          </ac:spMkLst>
        </pc:spChg>
        <pc:spChg chg="mod">
          <ac:chgData name="鈴木 栄之心(suzuki-einoshin.cq3)" userId="59b9bc30-94fb-4888-9603-60f735782ef0" providerId="ADAL" clId="{07C1B4F2-D0D0-4201-B4F4-FFBB8C2B2CFD}" dt="2024-06-14T09:59:14.808" v="3183"/>
          <ac:spMkLst>
            <pc:docMk/>
            <pc:sldMk cId="272417689" sldId="307"/>
            <ac:spMk id="4" creationId="{71EB5D74-0332-07E3-6589-0CC92962FA15}"/>
          </ac:spMkLst>
        </pc:spChg>
        <pc:spChg chg="mod">
          <ac:chgData name="鈴木 栄之心(suzuki-einoshin.cq3)" userId="59b9bc30-94fb-4888-9603-60f735782ef0" providerId="ADAL" clId="{07C1B4F2-D0D0-4201-B4F4-FFBB8C2B2CFD}" dt="2024-06-14T09:48:38.031" v="2953" actId="113"/>
          <ac:spMkLst>
            <pc:docMk/>
            <pc:sldMk cId="272417689" sldId="307"/>
            <ac:spMk id="61" creationId="{0C556FD9-3BED-A3E0-CAB0-09CAD90253E4}"/>
          </ac:spMkLst>
        </pc:spChg>
        <pc:spChg chg="mod">
          <ac:chgData name="鈴木 栄之心(suzuki-einoshin.cq3)" userId="59b9bc30-94fb-4888-9603-60f735782ef0" providerId="ADAL" clId="{07C1B4F2-D0D0-4201-B4F4-FFBB8C2B2CFD}" dt="2024-06-14T09:48:38.031" v="2953" actId="113"/>
          <ac:spMkLst>
            <pc:docMk/>
            <pc:sldMk cId="272417689" sldId="307"/>
            <ac:spMk id="62" creationId="{E3C5400D-4DC6-000D-E2CE-47BACC9FCF0D}"/>
          </ac:spMkLst>
        </pc:spChg>
        <pc:spChg chg="add del">
          <ac:chgData name="鈴木 栄之心(suzuki-einoshin.cq3)" userId="59b9bc30-94fb-4888-9603-60f735782ef0" providerId="ADAL" clId="{07C1B4F2-D0D0-4201-B4F4-FFBB8C2B2CFD}" dt="2024-06-14T06:37:09.001" v="717" actId="478"/>
          <ac:spMkLst>
            <pc:docMk/>
            <pc:sldMk cId="272417689" sldId="307"/>
            <ac:spMk id="68" creationId="{EF066C2A-8A7C-4F6A-2DA4-EECAFC4346BD}"/>
          </ac:spMkLst>
        </pc:spChg>
      </pc:sldChg>
      <pc:sldChg chg="addSp delSp modSp mod">
        <pc:chgData name="鈴木 栄之心(suzuki-einoshin.cq3)" userId="59b9bc30-94fb-4888-9603-60f735782ef0" providerId="ADAL" clId="{07C1B4F2-D0D0-4201-B4F4-FFBB8C2B2CFD}" dt="2024-06-14T09:59:19.938" v="3188"/>
        <pc:sldMkLst>
          <pc:docMk/>
          <pc:sldMk cId="330689540" sldId="308"/>
        </pc:sldMkLst>
        <pc:spChg chg="add del mod">
          <ac:chgData name="鈴木 栄之心(suzuki-einoshin.cq3)" userId="59b9bc30-94fb-4888-9603-60f735782ef0" providerId="ADAL" clId="{07C1B4F2-D0D0-4201-B4F4-FFBB8C2B2CFD}" dt="2024-06-14T06:43:40.101" v="776"/>
          <ac:spMkLst>
            <pc:docMk/>
            <pc:sldMk cId="330689540" sldId="308"/>
            <ac:spMk id="3" creationId="{76D07250-426D-66AB-DBF8-A0254F09A859}"/>
          </ac:spMkLst>
        </pc:spChg>
        <pc:spChg chg="mod">
          <ac:chgData name="鈴木 栄之心(suzuki-einoshin.cq3)" userId="59b9bc30-94fb-4888-9603-60f735782ef0" providerId="ADAL" clId="{07C1B4F2-D0D0-4201-B4F4-FFBB8C2B2CFD}" dt="2024-06-14T09:59:19.938" v="3188"/>
          <ac:spMkLst>
            <pc:docMk/>
            <pc:sldMk cId="330689540" sldId="308"/>
            <ac:spMk id="4" creationId="{71EB5D74-0332-07E3-6589-0CC92962FA15}"/>
          </ac:spMkLst>
        </pc:spChg>
        <pc:spChg chg="mod">
          <ac:chgData name="鈴木 栄之心(suzuki-einoshin.cq3)" userId="59b9bc30-94fb-4888-9603-60f735782ef0" providerId="ADAL" clId="{07C1B4F2-D0D0-4201-B4F4-FFBB8C2B2CFD}" dt="2024-06-14T09:49:22.406" v="2954" actId="113"/>
          <ac:spMkLst>
            <pc:docMk/>
            <pc:sldMk cId="330689540" sldId="308"/>
            <ac:spMk id="54" creationId="{4C107308-E95F-6028-58AA-2A9A467C4473}"/>
          </ac:spMkLst>
        </pc:spChg>
        <pc:spChg chg="mod">
          <ac:chgData name="鈴木 栄之心(suzuki-einoshin.cq3)" userId="59b9bc30-94fb-4888-9603-60f735782ef0" providerId="ADAL" clId="{07C1B4F2-D0D0-4201-B4F4-FFBB8C2B2CFD}" dt="2024-06-14T09:49:22.406" v="2954" actId="113"/>
          <ac:spMkLst>
            <pc:docMk/>
            <pc:sldMk cId="330689540" sldId="308"/>
            <ac:spMk id="55" creationId="{1953C152-EAF0-3D85-2C8B-DF1CDB5B6012}"/>
          </ac:spMkLst>
        </pc:spChg>
        <pc:spChg chg="mod">
          <ac:chgData name="鈴木 栄之心(suzuki-einoshin.cq3)" userId="59b9bc30-94fb-4888-9603-60f735782ef0" providerId="ADAL" clId="{07C1B4F2-D0D0-4201-B4F4-FFBB8C2B2CFD}" dt="2024-06-14T09:49:22.406" v="2954" actId="113"/>
          <ac:spMkLst>
            <pc:docMk/>
            <pc:sldMk cId="330689540" sldId="308"/>
            <ac:spMk id="56" creationId="{3080B44E-CF02-7B04-41B4-7B8FA786446F}"/>
          </ac:spMkLst>
        </pc:spChg>
        <pc:spChg chg="del">
          <ac:chgData name="鈴木 栄之心(suzuki-einoshin.cq3)" userId="59b9bc30-94fb-4888-9603-60f735782ef0" providerId="ADAL" clId="{07C1B4F2-D0D0-4201-B4F4-FFBB8C2B2CFD}" dt="2024-06-14T06:40:19.051" v="719" actId="478"/>
          <ac:spMkLst>
            <pc:docMk/>
            <pc:sldMk cId="330689540" sldId="308"/>
            <ac:spMk id="62" creationId="{958DD828-A060-E994-234D-F67001C9FB88}"/>
          </ac:spMkLst>
        </pc:spChg>
      </pc:sldChg>
      <pc:sldChg chg="addSp modSp mod">
        <pc:chgData name="鈴木 栄之心(suzuki-einoshin.cq3)" userId="59b9bc30-94fb-4888-9603-60f735782ef0" providerId="ADAL" clId="{07C1B4F2-D0D0-4201-B4F4-FFBB8C2B2CFD}" dt="2024-06-14T10:36:49.100" v="3583"/>
        <pc:sldMkLst>
          <pc:docMk/>
          <pc:sldMk cId="4026798639" sldId="309"/>
        </pc:sldMkLst>
        <pc:spChg chg="mod">
          <ac:chgData name="鈴木 栄之心(suzuki-einoshin.cq3)" userId="59b9bc30-94fb-4888-9603-60f735782ef0" providerId="ADAL" clId="{07C1B4F2-D0D0-4201-B4F4-FFBB8C2B2CFD}" dt="2024-06-14T09:59:39.104" v="3189" actId="20577"/>
          <ac:spMkLst>
            <pc:docMk/>
            <pc:sldMk cId="4026798639" sldId="309"/>
            <ac:spMk id="3" creationId="{6FD7740B-E392-B7A0-D5B8-B820220A958F}"/>
          </ac:spMkLst>
        </pc:spChg>
        <pc:spChg chg="mod">
          <ac:chgData name="鈴木 栄之心(suzuki-einoshin.cq3)" userId="59b9bc30-94fb-4888-9603-60f735782ef0" providerId="ADAL" clId="{07C1B4F2-D0D0-4201-B4F4-FFBB8C2B2CFD}" dt="2024-06-14T07:00:25.347" v="1375" actId="14100"/>
          <ac:spMkLst>
            <pc:docMk/>
            <pc:sldMk cId="4026798639" sldId="309"/>
            <ac:spMk id="4" creationId="{B97139EB-C86B-366E-1CCC-51B7F9D720F0}"/>
          </ac:spMkLst>
        </pc:spChg>
        <pc:spChg chg="mod">
          <ac:chgData name="鈴木 栄之心(suzuki-einoshin.cq3)" userId="59b9bc30-94fb-4888-9603-60f735782ef0" providerId="ADAL" clId="{07C1B4F2-D0D0-4201-B4F4-FFBB8C2B2CFD}" dt="2024-06-14T10:36:49.100" v="3583"/>
          <ac:spMkLst>
            <pc:docMk/>
            <pc:sldMk cId="4026798639" sldId="309"/>
            <ac:spMk id="5" creationId="{6AB00E70-73EE-4993-3C69-E8B4E5DDE108}"/>
          </ac:spMkLst>
        </pc:spChg>
        <pc:spChg chg="add mod">
          <ac:chgData name="鈴木 栄之心(suzuki-einoshin.cq3)" userId="59b9bc30-94fb-4888-9603-60f735782ef0" providerId="ADAL" clId="{07C1B4F2-D0D0-4201-B4F4-FFBB8C2B2CFD}" dt="2024-06-14T09:59:40.105" v="3190"/>
          <ac:spMkLst>
            <pc:docMk/>
            <pc:sldMk cId="4026798639" sldId="309"/>
            <ac:spMk id="6" creationId="{847C634F-BBA8-23E7-B1FE-AC400B76CD4F}"/>
          </ac:spMkLst>
        </pc:spChg>
      </pc:sldChg>
      <pc:sldChg chg="addSp delSp modSp mod">
        <pc:chgData name="鈴木 栄之心(suzuki-einoshin.cq3)" userId="59b9bc30-94fb-4888-9603-60f735782ef0" providerId="ADAL" clId="{07C1B4F2-D0D0-4201-B4F4-FFBB8C2B2CFD}" dt="2024-06-14T10:39:23.230" v="3590" actId="20577"/>
        <pc:sldMkLst>
          <pc:docMk/>
          <pc:sldMk cId="3867423440" sldId="310"/>
        </pc:sldMkLst>
        <pc:spChg chg="del">
          <ac:chgData name="鈴木 栄之心(suzuki-einoshin.cq3)" userId="59b9bc30-94fb-4888-9603-60f735782ef0" providerId="ADAL" clId="{07C1B4F2-D0D0-4201-B4F4-FFBB8C2B2CFD}" dt="2024-06-14T07:00:30.060" v="1376" actId="478"/>
          <ac:spMkLst>
            <pc:docMk/>
            <pc:sldMk cId="3867423440" sldId="310"/>
            <ac:spMk id="4" creationId="{EC84AAD3-385D-8136-778E-D76C4A2564D7}"/>
          </ac:spMkLst>
        </pc:spChg>
        <pc:spChg chg="mod">
          <ac:chgData name="鈴木 栄之心(suzuki-einoshin.cq3)" userId="59b9bc30-94fb-4888-9603-60f735782ef0" providerId="ADAL" clId="{07C1B4F2-D0D0-4201-B4F4-FFBB8C2B2CFD}" dt="2024-06-14T09:59:47.367" v="3192" actId="20577"/>
          <ac:spMkLst>
            <pc:docMk/>
            <pc:sldMk cId="3867423440" sldId="310"/>
            <ac:spMk id="5" creationId="{13FE82EF-E830-603A-DB53-D1DCD49E1478}"/>
          </ac:spMkLst>
        </pc:spChg>
        <pc:spChg chg="mod">
          <ac:chgData name="鈴木 栄之心(suzuki-einoshin.cq3)" userId="59b9bc30-94fb-4888-9603-60f735782ef0" providerId="ADAL" clId="{07C1B4F2-D0D0-4201-B4F4-FFBB8C2B2CFD}" dt="2024-06-14T10:39:23.230" v="3590" actId="20577"/>
          <ac:spMkLst>
            <pc:docMk/>
            <pc:sldMk cId="3867423440" sldId="310"/>
            <ac:spMk id="6" creationId="{AE0E237B-4967-D9FE-8BEF-33B938FB4949}"/>
          </ac:spMkLst>
        </pc:spChg>
        <pc:spChg chg="add mod">
          <ac:chgData name="鈴木 栄之心(suzuki-einoshin.cq3)" userId="59b9bc30-94fb-4888-9603-60f735782ef0" providerId="ADAL" clId="{07C1B4F2-D0D0-4201-B4F4-FFBB8C2B2CFD}" dt="2024-06-14T07:00:30.390" v="1377"/>
          <ac:spMkLst>
            <pc:docMk/>
            <pc:sldMk cId="3867423440" sldId="310"/>
            <ac:spMk id="7" creationId="{AE9AB05E-EA8B-3928-539B-774BF1D6472D}"/>
          </ac:spMkLst>
        </pc:spChg>
      </pc:sldChg>
      <pc:sldChg chg="addSp delSp modSp mod">
        <pc:chgData name="鈴木 栄之心(suzuki-einoshin.cq3)" userId="59b9bc30-94fb-4888-9603-60f735782ef0" providerId="ADAL" clId="{07C1B4F2-D0D0-4201-B4F4-FFBB8C2B2CFD}" dt="2024-06-14T10:34:35.540" v="3448" actId="14100"/>
        <pc:sldMkLst>
          <pc:docMk/>
          <pc:sldMk cId="918234779" sldId="311"/>
        </pc:sldMkLst>
        <pc:spChg chg="del mod">
          <ac:chgData name="鈴木 栄之心(suzuki-einoshin.cq3)" userId="59b9bc30-94fb-4888-9603-60f735782ef0" providerId="ADAL" clId="{07C1B4F2-D0D0-4201-B4F4-FFBB8C2B2CFD}" dt="2024-06-14T09:56:22.625" v="3117" actId="478"/>
          <ac:spMkLst>
            <pc:docMk/>
            <pc:sldMk cId="918234779" sldId="311"/>
            <ac:spMk id="4" creationId="{2A00C484-35B8-9498-8B28-5CF4685ACFA6}"/>
          </ac:spMkLst>
        </pc:spChg>
        <pc:spChg chg="mod">
          <ac:chgData name="鈴木 栄之心(suzuki-einoshin.cq3)" userId="59b9bc30-94fb-4888-9603-60f735782ef0" providerId="ADAL" clId="{07C1B4F2-D0D0-4201-B4F4-FFBB8C2B2CFD}" dt="2024-06-14T09:59:50.851" v="3194" actId="20577"/>
          <ac:spMkLst>
            <pc:docMk/>
            <pc:sldMk cId="918234779" sldId="311"/>
            <ac:spMk id="5" creationId="{22C12096-30D9-2C5D-3A96-6F6EF009F4F0}"/>
          </ac:spMkLst>
        </pc:spChg>
        <pc:spChg chg="mod">
          <ac:chgData name="鈴木 栄之心(suzuki-einoshin.cq3)" userId="59b9bc30-94fb-4888-9603-60f735782ef0" providerId="ADAL" clId="{07C1B4F2-D0D0-4201-B4F4-FFBB8C2B2CFD}" dt="2024-06-14T09:57:16.181" v="3140" actId="1036"/>
          <ac:spMkLst>
            <pc:docMk/>
            <pc:sldMk cId="918234779" sldId="311"/>
            <ac:spMk id="6" creationId="{7F2F04F8-7249-FE1D-A03F-653E09B8786E}"/>
          </ac:spMkLst>
        </pc:spChg>
        <pc:spChg chg="mod">
          <ac:chgData name="鈴木 栄之心(suzuki-einoshin.cq3)" userId="59b9bc30-94fb-4888-9603-60f735782ef0" providerId="ADAL" clId="{07C1B4F2-D0D0-4201-B4F4-FFBB8C2B2CFD}" dt="2024-06-14T09:57:14.020" v="3134" actId="14100"/>
          <ac:spMkLst>
            <pc:docMk/>
            <pc:sldMk cId="918234779" sldId="311"/>
            <ac:spMk id="7" creationId="{F362F015-148D-4A2B-3F52-541A5591AC6B}"/>
          </ac:spMkLst>
        </pc:spChg>
        <pc:spChg chg="del">
          <ac:chgData name="鈴木 栄之心(suzuki-einoshin.cq3)" userId="59b9bc30-94fb-4888-9603-60f735782ef0" providerId="ADAL" clId="{07C1B4F2-D0D0-4201-B4F4-FFBB8C2B2CFD}" dt="2024-06-14T07:20:41.833" v="1875" actId="478"/>
          <ac:spMkLst>
            <pc:docMk/>
            <pc:sldMk cId="918234779" sldId="311"/>
            <ac:spMk id="8" creationId="{482EAE86-F030-5E0C-6AF6-E955C593DF7D}"/>
          </ac:spMkLst>
        </pc:spChg>
        <pc:spChg chg="add mod">
          <ac:chgData name="鈴木 栄之心(suzuki-einoshin.cq3)" userId="59b9bc30-94fb-4888-9603-60f735782ef0" providerId="ADAL" clId="{07C1B4F2-D0D0-4201-B4F4-FFBB8C2B2CFD}" dt="2024-06-14T10:34:35.540" v="3448" actId="14100"/>
          <ac:spMkLst>
            <pc:docMk/>
            <pc:sldMk cId="918234779" sldId="311"/>
            <ac:spMk id="10" creationId="{905D0DB7-0168-DD6A-4A60-D5887D91BB8F}"/>
          </ac:spMkLst>
        </pc:spChg>
        <pc:picChg chg="del">
          <ac:chgData name="鈴木 栄之心(suzuki-einoshin.cq3)" userId="59b9bc30-94fb-4888-9603-60f735782ef0" providerId="ADAL" clId="{07C1B4F2-D0D0-4201-B4F4-FFBB8C2B2CFD}" dt="2024-06-14T07:20:41.833" v="1875" actId="478"/>
          <ac:picMkLst>
            <pc:docMk/>
            <pc:sldMk cId="918234779" sldId="311"/>
            <ac:picMk id="9" creationId="{84C065C9-4334-AADD-1A52-8519F9892102}"/>
          </ac:picMkLst>
        </pc:picChg>
      </pc:sldChg>
      <pc:sldChg chg="modSp mod">
        <pc:chgData name="鈴木 栄之心(suzuki-einoshin.cq3)" userId="59b9bc30-94fb-4888-9603-60f735782ef0" providerId="ADAL" clId="{07C1B4F2-D0D0-4201-B4F4-FFBB8C2B2CFD}" dt="2024-06-14T06:36:34.118" v="686" actId="20577"/>
        <pc:sldMkLst>
          <pc:docMk/>
          <pc:sldMk cId="3218244868" sldId="312"/>
        </pc:sldMkLst>
        <pc:spChg chg="mod">
          <ac:chgData name="鈴木 栄之心(suzuki-einoshin.cq3)" userId="59b9bc30-94fb-4888-9603-60f735782ef0" providerId="ADAL" clId="{07C1B4F2-D0D0-4201-B4F4-FFBB8C2B2CFD}" dt="2024-06-14T06:36:34.118" v="686" actId="20577"/>
          <ac:spMkLst>
            <pc:docMk/>
            <pc:sldMk cId="3218244868" sldId="312"/>
            <ac:spMk id="2" creationId="{C5843E14-430A-DAB2-6DF8-0B7B5B903292}"/>
          </ac:spMkLst>
        </pc:spChg>
      </pc:sldChg>
      <pc:sldChg chg="addSp delSp modSp new mod">
        <pc:chgData name="鈴木 栄之心(suzuki-einoshin.cq3)" userId="59b9bc30-94fb-4888-9603-60f735782ef0" providerId="ADAL" clId="{07C1B4F2-D0D0-4201-B4F4-FFBB8C2B2CFD}" dt="2024-06-14T09:59:04.832" v="3173"/>
        <pc:sldMkLst>
          <pc:docMk/>
          <pc:sldMk cId="3827669429" sldId="313"/>
        </pc:sldMkLst>
        <pc:spChg chg="add mod">
          <ac:chgData name="鈴木 栄之心(suzuki-einoshin.cq3)" userId="59b9bc30-94fb-4888-9603-60f735782ef0" providerId="ADAL" clId="{07C1B4F2-D0D0-4201-B4F4-FFBB8C2B2CFD}" dt="2024-06-14T07:24:03.068" v="1925"/>
          <ac:spMkLst>
            <pc:docMk/>
            <pc:sldMk cId="3827669429" sldId="313"/>
            <ac:spMk id="2" creationId="{B513FECC-B4F8-7150-E545-0236DE54577F}"/>
          </ac:spMkLst>
        </pc:spChg>
        <pc:spChg chg="add mod">
          <ac:chgData name="鈴木 栄之心(suzuki-einoshin.cq3)" userId="59b9bc30-94fb-4888-9603-60f735782ef0" providerId="ADAL" clId="{07C1B4F2-D0D0-4201-B4F4-FFBB8C2B2CFD}" dt="2024-06-14T09:59:04.832" v="3173"/>
          <ac:spMkLst>
            <pc:docMk/>
            <pc:sldMk cId="3827669429" sldId="313"/>
            <ac:spMk id="3" creationId="{E003080E-77BB-72CA-1F1C-DB140D71C912}"/>
          </ac:spMkLst>
        </pc:spChg>
        <pc:spChg chg="add del mod">
          <ac:chgData name="鈴木 栄之心(suzuki-einoshin.cq3)" userId="59b9bc30-94fb-4888-9603-60f735782ef0" providerId="ADAL" clId="{07C1B4F2-D0D0-4201-B4F4-FFBB8C2B2CFD}" dt="2024-06-14T09:45:33.959" v="2868" actId="478"/>
          <ac:spMkLst>
            <pc:docMk/>
            <pc:sldMk cId="3827669429" sldId="313"/>
            <ac:spMk id="4" creationId="{BD025E4F-5D7A-1085-EE9E-7DAA4D136E56}"/>
          </ac:spMkLst>
        </pc:spChg>
        <pc:spChg chg="add mod">
          <ac:chgData name="鈴木 栄之心(suzuki-einoshin.cq3)" userId="59b9bc30-94fb-4888-9603-60f735782ef0" providerId="ADAL" clId="{07C1B4F2-D0D0-4201-B4F4-FFBB8C2B2CFD}" dt="2024-06-14T09:46:09.409" v="2938"/>
          <ac:spMkLst>
            <pc:docMk/>
            <pc:sldMk cId="3827669429" sldId="313"/>
            <ac:spMk id="5" creationId="{4A7DA158-6B73-2622-1664-0641C9EEB860}"/>
          </ac:spMkLst>
        </pc:spChg>
        <pc:spChg chg="add mod">
          <ac:chgData name="鈴木 栄之心(suzuki-einoshin.cq3)" userId="59b9bc30-94fb-4888-9603-60f735782ef0" providerId="ADAL" clId="{07C1B4F2-D0D0-4201-B4F4-FFBB8C2B2CFD}" dt="2024-06-14T09:27:45.731" v="2483" actId="1036"/>
          <ac:spMkLst>
            <pc:docMk/>
            <pc:sldMk cId="3827669429" sldId="313"/>
            <ac:spMk id="6" creationId="{64522566-31DF-F60F-088B-74D530B07399}"/>
          </ac:spMkLst>
        </pc:spChg>
        <pc:spChg chg="add del mod">
          <ac:chgData name="鈴木 栄之心(suzuki-einoshin.cq3)" userId="59b9bc30-94fb-4888-9603-60f735782ef0" providerId="ADAL" clId="{07C1B4F2-D0D0-4201-B4F4-FFBB8C2B2CFD}" dt="2024-06-14T09:13:10.272" v="2420" actId="478"/>
          <ac:spMkLst>
            <pc:docMk/>
            <pc:sldMk cId="3827669429" sldId="313"/>
            <ac:spMk id="7" creationId="{023410FF-8BE9-0D44-F378-5B6CBC44E621}"/>
          </ac:spMkLst>
        </pc:spChg>
        <pc:spChg chg="add mod">
          <ac:chgData name="鈴木 栄之心(suzuki-einoshin.cq3)" userId="59b9bc30-94fb-4888-9603-60f735782ef0" providerId="ADAL" clId="{07C1B4F2-D0D0-4201-B4F4-FFBB8C2B2CFD}" dt="2024-06-14T09:28:01.151" v="2499" actId="14100"/>
          <ac:spMkLst>
            <pc:docMk/>
            <pc:sldMk cId="3827669429" sldId="313"/>
            <ac:spMk id="8" creationId="{69180BDE-72FB-6A42-2F17-85F739E6D5C8}"/>
          </ac:spMkLst>
        </pc:spChg>
        <pc:spChg chg="add mod">
          <ac:chgData name="鈴木 栄之心(suzuki-einoshin.cq3)" userId="59b9bc30-94fb-4888-9603-60f735782ef0" providerId="ADAL" clId="{07C1B4F2-D0D0-4201-B4F4-FFBB8C2B2CFD}" dt="2024-06-14T09:28:07.915" v="2514" actId="1038"/>
          <ac:spMkLst>
            <pc:docMk/>
            <pc:sldMk cId="3827669429" sldId="313"/>
            <ac:spMk id="9" creationId="{F4DABBF5-7188-0463-47C6-222F8338C8D6}"/>
          </ac:spMkLst>
        </pc:spChg>
        <pc:spChg chg="add mod">
          <ac:chgData name="鈴木 栄之心(suzuki-einoshin.cq3)" userId="59b9bc30-94fb-4888-9603-60f735782ef0" providerId="ADAL" clId="{07C1B4F2-D0D0-4201-B4F4-FFBB8C2B2CFD}" dt="2024-06-14T09:45:43.659" v="2894"/>
          <ac:spMkLst>
            <pc:docMk/>
            <pc:sldMk cId="3827669429" sldId="313"/>
            <ac:spMk id="10" creationId="{F4C22AB3-1DF9-B73B-0B86-CA41DFB616AC}"/>
          </ac:spMkLst>
        </pc:spChg>
      </pc:sldChg>
      <pc:sldChg chg="addSp modSp new mod">
        <pc:chgData name="鈴木 栄之心(suzuki-einoshin.cq3)" userId="59b9bc30-94fb-4888-9603-60f735782ef0" providerId="ADAL" clId="{07C1B4F2-D0D0-4201-B4F4-FFBB8C2B2CFD}" dt="2024-06-14T11:30:23.976" v="5872" actId="20577"/>
        <pc:sldMkLst>
          <pc:docMk/>
          <pc:sldMk cId="4041463424" sldId="314"/>
        </pc:sldMkLst>
        <pc:spChg chg="add mod">
          <ac:chgData name="鈴木 栄之心(suzuki-einoshin.cq3)" userId="59b9bc30-94fb-4888-9603-60f735782ef0" providerId="ADAL" clId="{07C1B4F2-D0D0-4201-B4F4-FFBB8C2B2CFD}" dt="2024-06-14T09:58:35.374" v="3142"/>
          <ac:spMkLst>
            <pc:docMk/>
            <pc:sldMk cId="4041463424" sldId="314"/>
            <ac:spMk id="2" creationId="{A1168CD8-D0D8-C235-ADE9-E427294CDFAF}"/>
          </ac:spMkLst>
        </pc:spChg>
        <pc:spChg chg="add mod">
          <ac:chgData name="鈴木 栄之心(suzuki-einoshin.cq3)" userId="59b9bc30-94fb-4888-9603-60f735782ef0" providerId="ADAL" clId="{07C1B4F2-D0D0-4201-B4F4-FFBB8C2B2CFD}" dt="2024-06-14T09:58:41.613" v="3168"/>
          <ac:spMkLst>
            <pc:docMk/>
            <pc:sldMk cId="4041463424" sldId="314"/>
            <ac:spMk id="3" creationId="{1E6E1266-AFB2-6663-AFE2-8A96BDA74D84}"/>
          </ac:spMkLst>
        </pc:spChg>
        <pc:spChg chg="add mod">
          <ac:chgData name="鈴木 栄之心(suzuki-einoshin.cq3)" userId="59b9bc30-94fb-4888-9603-60f735782ef0" providerId="ADAL" clId="{07C1B4F2-D0D0-4201-B4F4-FFBB8C2B2CFD}" dt="2024-06-14T09:58:35.374" v="3142"/>
          <ac:spMkLst>
            <pc:docMk/>
            <pc:sldMk cId="4041463424" sldId="314"/>
            <ac:spMk id="4" creationId="{812AEB86-1FC8-29F1-AB88-35DD50D5BB1F}"/>
          </ac:spMkLst>
        </pc:spChg>
        <pc:spChg chg="add mod">
          <ac:chgData name="鈴木 栄之心(suzuki-einoshin.cq3)" userId="59b9bc30-94fb-4888-9603-60f735782ef0" providerId="ADAL" clId="{07C1B4F2-D0D0-4201-B4F4-FFBB8C2B2CFD}" dt="2024-06-14T09:59:55.929" v="3196" actId="20577"/>
          <ac:spMkLst>
            <pc:docMk/>
            <pc:sldMk cId="4041463424" sldId="314"/>
            <ac:spMk id="5" creationId="{44CB83F6-7612-A3AE-BA8A-CB80189103D1}"/>
          </ac:spMkLst>
        </pc:spChg>
        <pc:spChg chg="add mod">
          <ac:chgData name="鈴木 栄之心(suzuki-einoshin.cq3)" userId="59b9bc30-94fb-4888-9603-60f735782ef0" providerId="ADAL" clId="{07C1B4F2-D0D0-4201-B4F4-FFBB8C2B2CFD}" dt="2024-06-14T11:30:23.976" v="5872" actId="20577"/>
          <ac:spMkLst>
            <pc:docMk/>
            <pc:sldMk cId="4041463424" sldId="314"/>
            <ac:spMk id="6" creationId="{C25A6709-5739-615B-C081-B00B1F89FB6E}"/>
          </ac:spMkLst>
        </pc:spChg>
      </pc:sldChg>
      <pc:sldChg chg="modSp add mod">
        <pc:chgData name="鈴木 栄之心(suzuki-einoshin.cq3)" userId="59b9bc30-94fb-4888-9603-60f735782ef0" providerId="ADAL" clId="{07C1B4F2-D0D0-4201-B4F4-FFBB8C2B2CFD}" dt="2024-06-14T13:12:01.829" v="9922" actId="20577"/>
        <pc:sldMkLst>
          <pc:docMk/>
          <pc:sldMk cId="22231031" sldId="315"/>
        </pc:sldMkLst>
        <pc:spChg chg="mod">
          <ac:chgData name="鈴木 栄之心(suzuki-einoshin.cq3)" userId="59b9bc30-94fb-4888-9603-60f735782ef0" providerId="ADAL" clId="{07C1B4F2-D0D0-4201-B4F4-FFBB8C2B2CFD}" dt="2024-06-14T12:17:20.544" v="7134"/>
          <ac:spMkLst>
            <pc:docMk/>
            <pc:sldMk cId="22231031" sldId="315"/>
            <ac:spMk id="3" creationId="{1E6E1266-AFB2-6663-AFE2-8A96BDA74D84}"/>
          </ac:spMkLst>
        </pc:spChg>
        <pc:spChg chg="mod">
          <ac:chgData name="鈴木 栄之心(suzuki-einoshin.cq3)" userId="59b9bc30-94fb-4888-9603-60f735782ef0" providerId="ADAL" clId="{07C1B4F2-D0D0-4201-B4F4-FFBB8C2B2CFD}" dt="2024-06-14T12:17:14.963" v="7125" actId="20577"/>
          <ac:spMkLst>
            <pc:docMk/>
            <pc:sldMk cId="22231031" sldId="315"/>
            <ac:spMk id="5" creationId="{44CB83F6-7612-A3AE-BA8A-CB80189103D1}"/>
          </ac:spMkLst>
        </pc:spChg>
        <pc:spChg chg="mod">
          <ac:chgData name="鈴木 栄之心(suzuki-einoshin.cq3)" userId="59b9bc30-94fb-4888-9603-60f735782ef0" providerId="ADAL" clId="{07C1B4F2-D0D0-4201-B4F4-FFBB8C2B2CFD}" dt="2024-06-14T13:12:01.829" v="9922" actId="20577"/>
          <ac:spMkLst>
            <pc:docMk/>
            <pc:sldMk cId="22231031" sldId="315"/>
            <ac:spMk id="6" creationId="{C25A6709-5739-615B-C081-B00B1F89FB6E}"/>
          </ac:spMkLst>
        </pc:spChg>
      </pc:sldChg>
      <pc:sldChg chg="add del">
        <pc:chgData name="鈴木 栄之心(suzuki-einoshin.cq3)" userId="59b9bc30-94fb-4888-9603-60f735782ef0" providerId="ADAL" clId="{07C1B4F2-D0D0-4201-B4F4-FFBB8C2B2CFD}" dt="2024-06-14T12:17:06.755" v="7120"/>
        <pc:sldMkLst>
          <pc:docMk/>
          <pc:sldMk cId="1803008831" sldId="315"/>
        </pc:sldMkLst>
      </pc:sldChg>
    </pc:docChg>
  </pc:docChgLst>
  <pc:docChgLst>
    <pc:chgData name="鈴木 栄之心(suzuki-einoshin.cq3)" userId="59b9bc30-94fb-4888-9603-60f735782ef0" providerId="ADAL" clId="{E749CE74-239B-4F4C-ACA1-6A3C0EBFAFD9}"/>
    <pc:docChg chg="undo custSel modSld">
      <pc:chgData name="鈴木 栄之心(suzuki-einoshin.cq3)" userId="59b9bc30-94fb-4888-9603-60f735782ef0" providerId="ADAL" clId="{E749CE74-239B-4F4C-ACA1-6A3C0EBFAFD9}" dt="2024-04-15T10:53:22.074" v="32"/>
      <pc:docMkLst>
        <pc:docMk/>
      </pc:docMkLst>
      <pc:sldChg chg="addSp delSp modSp mod">
        <pc:chgData name="鈴木 栄之心(suzuki-einoshin.cq3)" userId="59b9bc30-94fb-4888-9603-60f735782ef0" providerId="ADAL" clId="{E749CE74-239B-4F4C-ACA1-6A3C0EBFAFD9}" dt="2024-04-15T10:53:22.074" v="32"/>
        <pc:sldMkLst>
          <pc:docMk/>
          <pc:sldMk cId="1878026799" sldId="257"/>
        </pc:sldMkLst>
        <pc:spChg chg="add del mod">
          <ac:chgData name="鈴木 栄之心(suzuki-einoshin.cq3)" userId="59b9bc30-94fb-4888-9603-60f735782ef0" providerId="ADAL" clId="{E749CE74-239B-4F4C-ACA1-6A3C0EBFAFD9}" dt="2024-04-15T10:53:09.194" v="2"/>
          <ac:spMkLst>
            <pc:docMk/>
            <pc:sldMk cId="1878026799" sldId="257"/>
            <ac:spMk id="2" creationId="{48F427C8-35C0-E06E-08D5-59800521C319}"/>
          </ac:spMkLst>
        </pc:spChg>
        <pc:spChg chg="add del mod">
          <ac:chgData name="鈴木 栄之心(suzuki-einoshin.cq3)" userId="59b9bc30-94fb-4888-9603-60f735782ef0" providerId="ADAL" clId="{E749CE74-239B-4F4C-ACA1-6A3C0EBFAFD9}" dt="2024-04-15T10:53:19.938" v="30" actId="478"/>
          <ac:spMkLst>
            <pc:docMk/>
            <pc:sldMk cId="1878026799" sldId="257"/>
            <ac:spMk id="3" creationId="{72C40ADA-F987-2C40-4F23-6FCEFEE2F402}"/>
          </ac:spMkLst>
        </pc:spChg>
        <pc:spChg chg="add del">
          <ac:chgData name="鈴木 栄之心(suzuki-einoshin.cq3)" userId="59b9bc30-94fb-4888-9603-60f735782ef0" providerId="ADAL" clId="{E749CE74-239B-4F4C-ACA1-6A3C0EBFAFD9}" dt="2024-04-15T10:53:21.826" v="31" actId="478"/>
          <ac:spMkLst>
            <pc:docMk/>
            <pc:sldMk cId="1878026799" sldId="257"/>
            <ac:spMk id="4" creationId="{A86241BC-097C-4DC7-5564-1F6006151F41}"/>
          </ac:spMkLst>
        </pc:spChg>
        <pc:spChg chg="add mod">
          <ac:chgData name="鈴木 栄之心(suzuki-einoshin.cq3)" userId="59b9bc30-94fb-4888-9603-60f735782ef0" providerId="ADAL" clId="{E749CE74-239B-4F4C-ACA1-6A3C0EBFAFD9}" dt="2024-04-15T10:53:22.074" v="32"/>
          <ac:spMkLst>
            <pc:docMk/>
            <pc:sldMk cId="1878026799" sldId="257"/>
            <ac:spMk id="6" creationId="{DF7F9FB9-F1BF-61AC-E608-21731D592C08}"/>
          </ac:spMkLst>
        </pc:spChg>
      </pc:sldChg>
    </pc:docChg>
  </pc:docChgLst>
  <pc:docChgLst>
    <pc:chgData name="鈴木 栄之心(suzuki-einoshin.cq3)" userId="59b9bc30-94fb-4888-9603-60f735782ef0" providerId="ADAL" clId="{E495B60D-EDB1-40A6-8B6E-5C23B252F35F}"/>
    <pc:docChg chg="undo redo custSel modSld">
      <pc:chgData name="鈴木 栄之心(suzuki-einoshin.cq3)" userId="59b9bc30-94fb-4888-9603-60f735782ef0" providerId="ADAL" clId="{E495B60D-EDB1-40A6-8B6E-5C23B252F35F}" dt="2024-03-16T11:33:01.097" v="187" actId="1076"/>
      <pc:docMkLst>
        <pc:docMk/>
      </pc:docMkLst>
      <pc:sldChg chg="modSp mod">
        <pc:chgData name="鈴木 栄之心(suzuki-einoshin.cq3)" userId="59b9bc30-94fb-4888-9603-60f735782ef0" providerId="ADAL" clId="{E495B60D-EDB1-40A6-8B6E-5C23B252F35F}" dt="2024-03-16T11:18:49.432" v="27"/>
        <pc:sldMkLst>
          <pc:docMk/>
          <pc:sldMk cId="2349878258" sldId="285"/>
        </pc:sldMkLst>
        <pc:spChg chg="mod">
          <ac:chgData name="鈴木 栄之心(suzuki-einoshin.cq3)" userId="59b9bc30-94fb-4888-9603-60f735782ef0" providerId="ADAL" clId="{E495B60D-EDB1-40A6-8B6E-5C23B252F35F}" dt="2024-03-16T11:18:49.432" v="27"/>
          <ac:spMkLst>
            <pc:docMk/>
            <pc:sldMk cId="2349878258" sldId="285"/>
            <ac:spMk id="4" creationId="{D6E80FC0-99A9-026B-9D49-10B6F5C615D5}"/>
          </ac:spMkLst>
        </pc:spChg>
      </pc:sldChg>
      <pc:sldChg chg="modSp mod">
        <pc:chgData name="鈴木 栄之心(suzuki-einoshin.cq3)" userId="59b9bc30-94fb-4888-9603-60f735782ef0" providerId="ADAL" clId="{E495B60D-EDB1-40A6-8B6E-5C23B252F35F}" dt="2024-03-16T11:29:25.626" v="48" actId="20577"/>
        <pc:sldMkLst>
          <pc:docMk/>
          <pc:sldMk cId="3284666790" sldId="294"/>
        </pc:sldMkLst>
        <pc:spChg chg="mod">
          <ac:chgData name="鈴木 栄之心(suzuki-einoshin.cq3)" userId="59b9bc30-94fb-4888-9603-60f735782ef0" providerId="ADAL" clId="{E495B60D-EDB1-40A6-8B6E-5C23B252F35F}" dt="2024-03-16T11:29:25.626" v="48" actId="20577"/>
          <ac:spMkLst>
            <pc:docMk/>
            <pc:sldMk cId="3284666790" sldId="294"/>
            <ac:spMk id="8" creationId="{87B517B7-D431-8FB9-AB64-842600F39B81}"/>
          </ac:spMkLst>
        </pc:spChg>
      </pc:sldChg>
      <pc:sldChg chg="modSp mod">
        <pc:chgData name="鈴木 栄之心(suzuki-einoshin.cq3)" userId="59b9bc30-94fb-4888-9603-60f735782ef0" providerId="ADAL" clId="{E495B60D-EDB1-40A6-8B6E-5C23B252F35F}" dt="2024-03-16T11:31:03.503" v="123" actId="1076"/>
        <pc:sldMkLst>
          <pc:docMk/>
          <pc:sldMk cId="2723685440" sldId="304"/>
        </pc:sldMkLst>
        <pc:spChg chg="mod">
          <ac:chgData name="鈴木 栄之心(suzuki-einoshin.cq3)" userId="59b9bc30-94fb-4888-9603-60f735782ef0" providerId="ADAL" clId="{E495B60D-EDB1-40A6-8B6E-5C23B252F35F}" dt="2024-03-16T11:31:03.503" v="123" actId="1076"/>
          <ac:spMkLst>
            <pc:docMk/>
            <pc:sldMk cId="2723685440" sldId="304"/>
            <ac:spMk id="6" creationId="{D6414386-1C39-F5DB-4EC7-79A41A0D00AD}"/>
          </ac:spMkLst>
        </pc:spChg>
        <pc:spChg chg="mod">
          <ac:chgData name="鈴木 栄之心(suzuki-einoshin.cq3)" userId="59b9bc30-94fb-4888-9603-60f735782ef0" providerId="ADAL" clId="{E495B60D-EDB1-40A6-8B6E-5C23B252F35F}" dt="2024-03-16T11:30:00.539" v="120" actId="1035"/>
          <ac:spMkLst>
            <pc:docMk/>
            <pc:sldMk cId="2723685440" sldId="304"/>
            <ac:spMk id="7" creationId="{BB9F5459-0038-373D-D48C-B7C061AFE626}"/>
          </ac:spMkLst>
        </pc:spChg>
      </pc:sldChg>
      <pc:sldChg chg="modSp mod">
        <pc:chgData name="鈴木 栄之心(suzuki-einoshin.cq3)" userId="59b9bc30-94fb-4888-9603-60f735782ef0" providerId="ADAL" clId="{E495B60D-EDB1-40A6-8B6E-5C23B252F35F}" dt="2024-03-16T11:33:01.097" v="187" actId="1076"/>
        <pc:sldMkLst>
          <pc:docMk/>
          <pc:sldMk cId="1149850451" sldId="305"/>
        </pc:sldMkLst>
        <pc:spChg chg="mod">
          <ac:chgData name="鈴木 栄之心(suzuki-einoshin.cq3)" userId="59b9bc30-94fb-4888-9603-60f735782ef0" providerId="ADAL" clId="{E495B60D-EDB1-40A6-8B6E-5C23B252F35F}" dt="2024-03-16T11:33:01.097" v="187" actId="1076"/>
          <ac:spMkLst>
            <pc:docMk/>
            <pc:sldMk cId="1149850451" sldId="305"/>
            <ac:spMk id="8" creationId="{F2203339-9583-CE59-9105-6C31EFCE03BB}"/>
          </ac:spMkLst>
        </pc:spChg>
        <pc:spChg chg="mod">
          <ac:chgData name="鈴木 栄之心(suzuki-einoshin.cq3)" userId="59b9bc30-94fb-4888-9603-60f735782ef0" providerId="ADAL" clId="{E495B60D-EDB1-40A6-8B6E-5C23B252F35F}" dt="2024-03-16T11:32:44.187" v="186" actId="1035"/>
          <ac:spMkLst>
            <pc:docMk/>
            <pc:sldMk cId="1149850451" sldId="305"/>
            <ac:spMk id="9" creationId="{9DA5E3C3-3FC3-AB07-369A-24CD4744936B}"/>
          </ac:spMkLst>
        </pc:spChg>
      </pc:sldChg>
    </pc:docChg>
  </pc:docChgLst>
  <pc:docChgLst>
    <pc:chgData name="鈴木 栄之心(suzuki-einoshin.cq3)" userId="59b9bc30-94fb-4888-9603-60f735782ef0" providerId="ADAL" clId="{0E3C14C2-98E7-4F10-8D93-CC0829DE5323}"/>
    <pc:docChg chg="modSld">
      <pc:chgData name="鈴木 栄之心(suzuki-einoshin.cq3)" userId="59b9bc30-94fb-4888-9603-60f735782ef0" providerId="ADAL" clId="{0E3C14C2-98E7-4F10-8D93-CC0829DE5323}" dt="2024-06-25T10:19:13.481" v="14"/>
      <pc:docMkLst>
        <pc:docMk/>
      </pc:docMkLst>
      <pc:sldChg chg="modSp mod">
        <pc:chgData name="鈴木 栄之心(suzuki-einoshin.cq3)" userId="59b9bc30-94fb-4888-9603-60f735782ef0" providerId="ADAL" clId="{0E3C14C2-98E7-4F10-8D93-CC0829DE5323}" dt="2024-06-25T10:17:58.877" v="8"/>
        <pc:sldMkLst>
          <pc:docMk/>
          <pc:sldMk cId="281865243" sldId="259"/>
        </pc:sldMkLst>
        <pc:spChg chg="mod">
          <ac:chgData name="鈴木 栄之心(suzuki-einoshin.cq3)" userId="59b9bc30-94fb-4888-9603-60f735782ef0" providerId="ADAL" clId="{0E3C14C2-98E7-4F10-8D93-CC0829DE5323}" dt="2024-06-25T10:17:58.877" v="8"/>
          <ac:spMkLst>
            <pc:docMk/>
            <pc:sldMk cId="281865243" sldId="259"/>
            <ac:spMk id="25" creationId="{44DD6C90-C447-E076-0C59-DA653EDF0778}"/>
          </ac:spMkLst>
        </pc:spChg>
      </pc:sldChg>
      <pc:sldChg chg="modSp mod">
        <pc:chgData name="鈴木 栄之心(suzuki-einoshin.cq3)" userId="59b9bc30-94fb-4888-9603-60f735782ef0" providerId="ADAL" clId="{0E3C14C2-98E7-4F10-8D93-CC0829DE5323}" dt="2024-06-25T10:19:13.481" v="14"/>
        <pc:sldMkLst>
          <pc:docMk/>
          <pc:sldMk cId="3827669429" sldId="313"/>
        </pc:sldMkLst>
        <pc:spChg chg="mod">
          <ac:chgData name="鈴木 栄之心(suzuki-einoshin.cq3)" userId="59b9bc30-94fb-4888-9603-60f735782ef0" providerId="ADAL" clId="{0E3C14C2-98E7-4F10-8D93-CC0829DE5323}" dt="2024-06-25T10:19:13.481" v="14"/>
          <ac:spMkLst>
            <pc:docMk/>
            <pc:sldMk cId="3827669429" sldId="313"/>
            <ac:spMk id="5" creationId="{4A7DA158-6B73-2622-1664-0641C9EEB860}"/>
          </ac:spMkLst>
        </pc:spChg>
      </pc:sldChg>
    </pc:docChg>
  </pc:docChgLst>
  <pc:docChgLst>
    <pc:chgData name="鈴木 栄之心(suzuki-einoshin.cq3)" userId="59b9bc30-94fb-4888-9603-60f735782ef0" providerId="ADAL" clId="{7FA35AE4-2F09-45BD-BB1B-9C7009335AD0}"/>
    <pc:docChg chg="modSld">
      <pc:chgData name="鈴木 栄之心(suzuki-einoshin.cq3)" userId="59b9bc30-94fb-4888-9603-60f735782ef0" providerId="ADAL" clId="{7FA35AE4-2F09-45BD-BB1B-9C7009335AD0}" dt="2024-03-19T09:46:44.466" v="107" actId="948"/>
      <pc:docMkLst>
        <pc:docMk/>
      </pc:docMkLst>
      <pc:sldChg chg="modSp mod">
        <pc:chgData name="鈴木 栄之心(suzuki-einoshin.cq3)" userId="59b9bc30-94fb-4888-9603-60f735782ef0" providerId="ADAL" clId="{7FA35AE4-2F09-45BD-BB1B-9C7009335AD0}" dt="2024-03-19T09:46:44.466" v="107" actId="948"/>
        <pc:sldMkLst>
          <pc:docMk/>
          <pc:sldMk cId="2118051686" sldId="258"/>
        </pc:sldMkLst>
        <pc:spChg chg="mod">
          <ac:chgData name="鈴木 栄之心(suzuki-einoshin.cq3)" userId="59b9bc30-94fb-4888-9603-60f735782ef0" providerId="ADAL" clId="{7FA35AE4-2F09-45BD-BB1B-9C7009335AD0}" dt="2024-03-19T09:46:44.466" v="107" actId="948"/>
          <ac:spMkLst>
            <pc:docMk/>
            <pc:sldMk cId="2118051686" sldId="258"/>
            <ac:spMk id="31" creationId="{3792E2FD-5910-C7DD-88C2-4C21AA6FD50F}"/>
          </ac:spMkLst>
        </pc:spChg>
      </pc:sldChg>
    </pc:docChg>
  </pc:docChgLst>
  <pc:docChgLst>
    <pc:chgData name="鈴木 栄之心(suzuki-einoshin.cq3)" userId="59b9bc30-94fb-4888-9603-60f735782ef0" providerId="ADAL" clId="{C777D383-90C2-4F87-9CA7-B16D28AE279E}"/>
    <pc:docChg chg="undo redo custSel modSld">
      <pc:chgData name="鈴木 栄之心(suzuki-einoshin.cq3)" userId="59b9bc30-94fb-4888-9603-60f735782ef0" providerId="ADAL" clId="{C777D383-90C2-4F87-9CA7-B16D28AE279E}" dt="2024-03-16T16:47:29.041" v="1033"/>
      <pc:docMkLst>
        <pc:docMk/>
      </pc:docMkLst>
      <pc:sldChg chg="modSp mod">
        <pc:chgData name="鈴木 栄之心(suzuki-einoshin.cq3)" userId="59b9bc30-94fb-4888-9603-60f735782ef0" providerId="ADAL" clId="{C777D383-90C2-4F87-9CA7-B16D28AE279E}" dt="2024-03-16T16:03:11.380" v="9"/>
        <pc:sldMkLst>
          <pc:docMk/>
          <pc:sldMk cId="3871369195" sldId="261"/>
        </pc:sldMkLst>
        <pc:graphicFrameChg chg="mod modGraphic">
          <ac:chgData name="鈴木 栄之心(suzuki-einoshin.cq3)" userId="59b9bc30-94fb-4888-9603-60f735782ef0" providerId="ADAL" clId="{C777D383-90C2-4F87-9CA7-B16D28AE279E}" dt="2024-03-16T16:03:11.380" v="9"/>
          <ac:graphicFrameMkLst>
            <pc:docMk/>
            <pc:sldMk cId="3871369195" sldId="261"/>
            <ac:graphicFrameMk id="7" creationId="{3476797F-874E-5C2E-D2D7-536C5B8A6935}"/>
          </ac:graphicFrameMkLst>
        </pc:graphicFrameChg>
      </pc:sldChg>
      <pc:sldChg chg="modSp mod">
        <pc:chgData name="鈴木 栄之心(suzuki-einoshin.cq3)" userId="59b9bc30-94fb-4888-9603-60f735782ef0" providerId="ADAL" clId="{C777D383-90C2-4F87-9CA7-B16D28AE279E}" dt="2024-03-16T16:03:48.040" v="10"/>
        <pc:sldMkLst>
          <pc:docMk/>
          <pc:sldMk cId="699876331" sldId="262"/>
        </pc:sldMkLst>
        <pc:spChg chg="mod">
          <ac:chgData name="鈴木 栄之心(suzuki-einoshin.cq3)" userId="59b9bc30-94fb-4888-9603-60f735782ef0" providerId="ADAL" clId="{C777D383-90C2-4F87-9CA7-B16D28AE279E}" dt="2024-03-16T16:03:48.040" v="10"/>
          <ac:spMkLst>
            <pc:docMk/>
            <pc:sldMk cId="699876331" sldId="262"/>
            <ac:spMk id="2" creationId="{D589C55C-4B64-2D94-3220-F5BF0D7A5D55}"/>
          </ac:spMkLst>
        </pc:spChg>
      </pc:sldChg>
      <pc:sldChg chg="modSp mod">
        <pc:chgData name="鈴木 栄之心(suzuki-einoshin.cq3)" userId="59b9bc30-94fb-4888-9603-60f735782ef0" providerId="ADAL" clId="{C777D383-90C2-4F87-9CA7-B16D28AE279E}" dt="2024-03-16T16:27:27.234" v="328"/>
        <pc:sldMkLst>
          <pc:docMk/>
          <pc:sldMk cId="1949926009" sldId="279"/>
        </pc:sldMkLst>
        <pc:spChg chg="mod">
          <ac:chgData name="鈴木 栄之心(suzuki-einoshin.cq3)" userId="59b9bc30-94fb-4888-9603-60f735782ef0" providerId="ADAL" clId="{C777D383-90C2-4F87-9CA7-B16D28AE279E}" dt="2024-03-16T16:27:27.234" v="328"/>
          <ac:spMkLst>
            <pc:docMk/>
            <pc:sldMk cId="1949926009" sldId="279"/>
            <ac:spMk id="5" creationId="{F3AD58F0-9556-9FFE-959A-11F7D9BD9D5F}"/>
          </ac:spMkLst>
        </pc:spChg>
      </pc:sldChg>
      <pc:sldChg chg="modSp mod">
        <pc:chgData name="鈴木 栄之心(suzuki-einoshin.cq3)" userId="59b9bc30-94fb-4888-9603-60f735782ef0" providerId="ADAL" clId="{C777D383-90C2-4F87-9CA7-B16D28AE279E}" dt="2024-03-16T16:37:01.141" v="865" actId="20577"/>
        <pc:sldMkLst>
          <pc:docMk/>
          <pc:sldMk cId="2416679770" sldId="283"/>
        </pc:sldMkLst>
        <pc:spChg chg="mod">
          <ac:chgData name="鈴木 栄之心(suzuki-einoshin.cq3)" userId="59b9bc30-94fb-4888-9603-60f735782ef0" providerId="ADAL" clId="{C777D383-90C2-4F87-9CA7-B16D28AE279E}" dt="2024-03-16T16:37:01.141" v="865" actId="20577"/>
          <ac:spMkLst>
            <pc:docMk/>
            <pc:sldMk cId="2416679770" sldId="283"/>
            <ac:spMk id="8" creationId="{87B517B7-D431-8FB9-AB64-842600F39B81}"/>
          </ac:spMkLst>
        </pc:spChg>
      </pc:sldChg>
      <pc:sldChg chg="modSp mod">
        <pc:chgData name="鈴木 栄之心(suzuki-einoshin.cq3)" userId="59b9bc30-94fb-4888-9603-60f735782ef0" providerId="ADAL" clId="{C777D383-90C2-4F87-9CA7-B16D28AE279E}" dt="2024-03-16T16:08:38.847" v="170" actId="14100"/>
        <pc:sldMkLst>
          <pc:docMk/>
          <pc:sldMk cId="1955839131" sldId="284"/>
        </pc:sldMkLst>
        <pc:spChg chg="mod">
          <ac:chgData name="鈴木 栄之心(suzuki-einoshin.cq3)" userId="59b9bc30-94fb-4888-9603-60f735782ef0" providerId="ADAL" clId="{C777D383-90C2-4F87-9CA7-B16D28AE279E}" dt="2024-03-16T16:08:38.847" v="170" actId="14100"/>
          <ac:spMkLst>
            <pc:docMk/>
            <pc:sldMk cId="1955839131" sldId="284"/>
            <ac:spMk id="4" creationId="{D6E80FC0-99A9-026B-9D49-10B6F5C615D5}"/>
          </ac:spMkLst>
        </pc:spChg>
      </pc:sldChg>
      <pc:sldChg chg="modSp mod">
        <pc:chgData name="鈴木 栄之心(suzuki-einoshin.cq3)" userId="59b9bc30-94fb-4888-9603-60f735782ef0" providerId="ADAL" clId="{C777D383-90C2-4F87-9CA7-B16D28AE279E}" dt="2024-03-16T16:20:59.754" v="244"/>
        <pc:sldMkLst>
          <pc:docMk/>
          <pc:sldMk cId="2349878258" sldId="285"/>
        </pc:sldMkLst>
        <pc:spChg chg="mod">
          <ac:chgData name="鈴木 栄之心(suzuki-einoshin.cq3)" userId="59b9bc30-94fb-4888-9603-60f735782ef0" providerId="ADAL" clId="{C777D383-90C2-4F87-9CA7-B16D28AE279E}" dt="2024-03-16T16:20:59.754" v="244"/>
          <ac:spMkLst>
            <pc:docMk/>
            <pc:sldMk cId="2349878258" sldId="285"/>
            <ac:spMk id="4" creationId="{D6E80FC0-99A9-026B-9D49-10B6F5C615D5}"/>
          </ac:spMkLst>
        </pc:spChg>
      </pc:sldChg>
      <pc:sldChg chg="modSp mod">
        <pc:chgData name="鈴木 栄之心(suzuki-einoshin.cq3)" userId="59b9bc30-94fb-4888-9603-60f735782ef0" providerId="ADAL" clId="{C777D383-90C2-4F87-9CA7-B16D28AE279E}" dt="2024-03-16T16:36:24.423" v="862" actId="20577"/>
        <pc:sldMkLst>
          <pc:docMk/>
          <pc:sldMk cId="3552934736" sldId="292"/>
        </pc:sldMkLst>
        <pc:spChg chg="mod">
          <ac:chgData name="鈴木 栄之心(suzuki-einoshin.cq3)" userId="59b9bc30-94fb-4888-9603-60f735782ef0" providerId="ADAL" clId="{C777D383-90C2-4F87-9CA7-B16D28AE279E}" dt="2024-03-16T16:36:24.423" v="862" actId="20577"/>
          <ac:spMkLst>
            <pc:docMk/>
            <pc:sldMk cId="3552934736" sldId="292"/>
            <ac:spMk id="9" creationId="{9DA5E3C3-3FC3-AB07-369A-24CD4744936B}"/>
          </ac:spMkLst>
        </pc:spChg>
      </pc:sldChg>
      <pc:sldChg chg="modSp mod">
        <pc:chgData name="鈴木 栄之心(suzuki-einoshin.cq3)" userId="59b9bc30-94fb-4888-9603-60f735782ef0" providerId="ADAL" clId="{C777D383-90C2-4F87-9CA7-B16D28AE279E}" dt="2024-03-16T16:37:49.292" v="871"/>
        <pc:sldMkLst>
          <pc:docMk/>
          <pc:sldMk cId="3284666790" sldId="294"/>
        </pc:sldMkLst>
        <pc:spChg chg="mod">
          <ac:chgData name="鈴木 栄之心(suzuki-einoshin.cq3)" userId="59b9bc30-94fb-4888-9603-60f735782ef0" providerId="ADAL" clId="{C777D383-90C2-4F87-9CA7-B16D28AE279E}" dt="2024-03-16T16:37:49.292" v="871"/>
          <ac:spMkLst>
            <pc:docMk/>
            <pc:sldMk cId="3284666790" sldId="294"/>
            <ac:spMk id="8" creationId="{87B517B7-D431-8FB9-AB64-842600F39B81}"/>
          </ac:spMkLst>
        </pc:spChg>
      </pc:sldChg>
      <pc:sldChg chg="modSp mod">
        <pc:chgData name="鈴木 栄之心(suzuki-einoshin.cq3)" userId="59b9bc30-94fb-4888-9603-60f735782ef0" providerId="ADAL" clId="{C777D383-90C2-4F87-9CA7-B16D28AE279E}" dt="2024-03-16T16:41:31.948" v="917"/>
        <pc:sldMkLst>
          <pc:docMk/>
          <pc:sldMk cId="357244595" sldId="299"/>
        </pc:sldMkLst>
        <pc:spChg chg="mod">
          <ac:chgData name="鈴木 栄之心(suzuki-einoshin.cq3)" userId="59b9bc30-94fb-4888-9603-60f735782ef0" providerId="ADAL" clId="{C777D383-90C2-4F87-9CA7-B16D28AE279E}" dt="2024-03-16T16:41:31.948" v="917"/>
          <ac:spMkLst>
            <pc:docMk/>
            <pc:sldMk cId="357244595" sldId="299"/>
            <ac:spMk id="8" creationId="{F2203339-9583-CE59-9105-6C31EFCE03BB}"/>
          </ac:spMkLst>
        </pc:spChg>
      </pc:sldChg>
      <pc:sldChg chg="modSp mod">
        <pc:chgData name="鈴木 栄之心(suzuki-einoshin.cq3)" userId="59b9bc30-94fb-4888-9603-60f735782ef0" providerId="ADAL" clId="{C777D383-90C2-4F87-9CA7-B16D28AE279E}" dt="2024-03-16T16:44:39.861" v="947"/>
        <pc:sldMkLst>
          <pc:docMk/>
          <pc:sldMk cId="816678818" sldId="302"/>
        </pc:sldMkLst>
        <pc:spChg chg="mod">
          <ac:chgData name="鈴木 栄之心(suzuki-einoshin.cq3)" userId="59b9bc30-94fb-4888-9603-60f735782ef0" providerId="ADAL" clId="{C777D383-90C2-4F87-9CA7-B16D28AE279E}" dt="2024-03-16T16:44:39.861" v="947"/>
          <ac:spMkLst>
            <pc:docMk/>
            <pc:sldMk cId="816678818" sldId="302"/>
            <ac:spMk id="7" creationId="{BB9F5459-0038-373D-D48C-B7C061AFE626}"/>
          </ac:spMkLst>
        </pc:spChg>
      </pc:sldChg>
      <pc:sldChg chg="modSp mod">
        <pc:chgData name="鈴木 栄之心(suzuki-einoshin.cq3)" userId="59b9bc30-94fb-4888-9603-60f735782ef0" providerId="ADAL" clId="{C777D383-90C2-4F87-9CA7-B16D28AE279E}" dt="2024-03-16T16:46:39.080" v="985"/>
        <pc:sldMkLst>
          <pc:docMk/>
          <pc:sldMk cId="2723685440" sldId="304"/>
        </pc:sldMkLst>
        <pc:spChg chg="mod">
          <ac:chgData name="鈴木 栄之心(suzuki-einoshin.cq3)" userId="59b9bc30-94fb-4888-9603-60f735782ef0" providerId="ADAL" clId="{C777D383-90C2-4F87-9CA7-B16D28AE279E}" dt="2024-03-16T16:45:55.582" v="969"/>
          <ac:spMkLst>
            <pc:docMk/>
            <pc:sldMk cId="2723685440" sldId="304"/>
            <ac:spMk id="6" creationId="{D6414386-1C39-F5DB-4EC7-79A41A0D00AD}"/>
          </ac:spMkLst>
        </pc:spChg>
        <pc:spChg chg="mod">
          <ac:chgData name="鈴木 栄之心(suzuki-einoshin.cq3)" userId="59b9bc30-94fb-4888-9603-60f735782ef0" providerId="ADAL" clId="{C777D383-90C2-4F87-9CA7-B16D28AE279E}" dt="2024-03-16T16:46:39.080" v="985"/>
          <ac:spMkLst>
            <pc:docMk/>
            <pc:sldMk cId="2723685440" sldId="304"/>
            <ac:spMk id="7" creationId="{BB9F5459-0038-373D-D48C-B7C061AFE626}"/>
          </ac:spMkLst>
        </pc:spChg>
      </pc:sldChg>
      <pc:sldChg chg="modSp mod">
        <pc:chgData name="鈴木 栄之心(suzuki-einoshin.cq3)" userId="59b9bc30-94fb-4888-9603-60f735782ef0" providerId="ADAL" clId="{C777D383-90C2-4F87-9CA7-B16D28AE279E}" dt="2024-03-16T16:47:29.041" v="1033"/>
        <pc:sldMkLst>
          <pc:docMk/>
          <pc:sldMk cId="1149850451" sldId="305"/>
        </pc:sldMkLst>
        <pc:spChg chg="mod">
          <ac:chgData name="鈴木 栄之心(suzuki-einoshin.cq3)" userId="59b9bc30-94fb-4888-9603-60f735782ef0" providerId="ADAL" clId="{C777D383-90C2-4F87-9CA7-B16D28AE279E}" dt="2024-03-16T16:47:29.041" v="1033"/>
          <ac:spMkLst>
            <pc:docMk/>
            <pc:sldMk cId="1149850451" sldId="305"/>
            <ac:spMk id="9" creationId="{9DA5E3C3-3FC3-AB07-369A-24CD4744936B}"/>
          </ac:spMkLst>
        </pc:spChg>
      </pc:sldChg>
    </pc:docChg>
  </pc:docChgLst>
  <pc:docChgLst>
    <pc:chgData name="鈴木 栄之心(suzuki-einoshin.cq3)" userId="59b9bc30-94fb-4888-9603-60f735782ef0" providerId="ADAL" clId="{AFC9857D-CA31-4910-969F-BA4D89BD73C4}"/>
    <pc:docChg chg="undo redo custSel modSld">
      <pc:chgData name="鈴木 栄之心(suzuki-einoshin.cq3)" userId="59b9bc30-94fb-4888-9603-60f735782ef0" providerId="ADAL" clId="{AFC9857D-CA31-4910-969F-BA4D89BD73C4}" dt="2024-06-25T02:38:16.139" v="617" actId="20577"/>
      <pc:docMkLst>
        <pc:docMk/>
      </pc:docMkLst>
      <pc:sldChg chg="modSp mod">
        <pc:chgData name="鈴木 栄之心(suzuki-einoshin.cq3)" userId="59b9bc30-94fb-4888-9603-60f735782ef0" providerId="ADAL" clId="{AFC9857D-CA31-4910-969F-BA4D89BD73C4}" dt="2024-06-25T02:30:03.294" v="258" actId="1076"/>
        <pc:sldMkLst>
          <pc:docMk/>
          <pc:sldMk cId="3860257519" sldId="266"/>
        </pc:sldMkLst>
        <pc:spChg chg="mod">
          <ac:chgData name="鈴木 栄之心(suzuki-einoshin.cq3)" userId="59b9bc30-94fb-4888-9603-60f735782ef0" providerId="ADAL" clId="{AFC9857D-CA31-4910-969F-BA4D89BD73C4}" dt="2024-06-25T02:27:25.238" v="253" actId="1076"/>
          <ac:spMkLst>
            <pc:docMk/>
            <pc:sldMk cId="3860257519" sldId="266"/>
            <ac:spMk id="5" creationId="{23B87588-81A2-0752-661D-B808D1EC7BA7}"/>
          </ac:spMkLst>
        </pc:spChg>
        <pc:spChg chg="mod">
          <ac:chgData name="鈴木 栄之心(suzuki-einoshin.cq3)" userId="59b9bc30-94fb-4888-9603-60f735782ef0" providerId="ADAL" clId="{AFC9857D-CA31-4910-969F-BA4D89BD73C4}" dt="2024-06-25T02:27:19.394" v="252" actId="948"/>
          <ac:spMkLst>
            <pc:docMk/>
            <pc:sldMk cId="3860257519" sldId="266"/>
            <ac:spMk id="7" creationId="{2871B408-CC79-EDFD-219B-A68BF6CCBB6D}"/>
          </ac:spMkLst>
        </pc:spChg>
        <pc:spChg chg="mod">
          <ac:chgData name="鈴木 栄之心(suzuki-einoshin.cq3)" userId="59b9bc30-94fb-4888-9603-60f735782ef0" providerId="ADAL" clId="{AFC9857D-CA31-4910-969F-BA4D89BD73C4}" dt="2024-06-25T02:30:03.294" v="258" actId="1076"/>
          <ac:spMkLst>
            <pc:docMk/>
            <pc:sldMk cId="3860257519" sldId="266"/>
            <ac:spMk id="9" creationId="{209B007A-5F7C-9C13-3FC8-27E89275D0AC}"/>
          </ac:spMkLst>
        </pc:spChg>
      </pc:sldChg>
      <pc:sldChg chg="modSp mod">
        <pc:chgData name="鈴木 栄之心(suzuki-einoshin.cq3)" userId="59b9bc30-94fb-4888-9603-60f735782ef0" providerId="ADAL" clId="{AFC9857D-CA31-4910-969F-BA4D89BD73C4}" dt="2024-06-25T02:31:08.668" v="332"/>
        <pc:sldMkLst>
          <pc:docMk/>
          <pc:sldMk cId="1970367648" sldId="287"/>
        </pc:sldMkLst>
        <pc:spChg chg="mod">
          <ac:chgData name="鈴木 栄之心(suzuki-einoshin.cq3)" userId="59b9bc30-94fb-4888-9603-60f735782ef0" providerId="ADAL" clId="{AFC9857D-CA31-4910-969F-BA4D89BD73C4}" dt="2024-06-25T02:31:08.668" v="332"/>
          <ac:spMkLst>
            <pc:docMk/>
            <pc:sldMk cId="1970367648" sldId="287"/>
            <ac:spMk id="4" creationId="{D6E80FC0-99A9-026B-9D49-10B6F5C615D5}"/>
          </ac:spMkLst>
        </pc:spChg>
      </pc:sldChg>
      <pc:sldChg chg="modSp mod">
        <pc:chgData name="鈴木 栄之心(suzuki-einoshin.cq3)" userId="59b9bc30-94fb-4888-9603-60f735782ef0" providerId="ADAL" clId="{AFC9857D-CA31-4910-969F-BA4D89BD73C4}" dt="2024-06-25T02:38:16.139" v="617" actId="20577"/>
        <pc:sldMkLst>
          <pc:docMk/>
          <pc:sldMk cId="357244595" sldId="299"/>
        </pc:sldMkLst>
        <pc:spChg chg="mod">
          <ac:chgData name="鈴木 栄之心(suzuki-einoshin.cq3)" userId="59b9bc30-94fb-4888-9603-60f735782ef0" providerId="ADAL" clId="{AFC9857D-CA31-4910-969F-BA4D89BD73C4}" dt="2024-06-25T02:38:16.139" v="617" actId="20577"/>
          <ac:spMkLst>
            <pc:docMk/>
            <pc:sldMk cId="357244595" sldId="299"/>
            <ac:spMk id="9" creationId="{9DA5E3C3-3FC3-AB07-369A-24CD4744936B}"/>
          </ac:spMkLst>
        </pc:spChg>
      </pc:sldChg>
      <pc:sldChg chg="modSp mod">
        <pc:chgData name="鈴木 栄之心(suzuki-einoshin.cq3)" userId="59b9bc30-94fb-4888-9603-60f735782ef0" providerId="ADAL" clId="{AFC9857D-CA31-4910-969F-BA4D89BD73C4}" dt="2024-06-25T02:20:08.590" v="79"/>
        <pc:sldMkLst>
          <pc:docMk/>
          <pc:sldMk cId="1766196399" sldId="306"/>
        </pc:sldMkLst>
        <pc:spChg chg="mod">
          <ac:chgData name="鈴木 栄之心(suzuki-einoshin.cq3)" userId="59b9bc30-94fb-4888-9603-60f735782ef0" providerId="ADAL" clId="{AFC9857D-CA31-4910-969F-BA4D89BD73C4}" dt="2024-06-25T02:20:08.590" v="79"/>
          <ac:spMkLst>
            <pc:docMk/>
            <pc:sldMk cId="1766196399" sldId="306"/>
            <ac:spMk id="5" creationId="{8AFD79D7-896C-0025-263D-684835557C01}"/>
          </ac:spMkLst>
        </pc:spChg>
        <pc:spChg chg="mod">
          <ac:chgData name="鈴木 栄之心(suzuki-einoshin.cq3)" userId="59b9bc30-94fb-4888-9603-60f735782ef0" providerId="ADAL" clId="{AFC9857D-CA31-4910-969F-BA4D89BD73C4}" dt="2024-06-25T02:19:17.177" v="16"/>
          <ac:spMkLst>
            <pc:docMk/>
            <pc:sldMk cId="1766196399" sldId="306"/>
            <ac:spMk id="18" creationId="{DD986870-20F5-CDA8-2677-05CD9AFEC76A}"/>
          </ac:spMkLst>
        </pc:spChg>
      </pc:sldChg>
      <pc:sldChg chg="modSp mod">
        <pc:chgData name="鈴木 栄之心(suzuki-einoshin.cq3)" userId="59b9bc30-94fb-4888-9603-60f735782ef0" providerId="ADAL" clId="{AFC9857D-CA31-4910-969F-BA4D89BD73C4}" dt="2024-06-25T02:36:48.236" v="468" actId="20577"/>
        <pc:sldMkLst>
          <pc:docMk/>
          <pc:sldMk cId="3918701716" sldId="318"/>
        </pc:sldMkLst>
        <pc:spChg chg="mod">
          <ac:chgData name="鈴木 栄之心(suzuki-einoshin.cq3)" userId="59b9bc30-94fb-4888-9603-60f735782ef0" providerId="ADAL" clId="{AFC9857D-CA31-4910-969F-BA4D89BD73C4}" dt="2024-06-25T02:36:48.236" v="468" actId="20577"/>
          <ac:spMkLst>
            <pc:docMk/>
            <pc:sldMk cId="3918701716" sldId="318"/>
            <ac:spMk id="6" creationId="{FBFF3752-3AF7-86E3-ADA1-C9E0E2888188}"/>
          </ac:spMkLst>
        </pc:spChg>
      </pc:sldChg>
      <pc:sldChg chg="addSp delSp modSp mod">
        <pc:chgData name="鈴木 栄之心(suzuki-einoshin.cq3)" userId="59b9bc30-94fb-4888-9603-60f735782ef0" providerId="ADAL" clId="{AFC9857D-CA31-4910-969F-BA4D89BD73C4}" dt="2024-06-25T02:25:44.570" v="205"/>
        <pc:sldMkLst>
          <pc:docMk/>
          <pc:sldMk cId="11703784" sldId="319"/>
        </pc:sldMkLst>
        <pc:spChg chg="mod">
          <ac:chgData name="鈴木 栄之心(suzuki-einoshin.cq3)" userId="59b9bc30-94fb-4888-9603-60f735782ef0" providerId="ADAL" clId="{AFC9857D-CA31-4910-969F-BA4D89BD73C4}" dt="2024-06-25T02:24:09.845" v="104" actId="14100"/>
          <ac:spMkLst>
            <pc:docMk/>
            <pc:sldMk cId="11703784" sldId="319"/>
            <ac:spMk id="4" creationId="{C1007D66-C345-707A-3A88-6E34D634C121}"/>
          </ac:spMkLst>
        </pc:spChg>
        <pc:spChg chg="add del">
          <ac:chgData name="鈴木 栄之心(suzuki-einoshin.cq3)" userId="59b9bc30-94fb-4888-9603-60f735782ef0" providerId="ADAL" clId="{AFC9857D-CA31-4910-969F-BA4D89BD73C4}" dt="2024-06-25T02:21:55.392" v="82" actId="478"/>
          <ac:spMkLst>
            <pc:docMk/>
            <pc:sldMk cId="11703784" sldId="319"/>
            <ac:spMk id="5" creationId="{623638B3-0A32-5829-5D5C-F80260862488}"/>
          </ac:spMkLst>
        </pc:spChg>
        <pc:spChg chg="add mod">
          <ac:chgData name="鈴木 栄之心(suzuki-einoshin.cq3)" userId="59b9bc30-94fb-4888-9603-60f735782ef0" providerId="ADAL" clId="{AFC9857D-CA31-4910-969F-BA4D89BD73C4}" dt="2024-06-25T02:25:44.570" v="205"/>
          <ac:spMkLst>
            <pc:docMk/>
            <pc:sldMk cId="11703784" sldId="319"/>
            <ac:spMk id="7" creationId="{A2E7B112-D127-64FB-8E08-53CE92A83653}"/>
          </ac:spMkLst>
        </pc:spChg>
        <pc:spChg chg="add mod">
          <ac:chgData name="鈴木 栄之心(suzuki-einoshin.cq3)" userId="59b9bc30-94fb-4888-9603-60f735782ef0" providerId="ADAL" clId="{AFC9857D-CA31-4910-969F-BA4D89BD73C4}" dt="2024-06-25T02:24:15.225" v="105"/>
          <ac:spMkLst>
            <pc:docMk/>
            <pc:sldMk cId="11703784" sldId="319"/>
            <ac:spMk id="8" creationId="{9A1F73A4-826C-64D6-F9F5-0F4948A34557}"/>
          </ac:spMkLst>
        </pc:spChg>
        <pc:graphicFrameChg chg="del">
          <ac:chgData name="鈴木 栄之心(suzuki-einoshin.cq3)" userId="59b9bc30-94fb-4888-9603-60f735782ef0" providerId="ADAL" clId="{AFC9857D-CA31-4910-969F-BA4D89BD73C4}" dt="2024-06-25T02:23:41.340" v="83" actId="478"/>
          <ac:graphicFrameMkLst>
            <pc:docMk/>
            <pc:sldMk cId="11703784" sldId="319"/>
            <ac:graphicFrameMk id="6" creationId="{648E33BB-1C49-7CC5-248E-2D2EF679E80A}"/>
          </ac:graphicFrameMkLst>
        </pc:graphicFrameChg>
      </pc:sldChg>
    </pc:docChg>
  </pc:docChgLst>
  <pc:docChgLst>
    <pc:chgData name="鈴木 栄之心(suzuki-einoshin.cq3)" userId="59b9bc30-94fb-4888-9603-60f735782ef0" providerId="ADAL" clId="{72741486-20CE-4278-927E-B180C42226B0}"/>
    <pc:docChg chg="undo custSel modSld">
      <pc:chgData name="鈴木 栄之心(suzuki-einoshin.cq3)" userId="59b9bc30-94fb-4888-9603-60f735782ef0" providerId="ADAL" clId="{72741486-20CE-4278-927E-B180C42226B0}" dt="2024-06-23T07:19:01.037" v="1287" actId="20577"/>
      <pc:docMkLst>
        <pc:docMk/>
      </pc:docMkLst>
      <pc:sldChg chg="modSp mod">
        <pc:chgData name="鈴木 栄之心(suzuki-einoshin.cq3)" userId="59b9bc30-94fb-4888-9603-60f735782ef0" providerId="ADAL" clId="{72741486-20CE-4278-927E-B180C42226B0}" dt="2024-06-23T06:55:37.841" v="754"/>
        <pc:sldMkLst>
          <pc:docMk/>
          <pc:sldMk cId="1970367648" sldId="287"/>
        </pc:sldMkLst>
        <pc:spChg chg="mod">
          <ac:chgData name="鈴木 栄之心(suzuki-einoshin.cq3)" userId="59b9bc30-94fb-4888-9603-60f735782ef0" providerId="ADAL" clId="{72741486-20CE-4278-927E-B180C42226B0}" dt="2024-06-23T06:55:37.841" v="754"/>
          <ac:spMkLst>
            <pc:docMk/>
            <pc:sldMk cId="1970367648" sldId="287"/>
            <ac:spMk id="4" creationId="{D6E80FC0-99A9-026B-9D49-10B6F5C615D5}"/>
          </ac:spMkLst>
        </pc:spChg>
      </pc:sldChg>
      <pc:sldChg chg="modSp mod">
        <pc:chgData name="鈴木 栄之心(suzuki-einoshin.cq3)" userId="59b9bc30-94fb-4888-9603-60f735782ef0" providerId="ADAL" clId="{72741486-20CE-4278-927E-B180C42226B0}" dt="2024-06-23T07:01:01.548" v="853"/>
        <pc:sldMkLst>
          <pc:docMk/>
          <pc:sldMk cId="2398779012" sldId="291"/>
        </pc:sldMkLst>
        <pc:spChg chg="mod">
          <ac:chgData name="鈴木 栄之心(suzuki-einoshin.cq3)" userId="59b9bc30-94fb-4888-9603-60f735782ef0" providerId="ADAL" clId="{72741486-20CE-4278-927E-B180C42226B0}" dt="2024-06-23T07:01:01.548" v="853"/>
          <ac:spMkLst>
            <pc:docMk/>
            <pc:sldMk cId="2398779012" sldId="291"/>
            <ac:spMk id="12" creationId="{AC4A8765-2848-27E7-3D3A-2E537125C503}"/>
          </ac:spMkLst>
        </pc:spChg>
      </pc:sldChg>
      <pc:sldChg chg="modSp mod">
        <pc:chgData name="鈴木 栄之心(suzuki-einoshin.cq3)" userId="59b9bc30-94fb-4888-9603-60f735782ef0" providerId="ADAL" clId="{72741486-20CE-4278-927E-B180C42226B0}" dt="2024-06-23T07:12:32.597" v="1129" actId="948"/>
        <pc:sldMkLst>
          <pc:docMk/>
          <pc:sldMk cId="3284666790" sldId="294"/>
        </pc:sldMkLst>
        <pc:spChg chg="mod">
          <ac:chgData name="鈴木 栄之心(suzuki-einoshin.cq3)" userId="59b9bc30-94fb-4888-9603-60f735782ef0" providerId="ADAL" clId="{72741486-20CE-4278-927E-B180C42226B0}" dt="2024-06-23T07:12:32.597" v="1129" actId="948"/>
          <ac:spMkLst>
            <pc:docMk/>
            <pc:sldMk cId="3284666790" sldId="294"/>
            <ac:spMk id="8" creationId="{87B517B7-D431-8FB9-AB64-842600F39B81}"/>
          </ac:spMkLst>
        </pc:spChg>
      </pc:sldChg>
      <pc:sldChg chg="modSp mod">
        <pc:chgData name="鈴木 栄之心(suzuki-einoshin.cq3)" userId="59b9bc30-94fb-4888-9603-60f735782ef0" providerId="ADAL" clId="{72741486-20CE-4278-927E-B180C42226B0}" dt="2024-06-23T07:15:42.499" v="1168" actId="20577"/>
        <pc:sldMkLst>
          <pc:docMk/>
          <pc:sldMk cId="3270419654" sldId="298"/>
        </pc:sldMkLst>
        <pc:spChg chg="mod">
          <ac:chgData name="鈴木 栄之心(suzuki-einoshin.cq3)" userId="59b9bc30-94fb-4888-9603-60f735782ef0" providerId="ADAL" clId="{72741486-20CE-4278-927E-B180C42226B0}" dt="2024-06-23T07:15:42.499" v="1168" actId="20577"/>
          <ac:spMkLst>
            <pc:docMk/>
            <pc:sldMk cId="3270419654" sldId="298"/>
            <ac:spMk id="12" creationId="{AC4A8765-2848-27E7-3D3A-2E537125C503}"/>
          </ac:spMkLst>
        </pc:spChg>
      </pc:sldChg>
      <pc:sldChg chg="modSp mod">
        <pc:chgData name="鈴木 栄之心(suzuki-einoshin.cq3)" userId="59b9bc30-94fb-4888-9603-60f735782ef0" providerId="ADAL" clId="{72741486-20CE-4278-927E-B180C42226B0}" dt="2024-06-23T07:19:01.037" v="1287" actId="20577"/>
        <pc:sldMkLst>
          <pc:docMk/>
          <pc:sldMk cId="357244595" sldId="299"/>
        </pc:sldMkLst>
        <pc:spChg chg="mod">
          <ac:chgData name="鈴木 栄之心(suzuki-einoshin.cq3)" userId="59b9bc30-94fb-4888-9603-60f735782ef0" providerId="ADAL" clId="{72741486-20CE-4278-927E-B180C42226B0}" dt="2024-06-23T07:19:01.037" v="1287" actId="20577"/>
          <ac:spMkLst>
            <pc:docMk/>
            <pc:sldMk cId="357244595" sldId="299"/>
            <ac:spMk id="9" creationId="{9DA5E3C3-3FC3-AB07-369A-24CD4744936B}"/>
          </ac:spMkLst>
        </pc:spChg>
      </pc:sldChg>
      <pc:sldChg chg="modSp mod">
        <pc:chgData name="鈴木 栄之心(suzuki-einoshin.cq3)" userId="59b9bc30-94fb-4888-9603-60f735782ef0" providerId="ADAL" clId="{72741486-20CE-4278-927E-B180C42226B0}" dt="2024-06-23T06:57:06.381" v="818"/>
        <pc:sldMkLst>
          <pc:docMk/>
          <pc:sldMk cId="1241400208" sldId="317"/>
        </pc:sldMkLst>
        <pc:spChg chg="mod">
          <ac:chgData name="鈴木 栄之心(suzuki-einoshin.cq3)" userId="59b9bc30-94fb-4888-9603-60f735782ef0" providerId="ADAL" clId="{72741486-20CE-4278-927E-B180C42226B0}" dt="2024-06-23T06:57:06.381" v="818"/>
          <ac:spMkLst>
            <pc:docMk/>
            <pc:sldMk cId="1241400208" sldId="317"/>
            <ac:spMk id="6" creationId="{2C3CF679-C971-21C1-AF92-E7D24A8552D3}"/>
          </ac:spMkLst>
        </pc:spChg>
      </pc:sldChg>
      <pc:sldChg chg="modSp mod">
        <pc:chgData name="鈴木 栄之心(suzuki-einoshin.cq3)" userId="59b9bc30-94fb-4888-9603-60f735782ef0" providerId="ADAL" clId="{72741486-20CE-4278-927E-B180C42226B0}" dt="2024-06-23T07:08:49.857" v="1040" actId="948"/>
        <pc:sldMkLst>
          <pc:docMk/>
          <pc:sldMk cId="3918701716" sldId="318"/>
        </pc:sldMkLst>
        <pc:spChg chg="mod">
          <ac:chgData name="鈴木 栄之心(suzuki-einoshin.cq3)" userId="59b9bc30-94fb-4888-9603-60f735782ef0" providerId="ADAL" clId="{72741486-20CE-4278-927E-B180C42226B0}" dt="2024-06-23T07:08:49.857" v="1040" actId="948"/>
          <ac:spMkLst>
            <pc:docMk/>
            <pc:sldMk cId="3918701716" sldId="318"/>
            <ac:spMk id="6" creationId="{FBFF3752-3AF7-86E3-ADA1-C9E0E2888188}"/>
          </ac:spMkLst>
        </pc:spChg>
      </pc:sldChg>
    </pc:docChg>
  </pc:docChgLst>
  <pc:docChgLst>
    <pc:chgData name="鈴木 栄之心(suzuki-einoshin.cq3)" userId="59b9bc30-94fb-4888-9603-60f735782ef0" providerId="ADAL" clId="{80A1B2C6-D5BE-4A13-8D8A-4AC11971EB93}"/>
    <pc:docChg chg="undo redo custSel modSld">
      <pc:chgData name="鈴木 栄之心(suzuki-einoshin.cq3)" userId="59b9bc30-94fb-4888-9603-60f735782ef0" providerId="ADAL" clId="{80A1B2C6-D5BE-4A13-8D8A-4AC11971EB93}" dt="2024-07-17T02:27:41.340" v="1422" actId="1076"/>
      <pc:docMkLst>
        <pc:docMk/>
      </pc:docMkLst>
      <pc:sldChg chg="addSp delSp modSp mod">
        <pc:chgData name="鈴木 栄之心(suzuki-einoshin.cq3)" userId="59b9bc30-94fb-4888-9603-60f735782ef0" providerId="ADAL" clId="{80A1B2C6-D5BE-4A13-8D8A-4AC11971EB93}" dt="2024-07-17T02:27:41.340" v="1422" actId="1076"/>
        <pc:sldMkLst>
          <pc:docMk/>
          <pc:sldMk cId="2118051686" sldId="258"/>
        </pc:sldMkLst>
        <pc:spChg chg="mod">
          <ac:chgData name="鈴木 栄之心(suzuki-einoshin.cq3)" userId="59b9bc30-94fb-4888-9603-60f735782ef0" providerId="ADAL" clId="{80A1B2C6-D5BE-4A13-8D8A-4AC11971EB93}" dt="2024-07-17T01:59:56.592" v="696"/>
          <ac:spMkLst>
            <pc:docMk/>
            <pc:sldMk cId="2118051686" sldId="258"/>
            <ac:spMk id="2" creationId="{6A4E6C2E-91DB-7E91-6F99-A0A7531F545A}"/>
          </ac:spMkLst>
        </pc:spChg>
        <pc:spChg chg="add del mod">
          <ac:chgData name="鈴木 栄之心(suzuki-einoshin.cq3)" userId="59b9bc30-94fb-4888-9603-60f735782ef0" providerId="ADAL" clId="{80A1B2C6-D5BE-4A13-8D8A-4AC11971EB93}" dt="2024-07-17T02:06:46.013" v="954" actId="478"/>
          <ac:spMkLst>
            <pc:docMk/>
            <pc:sldMk cId="2118051686" sldId="258"/>
            <ac:spMk id="6" creationId="{28CAF823-19FB-C076-91EA-4E6870A8E173}"/>
          </ac:spMkLst>
        </pc:spChg>
        <pc:spChg chg="add del mod ord">
          <ac:chgData name="鈴木 栄之心(suzuki-einoshin.cq3)" userId="59b9bc30-94fb-4888-9603-60f735782ef0" providerId="ADAL" clId="{80A1B2C6-D5BE-4A13-8D8A-4AC11971EB93}" dt="2024-07-17T02:22:37.070" v="1315" actId="478"/>
          <ac:spMkLst>
            <pc:docMk/>
            <pc:sldMk cId="2118051686" sldId="258"/>
            <ac:spMk id="8" creationId="{7E05B022-57C7-2DA6-49F5-A4F6D852DD43}"/>
          </ac:spMkLst>
        </pc:spChg>
        <pc:spChg chg="add mod">
          <ac:chgData name="鈴木 栄之心(suzuki-einoshin.cq3)" userId="59b9bc30-94fb-4888-9603-60f735782ef0" providerId="ADAL" clId="{80A1B2C6-D5BE-4A13-8D8A-4AC11971EB93}" dt="2024-07-17T02:24:44.103" v="1385" actId="14100"/>
          <ac:spMkLst>
            <pc:docMk/>
            <pc:sldMk cId="2118051686" sldId="258"/>
            <ac:spMk id="10" creationId="{31304BDF-CCFB-4443-885A-947D64F04515}"/>
          </ac:spMkLst>
        </pc:spChg>
        <pc:spChg chg="add del mod">
          <ac:chgData name="鈴木 栄之心(suzuki-einoshin.cq3)" userId="59b9bc30-94fb-4888-9603-60f735782ef0" providerId="ADAL" clId="{80A1B2C6-D5BE-4A13-8D8A-4AC11971EB93}" dt="2024-07-17T02:18:55.669" v="1231" actId="478"/>
          <ac:spMkLst>
            <pc:docMk/>
            <pc:sldMk cId="2118051686" sldId="258"/>
            <ac:spMk id="11" creationId="{8FC1D111-0B3E-137D-CDE2-3F1F53FB43A6}"/>
          </ac:spMkLst>
        </pc:spChg>
        <pc:spChg chg="add del mod">
          <ac:chgData name="鈴木 栄之心(suzuki-einoshin.cq3)" userId="59b9bc30-94fb-4888-9603-60f735782ef0" providerId="ADAL" clId="{80A1B2C6-D5BE-4A13-8D8A-4AC11971EB93}" dt="2024-07-17T02:18:55.669" v="1231" actId="478"/>
          <ac:spMkLst>
            <pc:docMk/>
            <pc:sldMk cId="2118051686" sldId="258"/>
            <ac:spMk id="12" creationId="{7834BE97-98EB-C4F1-3DCC-0087A84586E9}"/>
          </ac:spMkLst>
        </pc:spChg>
        <pc:spChg chg="add mod">
          <ac:chgData name="鈴木 栄之心(suzuki-einoshin.cq3)" userId="59b9bc30-94fb-4888-9603-60f735782ef0" providerId="ADAL" clId="{80A1B2C6-D5BE-4A13-8D8A-4AC11971EB93}" dt="2024-07-17T02:27:32.997" v="1421" actId="1076"/>
          <ac:spMkLst>
            <pc:docMk/>
            <pc:sldMk cId="2118051686" sldId="258"/>
            <ac:spMk id="13" creationId="{0D792BB7-CFE2-0876-2B32-2CE3DC8A8297}"/>
          </ac:spMkLst>
        </pc:spChg>
        <pc:spChg chg="add mod">
          <ac:chgData name="鈴木 栄之心(suzuki-einoshin.cq3)" userId="59b9bc30-94fb-4888-9603-60f735782ef0" providerId="ADAL" clId="{80A1B2C6-D5BE-4A13-8D8A-4AC11971EB93}" dt="2024-07-17T02:26:44.369" v="1414" actId="14100"/>
          <ac:spMkLst>
            <pc:docMk/>
            <pc:sldMk cId="2118051686" sldId="258"/>
            <ac:spMk id="14" creationId="{146EEF00-EA3C-26D9-3A0C-5795D09B5A28}"/>
          </ac:spMkLst>
        </pc:spChg>
        <pc:spChg chg="add mod">
          <ac:chgData name="鈴木 栄之心(suzuki-einoshin.cq3)" userId="59b9bc30-94fb-4888-9603-60f735782ef0" providerId="ADAL" clId="{80A1B2C6-D5BE-4A13-8D8A-4AC11971EB93}" dt="2024-07-17T02:27:41.340" v="1422" actId="1076"/>
          <ac:spMkLst>
            <pc:docMk/>
            <pc:sldMk cId="2118051686" sldId="258"/>
            <ac:spMk id="15" creationId="{0E4BBBDA-5F08-225F-EADB-CDE86A76BD17}"/>
          </ac:spMkLst>
        </pc:spChg>
        <pc:spChg chg="add del">
          <ac:chgData name="鈴木 栄之心(suzuki-einoshin.cq3)" userId="59b9bc30-94fb-4888-9603-60f735782ef0" providerId="ADAL" clId="{80A1B2C6-D5BE-4A13-8D8A-4AC11971EB93}" dt="2024-07-17T02:05:00.052" v="940" actId="478"/>
          <ac:spMkLst>
            <pc:docMk/>
            <pc:sldMk cId="2118051686" sldId="258"/>
            <ac:spMk id="19" creationId="{5EEAE775-B7A9-0AF8-3920-4ACE43ABE831}"/>
          </ac:spMkLst>
        </pc:spChg>
        <pc:spChg chg="add del">
          <ac:chgData name="鈴木 栄之心(suzuki-einoshin.cq3)" userId="59b9bc30-94fb-4888-9603-60f735782ef0" providerId="ADAL" clId="{80A1B2C6-D5BE-4A13-8D8A-4AC11971EB93}" dt="2024-07-17T02:04:59.378" v="939" actId="478"/>
          <ac:spMkLst>
            <pc:docMk/>
            <pc:sldMk cId="2118051686" sldId="258"/>
            <ac:spMk id="21" creationId="{496B8EBA-E2A2-EE57-E1B1-782B61FF9DCE}"/>
          </ac:spMkLst>
        </pc:spChg>
        <pc:spChg chg="add del">
          <ac:chgData name="鈴木 栄之心(suzuki-einoshin.cq3)" userId="59b9bc30-94fb-4888-9603-60f735782ef0" providerId="ADAL" clId="{80A1B2C6-D5BE-4A13-8D8A-4AC11971EB93}" dt="2024-07-17T02:04:59.378" v="939" actId="478"/>
          <ac:spMkLst>
            <pc:docMk/>
            <pc:sldMk cId="2118051686" sldId="258"/>
            <ac:spMk id="22" creationId="{6F7E163E-C9B6-B76B-00D3-48D0CDD4C709}"/>
          </ac:spMkLst>
        </pc:spChg>
        <pc:spChg chg="add del">
          <ac:chgData name="鈴木 栄之心(suzuki-einoshin.cq3)" userId="59b9bc30-94fb-4888-9603-60f735782ef0" providerId="ADAL" clId="{80A1B2C6-D5BE-4A13-8D8A-4AC11971EB93}" dt="2024-07-17T02:06:43.879" v="951" actId="478"/>
          <ac:spMkLst>
            <pc:docMk/>
            <pc:sldMk cId="2118051686" sldId="258"/>
            <ac:spMk id="23" creationId="{F51DB907-26FB-EAE0-6C2F-5269FEABADFC}"/>
          </ac:spMkLst>
        </pc:spChg>
        <pc:spChg chg="mod">
          <ac:chgData name="鈴木 栄之心(suzuki-einoshin.cq3)" userId="59b9bc30-94fb-4888-9603-60f735782ef0" providerId="ADAL" clId="{80A1B2C6-D5BE-4A13-8D8A-4AC11971EB93}" dt="2024-07-17T02:24:53.578" v="1398" actId="1038"/>
          <ac:spMkLst>
            <pc:docMk/>
            <pc:sldMk cId="2118051686" sldId="258"/>
            <ac:spMk id="24" creationId="{F5E89622-A074-2B04-EC96-24CB7C6BAE4C}"/>
          </ac:spMkLst>
        </pc:spChg>
        <pc:spChg chg="add del">
          <ac:chgData name="鈴木 栄之心(suzuki-einoshin.cq3)" userId="59b9bc30-94fb-4888-9603-60f735782ef0" providerId="ADAL" clId="{80A1B2C6-D5BE-4A13-8D8A-4AC11971EB93}" dt="2024-07-17T02:06:43.879" v="951" actId="478"/>
          <ac:spMkLst>
            <pc:docMk/>
            <pc:sldMk cId="2118051686" sldId="258"/>
            <ac:spMk id="25" creationId="{BBFFEF23-5850-0DAF-D451-6425CA7B244A}"/>
          </ac:spMkLst>
        </pc:spChg>
        <pc:spChg chg="del mod">
          <ac:chgData name="鈴木 栄之心(suzuki-einoshin.cq3)" userId="59b9bc30-94fb-4888-9603-60f735782ef0" providerId="ADAL" clId="{80A1B2C6-D5BE-4A13-8D8A-4AC11971EB93}" dt="2024-07-17T02:16:40.329" v="1204"/>
          <ac:spMkLst>
            <pc:docMk/>
            <pc:sldMk cId="2118051686" sldId="258"/>
            <ac:spMk id="27" creationId="{38BF756D-099F-7FE8-9AE4-579FA182C51D}"/>
          </ac:spMkLst>
        </pc:spChg>
        <pc:spChg chg="add del">
          <ac:chgData name="鈴木 栄之心(suzuki-einoshin.cq3)" userId="59b9bc30-94fb-4888-9603-60f735782ef0" providerId="ADAL" clId="{80A1B2C6-D5BE-4A13-8D8A-4AC11971EB93}" dt="2024-07-17T02:04:59.378" v="939" actId="478"/>
          <ac:spMkLst>
            <pc:docMk/>
            <pc:sldMk cId="2118051686" sldId="258"/>
            <ac:spMk id="30" creationId="{7B71DF53-31AB-BE6B-801A-C6E276FCF662}"/>
          </ac:spMkLst>
        </pc:spChg>
        <pc:spChg chg="mod">
          <ac:chgData name="鈴木 栄之心(suzuki-einoshin.cq3)" userId="59b9bc30-94fb-4888-9603-60f735782ef0" providerId="ADAL" clId="{80A1B2C6-D5BE-4A13-8D8A-4AC11971EB93}" dt="2024-07-17T02:26:03.206" v="1402" actId="6549"/>
          <ac:spMkLst>
            <pc:docMk/>
            <pc:sldMk cId="2118051686" sldId="258"/>
            <ac:spMk id="31" creationId="{3792E2FD-5910-C7DD-88C2-4C21AA6FD50F}"/>
          </ac:spMkLst>
        </pc:spChg>
        <pc:cxnChg chg="add del">
          <ac:chgData name="鈴木 栄之心(suzuki-einoshin.cq3)" userId="59b9bc30-94fb-4888-9603-60f735782ef0" providerId="ADAL" clId="{80A1B2C6-D5BE-4A13-8D8A-4AC11971EB93}" dt="2024-07-17T02:06:43.879" v="951" actId="478"/>
          <ac:cxnSpMkLst>
            <pc:docMk/>
            <pc:sldMk cId="2118051686" sldId="258"/>
            <ac:cxnSpMk id="7" creationId="{6F08AAAE-9ECD-0769-7670-7A1F9A1FEAF0}"/>
          </ac:cxnSpMkLst>
        </pc:cxnChg>
        <pc:cxnChg chg="add del">
          <ac:chgData name="鈴木 栄之心(suzuki-einoshin.cq3)" userId="59b9bc30-94fb-4888-9603-60f735782ef0" providerId="ADAL" clId="{80A1B2C6-D5BE-4A13-8D8A-4AC11971EB93}" dt="2024-07-17T02:06:43.879" v="951" actId="478"/>
          <ac:cxnSpMkLst>
            <pc:docMk/>
            <pc:sldMk cId="2118051686" sldId="258"/>
            <ac:cxnSpMk id="9" creationId="{95EF0C53-C563-DC2A-3807-B14D2354EF34}"/>
          </ac:cxnSpMkLst>
        </pc:cxnChg>
      </pc:sldChg>
      <pc:sldChg chg="modSp mod">
        <pc:chgData name="鈴木 栄之心(suzuki-einoshin.cq3)" userId="59b9bc30-94fb-4888-9603-60f735782ef0" providerId="ADAL" clId="{80A1B2C6-D5BE-4A13-8D8A-4AC11971EB93}" dt="2024-07-17T01:12:45.887" v="100" actId="20577"/>
        <pc:sldMkLst>
          <pc:docMk/>
          <pc:sldMk cId="2135804225" sldId="265"/>
        </pc:sldMkLst>
        <pc:spChg chg="mod">
          <ac:chgData name="鈴木 栄之心(suzuki-einoshin.cq3)" userId="59b9bc30-94fb-4888-9603-60f735782ef0" providerId="ADAL" clId="{80A1B2C6-D5BE-4A13-8D8A-4AC11971EB93}" dt="2024-07-17T01:12:45.887" v="100" actId="20577"/>
          <ac:spMkLst>
            <pc:docMk/>
            <pc:sldMk cId="2135804225" sldId="265"/>
            <ac:spMk id="9" creationId="{6723210D-D3F6-A3D2-A7B1-71EAB76737A5}"/>
          </ac:spMkLst>
        </pc:spChg>
      </pc:sldChg>
      <pc:sldChg chg="modSp mod">
        <pc:chgData name="鈴木 栄之心(suzuki-einoshin.cq3)" userId="59b9bc30-94fb-4888-9603-60f735782ef0" providerId="ADAL" clId="{80A1B2C6-D5BE-4A13-8D8A-4AC11971EB93}" dt="2024-07-17T01:51:11.670" v="564" actId="20577"/>
        <pc:sldMkLst>
          <pc:docMk/>
          <pc:sldMk cId="22231031" sldId="315"/>
        </pc:sldMkLst>
        <pc:spChg chg="mod">
          <ac:chgData name="鈴木 栄之心(suzuki-einoshin.cq3)" userId="59b9bc30-94fb-4888-9603-60f735782ef0" providerId="ADAL" clId="{80A1B2C6-D5BE-4A13-8D8A-4AC11971EB93}" dt="2024-07-17T01:51:11.670" v="564" actId="20577"/>
          <ac:spMkLst>
            <pc:docMk/>
            <pc:sldMk cId="22231031" sldId="315"/>
            <ac:spMk id="6" creationId="{C25A6709-5739-615B-C081-B00B1F89FB6E}"/>
          </ac:spMkLst>
        </pc:spChg>
      </pc:sldChg>
      <pc:sldChg chg="modSp mod">
        <pc:chgData name="鈴木 栄之心(suzuki-einoshin.cq3)" userId="59b9bc30-94fb-4888-9603-60f735782ef0" providerId="ADAL" clId="{80A1B2C6-D5BE-4A13-8D8A-4AC11971EB93}" dt="2024-07-17T01:56:28.283" v="661" actId="14100"/>
        <pc:sldMkLst>
          <pc:docMk/>
          <pc:sldMk cId="417188966" sldId="316"/>
        </pc:sldMkLst>
        <pc:spChg chg="mod">
          <ac:chgData name="鈴木 栄之心(suzuki-einoshin.cq3)" userId="59b9bc30-94fb-4888-9603-60f735782ef0" providerId="ADAL" clId="{80A1B2C6-D5BE-4A13-8D8A-4AC11971EB93}" dt="2024-07-17T01:56:28.283" v="661" actId="14100"/>
          <ac:spMkLst>
            <pc:docMk/>
            <pc:sldMk cId="417188966" sldId="316"/>
            <ac:spMk id="5" creationId="{5FFC1323-1B78-82A1-0F1A-778851688ABE}"/>
          </ac:spMkLst>
        </pc:spChg>
      </pc:sldChg>
      <pc:sldChg chg="modSp mod">
        <pc:chgData name="鈴木 栄之心(suzuki-einoshin.cq3)" userId="59b9bc30-94fb-4888-9603-60f735782ef0" providerId="ADAL" clId="{80A1B2C6-D5BE-4A13-8D8A-4AC11971EB93}" dt="2024-07-17T01:06:36.281" v="46"/>
        <pc:sldMkLst>
          <pc:docMk/>
          <pc:sldMk cId="1676384576" sldId="320"/>
        </pc:sldMkLst>
        <pc:spChg chg="mod">
          <ac:chgData name="鈴木 栄之心(suzuki-einoshin.cq3)" userId="59b9bc30-94fb-4888-9603-60f735782ef0" providerId="ADAL" clId="{80A1B2C6-D5BE-4A13-8D8A-4AC11971EB93}" dt="2024-07-17T01:06:36.281" v="46"/>
          <ac:spMkLst>
            <pc:docMk/>
            <pc:sldMk cId="1676384576" sldId="320"/>
            <ac:spMk id="6" creationId="{C67F94D6-8785-1B96-4D84-98E607BE6AAD}"/>
          </ac:spMkLst>
        </pc:spChg>
      </pc:sldChg>
      <pc:sldChg chg="modSp mod">
        <pc:chgData name="鈴木 栄之心(suzuki-einoshin.cq3)" userId="59b9bc30-94fb-4888-9603-60f735782ef0" providerId="ADAL" clId="{80A1B2C6-D5BE-4A13-8D8A-4AC11971EB93}" dt="2024-07-17T01:14:45.430" v="332"/>
        <pc:sldMkLst>
          <pc:docMk/>
          <pc:sldMk cId="142270914" sldId="321"/>
        </pc:sldMkLst>
        <pc:spChg chg="mod">
          <ac:chgData name="鈴木 栄之心(suzuki-einoshin.cq3)" userId="59b9bc30-94fb-4888-9603-60f735782ef0" providerId="ADAL" clId="{80A1B2C6-D5BE-4A13-8D8A-4AC11971EB93}" dt="2024-07-17T01:14:45.430" v="332"/>
          <ac:spMkLst>
            <pc:docMk/>
            <pc:sldMk cId="142270914" sldId="321"/>
            <ac:spMk id="12" creationId="{68E0C0C1-C826-0124-F532-6F7F8B517F59}"/>
          </ac:spMkLst>
        </pc:spChg>
      </pc:sldChg>
      <pc:sldChg chg="modSp mod">
        <pc:chgData name="鈴木 栄之心(suzuki-einoshin.cq3)" userId="59b9bc30-94fb-4888-9603-60f735782ef0" providerId="ADAL" clId="{80A1B2C6-D5BE-4A13-8D8A-4AC11971EB93}" dt="2024-07-17T01:02:47.555" v="10"/>
        <pc:sldMkLst>
          <pc:docMk/>
          <pc:sldMk cId="993691700" sldId="322"/>
        </pc:sldMkLst>
        <pc:spChg chg="mod">
          <ac:chgData name="鈴木 栄之心(suzuki-einoshin.cq3)" userId="59b9bc30-94fb-4888-9603-60f735782ef0" providerId="ADAL" clId="{80A1B2C6-D5BE-4A13-8D8A-4AC11971EB93}" dt="2024-07-17T01:02:47.555" v="10"/>
          <ac:spMkLst>
            <pc:docMk/>
            <pc:sldMk cId="993691700" sldId="322"/>
            <ac:spMk id="9" creationId="{8D89BD4C-EDD9-D3D4-9428-8BC12CCC5C75}"/>
          </ac:spMkLst>
        </pc:spChg>
      </pc:sldChg>
    </pc:docChg>
  </pc:docChgLst>
  <pc:docChgLst>
    <pc:chgData name="鈴木 栄之心(suzuki-einoshin.cq3)" userId="59b9bc30-94fb-4888-9603-60f735782ef0" providerId="ADAL" clId="{035F60BD-574B-4CD6-9203-B7D734202415}"/>
    <pc:docChg chg="undo redo custSel modSld">
      <pc:chgData name="鈴木 栄之心(suzuki-einoshin.cq3)" userId="59b9bc30-94fb-4888-9603-60f735782ef0" providerId="ADAL" clId="{035F60BD-574B-4CD6-9203-B7D734202415}" dt="2024-07-21T07:28:44.346" v="1239" actId="20577"/>
      <pc:docMkLst>
        <pc:docMk/>
      </pc:docMkLst>
      <pc:sldChg chg="modSp mod">
        <pc:chgData name="鈴木 栄之心(suzuki-einoshin.cq3)" userId="59b9bc30-94fb-4888-9603-60f735782ef0" providerId="ADAL" clId="{035F60BD-574B-4CD6-9203-B7D734202415}" dt="2024-07-21T06:57:20.450" v="9" actId="14100"/>
        <pc:sldMkLst>
          <pc:docMk/>
          <pc:sldMk cId="2172879846" sldId="256"/>
        </pc:sldMkLst>
        <pc:spChg chg="mod">
          <ac:chgData name="鈴木 栄之心(suzuki-einoshin.cq3)" userId="59b9bc30-94fb-4888-9603-60f735782ef0" providerId="ADAL" clId="{035F60BD-574B-4CD6-9203-B7D734202415}" dt="2024-07-21T06:57:20.450" v="9" actId="14100"/>
          <ac:spMkLst>
            <pc:docMk/>
            <pc:sldMk cId="2172879846" sldId="256"/>
            <ac:spMk id="11" creationId="{AF2ABF2D-37F2-C589-5A74-E1FA4DEC32CF}"/>
          </ac:spMkLst>
        </pc:spChg>
      </pc:sldChg>
      <pc:sldChg chg="modSp mod">
        <pc:chgData name="鈴木 栄之心(suzuki-einoshin.cq3)" userId="59b9bc30-94fb-4888-9603-60f735782ef0" providerId="ADAL" clId="{035F60BD-574B-4CD6-9203-B7D734202415}" dt="2024-07-21T07:08:42.866" v="589"/>
        <pc:sldMkLst>
          <pc:docMk/>
          <pc:sldMk cId="363907217" sldId="260"/>
        </pc:sldMkLst>
        <pc:spChg chg="mod">
          <ac:chgData name="鈴木 栄之心(suzuki-einoshin.cq3)" userId="59b9bc30-94fb-4888-9603-60f735782ef0" providerId="ADAL" clId="{035F60BD-574B-4CD6-9203-B7D734202415}" dt="2024-07-21T07:08:24.068" v="524" actId="14100"/>
          <ac:spMkLst>
            <pc:docMk/>
            <pc:sldMk cId="363907217" sldId="260"/>
            <ac:spMk id="5" creationId="{454FEE8A-99FA-CDF9-E60D-2D82C033DA04}"/>
          </ac:spMkLst>
        </pc:spChg>
        <pc:graphicFrameChg chg="mod modGraphic">
          <ac:chgData name="鈴木 栄之心(suzuki-einoshin.cq3)" userId="59b9bc30-94fb-4888-9603-60f735782ef0" providerId="ADAL" clId="{035F60BD-574B-4CD6-9203-B7D734202415}" dt="2024-07-21T07:08:42.866" v="589"/>
          <ac:graphicFrameMkLst>
            <pc:docMk/>
            <pc:sldMk cId="363907217" sldId="260"/>
            <ac:graphicFrameMk id="6" creationId="{38ED2F7E-A7B7-6AAE-A110-DD15A7B27F32}"/>
          </ac:graphicFrameMkLst>
        </pc:graphicFrameChg>
      </pc:sldChg>
      <pc:sldChg chg="modSp mod">
        <pc:chgData name="鈴木 栄之心(suzuki-einoshin.cq3)" userId="59b9bc30-94fb-4888-9603-60f735782ef0" providerId="ADAL" clId="{035F60BD-574B-4CD6-9203-B7D734202415}" dt="2024-07-21T07:25:37.682" v="1148" actId="20577"/>
        <pc:sldMkLst>
          <pc:docMk/>
          <pc:sldMk cId="3871369195" sldId="261"/>
        </pc:sldMkLst>
        <pc:graphicFrameChg chg="mod modGraphic">
          <ac:chgData name="鈴木 栄之心(suzuki-einoshin.cq3)" userId="59b9bc30-94fb-4888-9603-60f735782ef0" providerId="ADAL" clId="{035F60BD-574B-4CD6-9203-B7D734202415}" dt="2024-07-21T07:25:37.682" v="1148" actId="20577"/>
          <ac:graphicFrameMkLst>
            <pc:docMk/>
            <pc:sldMk cId="3871369195" sldId="261"/>
            <ac:graphicFrameMk id="7" creationId="{3476797F-874E-5C2E-D2D7-536C5B8A6935}"/>
          </ac:graphicFrameMkLst>
        </pc:graphicFrameChg>
      </pc:sldChg>
      <pc:sldChg chg="modSp mod">
        <pc:chgData name="鈴木 栄之心(suzuki-einoshin.cq3)" userId="59b9bc30-94fb-4888-9603-60f735782ef0" providerId="ADAL" clId="{035F60BD-574B-4CD6-9203-B7D734202415}" dt="2024-07-21T07:28:44.346" v="1239" actId="20577"/>
        <pc:sldMkLst>
          <pc:docMk/>
          <pc:sldMk cId="993691700" sldId="322"/>
        </pc:sldMkLst>
        <pc:spChg chg="mod">
          <ac:chgData name="鈴木 栄之心(suzuki-einoshin.cq3)" userId="59b9bc30-94fb-4888-9603-60f735782ef0" providerId="ADAL" clId="{035F60BD-574B-4CD6-9203-B7D734202415}" dt="2024-07-21T07:28:44.346" v="1239" actId="20577"/>
          <ac:spMkLst>
            <pc:docMk/>
            <pc:sldMk cId="993691700" sldId="322"/>
            <ac:spMk id="9" creationId="{8D89BD4C-EDD9-D3D4-9428-8BC12CCC5C75}"/>
          </ac:spMkLst>
        </pc:spChg>
      </pc:sldChg>
    </pc:docChg>
  </pc:docChgLst>
  <pc:docChgLst>
    <pc:chgData name="鈴木 栄之心(suzuki-einoshin.cq3)" userId="59b9bc30-94fb-4888-9603-60f735782ef0" providerId="ADAL" clId="{B16D2B08-E224-4924-A86C-64A68065ABBF}"/>
    <pc:docChg chg="modSld">
      <pc:chgData name="鈴木 栄之心(suzuki-einoshin.cq3)" userId="59b9bc30-94fb-4888-9603-60f735782ef0" providerId="ADAL" clId="{B16D2B08-E224-4924-A86C-64A68065ABBF}" dt="2024-03-18T04:38:54.847" v="91" actId="948"/>
      <pc:docMkLst>
        <pc:docMk/>
      </pc:docMkLst>
      <pc:sldChg chg="modSp mod">
        <pc:chgData name="鈴木 栄之心(suzuki-einoshin.cq3)" userId="59b9bc30-94fb-4888-9603-60f735782ef0" providerId="ADAL" clId="{B16D2B08-E224-4924-A86C-64A68065ABBF}" dt="2024-03-18T04:38:54.847" v="91" actId="948"/>
        <pc:sldMkLst>
          <pc:docMk/>
          <pc:sldMk cId="1949926009" sldId="279"/>
        </pc:sldMkLst>
        <pc:spChg chg="mod">
          <ac:chgData name="鈴木 栄之心(suzuki-einoshin.cq3)" userId="59b9bc30-94fb-4888-9603-60f735782ef0" providerId="ADAL" clId="{B16D2B08-E224-4924-A86C-64A68065ABBF}" dt="2024-03-18T04:38:54.847" v="91" actId="948"/>
          <ac:spMkLst>
            <pc:docMk/>
            <pc:sldMk cId="1949926009" sldId="279"/>
            <ac:spMk id="5" creationId="{F3AD58F0-9556-9FFE-959A-11F7D9BD9D5F}"/>
          </ac:spMkLst>
        </pc:spChg>
      </pc:sldChg>
    </pc:docChg>
  </pc:docChgLst>
  <pc:docChgLst>
    <pc:chgData name="鈴木 栄之心(suzuki-einoshin.cq3)" userId="59b9bc30-94fb-4888-9603-60f735782ef0" providerId="ADAL" clId="{659A5203-F84A-47F0-AA1C-1C78F786C854}"/>
    <pc:docChg chg="modSld">
      <pc:chgData name="鈴木 栄之心(suzuki-einoshin.cq3)" userId="59b9bc30-94fb-4888-9603-60f735782ef0" providerId="ADAL" clId="{659A5203-F84A-47F0-AA1C-1C78F786C854}" dt="2024-03-17T06:20:22.513" v="21"/>
      <pc:docMkLst>
        <pc:docMk/>
      </pc:docMkLst>
      <pc:sldChg chg="modSp mod">
        <pc:chgData name="鈴木 栄之心(suzuki-einoshin.cq3)" userId="59b9bc30-94fb-4888-9603-60f735782ef0" providerId="ADAL" clId="{659A5203-F84A-47F0-AA1C-1C78F786C854}" dt="2024-03-17T06:20:22.513" v="21"/>
        <pc:sldMkLst>
          <pc:docMk/>
          <pc:sldMk cId="2118051686" sldId="258"/>
        </pc:sldMkLst>
        <pc:spChg chg="mod">
          <ac:chgData name="鈴木 栄之心(suzuki-einoshin.cq3)" userId="59b9bc30-94fb-4888-9603-60f735782ef0" providerId="ADAL" clId="{659A5203-F84A-47F0-AA1C-1C78F786C854}" dt="2024-03-17T06:20:22.513" v="21"/>
          <ac:spMkLst>
            <pc:docMk/>
            <pc:sldMk cId="2118051686" sldId="258"/>
            <ac:spMk id="24" creationId="{F5E89622-A074-2B04-EC96-24CB7C6BAE4C}"/>
          </ac:spMkLst>
        </pc:spChg>
      </pc:sldChg>
    </pc:docChg>
  </pc:docChgLst>
  <pc:docChgLst>
    <pc:chgData name="鈴木 栄之心(suzuki-einoshin.cq3)" userId="59b9bc30-94fb-4888-9603-60f735782ef0" providerId="ADAL" clId="{37C54FE5-5E44-4E22-A967-B41B5E30B0F6}"/>
    <pc:docChg chg="modSld">
      <pc:chgData name="鈴木 栄之心(suzuki-einoshin.cq3)" userId="59b9bc30-94fb-4888-9603-60f735782ef0" providerId="ADAL" clId="{37C54FE5-5E44-4E22-A967-B41B5E30B0F6}" dt="2024-06-01T08:43:08.966" v="19" actId="20577"/>
      <pc:docMkLst>
        <pc:docMk/>
      </pc:docMkLst>
      <pc:sldChg chg="modSp mod">
        <pc:chgData name="鈴木 栄之心(suzuki-einoshin.cq3)" userId="59b9bc30-94fb-4888-9603-60f735782ef0" providerId="ADAL" clId="{37C54FE5-5E44-4E22-A967-B41B5E30B0F6}" dt="2024-06-01T08:43:08.966" v="19" actId="20577"/>
        <pc:sldMkLst>
          <pc:docMk/>
          <pc:sldMk cId="2118051686" sldId="258"/>
        </pc:sldMkLst>
        <pc:spChg chg="mod">
          <ac:chgData name="鈴木 栄之心(suzuki-einoshin.cq3)" userId="59b9bc30-94fb-4888-9603-60f735782ef0" providerId="ADAL" clId="{37C54FE5-5E44-4E22-A967-B41B5E30B0F6}" dt="2024-06-01T08:43:08.966" v="19" actId="20577"/>
          <ac:spMkLst>
            <pc:docMk/>
            <pc:sldMk cId="2118051686" sldId="258"/>
            <ac:spMk id="31" creationId="{3792E2FD-5910-C7DD-88C2-4C21AA6FD50F}"/>
          </ac:spMkLst>
        </pc:spChg>
      </pc:sldChg>
    </pc:docChg>
  </pc:docChgLst>
  <pc:docChgLst>
    <pc:chgData name="鈴木 栄之心(suzuki-einoshin.cq3)" userId="59b9bc30-94fb-4888-9603-60f735782ef0" providerId="ADAL" clId="{7FF92E8E-4F3F-4513-B846-3A246864DA56}"/>
    <pc:docChg chg="modSld">
      <pc:chgData name="鈴木 栄之心(suzuki-einoshin.cq3)" userId="59b9bc30-94fb-4888-9603-60f735782ef0" providerId="ADAL" clId="{7FF92E8E-4F3F-4513-B846-3A246864DA56}" dt="2024-08-21T06:31:19.853" v="9"/>
      <pc:docMkLst>
        <pc:docMk/>
      </pc:docMkLst>
      <pc:sldChg chg="modSp mod">
        <pc:chgData name="鈴木 栄之心(suzuki-einoshin.cq3)" userId="59b9bc30-94fb-4888-9603-60f735782ef0" providerId="ADAL" clId="{7FF92E8E-4F3F-4513-B846-3A246864DA56}" dt="2024-08-21T06:31:19.853" v="9"/>
        <pc:sldMkLst>
          <pc:docMk/>
          <pc:sldMk cId="1878026799" sldId="257"/>
        </pc:sldMkLst>
        <pc:spChg chg="mod">
          <ac:chgData name="鈴木 栄之心(suzuki-einoshin.cq3)" userId="59b9bc30-94fb-4888-9603-60f735782ef0" providerId="ADAL" clId="{7FF92E8E-4F3F-4513-B846-3A246864DA56}" dt="2024-08-21T06:31:19.853" v="9"/>
          <ac:spMkLst>
            <pc:docMk/>
            <pc:sldMk cId="1878026799" sldId="257"/>
            <ac:spMk id="5" creationId="{232E9A18-EE79-6157-C722-751B7F132560}"/>
          </ac:spMkLst>
        </pc:spChg>
      </pc:sldChg>
    </pc:docChg>
  </pc:docChgLst>
  <pc:docChgLst>
    <pc:chgData name="鈴木 栄之心(suzuki-einoshin.cq3)" userId="59b9bc30-94fb-4888-9603-60f735782ef0" providerId="ADAL" clId="{F0103BB6-80CC-4F17-B067-AE740A3C556C}"/>
    <pc:docChg chg="undo redo custSel addSld delSld modSld">
      <pc:chgData name="鈴木 栄之心(suzuki-einoshin.cq3)" userId="59b9bc30-94fb-4888-9603-60f735782ef0" providerId="ADAL" clId="{F0103BB6-80CC-4F17-B067-AE740A3C556C}" dt="2024-06-17T12:03:12.010" v="4383"/>
      <pc:docMkLst>
        <pc:docMk/>
      </pc:docMkLst>
      <pc:sldChg chg="modSp mod">
        <pc:chgData name="鈴木 栄之心(suzuki-einoshin.cq3)" userId="59b9bc30-94fb-4888-9603-60f735782ef0" providerId="ADAL" clId="{F0103BB6-80CC-4F17-B067-AE740A3C556C}" dt="2024-06-17T09:44:17.208" v="127" actId="1076"/>
        <pc:sldMkLst>
          <pc:docMk/>
          <pc:sldMk cId="3860257519" sldId="266"/>
        </pc:sldMkLst>
        <pc:spChg chg="mod">
          <ac:chgData name="鈴木 栄之心(suzuki-einoshin.cq3)" userId="59b9bc30-94fb-4888-9603-60f735782ef0" providerId="ADAL" clId="{F0103BB6-80CC-4F17-B067-AE740A3C556C}" dt="2024-06-17T09:44:09.475" v="126" actId="1036"/>
          <ac:spMkLst>
            <pc:docMk/>
            <pc:sldMk cId="3860257519" sldId="266"/>
            <ac:spMk id="5" creationId="{23B87588-81A2-0752-661D-B808D1EC7BA7}"/>
          </ac:spMkLst>
        </pc:spChg>
        <pc:spChg chg="mod">
          <ac:chgData name="鈴木 栄之心(suzuki-einoshin.cq3)" userId="59b9bc30-94fb-4888-9603-60f735782ef0" providerId="ADAL" clId="{F0103BB6-80CC-4F17-B067-AE740A3C556C}" dt="2024-06-17T09:44:02.433" v="115" actId="948"/>
          <ac:spMkLst>
            <pc:docMk/>
            <pc:sldMk cId="3860257519" sldId="266"/>
            <ac:spMk id="7" creationId="{2871B408-CC79-EDFD-219B-A68BF6CCBB6D}"/>
          </ac:spMkLst>
        </pc:spChg>
        <pc:spChg chg="mod">
          <ac:chgData name="鈴木 栄之心(suzuki-einoshin.cq3)" userId="59b9bc30-94fb-4888-9603-60f735782ef0" providerId="ADAL" clId="{F0103BB6-80CC-4F17-B067-AE740A3C556C}" dt="2024-06-17T09:44:17.208" v="127" actId="1076"/>
          <ac:spMkLst>
            <pc:docMk/>
            <pc:sldMk cId="3860257519" sldId="266"/>
            <ac:spMk id="9" creationId="{209B007A-5F7C-9C13-3FC8-27E89275D0AC}"/>
          </ac:spMkLst>
        </pc:spChg>
      </pc:sldChg>
      <pc:sldChg chg="del">
        <pc:chgData name="鈴木 栄之心(suzuki-einoshin.cq3)" userId="59b9bc30-94fb-4888-9603-60f735782ef0" providerId="ADAL" clId="{F0103BB6-80CC-4F17-B067-AE740A3C556C}" dt="2024-06-17T10:41:34.685" v="1667" actId="2696"/>
        <pc:sldMkLst>
          <pc:docMk/>
          <pc:sldMk cId="1955839131" sldId="284"/>
        </pc:sldMkLst>
      </pc:sldChg>
      <pc:sldChg chg="addSp delSp modSp mod">
        <pc:chgData name="鈴木 栄之心(suzuki-einoshin.cq3)" userId="59b9bc30-94fb-4888-9603-60f735782ef0" providerId="ADAL" clId="{F0103BB6-80CC-4F17-B067-AE740A3C556C}" dt="2024-06-17T12:03:12.010" v="4383"/>
        <pc:sldMkLst>
          <pc:docMk/>
          <pc:sldMk cId="2349878258" sldId="285"/>
        </pc:sldMkLst>
        <pc:spChg chg="del">
          <ac:chgData name="鈴木 栄之心(suzuki-einoshin.cq3)" userId="59b9bc30-94fb-4888-9603-60f735782ef0" providerId="ADAL" clId="{F0103BB6-80CC-4F17-B067-AE740A3C556C}" dt="2024-06-17T10:42:00.325" v="1668" actId="478"/>
          <ac:spMkLst>
            <pc:docMk/>
            <pc:sldMk cId="2349878258" sldId="285"/>
            <ac:spMk id="4" creationId="{D6E80FC0-99A9-026B-9D49-10B6F5C615D5}"/>
          </ac:spMkLst>
        </pc:spChg>
        <pc:spChg chg="add mod">
          <ac:chgData name="鈴木 栄之心(suzuki-einoshin.cq3)" userId="59b9bc30-94fb-4888-9603-60f735782ef0" providerId="ADAL" clId="{F0103BB6-80CC-4F17-B067-AE740A3C556C}" dt="2024-06-17T12:03:12.010" v="4383"/>
          <ac:spMkLst>
            <pc:docMk/>
            <pc:sldMk cId="2349878258" sldId="285"/>
            <ac:spMk id="6" creationId="{D5115010-6B3A-2E3B-F7E6-415E4C9D8810}"/>
          </ac:spMkLst>
        </pc:spChg>
      </pc:sldChg>
      <pc:sldChg chg="modSp mod">
        <pc:chgData name="鈴木 栄之心(suzuki-einoshin.cq3)" userId="59b9bc30-94fb-4888-9603-60f735782ef0" providerId="ADAL" clId="{F0103BB6-80CC-4F17-B067-AE740A3C556C}" dt="2024-06-17T09:37:42.766" v="43"/>
        <pc:sldMkLst>
          <pc:docMk/>
          <pc:sldMk cId="4026798639" sldId="309"/>
        </pc:sldMkLst>
        <pc:spChg chg="mod">
          <ac:chgData name="鈴木 栄之心(suzuki-einoshin.cq3)" userId="59b9bc30-94fb-4888-9603-60f735782ef0" providerId="ADAL" clId="{F0103BB6-80CC-4F17-B067-AE740A3C556C}" dt="2024-06-17T09:37:42.766" v="43"/>
          <ac:spMkLst>
            <pc:docMk/>
            <pc:sldMk cId="4026798639" sldId="309"/>
            <ac:spMk id="5" creationId="{6AB00E70-73EE-4993-3C69-E8B4E5DDE108}"/>
          </ac:spMkLst>
        </pc:spChg>
      </pc:sldChg>
      <pc:sldChg chg="modSp mod">
        <pc:chgData name="鈴木 栄之心(suzuki-einoshin.cq3)" userId="59b9bc30-94fb-4888-9603-60f735782ef0" providerId="ADAL" clId="{F0103BB6-80CC-4F17-B067-AE740A3C556C}" dt="2024-06-17T09:40:03.939" v="71" actId="20577"/>
        <pc:sldMkLst>
          <pc:docMk/>
          <pc:sldMk cId="3867423440" sldId="310"/>
        </pc:sldMkLst>
        <pc:spChg chg="mod">
          <ac:chgData name="鈴木 栄之心(suzuki-einoshin.cq3)" userId="59b9bc30-94fb-4888-9603-60f735782ef0" providerId="ADAL" clId="{F0103BB6-80CC-4F17-B067-AE740A3C556C}" dt="2024-06-17T09:40:03.939" v="71" actId="20577"/>
          <ac:spMkLst>
            <pc:docMk/>
            <pc:sldMk cId="3867423440" sldId="310"/>
            <ac:spMk id="6" creationId="{AE0E237B-4967-D9FE-8BEF-33B938FB4949}"/>
          </ac:spMkLst>
        </pc:spChg>
      </pc:sldChg>
      <pc:sldChg chg="modSp mod">
        <pc:chgData name="鈴木 栄之心(suzuki-einoshin.cq3)" userId="59b9bc30-94fb-4888-9603-60f735782ef0" providerId="ADAL" clId="{F0103BB6-80CC-4F17-B067-AE740A3C556C}" dt="2024-06-17T09:43:03.646" v="114"/>
        <pc:sldMkLst>
          <pc:docMk/>
          <pc:sldMk cId="4041463424" sldId="314"/>
        </pc:sldMkLst>
        <pc:spChg chg="mod">
          <ac:chgData name="鈴木 栄之心(suzuki-einoshin.cq3)" userId="59b9bc30-94fb-4888-9603-60f735782ef0" providerId="ADAL" clId="{F0103BB6-80CC-4F17-B067-AE740A3C556C}" dt="2024-06-17T09:43:03.646" v="114"/>
          <ac:spMkLst>
            <pc:docMk/>
            <pc:sldMk cId="4041463424" sldId="314"/>
            <ac:spMk id="6" creationId="{C25A6709-5739-615B-C081-B00B1F89FB6E}"/>
          </ac:spMkLst>
        </pc:spChg>
      </pc:sldChg>
      <pc:sldChg chg="addSp delSp modSp new mod">
        <pc:chgData name="鈴木 栄之心(suzuki-einoshin.cq3)" userId="59b9bc30-94fb-4888-9603-60f735782ef0" providerId="ADAL" clId="{F0103BB6-80CC-4F17-B067-AE740A3C556C}" dt="2024-06-17T12:02:26.465" v="4363" actId="20577"/>
        <pc:sldMkLst>
          <pc:docMk/>
          <pc:sldMk cId="417188966" sldId="316"/>
        </pc:sldMkLst>
        <pc:spChg chg="add del mod">
          <ac:chgData name="鈴木 栄之心(suzuki-einoshin.cq3)" userId="59b9bc30-94fb-4888-9603-60f735782ef0" providerId="ADAL" clId="{F0103BB6-80CC-4F17-B067-AE740A3C556C}" dt="2024-06-17T09:53:11.763" v="159"/>
          <ac:spMkLst>
            <pc:docMk/>
            <pc:sldMk cId="417188966" sldId="316"/>
            <ac:spMk id="2" creationId="{0CA1635B-5FAA-5A18-F8F1-56B7BA4B6367}"/>
          </ac:spMkLst>
        </pc:spChg>
        <pc:spChg chg="add del mod">
          <ac:chgData name="鈴木 栄之心(suzuki-einoshin.cq3)" userId="59b9bc30-94fb-4888-9603-60f735782ef0" providerId="ADAL" clId="{F0103BB6-80CC-4F17-B067-AE740A3C556C}" dt="2024-06-17T09:53:11.763" v="159"/>
          <ac:spMkLst>
            <pc:docMk/>
            <pc:sldMk cId="417188966" sldId="316"/>
            <ac:spMk id="3" creationId="{DFAA9F53-8166-0C6E-4A67-EAA2F4FD5A0B}"/>
          </ac:spMkLst>
        </pc:spChg>
        <pc:spChg chg="add del mod">
          <ac:chgData name="鈴木 栄之心(suzuki-einoshin.cq3)" userId="59b9bc30-94fb-4888-9603-60f735782ef0" providerId="ADAL" clId="{F0103BB6-80CC-4F17-B067-AE740A3C556C}" dt="2024-06-17T09:53:11.763" v="159"/>
          <ac:spMkLst>
            <pc:docMk/>
            <pc:sldMk cId="417188966" sldId="316"/>
            <ac:spMk id="4" creationId="{E3245728-8FB6-763E-92D8-9CDCF445D3A9}"/>
          </ac:spMkLst>
        </pc:spChg>
        <pc:spChg chg="add del mod">
          <ac:chgData name="鈴木 栄之心(suzuki-einoshin.cq3)" userId="59b9bc30-94fb-4888-9603-60f735782ef0" providerId="ADAL" clId="{F0103BB6-80CC-4F17-B067-AE740A3C556C}" dt="2024-06-17T12:02:26.465" v="4363" actId="20577"/>
          <ac:spMkLst>
            <pc:docMk/>
            <pc:sldMk cId="417188966" sldId="316"/>
            <ac:spMk id="5" creationId="{5FFC1323-1B78-82A1-0F1A-778851688ABE}"/>
          </ac:spMkLst>
        </pc:spChg>
        <pc:spChg chg="add del mod">
          <ac:chgData name="鈴木 栄之心(suzuki-einoshin.cq3)" userId="59b9bc30-94fb-4888-9603-60f735782ef0" providerId="ADAL" clId="{F0103BB6-80CC-4F17-B067-AE740A3C556C}" dt="2024-06-17T09:53:11.763" v="159"/>
          <ac:spMkLst>
            <pc:docMk/>
            <pc:sldMk cId="417188966" sldId="316"/>
            <ac:spMk id="6" creationId="{606E103A-EB78-6546-E20B-ED6F51F13EE5}"/>
          </ac:spMkLst>
        </pc:spChg>
      </pc:sldChg>
    </pc:docChg>
  </pc:docChgLst>
  <pc:docChgLst>
    <pc:chgData name="鈴木 栄之心(suzuki-einoshin.cq3)" userId="59b9bc30-94fb-4888-9603-60f735782ef0" providerId="ADAL" clId="{7D0B0C48-914C-4FC1-B150-B39CEF21BE6A}"/>
    <pc:docChg chg="undo redo custSel addSld delSld modSld">
      <pc:chgData name="鈴木 栄之心(suzuki-einoshin.cq3)" userId="59b9bc30-94fb-4888-9603-60f735782ef0" providerId="ADAL" clId="{7D0B0C48-914C-4FC1-B150-B39CEF21BE6A}" dt="2024-06-13T12:45:16.749" v="8384" actId="20577"/>
      <pc:docMkLst>
        <pc:docMk/>
      </pc:docMkLst>
      <pc:sldChg chg="modSp mod">
        <pc:chgData name="鈴木 栄之心(suzuki-einoshin.cq3)" userId="59b9bc30-94fb-4888-9603-60f735782ef0" providerId="ADAL" clId="{7D0B0C48-914C-4FC1-B150-B39CEF21BE6A}" dt="2024-06-13T11:33:40.199" v="6084" actId="948"/>
        <pc:sldMkLst>
          <pc:docMk/>
          <pc:sldMk cId="2172879846" sldId="256"/>
        </pc:sldMkLst>
        <pc:spChg chg="mod">
          <ac:chgData name="鈴木 栄之心(suzuki-einoshin.cq3)" userId="59b9bc30-94fb-4888-9603-60f735782ef0" providerId="ADAL" clId="{7D0B0C48-914C-4FC1-B150-B39CEF21BE6A}" dt="2024-06-13T11:33:40.199" v="6084" actId="948"/>
          <ac:spMkLst>
            <pc:docMk/>
            <pc:sldMk cId="2172879846" sldId="256"/>
            <ac:spMk id="11" creationId="{AF2ABF2D-37F2-C589-5A74-E1FA4DEC32CF}"/>
          </ac:spMkLst>
        </pc:spChg>
      </pc:sldChg>
      <pc:sldChg chg="addSp delSp modSp mod">
        <pc:chgData name="鈴木 栄之心(suzuki-einoshin.cq3)" userId="59b9bc30-94fb-4888-9603-60f735782ef0" providerId="ADAL" clId="{7D0B0C48-914C-4FC1-B150-B39CEF21BE6A}" dt="2024-06-13T06:56:08.781" v="26"/>
        <pc:sldMkLst>
          <pc:docMk/>
          <pc:sldMk cId="1878026799" sldId="257"/>
        </pc:sldMkLst>
        <pc:spChg chg="add mod">
          <ac:chgData name="鈴木 栄之心(suzuki-einoshin.cq3)" userId="59b9bc30-94fb-4888-9603-60f735782ef0" providerId="ADAL" clId="{7D0B0C48-914C-4FC1-B150-B39CEF21BE6A}" dt="2024-06-13T06:55:58.819" v="1"/>
          <ac:spMkLst>
            <pc:docMk/>
            <pc:sldMk cId="1878026799" sldId="257"/>
            <ac:spMk id="2" creationId="{6E2FEB8A-18D0-2E81-343B-7F214F742C97}"/>
          </ac:spMkLst>
        </pc:spChg>
        <pc:spChg chg="mod">
          <ac:chgData name="鈴木 栄之心(suzuki-einoshin.cq3)" userId="59b9bc30-94fb-4888-9603-60f735782ef0" providerId="ADAL" clId="{7D0B0C48-914C-4FC1-B150-B39CEF21BE6A}" dt="2024-06-13T06:56:08.781" v="26"/>
          <ac:spMkLst>
            <pc:docMk/>
            <pc:sldMk cId="1878026799" sldId="257"/>
            <ac:spMk id="5" creationId="{232E9A18-EE79-6157-C722-751B7F132560}"/>
          </ac:spMkLst>
        </pc:spChg>
        <pc:spChg chg="del">
          <ac:chgData name="鈴木 栄之心(suzuki-einoshin.cq3)" userId="59b9bc30-94fb-4888-9603-60f735782ef0" providerId="ADAL" clId="{7D0B0C48-914C-4FC1-B150-B39CEF21BE6A}" dt="2024-06-13T06:55:58.465" v="0" actId="478"/>
          <ac:spMkLst>
            <pc:docMk/>
            <pc:sldMk cId="1878026799" sldId="257"/>
            <ac:spMk id="6" creationId="{DF7F9FB9-F1BF-61AC-E608-21731D592C08}"/>
          </ac:spMkLst>
        </pc:spChg>
      </pc:sldChg>
      <pc:sldChg chg="addSp delSp modSp mod">
        <pc:chgData name="鈴木 栄之心(suzuki-einoshin.cq3)" userId="59b9bc30-94fb-4888-9603-60f735782ef0" providerId="ADAL" clId="{7D0B0C48-914C-4FC1-B150-B39CEF21BE6A}" dt="2024-06-13T12:11:47.029" v="6939"/>
        <pc:sldMkLst>
          <pc:docMk/>
          <pc:sldMk cId="2118051686" sldId="258"/>
        </pc:sldMkLst>
        <pc:spChg chg="mod">
          <ac:chgData name="鈴木 栄之心(suzuki-einoshin.cq3)" userId="59b9bc30-94fb-4888-9603-60f735782ef0" providerId="ADAL" clId="{7D0B0C48-914C-4FC1-B150-B39CEF21BE6A}" dt="2024-06-13T09:22:56.374" v="2832" actId="1035"/>
          <ac:spMkLst>
            <pc:docMk/>
            <pc:sldMk cId="2118051686" sldId="258"/>
            <ac:spMk id="19" creationId="{5EEAE775-B7A9-0AF8-3920-4ACE43ABE831}"/>
          </ac:spMkLst>
        </pc:spChg>
        <pc:spChg chg="mod">
          <ac:chgData name="鈴木 栄之心(suzuki-einoshin.cq3)" userId="59b9bc30-94fb-4888-9603-60f735782ef0" providerId="ADAL" clId="{7D0B0C48-914C-4FC1-B150-B39CEF21BE6A}" dt="2024-06-13T09:22:56.374" v="2832" actId="1035"/>
          <ac:spMkLst>
            <pc:docMk/>
            <pc:sldMk cId="2118051686" sldId="258"/>
            <ac:spMk id="20" creationId="{0684EC94-250F-5E50-3C3D-9D79D957203D}"/>
          </ac:spMkLst>
        </pc:spChg>
        <pc:spChg chg="mod">
          <ac:chgData name="鈴木 栄之心(suzuki-einoshin.cq3)" userId="59b9bc30-94fb-4888-9603-60f735782ef0" providerId="ADAL" clId="{7D0B0C48-914C-4FC1-B150-B39CEF21BE6A}" dt="2024-06-13T10:24:40.185" v="4246" actId="403"/>
          <ac:spMkLst>
            <pc:docMk/>
            <pc:sldMk cId="2118051686" sldId="258"/>
            <ac:spMk id="21" creationId="{496B8EBA-E2A2-EE57-E1B1-782B61FF9DCE}"/>
          </ac:spMkLst>
        </pc:spChg>
        <pc:spChg chg="mod">
          <ac:chgData name="鈴木 栄之心(suzuki-einoshin.cq3)" userId="59b9bc30-94fb-4888-9603-60f735782ef0" providerId="ADAL" clId="{7D0B0C48-914C-4FC1-B150-B39CEF21BE6A}" dt="2024-06-13T10:25:57.010" v="4315" actId="1076"/>
          <ac:spMkLst>
            <pc:docMk/>
            <pc:sldMk cId="2118051686" sldId="258"/>
            <ac:spMk id="22" creationId="{6F7E163E-C9B6-B76B-00D3-48D0CDD4C709}"/>
          </ac:spMkLst>
        </pc:spChg>
        <pc:spChg chg="mod">
          <ac:chgData name="鈴木 栄之心(suzuki-einoshin.cq3)" userId="59b9bc30-94fb-4888-9603-60f735782ef0" providerId="ADAL" clId="{7D0B0C48-914C-4FC1-B150-B39CEF21BE6A}" dt="2024-06-13T10:25:39.290" v="4303" actId="1038"/>
          <ac:spMkLst>
            <pc:docMk/>
            <pc:sldMk cId="2118051686" sldId="258"/>
            <ac:spMk id="23" creationId="{F51DB907-26FB-EAE0-6C2F-5269FEABADFC}"/>
          </ac:spMkLst>
        </pc:spChg>
        <pc:spChg chg="mod">
          <ac:chgData name="鈴木 栄之心(suzuki-einoshin.cq3)" userId="59b9bc30-94fb-4888-9603-60f735782ef0" providerId="ADAL" clId="{7D0B0C48-914C-4FC1-B150-B39CEF21BE6A}" dt="2024-06-13T10:25:31.291" v="4299" actId="1038"/>
          <ac:spMkLst>
            <pc:docMk/>
            <pc:sldMk cId="2118051686" sldId="258"/>
            <ac:spMk id="24" creationId="{F5E89622-A074-2B04-EC96-24CB7C6BAE4C}"/>
          </ac:spMkLst>
        </pc:spChg>
        <pc:spChg chg="mod">
          <ac:chgData name="鈴木 栄之心(suzuki-einoshin.cq3)" userId="59b9bc30-94fb-4888-9603-60f735782ef0" providerId="ADAL" clId="{7D0B0C48-914C-4FC1-B150-B39CEF21BE6A}" dt="2024-06-13T10:25:39.290" v="4303" actId="1038"/>
          <ac:spMkLst>
            <pc:docMk/>
            <pc:sldMk cId="2118051686" sldId="258"/>
            <ac:spMk id="25" creationId="{BBFFEF23-5850-0DAF-D451-6425CA7B244A}"/>
          </ac:spMkLst>
        </pc:spChg>
        <pc:spChg chg="mod">
          <ac:chgData name="鈴木 栄之心(suzuki-einoshin.cq3)" userId="59b9bc30-94fb-4888-9603-60f735782ef0" providerId="ADAL" clId="{7D0B0C48-914C-4FC1-B150-B39CEF21BE6A}" dt="2024-06-13T10:35:17.136" v="4517" actId="1036"/>
          <ac:spMkLst>
            <pc:docMk/>
            <pc:sldMk cId="2118051686" sldId="258"/>
            <ac:spMk id="27" creationId="{38BF756D-099F-7FE8-9AE4-579FA182C51D}"/>
          </ac:spMkLst>
        </pc:spChg>
        <pc:spChg chg="mod">
          <ac:chgData name="鈴木 栄之心(suzuki-einoshin.cq3)" userId="59b9bc30-94fb-4888-9603-60f735782ef0" providerId="ADAL" clId="{7D0B0C48-914C-4FC1-B150-B39CEF21BE6A}" dt="2024-06-13T09:22:56.374" v="2832" actId="1035"/>
          <ac:spMkLst>
            <pc:docMk/>
            <pc:sldMk cId="2118051686" sldId="258"/>
            <ac:spMk id="29" creationId="{8988E752-DB48-6F21-BBCC-64A777C0DE37}"/>
          </ac:spMkLst>
        </pc:spChg>
        <pc:spChg chg="mod">
          <ac:chgData name="鈴木 栄之心(suzuki-einoshin.cq3)" userId="59b9bc30-94fb-4888-9603-60f735782ef0" providerId="ADAL" clId="{7D0B0C48-914C-4FC1-B150-B39CEF21BE6A}" dt="2024-06-13T10:24:40.185" v="4246" actId="403"/>
          <ac:spMkLst>
            <pc:docMk/>
            <pc:sldMk cId="2118051686" sldId="258"/>
            <ac:spMk id="30" creationId="{7B71DF53-31AB-BE6B-801A-C6E276FCF662}"/>
          </ac:spMkLst>
        </pc:spChg>
        <pc:spChg chg="mod">
          <ac:chgData name="鈴木 栄之心(suzuki-einoshin.cq3)" userId="59b9bc30-94fb-4888-9603-60f735782ef0" providerId="ADAL" clId="{7D0B0C48-914C-4FC1-B150-B39CEF21BE6A}" dt="2024-06-13T12:11:47.029" v="6939"/>
          <ac:spMkLst>
            <pc:docMk/>
            <pc:sldMk cId="2118051686" sldId="258"/>
            <ac:spMk id="31" creationId="{3792E2FD-5910-C7DD-88C2-4C21AA6FD50F}"/>
          </ac:spMkLst>
        </pc:spChg>
        <pc:spChg chg="add del">
          <ac:chgData name="鈴木 栄之心(suzuki-einoshin.cq3)" userId="59b9bc30-94fb-4888-9603-60f735782ef0" providerId="ADAL" clId="{7D0B0C48-914C-4FC1-B150-B39CEF21BE6A}" dt="2024-06-13T07:45:36.981" v="744" actId="478"/>
          <ac:spMkLst>
            <pc:docMk/>
            <pc:sldMk cId="2118051686" sldId="258"/>
            <ac:spMk id="32" creationId="{EEAA7104-559D-B60B-FB97-E5444069FE4B}"/>
          </ac:spMkLst>
        </pc:spChg>
        <pc:spChg chg="add del">
          <ac:chgData name="鈴木 栄之心(suzuki-einoshin.cq3)" userId="59b9bc30-94fb-4888-9603-60f735782ef0" providerId="ADAL" clId="{7D0B0C48-914C-4FC1-B150-B39CEF21BE6A}" dt="2024-06-13T07:45:38.010" v="745" actId="478"/>
          <ac:spMkLst>
            <pc:docMk/>
            <pc:sldMk cId="2118051686" sldId="258"/>
            <ac:spMk id="33" creationId="{96CE3FB2-1841-C0B4-030E-66B35ECE1435}"/>
          </ac:spMkLst>
        </pc:spChg>
      </pc:sldChg>
      <pc:sldChg chg="modSp mod">
        <pc:chgData name="鈴木 栄之心(suzuki-einoshin.cq3)" userId="59b9bc30-94fb-4888-9603-60f735782ef0" providerId="ADAL" clId="{7D0B0C48-914C-4FC1-B150-B39CEF21BE6A}" dt="2024-06-13T08:09:43.673" v="1535" actId="1035"/>
        <pc:sldMkLst>
          <pc:docMk/>
          <pc:sldMk cId="281865243" sldId="259"/>
        </pc:sldMkLst>
        <pc:spChg chg="mod">
          <ac:chgData name="鈴木 栄之心(suzuki-einoshin.cq3)" userId="59b9bc30-94fb-4888-9603-60f735782ef0" providerId="ADAL" clId="{7D0B0C48-914C-4FC1-B150-B39CEF21BE6A}" dt="2024-06-13T08:09:43.673" v="1535" actId="1035"/>
          <ac:spMkLst>
            <pc:docMk/>
            <pc:sldMk cId="281865243" sldId="259"/>
            <ac:spMk id="5" creationId="{676A96C0-2058-6B93-63D4-2620A6C86CDA}"/>
          </ac:spMkLst>
        </pc:spChg>
        <pc:grpChg chg="mod">
          <ac:chgData name="鈴木 栄之心(suzuki-einoshin.cq3)" userId="59b9bc30-94fb-4888-9603-60f735782ef0" providerId="ADAL" clId="{7D0B0C48-914C-4FC1-B150-B39CEF21BE6A}" dt="2024-06-13T07:53:37.685" v="1017" actId="1036"/>
          <ac:grpSpMkLst>
            <pc:docMk/>
            <pc:sldMk cId="281865243" sldId="259"/>
            <ac:grpSpMk id="26" creationId="{EF681CF3-9E34-C63D-758D-25513A1A34B8}"/>
          </ac:grpSpMkLst>
        </pc:grpChg>
        <pc:grpChg chg="mod">
          <ac:chgData name="鈴木 栄之心(suzuki-einoshin.cq3)" userId="59b9bc30-94fb-4888-9603-60f735782ef0" providerId="ADAL" clId="{7D0B0C48-914C-4FC1-B150-B39CEF21BE6A}" dt="2024-06-13T07:55:54.694" v="1023" actId="465"/>
          <ac:grpSpMkLst>
            <pc:docMk/>
            <pc:sldMk cId="281865243" sldId="259"/>
            <ac:grpSpMk id="27" creationId="{C8116F45-AE97-E2E4-4432-AD7499E33318}"/>
          </ac:grpSpMkLst>
        </pc:grpChg>
        <pc:grpChg chg="mod">
          <ac:chgData name="鈴木 栄之心(suzuki-einoshin.cq3)" userId="59b9bc30-94fb-4888-9603-60f735782ef0" providerId="ADAL" clId="{7D0B0C48-914C-4FC1-B150-B39CEF21BE6A}" dt="2024-06-13T07:53:40.049" v="1020" actId="1036"/>
          <ac:grpSpMkLst>
            <pc:docMk/>
            <pc:sldMk cId="281865243" sldId="259"/>
            <ac:grpSpMk id="28" creationId="{61154EBC-A520-801F-79A7-36FCFB132DA5}"/>
          </ac:grpSpMkLst>
        </pc:grpChg>
      </pc:sldChg>
      <pc:sldChg chg="modSp mod">
        <pc:chgData name="鈴木 栄之心(suzuki-einoshin.cq3)" userId="59b9bc30-94fb-4888-9603-60f735782ef0" providerId="ADAL" clId="{7D0B0C48-914C-4FC1-B150-B39CEF21BE6A}" dt="2024-06-13T08:09:53.246" v="1540" actId="1035"/>
        <pc:sldMkLst>
          <pc:docMk/>
          <pc:sldMk cId="363907217" sldId="260"/>
        </pc:sldMkLst>
        <pc:spChg chg="mod">
          <ac:chgData name="鈴木 栄之心(suzuki-einoshin.cq3)" userId="59b9bc30-94fb-4888-9603-60f735782ef0" providerId="ADAL" clId="{7D0B0C48-914C-4FC1-B150-B39CEF21BE6A}" dt="2024-06-13T08:09:53.246" v="1540" actId="1035"/>
          <ac:spMkLst>
            <pc:docMk/>
            <pc:sldMk cId="363907217" sldId="260"/>
            <ac:spMk id="5" creationId="{454FEE8A-99FA-CDF9-E60D-2D82C033DA04}"/>
          </ac:spMkLst>
        </pc:spChg>
        <pc:spChg chg="mod">
          <ac:chgData name="鈴木 栄之心(suzuki-einoshin.cq3)" userId="59b9bc30-94fb-4888-9603-60f735782ef0" providerId="ADAL" clId="{7D0B0C48-914C-4FC1-B150-B39CEF21BE6A}" dt="2024-06-13T08:09:53.246" v="1540" actId="1035"/>
          <ac:spMkLst>
            <pc:docMk/>
            <pc:sldMk cId="363907217" sldId="260"/>
            <ac:spMk id="7" creationId="{F587B931-BE72-CB72-73CB-66F4E645375E}"/>
          </ac:spMkLst>
        </pc:spChg>
        <pc:graphicFrameChg chg="mod">
          <ac:chgData name="鈴木 栄之心(suzuki-einoshin.cq3)" userId="59b9bc30-94fb-4888-9603-60f735782ef0" providerId="ADAL" clId="{7D0B0C48-914C-4FC1-B150-B39CEF21BE6A}" dt="2024-06-13T08:09:53.246" v="1540" actId="1035"/>
          <ac:graphicFrameMkLst>
            <pc:docMk/>
            <pc:sldMk cId="363907217" sldId="260"/>
            <ac:graphicFrameMk id="6" creationId="{38ED2F7E-A7B7-6AAE-A110-DD15A7B27F32}"/>
          </ac:graphicFrameMkLst>
        </pc:graphicFrameChg>
      </pc:sldChg>
      <pc:sldChg chg="addSp delSp modSp mod">
        <pc:chgData name="鈴木 栄之心(suzuki-einoshin.cq3)" userId="59b9bc30-94fb-4888-9603-60f735782ef0" providerId="ADAL" clId="{7D0B0C48-914C-4FC1-B150-B39CEF21BE6A}" dt="2024-06-13T10:29:41.559" v="4351" actId="14100"/>
        <pc:sldMkLst>
          <pc:docMk/>
          <pc:sldMk cId="3871369195" sldId="261"/>
        </pc:sldMkLst>
        <pc:spChg chg="mod">
          <ac:chgData name="鈴木 栄之心(suzuki-einoshin.cq3)" userId="59b9bc30-94fb-4888-9603-60f735782ef0" providerId="ADAL" clId="{7D0B0C48-914C-4FC1-B150-B39CEF21BE6A}" dt="2024-06-13T08:10:03.849" v="1545" actId="1035"/>
          <ac:spMkLst>
            <pc:docMk/>
            <pc:sldMk cId="3871369195" sldId="261"/>
            <ac:spMk id="5" creationId="{A1421026-5B5D-6C05-02DB-7565B5D7FA23}"/>
          </ac:spMkLst>
        </pc:spChg>
        <pc:spChg chg="add mod">
          <ac:chgData name="鈴木 栄之心(suzuki-einoshin.cq3)" userId="59b9bc30-94fb-4888-9603-60f735782ef0" providerId="ADAL" clId="{7D0B0C48-914C-4FC1-B150-B39CEF21BE6A}" dt="2024-06-13T10:28:56.766" v="4342" actId="14100"/>
          <ac:spMkLst>
            <pc:docMk/>
            <pc:sldMk cId="3871369195" sldId="261"/>
            <ac:spMk id="6" creationId="{0D1AA7B8-DA5F-A165-6BC2-C1866DADB4BC}"/>
          </ac:spMkLst>
        </pc:spChg>
        <pc:spChg chg="add mod">
          <ac:chgData name="鈴木 栄之心(suzuki-einoshin.cq3)" userId="59b9bc30-94fb-4888-9603-60f735782ef0" providerId="ADAL" clId="{7D0B0C48-914C-4FC1-B150-B39CEF21BE6A}" dt="2024-06-13T10:29:08.001" v="4345" actId="14100"/>
          <ac:spMkLst>
            <pc:docMk/>
            <pc:sldMk cId="3871369195" sldId="261"/>
            <ac:spMk id="8" creationId="{C8715FB2-6A14-C1BC-72EE-55237E9F3E11}"/>
          </ac:spMkLst>
        </pc:spChg>
        <pc:spChg chg="add mod">
          <ac:chgData name="鈴木 栄之心(suzuki-einoshin.cq3)" userId="59b9bc30-94fb-4888-9603-60f735782ef0" providerId="ADAL" clId="{7D0B0C48-914C-4FC1-B150-B39CEF21BE6A}" dt="2024-06-13T10:29:17.917" v="4347" actId="14100"/>
          <ac:spMkLst>
            <pc:docMk/>
            <pc:sldMk cId="3871369195" sldId="261"/>
            <ac:spMk id="9" creationId="{92B595BD-F841-A844-4717-31D066BA3754}"/>
          </ac:spMkLst>
        </pc:spChg>
        <pc:spChg chg="add mod">
          <ac:chgData name="鈴木 栄之心(suzuki-einoshin.cq3)" userId="59b9bc30-94fb-4888-9603-60f735782ef0" providerId="ADAL" clId="{7D0B0C48-914C-4FC1-B150-B39CEF21BE6A}" dt="2024-06-13T10:29:27.092" v="4349" actId="14100"/>
          <ac:spMkLst>
            <pc:docMk/>
            <pc:sldMk cId="3871369195" sldId="261"/>
            <ac:spMk id="10" creationId="{A6615101-6DB9-6427-B0D2-528E12005ACF}"/>
          </ac:spMkLst>
        </pc:spChg>
        <pc:spChg chg="add mod">
          <ac:chgData name="鈴木 栄之心(suzuki-einoshin.cq3)" userId="59b9bc30-94fb-4888-9603-60f735782ef0" providerId="ADAL" clId="{7D0B0C48-914C-4FC1-B150-B39CEF21BE6A}" dt="2024-06-13T10:29:41.559" v="4351" actId="14100"/>
          <ac:spMkLst>
            <pc:docMk/>
            <pc:sldMk cId="3871369195" sldId="261"/>
            <ac:spMk id="11" creationId="{92B681CA-B990-A287-8EE5-E959B4D40280}"/>
          </ac:spMkLst>
        </pc:spChg>
        <pc:spChg chg="add del mod">
          <ac:chgData name="鈴木 栄之心(suzuki-einoshin.cq3)" userId="59b9bc30-94fb-4888-9603-60f735782ef0" providerId="ADAL" clId="{7D0B0C48-914C-4FC1-B150-B39CEF21BE6A}" dt="2024-06-13T10:27:05.892" v="4316" actId="478"/>
          <ac:spMkLst>
            <pc:docMk/>
            <pc:sldMk cId="3871369195" sldId="261"/>
            <ac:spMk id="12" creationId="{80458BB5-77CF-09BF-1528-DFC076018866}"/>
          </ac:spMkLst>
        </pc:spChg>
        <pc:graphicFrameChg chg="mod">
          <ac:chgData name="鈴木 栄之心(suzuki-einoshin.cq3)" userId="59b9bc30-94fb-4888-9603-60f735782ef0" providerId="ADAL" clId="{7D0B0C48-914C-4FC1-B150-B39CEF21BE6A}" dt="2024-06-13T10:28:46.490" v="4341"/>
          <ac:graphicFrameMkLst>
            <pc:docMk/>
            <pc:sldMk cId="3871369195" sldId="261"/>
            <ac:graphicFrameMk id="7" creationId="{3476797F-874E-5C2E-D2D7-536C5B8A6935}"/>
          </ac:graphicFrameMkLst>
        </pc:graphicFrameChg>
      </pc:sldChg>
      <pc:sldChg chg="add del">
        <pc:chgData name="鈴木 栄之心(suzuki-einoshin.cq3)" userId="59b9bc30-94fb-4888-9603-60f735782ef0" providerId="ADAL" clId="{7D0B0C48-914C-4FC1-B150-B39CEF21BE6A}" dt="2024-06-13T12:04:08.746" v="6614" actId="47"/>
        <pc:sldMkLst>
          <pc:docMk/>
          <pc:sldMk cId="699876331" sldId="262"/>
        </pc:sldMkLst>
      </pc:sldChg>
      <pc:sldChg chg="addSp delSp modSp mod">
        <pc:chgData name="鈴木 栄之心(suzuki-einoshin.cq3)" userId="59b9bc30-94fb-4888-9603-60f735782ef0" providerId="ADAL" clId="{7D0B0C48-914C-4FC1-B150-B39CEF21BE6A}" dt="2024-06-13T11:49:48.502" v="6284" actId="20577"/>
        <pc:sldMkLst>
          <pc:docMk/>
          <pc:sldMk cId="774517851" sldId="264"/>
        </pc:sldMkLst>
        <pc:spChg chg="del">
          <ac:chgData name="鈴木 栄之心(suzuki-einoshin.cq3)" userId="59b9bc30-94fb-4888-9603-60f735782ef0" providerId="ADAL" clId="{7D0B0C48-914C-4FC1-B150-B39CEF21BE6A}" dt="2024-06-13T11:46:29.116" v="6271" actId="478"/>
          <ac:spMkLst>
            <pc:docMk/>
            <pc:sldMk cId="774517851" sldId="264"/>
            <ac:spMk id="4" creationId="{4E68F306-DCE1-6912-23A6-D7BE553A1732}"/>
          </ac:spMkLst>
        </pc:spChg>
        <pc:spChg chg="add del mod">
          <ac:chgData name="鈴木 栄之心(suzuki-einoshin.cq3)" userId="59b9bc30-94fb-4888-9603-60f735782ef0" providerId="ADAL" clId="{7D0B0C48-914C-4FC1-B150-B39CEF21BE6A}" dt="2024-06-13T11:46:31.213" v="6273"/>
          <ac:spMkLst>
            <pc:docMk/>
            <pc:sldMk cId="774517851" sldId="264"/>
            <ac:spMk id="5" creationId="{B96573C7-D661-3A31-7A74-46431AE2DDED}"/>
          </ac:spMkLst>
        </pc:spChg>
        <pc:spChg chg="del">
          <ac:chgData name="鈴木 栄之心(suzuki-einoshin.cq3)" userId="59b9bc30-94fb-4888-9603-60f735782ef0" providerId="ADAL" clId="{7D0B0C48-914C-4FC1-B150-B39CEF21BE6A}" dt="2024-06-13T11:43:48.496" v="6197" actId="478"/>
          <ac:spMkLst>
            <pc:docMk/>
            <pc:sldMk cId="774517851" sldId="264"/>
            <ac:spMk id="6" creationId="{E71B6EF5-66B8-296F-A113-878B418090F4}"/>
          </ac:spMkLst>
        </pc:spChg>
        <pc:spChg chg="del">
          <ac:chgData name="鈴木 栄之心(suzuki-einoshin.cq3)" userId="59b9bc30-94fb-4888-9603-60f735782ef0" providerId="ADAL" clId="{7D0B0C48-914C-4FC1-B150-B39CEF21BE6A}" dt="2024-06-13T11:43:48.496" v="6197" actId="478"/>
          <ac:spMkLst>
            <pc:docMk/>
            <pc:sldMk cId="774517851" sldId="264"/>
            <ac:spMk id="7" creationId="{5D39C4C5-631A-C3F5-58F3-A152D9F64E1C}"/>
          </ac:spMkLst>
        </pc:spChg>
        <pc:spChg chg="add mod">
          <ac:chgData name="鈴木 栄之心(suzuki-einoshin.cq3)" userId="59b9bc30-94fb-4888-9603-60f735782ef0" providerId="ADAL" clId="{7D0B0C48-914C-4FC1-B150-B39CEF21BE6A}" dt="2024-06-13T11:46:39.578" v="6274"/>
          <ac:spMkLst>
            <pc:docMk/>
            <pc:sldMk cId="774517851" sldId="264"/>
            <ac:spMk id="8" creationId="{82E45489-4EAC-D442-1C7A-65C00A288B77}"/>
          </ac:spMkLst>
        </pc:spChg>
        <pc:spChg chg="del">
          <ac:chgData name="鈴木 栄之心(suzuki-einoshin.cq3)" userId="59b9bc30-94fb-4888-9603-60f735782ef0" providerId="ADAL" clId="{7D0B0C48-914C-4FC1-B150-B39CEF21BE6A}" dt="2024-06-13T11:43:45.984" v="6196" actId="478"/>
          <ac:spMkLst>
            <pc:docMk/>
            <pc:sldMk cId="774517851" sldId="264"/>
            <ac:spMk id="10" creationId="{D26B6233-A120-529D-8E93-2D94265BE298}"/>
          </ac:spMkLst>
        </pc:spChg>
        <pc:spChg chg="add mod">
          <ac:chgData name="鈴木 栄之心(suzuki-einoshin.cq3)" userId="59b9bc30-94fb-4888-9603-60f735782ef0" providerId="ADAL" clId="{7D0B0C48-914C-4FC1-B150-B39CEF21BE6A}" dt="2024-06-13T11:49:48.502" v="6284" actId="20577"/>
          <ac:spMkLst>
            <pc:docMk/>
            <pc:sldMk cId="774517851" sldId="264"/>
            <ac:spMk id="11" creationId="{8267343E-9F80-6C3A-BAB6-D57D6A1D6A06}"/>
          </ac:spMkLst>
        </pc:spChg>
        <pc:spChg chg="del">
          <ac:chgData name="鈴木 栄之心(suzuki-einoshin.cq3)" userId="59b9bc30-94fb-4888-9603-60f735782ef0" providerId="ADAL" clId="{7D0B0C48-914C-4FC1-B150-B39CEF21BE6A}" dt="2024-06-13T11:43:40.438" v="6195" actId="478"/>
          <ac:spMkLst>
            <pc:docMk/>
            <pc:sldMk cId="774517851" sldId="264"/>
            <ac:spMk id="12" creationId="{B62BA7D0-9FEB-7794-166B-AF483D034F20}"/>
          </ac:spMkLst>
        </pc:spChg>
        <pc:spChg chg="del">
          <ac:chgData name="鈴木 栄之心(suzuki-einoshin.cq3)" userId="59b9bc30-94fb-4888-9603-60f735782ef0" providerId="ADAL" clId="{7D0B0C48-914C-4FC1-B150-B39CEF21BE6A}" dt="2024-06-13T11:43:38.936" v="6194" actId="478"/>
          <ac:spMkLst>
            <pc:docMk/>
            <pc:sldMk cId="774517851" sldId="264"/>
            <ac:spMk id="13" creationId="{7CD88C0D-FEC0-2096-39B5-5EF125043DA5}"/>
          </ac:spMkLst>
        </pc:spChg>
        <pc:spChg chg="del">
          <ac:chgData name="鈴木 栄之心(suzuki-einoshin.cq3)" userId="59b9bc30-94fb-4888-9603-60f735782ef0" providerId="ADAL" clId="{7D0B0C48-914C-4FC1-B150-B39CEF21BE6A}" dt="2024-06-13T11:43:38.936" v="6194" actId="478"/>
          <ac:spMkLst>
            <pc:docMk/>
            <pc:sldMk cId="774517851" sldId="264"/>
            <ac:spMk id="15" creationId="{3720CA64-0F0C-2878-EFE8-FA5BCCF1BAAC}"/>
          </ac:spMkLst>
        </pc:spChg>
        <pc:spChg chg="mod">
          <ac:chgData name="鈴木 栄之心(suzuki-einoshin.cq3)" userId="59b9bc30-94fb-4888-9603-60f735782ef0" providerId="ADAL" clId="{7D0B0C48-914C-4FC1-B150-B39CEF21BE6A}" dt="2024-06-13T11:44:08.436" v="6255" actId="1036"/>
          <ac:spMkLst>
            <pc:docMk/>
            <pc:sldMk cId="774517851" sldId="264"/>
            <ac:spMk id="18" creationId="{96F0CBB1-BCFF-C452-0E4B-DE1763DEAE41}"/>
          </ac:spMkLst>
        </pc:spChg>
        <pc:spChg chg="mod">
          <ac:chgData name="鈴木 栄之心(suzuki-einoshin.cq3)" userId="59b9bc30-94fb-4888-9603-60f735782ef0" providerId="ADAL" clId="{7D0B0C48-914C-4FC1-B150-B39CEF21BE6A}" dt="2024-06-13T11:44:08.436" v="6255" actId="1036"/>
          <ac:spMkLst>
            <pc:docMk/>
            <pc:sldMk cId="774517851" sldId="264"/>
            <ac:spMk id="19" creationId="{6AF0496D-2EBF-FA7D-8623-FF0A41904664}"/>
          </ac:spMkLst>
        </pc:spChg>
        <pc:spChg chg="mod">
          <ac:chgData name="鈴木 栄之心(suzuki-einoshin.cq3)" userId="59b9bc30-94fb-4888-9603-60f735782ef0" providerId="ADAL" clId="{7D0B0C48-914C-4FC1-B150-B39CEF21BE6A}" dt="2024-06-13T11:44:08.436" v="6255" actId="1036"/>
          <ac:spMkLst>
            <pc:docMk/>
            <pc:sldMk cId="774517851" sldId="264"/>
            <ac:spMk id="21" creationId="{4BA79D1B-2DFF-C295-23B7-F7DB7FCED866}"/>
          </ac:spMkLst>
        </pc:spChg>
        <pc:spChg chg="mod">
          <ac:chgData name="鈴木 栄之心(suzuki-einoshin.cq3)" userId="59b9bc30-94fb-4888-9603-60f735782ef0" providerId="ADAL" clId="{7D0B0C48-914C-4FC1-B150-B39CEF21BE6A}" dt="2024-06-13T11:44:08.436" v="6255" actId="1036"/>
          <ac:spMkLst>
            <pc:docMk/>
            <pc:sldMk cId="774517851" sldId="264"/>
            <ac:spMk id="22" creationId="{95B126EB-0061-0BAA-648F-48C1E4346BE4}"/>
          </ac:spMkLst>
        </pc:spChg>
        <pc:spChg chg="mod">
          <ac:chgData name="鈴木 栄之心(suzuki-einoshin.cq3)" userId="59b9bc30-94fb-4888-9603-60f735782ef0" providerId="ADAL" clId="{7D0B0C48-914C-4FC1-B150-B39CEF21BE6A}" dt="2024-06-13T11:44:08.436" v="6255" actId="1036"/>
          <ac:spMkLst>
            <pc:docMk/>
            <pc:sldMk cId="774517851" sldId="264"/>
            <ac:spMk id="23" creationId="{CDF9BCBE-9EA1-9E8C-BD45-113C1AAF515C}"/>
          </ac:spMkLst>
        </pc:spChg>
        <pc:spChg chg="mod">
          <ac:chgData name="鈴木 栄之心(suzuki-einoshin.cq3)" userId="59b9bc30-94fb-4888-9603-60f735782ef0" providerId="ADAL" clId="{7D0B0C48-914C-4FC1-B150-B39CEF21BE6A}" dt="2024-06-13T11:44:08.436" v="6255" actId="1036"/>
          <ac:spMkLst>
            <pc:docMk/>
            <pc:sldMk cId="774517851" sldId="264"/>
            <ac:spMk id="24" creationId="{144D3746-54D8-CC4D-8CB8-33F2A4B895C9}"/>
          </ac:spMkLst>
        </pc:spChg>
        <pc:picChg chg="del">
          <ac:chgData name="鈴木 栄之心(suzuki-einoshin.cq3)" userId="59b9bc30-94fb-4888-9603-60f735782ef0" providerId="ADAL" clId="{7D0B0C48-914C-4FC1-B150-B39CEF21BE6A}" dt="2024-06-13T11:43:45.984" v="6196" actId="478"/>
          <ac:picMkLst>
            <pc:docMk/>
            <pc:sldMk cId="774517851" sldId="264"/>
            <ac:picMk id="9" creationId="{B4D2CBF7-01E2-F171-5E77-01DAC2C28BEB}"/>
          </ac:picMkLst>
        </pc:picChg>
        <pc:picChg chg="del">
          <ac:chgData name="鈴木 栄之心(suzuki-einoshin.cq3)" userId="59b9bc30-94fb-4888-9603-60f735782ef0" providerId="ADAL" clId="{7D0B0C48-914C-4FC1-B150-B39CEF21BE6A}" dt="2024-06-13T11:43:38.936" v="6194" actId="478"/>
          <ac:picMkLst>
            <pc:docMk/>
            <pc:sldMk cId="774517851" sldId="264"/>
            <ac:picMk id="17" creationId="{334EF0D3-1A79-F4D5-158E-22F783B80BD0}"/>
          </ac:picMkLst>
        </pc:picChg>
        <pc:picChg chg="mod">
          <ac:chgData name="鈴木 栄之心(suzuki-einoshin.cq3)" userId="59b9bc30-94fb-4888-9603-60f735782ef0" providerId="ADAL" clId="{7D0B0C48-914C-4FC1-B150-B39CEF21BE6A}" dt="2024-06-13T11:44:08.436" v="6255" actId="1036"/>
          <ac:picMkLst>
            <pc:docMk/>
            <pc:sldMk cId="774517851" sldId="264"/>
            <ac:picMk id="28" creationId="{78510658-A139-2F5A-CC55-BF7DA5AE89D4}"/>
          </ac:picMkLst>
        </pc:picChg>
        <pc:picChg chg="mod">
          <ac:chgData name="鈴木 栄之心(suzuki-einoshin.cq3)" userId="59b9bc30-94fb-4888-9603-60f735782ef0" providerId="ADAL" clId="{7D0B0C48-914C-4FC1-B150-B39CEF21BE6A}" dt="2024-06-13T11:44:08.436" v="6255" actId="1036"/>
          <ac:picMkLst>
            <pc:docMk/>
            <pc:sldMk cId="774517851" sldId="264"/>
            <ac:picMk id="37" creationId="{597F4EA2-826A-A789-55BE-1AB2BE717E32}"/>
          </ac:picMkLst>
        </pc:picChg>
      </pc:sldChg>
      <pc:sldChg chg="addSp delSp modSp new mod">
        <pc:chgData name="鈴木 栄之心(suzuki-einoshin.cq3)" userId="59b9bc30-94fb-4888-9603-60f735782ef0" providerId="ADAL" clId="{7D0B0C48-914C-4FC1-B150-B39CEF21BE6A}" dt="2024-06-13T11:57:35.721" v="6580" actId="948"/>
        <pc:sldMkLst>
          <pc:docMk/>
          <pc:sldMk cId="1766196399" sldId="306"/>
        </pc:sldMkLst>
        <pc:spChg chg="add mod">
          <ac:chgData name="鈴木 栄之心(suzuki-einoshin.cq3)" userId="59b9bc30-94fb-4888-9603-60f735782ef0" providerId="ADAL" clId="{7D0B0C48-914C-4FC1-B150-B39CEF21BE6A}" dt="2024-06-13T08:14:30.237" v="1631"/>
          <ac:spMkLst>
            <pc:docMk/>
            <pc:sldMk cId="1766196399" sldId="306"/>
            <ac:spMk id="2" creationId="{C8EC9B91-3EA5-1AB0-66F9-5875345BF457}"/>
          </ac:spMkLst>
        </pc:spChg>
        <pc:spChg chg="add del mod">
          <ac:chgData name="鈴木 栄之心(suzuki-einoshin.cq3)" userId="59b9bc30-94fb-4888-9603-60f735782ef0" providerId="ADAL" clId="{7D0B0C48-914C-4FC1-B150-B39CEF21BE6A}" dt="2024-06-13T10:08:45.819" v="4096"/>
          <ac:spMkLst>
            <pc:docMk/>
            <pc:sldMk cId="1766196399" sldId="306"/>
            <ac:spMk id="3" creationId="{EA1E8E5D-24E6-A2F0-03DC-1CAB2F5F621D}"/>
          </ac:spMkLst>
        </pc:spChg>
        <pc:spChg chg="add mod">
          <ac:chgData name="鈴木 栄之心(suzuki-einoshin.cq3)" userId="59b9bc30-94fb-4888-9603-60f735782ef0" providerId="ADAL" clId="{7D0B0C48-914C-4FC1-B150-B39CEF21BE6A}" dt="2024-06-13T09:17:50.638" v="2702" actId="20577"/>
          <ac:spMkLst>
            <pc:docMk/>
            <pc:sldMk cId="1766196399" sldId="306"/>
            <ac:spMk id="4" creationId="{9C32B4D6-93C4-3BD6-D652-A0B835AE6E08}"/>
          </ac:spMkLst>
        </pc:spChg>
        <pc:spChg chg="add mod">
          <ac:chgData name="鈴木 栄之心(suzuki-einoshin.cq3)" userId="59b9bc30-94fb-4888-9603-60f735782ef0" providerId="ADAL" clId="{7D0B0C48-914C-4FC1-B150-B39CEF21BE6A}" dt="2024-06-13T11:57:35.721" v="6580" actId="948"/>
          <ac:spMkLst>
            <pc:docMk/>
            <pc:sldMk cId="1766196399" sldId="306"/>
            <ac:spMk id="5" creationId="{8AFD79D7-896C-0025-263D-684835557C01}"/>
          </ac:spMkLst>
        </pc:spChg>
        <pc:spChg chg="add del mod">
          <ac:chgData name="鈴木 栄之心(suzuki-einoshin.cq3)" userId="59b9bc30-94fb-4888-9603-60f735782ef0" providerId="ADAL" clId="{7D0B0C48-914C-4FC1-B150-B39CEF21BE6A}" dt="2024-06-13T08:29:37.494" v="1891"/>
          <ac:spMkLst>
            <pc:docMk/>
            <pc:sldMk cId="1766196399" sldId="306"/>
            <ac:spMk id="6" creationId="{66B10864-4B94-ABC2-639E-6B46A7C2058B}"/>
          </ac:spMkLst>
        </pc:spChg>
        <pc:spChg chg="add del mod">
          <ac:chgData name="鈴木 栄之心(suzuki-einoshin.cq3)" userId="59b9bc30-94fb-4888-9603-60f735782ef0" providerId="ADAL" clId="{7D0B0C48-914C-4FC1-B150-B39CEF21BE6A}" dt="2024-06-13T08:40:18.639" v="2194"/>
          <ac:spMkLst>
            <pc:docMk/>
            <pc:sldMk cId="1766196399" sldId="306"/>
            <ac:spMk id="7" creationId="{0296E092-1335-168B-9126-84D24C7A11B4}"/>
          </ac:spMkLst>
        </pc:spChg>
        <pc:spChg chg="add del mod">
          <ac:chgData name="鈴木 栄之心(suzuki-einoshin.cq3)" userId="59b9bc30-94fb-4888-9603-60f735782ef0" providerId="ADAL" clId="{7D0B0C48-914C-4FC1-B150-B39CEF21BE6A}" dt="2024-06-13T08:40:30.118" v="2201"/>
          <ac:spMkLst>
            <pc:docMk/>
            <pc:sldMk cId="1766196399" sldId="306"/>
            <ac:spMk id="8" creationId="{2D203F6E-BF6A-C2DE-31CB-32AD8799A236}"/>
          </ac:spMkLst>
        </pc:spChg>
        <pc:spChg chg="add del mod">
          <ac:chgData name="鈴木 栄之心(suzuki-einoshin.cq3)" userId="59b9bc30-94fb-4888-9603-60f735782ef0" providerId="ADAL" clId="{7D0B0C48-914C-4FC1-B150-B39CEF21BE6A}" dt="2024-06-13T08:40:39.719" v="2206"/>
          <ac:spMkLst>
            <pc:docMk/>
            <pc:sldMk cId="1766196399" sldId="306"/>
            <ac:spMk id="9" creationId="{9D48E52C-78C7-D591-89B4-CCCFC062CACC}"/>
          </ac:spMkLst>
        </pc:spChg>
        <pc:spChg chg="add del mod">
          <ac:chgData name="鈴木 栄之心(suzuki-einoshin.cq3)" userId="59b9bc30-94fb-4888-9603-60f735782ef0" providerId="ADAL" clId="{7D0B0C48-914C-4FC1-B150-B39CEF21BE6A}" dt="2024-06-13T08:40:40.891" v="2207" actId="478"/>
          <ac:spMkLst>
            <pc:docMk/>
            <pc:sldMk cId="1766196399" sldId="306"/>
            <ac:spMk id="10" creationId="{317F2358-23D7-E953-CCD3-EBDD03F911EB}"/>
          </ac:spMkLst>
        </pc:spChg>
        <pc:spChg chg="mod">
          <ac:chgData name="鈴木 栄之心(suzuki-einoshin.cq3)" userId="59b9bc30-94fb-4888-9603-60f735782ef0" providerId="ADAL" clId="{7D0B0C48-914C-4FC1-B150-B39CEF21BE6A}" dt="2024-06-13T09:38:22.843" v="3171"/>
          <ac:spMkLst>
            <pc:docMk/>
            <pc:sldMk cId="1766196399" sldId="306"/>
            <ac:spMk id="12" creationId="{8A634034-0354-3A8A-618C-D5BCC14B61C0}"/>
          </ac:spMkLst>
        </pc:spChg>
        <pc:spChg chg="mod">
          <ac:chgData name="鈴木 栄之心(suzuki-einoshin.cq3)" userId="59b9bc30-94fb-4888-9603-60f735782ef0" providerId="ADAL" clId="{7D0B0C48-914C-4FC1-B150-B39CEF21BE6A}" dt="2024-06-13T09:38:22.843" v="3171"/>
          <ac:spMkLst>
            <pc:docMk/>
            <pc:sldMk cId="1766196399" sldId="306"/>
            <ac:spMk id="13" creationId="{1BB81696-5E9B-5F32-91C2-E3E3A253501F}"/>
          </ac:spMkLst>
        </pc:spChg>
        <pc:spChg chg="mod">
          <ac:chgData name="鈴木 栄之心(suzuki-einoshin.cq3)" userId="59b9bc30-94fb-4888-9603-60f735782ef0" providerId="ADAL" clId="{7D0B0C48-914C-4FC1-B150-B39CEF21BE6A}" dt="2024-06-13T09:38:22.843" v="3171"/>
          <ac:spMkLst>
            <pc:docMk/>
            <pc:sldMk cId="1766196399" sldId="306"/>
            <ac:spMk id="14" creationId="{46B7F264-70DC-CB24-0774-F2ABD9A4A7F6}"/>
          </ac:spMkLst>
        </pc:spChg>
        <pc:spChg chg="mod">
          <ac:chgData name="鈴木 栄之心(suzuki-einoshin.cq3)" userId="59b9bc30-94fb-4888-9603-60f735782ef0" providerId="ADAL" clId="{7D0B0C48-914C-4FC1-B150-B39CEF21BE6A}" dt="2024-06-13T09:38:22.843" v="3171"/>
          <ac:spMkLst>
            <pc:docMk/>
            <pc:sldMk cId="1766196399" sldId="306"/>
            <ac:spMk id="15" creationId="{0F197FCC-09DA-B83A-8718-F8353AB3BE81}"/>
          </ac:spMkLst>
        </pc:spChg>
        <pc:spChg chg="mod">
          <ac:chgData name="鈴木 栄之心(suzuki-einoshin.cq3)" userId="59b9bc30-94fb-4888-9603-60f735782ef0" providerId="ADAL" clId="{7D0B0C48-914C-4FC1-B150-B39CEF21BE6A}" dt="2024-06-13T09:38:22.843" v="3171"/>
          <ac:spMkLst>
            <pc:docMk/>
            <pc:sldMk cId="1766196399" sldId="306"/>
            <ac:spMk id="16" creationId="{16A75E5F-FF1B-7B76-CA98-3917571B836F}"/>
          </ac:spMkLst>
        </pc:spChg>
        <pc:spChg chg="mod">
          <ac:chgData name="鈴木 栄之心(suzuki-einoshin.cq3)" userId="59b9bc30-94fb-4888-9603-60f735782ef0" providerId="ADAL" clId="{7D0B0C48-914C-4FC1-B150-B39CEF21BE6A}" dt="2024-06-13T09:38:22.843" v="3171"/>
          <ac:spMkLst>
            <pc:docMk/>
            <pc:sldMk cId="1766196399" sldId="306"/>
            <ac:spMk id="17" creationId="{0369B0BD-4D82-00E3-D602-41F14D3E850E}"/>
          </ac:spMkLst>
        </pc:spChg>
        <pc:spChg chg="add mod">
          <ac:chgData name="鈴木 栄之心(suzuki-einoshin.cq3)" userId="59b9bc30-94fb-4888-9603-60f735782ef0" providerId="ADAL" clId="{7D0B0C48-914C-4FC1-B150-B39CEF21BE6A}" dt="2024-06-13T10:08:44.973" v="4094" actId="14100"/>
          <ac:spMkLst>
            <pc:docMk/>
            <pc:sldMk cId="1766196399" sldId="306"/>
            <ac:spMk id="18" creationId="{DD986870-20F5-CDA8-2677-05CD9AFEC76A}"/>
          </ac:spMkLst>
        </pc:spChg>
        <pc:grpChg chg="add del mod">
          <ac:chgData name="鈴木 栄之心(suzuki-einoshin.cq3)" userId="59b9bc30-94fb-4888-9603-60f735782ef0" providerId="ADAL" clId="{7D0B0C48-914C-4FC1-B150-B39CEF21BE6A}" dt="2024-06-13T09:38:32.226" v="3219" actId="478"/>
          <ac:grpSpMkLst>
            <pc:docMk/>
            <pc:sldMk cId="1766196399" sldId="306"/>
            <ac:grpSpMk id="11" creationId="{6D8388E8-0E0B-A8D8-741C-D2B92DE2AE4D}"/>
          </ac:grpSpMkLst>
        </pc:grpChg>
      </pc:sldChg>
      <pc:sldChg chg="addSp delSp modSp new mod">
        <pc:chgData name="鈴木 栄之心(suzuki-einoshin.cq3)" userId="59b9bc30-94fb-4888-9603-60f735782ef0" providerId="ADAL" clId="{7D0B0C48-914C-4FC1-B150-B39CEF21BE6A}" dt="2024-06-13T12:02:06.206" v="6609" actId="1035"/>
        <pc:sldMkLst>
          <pc:docMk/>
          <pc:sldMk cId="272417689" sldId="307"/>
        </pc:sldMkLst>
        <pc:spChg chg="add mod">
          <ac:chgData name="鈴木 栄之心(suzuki-einoshin.cq3)" userId="59b9bc30-94fb-4888-9603-60f735782ef0" providerId="ADAL" clId="{7D0B0C48-914C-4FC1-B150-B39CEF21BE6A}" dt="2024-06-13T09:33:27.819" v="3083"/>
          <ac:spMkLst>
            <pc:docMk/>
            <pc:sldMk cId="272417689" sldId="307"/>
            <ac:spMk id="2" creationId="{6A5EC98F-830F-D47F-DBDC-8CC45B1480A9}"/>
          </ac:spMkLst>
        </pc:spChg>
        <pc:spChg chg="add del mod">
          <ac:chgData name="鈴木 栄之心(suzuki-einoshin.cq3)" userId="59b9bc30-94fb-4888-9603-60f735782ef0" providerId="ADAL" clId="{7D0B0C48-914C-4FC1-B150-B39CEF21BE6A}" dt="2024-06-13T10:08:50.250" v="4097" actId="478"/>
          <ac:spMkLst>
            <pc:docMk/>
            <pc:sldMk cId="272417689" sldId="307"/>
            <ac:spMk id="3" creationId="{9E53CC10-1F96-BB72-7D5F-AE033C44C1F9}"/>
          </ac:spMkLst>
        </pc:spChg>
        <pc:spChg chg="add mod">
          <ac:chgData name="鈴木 栄之心(suzuki-einoshin.cq3)" userId="59b9bc30-94fb-4888-9603-60f735782ef0" providerId="ADAL" clId="{7D0B0C48-914C-4FC1-B150-B39CEF21BE6A}" dt="2024-06-13T09:33:46.562" v="3091"/>
          <ac:spMkLst>
            <pc:docMk/>
            <pc:sldMk cId="272417689" sldId="307"/>
            <ac:spMk id="4" creationId="{71EB5D74-0332-07E3-6589-0CC92962FA15}"/>
          </ac:spMkLst>
        </pc:spChg>
        <pc:spChg chg="add del mod">
          <ac:chgData name="鈴木 栄之心(suzuki-einoshin.cq3)" userId="59b9bc30-94fb-4888-9603-60f735782ef0" providerId="ADAL" clId="{7D0B0C48-914C-4FC1-B150-B39CEF21BE6A}" dt="2024-06-13T09:36:37.538" v="3109" actId="164"/>
          <ac:spMkLst>
            <pc:docMk/>
            <pc:sldMk cId="272417689" sldId="307"/>
            <ac:spMk id="5" creationId="{3D7ACAA9-4139-6F25-A56A-E3B5E586FAD1}"/>
          </ac:spMkLst>
        </pc:spChg>
        <pc:spChg chg="add del mod">
          <ac:chgData name="鈴木 栄之心(suzuki-einoshin.cq3)" userId="59b9bc30-94fb-4888-9603-60f735782ef0" providerId="ADAL" clId="{7D0B0C48-914C-4FC1-B150-B39CEF21BE6A}" dt="2024-06-13T09:36:37.538" v="3109" actId="164"/>
          <ac:spMkLst>
            <pc:docMk/>
            <pc:sldMk cId="272417689" sldId="307"/>
            <ac:spMk id="6" creationId="{0191FFDD-DCAC-CEE4-F5E5-EA036F00ACA0}"/>
          </ac:spMkLst>
        </pc:spChg>
        <pc:spChg chg="add del mod">
          <ac:chgData name="鈴木 栄之心(suzuki-einoshin.cq3)" userId="59b9bc30-94fb-4888-9603-60f735782ef0" providerId="ADAL" clId="{7D0B0C48-914C-4FC1-B150-B39CEF21BE6A}" dt="2024-06-13T09:36:37.538" v="3109" actId="164"/>
          <ac:spMkLst>
            <pc:docMk/>
            <pc:sldMk cId="272417689" sldId="307"/>
            <ac:spMk id="7" creationId="{F6EE145A-C527-E6C7-342C-94C2AAA58813}"/>
          </ac:spMkLst>
        </pc:spChg>
        <pc:spChg chg="add del mod">
          <ac:chgData name="鈴木 栄之心(suzuki-einoshin.cq3)" userId="59b9bc30-94fb-4888-9603-60f735782ef0" providerId="ADAL" clId="{7D0B0C48-914C-4FC1-B150-B39CEF21BE6A}" dt="2024-06-13T09:36:37.538" v="3109" actId="164"/>
          <ac:spMkLst>
            <pc:docMk/>
            <pc:sldMk cId="272417689" sldId="307"/>
            <ac:spMk id="8" creationId="{7E670786-62C0-1EC2-10B3-219A0DFE2F32}"/>
          </ac:spMkLst>
        </pc:spChg>
        <pc:spChg chg="add del mod">
          <ac:chgData name="鈴木 栄之心(suzuki-einoshin.cq3)" userId="59b9bc30-94fb-4888-9603-60f735782ef0" providerId="ADAL" clId="{7D0B0C48-914C-4FC1-B150-B39CEF21BE6A}" dt="2024-06-13T09:36:37.538" v="3109" actId="164"/>
          <ac:spMkLst>
            <pc:docMk/>
            <pc:sldMk cId="272417689" sldId="307"/>
            <ac:spMk id="9" creationId="{3118C1B6-F7DD-DAEA-3B70-EC554766E656}"/>
          </ac:spMkLst>
        </pc:spChg>
        <pc:spChg chg="add del mod">
          <ac:chgData name="鈴木 栄之心(suzuki-einoshin.cq3)" userId="59b9bc30-94fb-4888-9603-60f735782ef0" providerId="ADAL" clId="{7D0B0C48-914C-4FC1-B150-B39CEF21BE6A}" dt="2024-06-13T09:36:37.538" v="3109" actId="164"/>
          <ac:spMkLst>
            <pc:docMk/>
            <pc:sldMk cId="272417689" sldId="307"/>
            <ac:spMk id="10" creationId="{836D4B9C-45F2-4A31-366D-B4EE561D2F33}"/>
          </ac:spMkLst>
        </pc:spChg>
        <pc:spChg chg="add del mod topLvl">
          <ac:chgData name="鈴木 栄之心(suzuki-einoshin.cq3)" userId="59b9bc30-94fb-4888-9603-60f735782ef0" providerId="ADAL" clId="{7D0B0C48-914C-4FC1-B150-B39CEF21BE6A}" dt="2024-06-13T11:58:12.909" v="6585" actId="1036"/>
          <ac:spMkLst>
            <pc:docMk/>
            <pc:sldMk cId="272417689" sldId="307"/>
            <ac:spMk id="11" creationId="{A2619D0E-7BCC-D6C8-01F2-E726A19B0F4D}"/>
          </ac:spMkLst>
        </pc:spChg>
        <pc:spChg chg="add del mod topLvl">
          <ac:chgData name="鈴木 栄之心(suzuki-einoshin.cq3)" userId="59b9bc30-94fb-4888-9603-60f735782ef0" providerId="ADAL" clId="{7D0B0C48-914C-4FC1-B150-B39CEF21BE6A}" dt="2024-06-13T11:58:12.909" v="6585" actId="1036"/>
          <ac:spMkLst>
            <pc:docMk/>
            <pc:sldMk cId="272417689" sldId="307"/>
            <ac:spMk id="12" creationId="{ACC01D65-5739-AD55-B423-1BE5C18B1BA8}"/>
          </ac:spMkLst>
        </pc:spChg>
        <pc:spChg chg="add del mod topLvl">
          <ac:chgData name="鈴木 栄之心(suzuki-einoshin.cq3)" userId="59b9bc30-94fb-4888-9603-60f735782ef0" providerId="ADAL" clId="{7D0B0C48-914C-4FC1-B150-B39CEF21BE6A}" dt="2024-06-13T11:58:12.909" v="6585" actId="1036"/>
          <ac:spMkLst>
            <pc:docMk/>
            <pc:sldMk cId="272417689" sldId="307"/>
            <ac:spMk id="13" creationId="{46722118-6412-BE47-F01E-18AB29F4B281}"/>
          </ac:spMkLst>
        </pc:spChg>
        <pc:spChg chg="add del mod topLvl">
          <ac:chgData name="鈴木 栄之心(suzuki-einoshin.cq3)" userId="59b9bc30-94fb-4888-9603-60f735782ef0" providerId="ADAL" clId="{7D0B0C48-914C-4FC1-B150-B39CEF21BE6A}" dt="2024-06-13T11:58:12.909" v="6585" actId="1036"/>
          <ac:spMkLst>
            <pc:docMk/>
            <pc:sldMk cId="272417689" sldId="307"/>
            <ac:spMk id="14" creationId="{653615CB-7B6E-B44D-BAAF-614471015488}"/>
          </ac:spMkLst>
        </pc:spChg>
        <pc:spChg chg="add del mod topLvl">
          <ac:chgData name="鈴木 栄之心(suzuki-einoshin.cq3)" userId="59b9bc30-94fb-4888-9603-60f735782ef0" providerId="ADAL" clId="{7D0B0C48-914C-4FC1-B150-B39CEF21BE6A}" dt="2024-06-13T11:58:12.909" v="6585" actId="1036"/>
          <ac:spMkLst>
            <pc:docMk/>
            <pc:sldMk cId="272417689" sldId="307"/>
            <ac:spMk id="15" creationId="{61C5E9AE-FAEB-E419-9E86-448EE5D8FD88}"/>
          </ac:spMkLst>
        </pc:spChg>
        <pc:spChg chg="add del mod topLvl">
          <ac:chgData name="鈴木 栄之心(suzuki-einoshin.cq3)" userId="59b9bc30-94fb-4888-9603-60f735782ef0" providerId="ADAL" clId="{7D0B0C48-914C-4FC1-B150-B39CEF21BE6A}" dt="2024-06-13T11:58:12.909" v="6585" actId="1036"/>
          <ac:spMkLst>
            <pc:docMk/>
            <pc:sldMk cId="272417689" sldId="307"/>
            <ac:spMk id="16" creationId="{604C94CD-9760-948E-519C-800DE36432BA}"/>
          </ac:spMkLst>
        </pc:spChg>
        <pc:spChg chg="add del mod topLvl">
          <ac:chgData name="鈴木 栄之心(suzuki-einoshin.cq3)" userId="59b9bc30-94fb-4888-9603-60f735782ef0" providerId="ADAL" clId="{7D0B0C48-914C-4FC1-B150-B39CEF21BE6A}" dt="2024-06-13T11:58:12.909" v="6585" actId="1036"/>
          <ac:spMkLst>
            <pc:docMk/>
            <pc:sldMk cId="272417689" sldId="307"/>
            <ac:spMk id="17" creationId="{927C7031-5779-5094-09E8-980109025DC9}"/>
          </ac:spMkLst>
        </pc:spChg>
        <pc:spChg chg="add del mod topLvl">
          <ac:chgData name="鈴木 栄之心(suzuki-einoshin.cq3)" userId="59b9bc30-94fb-4888-9603-60f735782ef0" providerId="ADAL" clId="{7D0B0C48-914C-4FC1-B150-B39CEF21BE6A}" dt="2024-06-13T11:58:38.346" v="6594" actId="1035"/>
          <ac:spMkLst>
            <pc:docMk/>
            <pc:sldMk cId="272417689" sldId="307"/>
            <ac:spMk id="18" creationId="{8D53E655-8C72-6A67-A247-3E02FD97C8A4}"/>
          </ac:spMkLst>
        </pc:spChg>
        <pc:spChg chg="add del mod topLvl">
          <ac:chgData name="鈴木 栄之心(suzuki-einoshin.cq3)" userId="59b9bc30-94fb-4888-9603-60f735782ef0" providerId="ADAL" clId="{7D0B0C48-914C-4FC1-B150-B39CEF21BE6A}" dt="2024-06-13T11:58:12.909" v="6585" actId="1036"/>
          <ac:spMkLst>
            <pc:docMk/>
            <pc:sldMk cId="272417689" sldId="307"/>
            <ac:spMk id="19" creationId="{5A2F7B68-10E9-69E5-1EB7-C40B61323A9D}"/>
          </ac:spMkLst>
        </pc:spChg>
        <pc:spChg chg="add del mod topLvl">
          <ac:chgData name="鈴木 栄之心(suzuki-einoshin.cq3)" userId="59b9bc30-94fb-4888-9603-60f735782ef0" providerId="ADAL" clId="{7D0B0C48-914C-4FC1-B150-B39CEF21BE6A}" dt="2024-06-13T11:58:12.909" v="6585" actId="1036"/>
          <ac:spMkLst>
            <pc:docMk/>
            <pc:sldMk cId="272417689" sldId="307"/>
            <ac:spMk id="20" creationId="{6BAAF1DB-17C1-AAD3-FA84-9B7B3C121837}"/>
          </ac:spMkLst>
        </pc:spChg>
        <pc:spChg chg="add del mod topLvl">
          <ac:chgData name="鈴木 栄之心(suzuki-einoshin.cq3)" userId="59b9bc30-94fb-4888-9603-60f735782ef0" providerId="ADAL" clId="{7D0B0C48-914C-4FC1-B150-B39CEF21BE6A}" dt="2024-06-13T11:58:12.909" v="6585" actId="1036"/>
          <ac:spMkLst>
            <pc:docMk/>
            <pc:sldMk cId="272417689" sldId="307"/>
            <ac:spMk id="21" creationId="{9CD2451E-6D5A-0BD2-4090-A82CFE00F993}"/>
          </ac:spMkLst>
        </pc:spChg>
        <pc:spChg chg="add del mod topLvl">
          <ac:chgData name="鈴木 栄之心(suzuki-einoshin.cq3)" userId="59b9bc30-94fb-4888-9603-60f735782ef0" providerId="ADAL" clId="{7D0B0C48-914C-4FC1-B150-B39CEF21BE6A}" dt="2024-06-13T11:58:12.909" v="6585" actId="1036"/>
          <ac:spMkLst>
            <pc:docMk/>
            <pc:sldMk cId="272417689" sldId="307"/>
            <ac:spMk id="22" creationId="{E46A6BEC-C8BC-6FBC-8B75-7139AB95EBEE}"/>
          </ac:spMkLst>
        </pc:spChg>
        <pc:spChg chg="add del mod topLvl">
          <ac:chgData name="鈴木 栄之心(suzuki-einoshin.cq3)" userId="59b9bc30-94fb-4888-9603-60f735782ef0" providerId="ADAL" clId="{7D0B0C48-914C-4FC1-B150-B39CEF21BE6A}" dt="2024-06-13T11:58:12.909" v="6585" actId="1036"/>
          <ac:spMkLst>
            <pc:docMk/>
            <pc:sldMk cId="272417689" sldId="307"/>
            <ac:spMk id="23" creationId="{6F560200-0C13-BE7F-1ABE-64CEBABA3EDC}"/>
          </ac:spMkLst>
        </pc:spChg>
        <pc:spChg chg="add del mod topLvl">
          <ac:chgData name="鈴木 栄之心(suzuki-einoshin.cq3)" userId="59b9bc30-94fb-4888-9603-60f735782ef0" providerId="ADAL" clId="{7D0B0C48-914C-4FC1-B150-B39CEF21BE6A}" dt="2024-06-13T11:58:44.285" v="6597" actId="1035"/>
          <ac:spMkLst>
            <pc:docMk/>
            <pc:sldMk cId="272417689" sldId="307"/>
            <ac:spMk id="24" creationId="{5ACAFD14-4540-A013-1160-CD0DC5361AB7}"/>
          </ac:spMkLst>
        </pc:spChg>
        <pc:spChg chg="add del mod topLvl">
          <ac:chgData name="鈴木 栄之心(suzuki-einoshin.cq3)" userId="59b9bc30-94fb-4888-9603-60f735782ef0" providerId="ADAL" clId="{7D0B0C48-914C-4FC1-B150-B39CEF21BE6A}" dt="2024-06-13T11:58:12.909" v="6585" actId="1036"/>
          <ac:spMkLst>
            <pc:docMk/>
            <pc:sldMk cId="272417689" sldId="307"/>
            <ac:spMk id="25" creationId="{20DC477C-04A7-AFC9-0B2D-5FFDBBA606D2}"/>
          </ac:spMkLst>
        </pc:spChg>
        <pc:spChg chg="add del mod topLvl">
          <ac:chgData name="鈴木 栄之心(suzuki-einoshin.cq3)" userId="59b9bc30-94fb-4888-9603-60f735782ef0" providerId="ADAL" clId="{7D0B0C48-914C-4FC1-B150-B39CEF21BE6A}" dt="2024-06-13T11:58:12.909" v="6585" actId="1036"/>
          <ac:spMkLst>
            <pc:docMk/>
            <pc:sldMk cId="272417689" sldId="307"/>
            <ac:spMk id="26" creationId="{FE21D75F-2C7A-8FC3-4202-20978A9DB770}"/>
          </ac:spMkLst>
        </pc:spChg>
        <pc:spChg chg="add del mod topLvl">
          <ac:chgData name="鈴木 栄之心(suzuki-einoshin.cq3)" userId="59b9bc30-94fb-4888-9603-60f735782ef0" providerId="ADAL" clId="{7D0B0C48-914C-4FC1-B150-B39CEF21BE6A}" dt="2024-06-13T11:58:12.909" v="6585" actId="1036"/>
          <ac:spMkLst>
            <pc:docMk/>
            <pc:sldMk cId="272417689" sldId="307"/>
            <ac:spMk id="27" creationId="{34BE9B8F-BA91-EAAC-5BE2-B90E3EA68897}"/>
          </ac:spMkLst>
        </pc:spChg>
        <pc:spChg chg="add del mod topLvl">
          <ac:chgData name="鈴木 栄之心(suzuki-einoshin.cq3)" userId="59b9bc30-94fb-4888-9603-60f735782ef0" providerId="ADAL" clId="{7D0B0C48-914C-4FC1-B150-B39CEF21BE6A}" dt="2024-06-13T11:58:12.909" v="6585" actId="1036"/>
          <ac:spMkLst>
            <pc:docMk/>
            <pc:sldMk cId="272417689" sldId="307"/>
            <ac:spMk id="28" creationId="{7B2FEAE0-BB48-FC5B-76B2-90BFA19FE25D}"/>
          </ac:spMkLst>
        </pc:spChg>
        <pc:spChg chg="add del mod topLvl">
          <ac:chgData name="鈴木 栄之心(suzuki-einoshin.cq3)" userId="59b9bc30-94fb-4888-9603-60f735782ef0" providerId="ADAL" clId="{7D0B0C48-914C-4FC1-B150-B39CEF21BE6A}" dt="2024-06-13T11:58:12.909" v="6585" actId="1036"/>
          <ac:spMkLst>
            <pc:docMk/>
            <pc:sldMk cId="272417689" sldId="307"/>
            <ac:spMk id="29" creationId="{B44457E5-BCE5-98BA-3A01-B882F936E472}"/>
          </ac:spMkLst>
        </pc:spChg>
        <pc:spChg chg="add del mod topLvl">
          <ac:chgData name="鈴木 栄之心(suzuki-einoshin.cq3)" userId="59b9bc30-94fb-4888-9603-60f735782ef0" providerId="ADAL" clId="{7D0B0C48-914C-4FC1-B150-B39CEF21BE6A}" dt="2024-06-13T12:02:05.685" v="6608" actId="1036"/>
          <ac:spMkLst>
            <pc:docMk/>
            <pc:sldMk cId="272417689" sldId="307"/>
            <ac:spMk id="30" creationId="{FC86C20B-778D-1CFF-18EE-2D4424EEADDE}"/>
          </ac:spMkLst>
        </pc:spChg>
        <pc:spChg chg="add del mod topLvl">
          <ac:chgData name="鈴木 栄之心(suzuki-einoshin.cq3)" userId="59b9bc30-94fb-4888-9603-60f735782ef0" providerId="ADAL" clId="{7D0B0C48-914C-4FC1-B150-B39CEF21BE6A}" dt="2024-06-13T11:58:12.909" v="6585" actId="1036"/>
          <ac:spMkLst>
            <pc:docMk/>
            <pc:sldMk cId="272417689" sldId="307"/>
            <ac:spMk id="31" creationId="{A1704860-7697-88DC-CF41-522618D5CF9A}"/>
          </ac:spMkLst>
        </pc:spChg>
        <pc:spChg chg="add del mod topLvl">
          <ac:chgData name="鈴木 栄之心(suzuki-einoshin.cq3)" userId="59b9bc30-94fb-4888-9603-60f735782ef0" providerId="ADAL" clId="{7D0B0C48-914C-4FC1-B150-B39CEF21BE6A}" dt="2024-06-13T11:58:12.909" v="6585" actId="1036"/>
          <ac:spMkLst>
            <pc:docMk/>
            <pc:sldMk cId="272417689" sldId="307"/>
            <ac:spMk id="32" creationId="{4BFF3DEB-1954-12EC-3954-C35922E8FB81}"/>
          </ac:spMkLst>
        </pc:spChg>
        <pc:spChg chg="add del mod topLvl">
          <ac:chgData name="鈴木 栄之心(suzuki-einoshin.cq3)" userId="59b9bc30-94fb-4888-9603-60f735782ef0" providerId="ADAL" clId="{7D0B0C48-914C-4FC1-B150-B39CEF21BE6A}" dt="2024-06-13T11:58:12.909" v="6585" actId="1036"/>
          <ac:spMkLst>
            <pc:docMk/>
            <pc:sldMk cId="272417689" sldId="307"/>
            <ac:spMk id="33" creationId="{EB0D1F0D-B401-DDFB-951F-F60F63418D5E}"/>
          </ac:spMkLst>
        </pc:spChg>
        <pc:spChg chg="add del mod topLvl">
          <ac:chgData name="鈴木 栄之心(suzuki-einoshin.cq3)" userId="59b9bc30-94fb-4888-9603-60f735782ef0" providerId="ADAL" clId="{7D0B0C48-914C-4FC1-B150-B39CEF21BE6A}" dt="2024-06-13T11:58:12.909" v="6585" actId="1036"/>
          <ac:spMkLst>
            <pc:docMk/>
            <pc:sldMk cId="272417689" sldId="307"/>
            <ac:spMk id="34" creationId="{195C3EFF-B263-0E79-4711-A20E86848218}"/>
          </ac:spMkLst>
        </pc:spChg>
        <pc:spChg chg="mod topLvl">
          <ac:chgData name="鈴木 栄之心(suzuki-einoshin.cq3)" userId="59b9bc30-94fb-4888-9603-60f735782ef0" providerId="ADAL" clId="{7D0B0C48-914C-4FC1-B150-B39CEF21BE6A}" dt="2024-06-13T11:58:12.909" v="6585" actId="1036"/>
          <ac:spMkLst>
            <pc:docMk/>
            <pc:sldMk cId="272417689" sldId="307"/>
            <ac:spMk id="41" creationId="{2BFE23CB-F8BA-257F-485D-D583DE73D0FD}"/>
          </ac:spMkLst>
        </pc:spChg>
        <pc:spChg chg="mod topLvl">
          <ac:chgData name="鈴木 栄之心(suzuki-einoshin.cq3)" userId="59b9bc30-94fb-4888-9603-60f735782ef0" providerId="ADAL" clId="{7D0B0C48-914C-4FC1-B150-B39CEF21BE6A}" dt="2024-06-13T12:02:06.206" v="6609" actId="1035"/>
          <ac:spMkLst>
            <pc:docMk/>
            <pc:sldMk cId="272417689" sldId="307"/>
            <ac:spMk id="42" creationId="{A62671F9-2653-85BE-A7D4-3D6DE5F5B8D0}"/>
          </ac:spMkLst>
        </pc:spChg>
        <pc:spChg chg="mod topLvl">
          <ac:chgData name="鈴木 栄之心(suzuki-einoshin.cq3)" userId="59b9bc30-94fb-4888-9603-60f735782ef0" providerId="ADAL" clId="{7D0B0C48-914C-4FC1-B150-B39CEF21BE6A}" dt="2024-06-13T11:58:12.909" v="6585" actId="1036"/>
          <ac:spMkLst>
            <pc:docMk/>
            <pc:sldMk cId="272417689" sldId="307"/>
            <ac:spMk id="43" creationId="{107176AF-3853-507E-EBCF-8CD7026DF423}"/>
          </ac:spMkLst>
        </pc:spChg>
        <pc:spChg chg="mod topLvl">
          <ac:chgData name="鈴木 栄之心(suzuki-einoshin.cq3)" userId="59b9bc30-94fb-4888-9603-60f735782ef0" providerId="ADAL" clId="{7D0B0C48-914C-4FC1-B150-B39CEF21BE6A}" dt="2024-06-13T11:58:12.909" v="6585" actId="1036"/>
          <ac:spMkLst>
            <pc:docMk/>
            <pc:sldMk cId="272417689" sldId="307"/>
            <ac:spMk id="44" creationId="{B185DC4A-BB4C-E54A-0F1A-0850C3FF0B3F}"/>
          </ac:spMkLst>
        </pc:spChg>
        <pc:spChg chg="mod topLvl">
          <ac:chgData name="鈴木 栄之心(suzuki-einoshin.cq3)" userId="59b9bc30-94fb-4888-9603-60f735782ef0" providerId="ADAL" clId="{7D0B0C48-914C-4FC1-B150-B39CEF21BE6A}" dt="2024-06-13T11:58:12.909" v="6585" actId="1036"/>
          <ac:spMkLst>
            <pc:docMk/>
            <pc:sldMk cId="272417689" sldId="307"/>
            <ac:spMk id="45" creationId="{969AA8FD-6096-AFCA-D7C4-6F9E455799FF}"/>
          </ac:spMkLst>
        </pc:spChg>
        <pc:spChg chg="mod topLvl">
          <ac:chgData name="鈴木 栄之心(suzuki-einoshin.cq3)" userId="59b9bc30-94fb-4888-9603-60f735782ef0" providerId="ADAL" clId="{7D0B0C48-914C-4FC1-B150-B39CEF21BE6A}" dt="2024-06-13T11:58:12.909" v="6585" actId="1036"/>
          <ac:spMkLst>
            <pc:docMk/>
            <pc:sldMk cId="272417689" sldId="307"/>
            <ac:spMk id="46" creationId="{383FF15E-72DB-9604-94F6-9BD6D94F7D75}"/>
          </ac:spMkLst>
        </pc:spChg>
        <pc:spChg chg="mod">
          <ac:chgData name="鈴木 栄之心(suzuki-einoshin.cq3)" userId="59b9bc30-94fb-4888-9603-60f735782ef0" providerId="ADAL" clId="{7D0B0C48-914C-4FC1-B150-B39CEF21BE6A}" dt="2024-06-13T09:39:52.355" v="3248"/>
          <ac:spMkLst>
            <pc:docMk/>
            <pc:sldMk cId="272417689" sldId="307"/>
            <ac:spMk id="48" creationId="{C21415DF-6640-C95E-EE5A-C9A2872BB50C}"/>
          </ac:spMkLst>
        </pc:spChg>
        <pc:spChg chg="mod">
          <ac:chgData name="鈴木 栄之心(suzuki-einoshin.cq3)" userId="59b9bc30-94fb-4888-9603-60f735782ef0" providerId="ADAL" clId="{7D0B0C48-914C-4FC1-B150-B39CEF21BE6A}" dt="2024-06-13T09:39:52.355" v="3248"/>
          <ac:spMkLst>
            <pc:docMk/>
            <pc:sldMk cId="272417689" sldId="307"/>
            <ac:spMk id="49" creationId="{113529CE-6B50-CC9B-1369-51F26616DE42}"/>
          </ac:spMkLst>
        </pc:spChg>
        <pc:spChg chg="mod">
          <ac:chgData name="鈴木 栄之心(suzuki-einoshin.cq3)" userId="59b9bc30-94fb-4888-9603-60f735782ef0" providerId="ADAL" clId="{7D0B0C48-914C-4FC1-B150-B39CEF21BE6A}" dt="2024-06-13T09:39:52.355" v="3248"/>
          <ac:spMkLst>
            <pc:docMk/>
            <pc:sldMk cId="272417689" sldId="307"/>
            <ac:spMk id="50" creationId="{BE477974-D9A3-A656-41F5-71E0EBCF626A}"/>
          </ac:spMkLst>
        </pc:spChg>
        <pc:spChg chg="mod">
          <ac:chgData name="鈴木 栄之心(suzuki-einoshin.cq3)" userId="59b9bc30-94fb-4888-9603-60f735782ef0" providerId="ADAL" clId="{7D0B0C48-914C-4FC1-B150-B39CEF21BE6A}" dt="2024-06-13T09:39:52.355" v="3248"/>
          <ac:spMkLst>
            <pc:docMk/>
            <pc:sldMk cId="272417689" sldId="307"/>
            <ac:spMk id="51" creationId="{EDF19AF2-D5D9-22F7-F5CD-A62866DB191B}"/>
          </ac:spMkLst>
        </pc:spChg>
        <pc:spChg chg="mod">
          <ac:chgData name="鈴木 栄之心(suzuki-einoshin.cq3)" userId="59b9bc30-94fb-4888-9603-60f735782ef0" providerId="ADAL" clId="{7D0B0C48-914C-4FC1-B150-B39CEF21BE6A}" dt="2024-06-13T09:39:52.355" v="3248"/>
          <ac:spMkLst>
            <pc:docMk/>
            <pc:sldMk cId="272417689" sldId="307"/>
            <ac:spMk id="52" creationId="{29A1A988-5E31-7A26-0F83-72BD8FDF550F}"/>
          </ac:spMkLst>
        </pc:spChg>
        <pc:spChg chg="mod">
          <ac:chgData name="鈴木 栄之心(suzuki-einoshin.cq3)" userId="59b9bc30-94fb-4888-9603-60f735782ef0" providerId="ADAL" clId="{7D0B0C48-914C-4FC1-B150-B39CEF21BE6A}" dt="2024-06-13T09:39:52.355" v="3248"/>
          <ac:spMkLst>
            <pc:docMk/>
            <pc:sldMk cId="272417689" sldId="307"/>
            <ac:spMk id="53" creationId="{A9035978-DDD8-E789-38B9-5D1D0AF9ED06}"/>
          </ac:spMkLst>
        </pc:spChg>
        <pc:spChg chg="mod">
          <ac:chgData name="鈴木 栄之心(suzuki-einoshin.cq3)" userId="59b9bc30-94fb-4888-9603-60f735782ef0" providerId="ADAL" clId="{7D0B0C48-914C-4FC1-B150-B39CEF21BE6A}" dt="2024-06-13T09:40:03.866" v="3281"/>
          <ac:spMkLst>
            <pc:docMk/>
            <pc:sldMk cId="272417689" sldId="307"/>
            <ac:spMk id="55" creationId="{5EBF52C2-92EB-F923-902B-4A6D3D3C99FD}"/>
          </ac:spMkLst>
        </pc:spChg>
        <pc:spChg chg="mod">
          <ac:chgData name="鈴木 栄之心(suzuki-einoshin.cq3)" userId="59b9bc30-94fb-4888-9603-60f735782ef0" providerId="ADAL" clId="{7D0B0C48-914C-4FC1-B150-B39CEF21BE6A}" dt="2024-06-13T09:40:03.866" v="3281"/>
          <ac:spMkLst>
            <pc:docMk/>
            <pc:sldMk cId="272417689" sldId="307"/>
            <ac:spMk id="56" creationId="{8D52E87F-286E-AAE2-2E61-74221BFD213D}"/>
          </ac:spMkLst>
        </pc:spChg>
        <pc:spChg chg="mod">
          <ac:chgData name="鈴木 栄之心(suzuki-einoshin.cq3)" userId="59b9bc30-94fb-4888-9603-60f735782ef0" providerId="ADAL" clId="{7D0B0C48-914C-4FC1-B150-B39CEF21BE6A}" dt="2024-06-13T09:40:03.866" v="3281"/>
          <ac:spMkLst>
            <pc:docMk/>
            <pc:sldMk cId="272417689" sldId="307"/>
            <ac:spMk id="57" creationId="{11202D68-ADE6-AA40-C84D-B558CBEF4D1A}"/>
          </ac:spMkLst>
        </pc:spChg>
        <pc:spChg chg="mod">
          <ac:chgData name="鈴木 栄之心(suzuki-einoshin.cq3)" userId="59b9bc30-94fb-4888-9603-60f735782ef0" providerId="ADAL" clId="{7D0B0C48-914C-4FC1-B150-B39CEF21BE6A}" dt="2024-06-13T09:40:03.866" v="3281"/>
          <ac:spMkLst>
            <pc:docMk/>
            <pc:sldMk cId="272417689" sldId="307"/>
            <ac:spMk id="58" creationId="{9D2E86B4-A90C-E2ED-F958-A0A3DE988D3D}"/>
          </ac:spMkLst>
        </pc:spChg>
        <pc:spChg chg="mod">
          <ac:chgData name="鈴木 栄之心(suzuki-einoshin.cq3)" userId="59b9bc30-94fb-4888-9603-60f735782ef0" providerId="ADAL" clId="{7D0B0C48-914C-4FC1-B150-B39CEF21BE6A}" dt="2024-06-13T09:40:03.866" v="3281"/>
          <ac:spMkLst>
            <pc:docMk/>
            <pc:sldMk cId="272417689" sldId="307"/>
            <ac:spMk id="59" creationId="{3AE1522D-3EF9-D395-1A38-86EE6291E32E}"/>
          </ac:spMkLst>
        </pc:spChg>
        <pc:spChg chg="mod">
          <ac:chgData name="鈴木 栄之心(suzuki-einoshin.cq3)" userId="59b9bc30-94fb-4888-9603-60f735782ef0" providerId="ADAL" clId="{7D0B0C48-914C-4FC1-B150-B39CEF21BE6A}" dt="2024-06-13T09:40:03.866" v="3281"/>
          <ac:spMkLst>
            <pc:docMk/>
            <pc:sldMk cId="272417689" sldId="307"/>
            <ac:spMk id="60" creationId="{18B2A4D8-97AE-76FC-5CB0-7BF0E5ECA2AF}"/>
          </ac:spMkLst>
        </pc:spChg>
        <pc:spChg chg="add mod">
          <ac:chgData name="鈴木 栄之心(suzuki-einoshin.cq3)" userId="59b9bc30-94fb-4888-9603-60f735782ef0" providerId="ADAL" clId="{7D0B0C48-914C-4FC1-B150-B39CEF21BE6A}" dt="2024-06-13T11:58:12.909" v="6585" actId="1036"/>
          <ac:spMkLst>
            <pc:docMk/>
            <pc:sldMk cId="272417689" sldId="307"/>
            <ac:spMk id="61" creationId="{0C556FD9-3BED-A3E0-CAB0-09CAD90253E4}"/>
          </ac:spMkLst>
        </pc:spChg>
        <pc:spChg chg="add mod">
          <ac:chgData name="鈴木 栄之心(suzuki-einoshin.cq3)" userId="59b9bc30-94fb-4888-9603-60f735782ef0" providerId="ADAL" clId="{7D0B0C48-914C-4FC1-B150-B39CEF21BE6A}" dt="2024-06-13T11:58:12.909" v="6585" actId="1036"/>
          <ac:spMkLst>
            <pc:docMk/>
            <pc:sldMk cId="272417689" sldId="307"/>
            <ac:spMk id="62" creationId="{E3C5400D-4DC6-000D-E2CE-47BACC9FCF0D}"/>
          </ac:spMkLst>
        </pc:spChg>
        <pc:spChg chg="add mod">
          <ac:chgData name="鈴木 栄之心(suzuki-einoshin.cq3)" userId="59b9bc30-94fb-4888-9603-60f735782ef0" providerId="ADAL" clId="{7D0B0C48-914C-4FC1-B150-B39CEF21BE6A}" dt="2024-06-13T11:58:12.909" v="6585" actId="1036"/>
          <ac:spMkLst>
            <pc:docMk/>
            <pc:sldMk cId="272417689" sldId="307"/>
            <ac:spMk id="63" creationId="{D6F3D759-35A6-5965-7D24-A9854BAE244E}"/>
          </ac:spMkLst>
        </pc:spChg>
        <pc:spChg chg="add mod">
          <ac:chgData name="鈴木 栄之心(suzuki-einoshin.cq3)" userId="59b9bc30-94fb-4888-9603-60f735782ef0" providerId="ADAL" clId="{7D0B0C48-914C-4FC1-B150-B39CEF21BE6A}" dt="2024-06-13T11:58:12.909" v="6585" actId="1036"/>
          <ac:spMkLst>
            <pc:docMk/>
            <pc:sldMk cId="272417689" sldId="307"/>
            <ac:spMk id="64" creationId="{F777D2C8-B3F4-14DA-2CCC-41B1C9499174}"/>
          </ac:spMkLst>
        </pc:spChg>
        <pc:spChg chg="add mod">
          <ac:chgData name="鈴木 栄之心(suzuki-einoshin.cq3)" userId="59b9bc30-94fb-4888-9603-60f735782ef0" providerId="ADAL" clId="{7D0B0C48-914C-4FC1-B150-B39CEF21BE6A}" dt="2024-06-13T11:58:12.909" v="6585" actId="1036"/>
          <ac:spMkLst>
            <pc:docMk/>
            <pc:sldMk cId="272417689" sldId="307"/>
            <ac:spMk id="65" creationId="{97279FA4-6C0A-8DD3-056A-DC9D6CC3F773}"/>
          </ac:spMkLst>
        </pc:spChg>
        <pc:spChg chg="add mod">
          <ac:chgData name="鈴木 栄之心(suzuki-einoshin.cq3)" userId="59b9bc30-94fb-4888-9603-60f735782ef0" providerId="ADAL" clId="{7D0B0C48-914C-4FC1-B150-B39CEF21BE6A}" dt="2024-06-13T11:58:12.909" v="6585" actId="1036"/>
          <ac:spMkLst>
            <pc:docMk/>
            <pc:sldMk cId="272417689" sldId="307"/>
            <ac:spMk id="66" creationId="{633C16FA-F2EE-E1FD-BBD9-CE060328C3CC}"/>
          </ac:spMkLst>
        </pc:spChg>
        <pc:spChg chg="add mod">
          <ac:chgData name="鈴木 栄之心(suzuki-einoshin.cq3)" userId="59b9bc30-94fb-4888-9603-60f735782ef0" providerId="ADAL" clId="{7D0B0C48-914C-4FC1-B150-B39CEF21BE6A}" dt="2024-06-13T11:58:12.909" v="6585" actId="1036"/>
          <ac:spMkLst>
            <pc:docMk/>
            <pc:sldMk cId="272417689" sldId="307"/>
            <ac:spMk id="67" creationId="{E89DD450-9F63-E23C-071A-11713EBBDEEA}"/>
          </ac:spMkLst>
        </pc:spChg>
        <pc:spChg chg="add mod">
          <ac:chgData name="鈴木 栄之心(suzuki-einoshin.cq3)" userId="59b9bc30-94fb-4888-9603-60f735782ef0" providerId="ADAL" clId="{7D0B0C48-914C-4FC1-B150-B39CEF21BE6A}" dt="2024-06-13T10:08:50.505" v="4098"/>
          <ac:spMkLst>
            <pc:docMk/>
            <pc:sldMk cId="272417689" sldId="307"/>
            <ac:spMk id="68" creationId="{EF066C2A-8A7C-4F6A-2DA4-EECAFC4346BD}"/>
          </ac:spMkLst>
        </pc:spChg>
        <pc:grpChg chg="add del mod">
          <ac:chgData name="鈴木 栄之心(suzuki-einoshin.cq3)" userId="59b9bc30-94fb-4888-9603-60f735782ef0" providerId="ADAL" clId="{7D0B0C48-914C-4FC1-B150-B39CEF21BE6A}" dt="2024-06-13T09:38:21.386" v="3170" actId="478"/>
          <ac:grpSpMkLst>
            <pc:docMk/>
            <pc:sldMk cId="272417689" sldId="307"/>
            <ac:grpSpMk id="35" creationId="{B4B15C56-6AC2-C6A7-C50D-8CE3C7A89A12}"/>
          </ac:grpSpMkLst>
        </pc:grpChg>
        <pc:grpChg chg="add del mod">
          <ac:chgData name="鈴木 栄之心(suzuki-einoshin.cq3)" userId="59b9bc30-94fb-4888-9603-60f735782ef0" providerId="ADAL" clId="{7D0B0C48-914C-4FC1-B150-B39CEF21BE6A}" dt="2024-06-13T09:41:22.521" v="3325" actId="165"/>
          <ac:grpSpMkLst>
            <pc:docMk/>
            <pc:sldMk cId="272417689" sldId="307"/>
            <ac:grpSpMk id="36" creationId="{7F5B08AE-B4D9-7251-A844-6045FDECEE48}"/>
          </ac:grpSpMkLst>
        </pc:grpChg>
        <pc:grpChg chg="add del mod">
          <ac:chgData name="鈴木 栄之心(suzuki-einoshin.cq3)" userId="59b9bc30-94fb-4888-9603-60f735782ef0" providerId="ADAL" clId="{7D0B0C48-914C-4FC1-B150-B39CEF21BE6A}" dt="2024-06-13T09:41:22.521" v="3325" actId="165"/>
          <ac:grpSpMkLst>
            <pc:docMk/>
            <pc:sldMk cId="272417689" sldId="307"/>
            <ac:grpSpMk id="37" creationId="{96EDDA9C-69B8-F8C4-D005-B5A4549060CE}"/>
          </ac:grpSpMkLst>
        </pc:grpChg>
        <pc:grpChg chg="add del mod">
          <ac:chgData name="鈴木 栄之心(suzuki-einoshin.cq3)" userId="59b9bc30-94fb-4888-9603-60f735782ef0" providerId="ADAL" clId="{7D0B0C48-914C-4FC1-B150-B39CEF21BE6A}" dt="2024-06-13T09:41:22.521" v="3325" actId="165"/>
          <ac:grpSpMkLst>
            <pc:docMk/>
            <pc:sldMk cId="272417689" sldId="307"/>
            <ac:grpSpMk id="38" creationId="{21F2076D-F731-0621-B934-531CE39D9E0B}"/>
          </ac:grpSpMkLst>
        </pc:grpChg>
        <pc:grpChg chg="add del mod">
          <ac:chgData name="鈴木 栄之心(suzuki-einoshin.cq3)" userId="59b9bc30-94fb-4888-9603-60f735782ef0" providerId="ADAL" clId="{7D0B0C48-914C-4FC1-B150-B39CEF21BE6A}" dt="2024-06-13T09:41:22.521" v="3325" actId="165"/>
          <ac:grpSpMkLst>
            <pc:docMk/>
            <pc:sldMk cId="272417689" sldId="307"/>
            <ac:grpSpMk id="39" creationId="{C5109BD3-106F-D83B-1D09-FEFD52577847}"/>
          </ac:grpSpMkLst>
        </pc:grpChg>
        <pc:grpChg chg="add del mod">
          <ac:chgData name="鈴木 栄之心(suzuki-einoshin.cq3)" userId="59b9bc30-94fb-4888-9603-60f735782ef0" providerId="ADAL" clId="{7D0B0C48-914C-4FC1-B150-B39CEF21BE6A}" dt="2024-06-13T09:41:22.521" v="3325" actId="165"/>
          <ac:grpSpMkLst>
            <pc:docMk/>
            <pc:sldMk cId="272417689" sldId="307"/>
            <ac:grpSpMk id="40" creationId="{76B7724D-FE09-128B-ACDC-37B2CAE05509}"/>
          </ac:grpSpMkLst>
        </pc:grpChg>
        <pc:grpChg chg="add del mod">
          <ac:chgData name="鈴木 栄之心(suzuki-einoshin.cq3)" userId="59b9bc30-94fb-4888-9603-60f735782ef0" providerId="ADAL" clId="{7D0B0C48-914C-4FC1-B150-B39CEF21BE6A}" dt="2024-06-13T09:39:58.860" v="3278" actId="478"/>
          <ac:grpSpMkLst>
            <pc:docMk/>
            <pc:sldMk cId="272417689" sldId="307"/>
            <ac:grpSpMk id="47" creationId="{E4913A13-6B46-5405-DF12-04700F54D2CA}"/>
          </ac:grpSpMkLst>
        </pc:grpChg>
        <pc:grpChg chg="add del mod">
          <ac:chgData name="鈴木 栄之心(suzuki-einoshin.cq3)" userId="59b9bc30-94fb-4888-9603-60f735782ef0" providerId="ADAL" clId="{7D0B0C48-914C-4FC1-B150-B39CEF21BE6A}" dt="2024-06-13T09:40:10.440" v="3305" actId="478"/>
          <ac:grpSpMkLst>
            <pc:docMk/>
            <pc:sldMk cId="272417689" sldId="307"/>
            <ac:grpSpMk id="54" creationId="{128DA62D-DC76-8E8D-EC77-4FE7F72F6A7C}"/>
          </ac:grpSpMkLst>
        </pc:grpChg>
      </pc:sldChg>
      <pc:sldChg chg="addSp delSp modSp add mod">
        <pc:chgData name="鈴木 栄之心(suzuki-einoshin.cq3)" userId="59b9bc30-94fb-4888-9603-60f735782ef0" providerId="ADAL" clId="{7D0B0C48-914C-4FC1-B150-B39CEF21BE6A}" dt="2024-06-13T11:58:30.273" v="6592" actId="1035"/>
        <pc:sldMkLst>
          <pc:docMk/>
          <pc:sldMk cId="330689540" sldId="308"/>
        </pc:sldMkLst>
        <pc:spChg chg="del">
          <ac:chgData name="鈴木 栄之心(suzuki-einoshin.cq3)" userId="59b9bc30-94fb-4888-9603-60f735782ef0" providerId="ADAL" clId="{7D0B0C48-914C-4FC1-B150-B39CEF21BE6A}" dt="2024-06-13T10:08:53.838" v="4099" actId="478"/>
          <ac:spMkLst>
            <pc:docMk/>
            <pc:sldMk cId="330689540" sldId="308"/>
            <ac:spMk id="3" creationId="{9E53CC10-1F96-BB72-7D5F-AE033C44C1F9}"/>
          </ac:spMkLst>
        </pc:spChg>
        <pc:spChg chg="mod">
          <ac:chgData name="鈴木 栄之心(suzuki-einoshin.cq3)" userId="59b9bc30-94fb-4888-9603-60f735782ef0" providerId="ADAL" clId="{7D0B0C48-914C-4FC1-B150-B39CEF21BE6A}" dt="2024-06-13T09:35:54.538" v="3101" actId="20577"/>
          <ac:spMkLst>
            <pc:docMk/>
            <pc:sldMk cId="330689540" sldId="308"/>
            <ac:spMk id="4" creationId="{71EB5D74-0332-07E3-6589-0CC92962FA15}"/>
          </ac:spMkLst>
        </pc:spChg>
        <pc:spChg chg="add mod">
          <ac:chgData name="鈴木 栄之心(suzuki-einoshin.cq3)" userId="59b9bc30-94fb-4888-9603-60f735782ef0" providerId="ADAL" clId="{7D0B0C48-914C-4FC1-B150-B39CEF21BE6A}" dt="2024-06-13T09:39:14.700" v="3223" actId="164"/>
          <ac:spMkLst>
            <pc:docMk/>
            <pc:sldMk cId="330689540" sldId="308"/>
            <ac:spMk id="5" creationId="{43D48D8C-AE95-0DD2-3EAD-63A72729D2EE}"/>
          </ac:spMkLst>
        </pc:spChg>
        <pc:spChg chg="add mod">
          <ac:chgData name="鈴木 栄之心(suzuki-einoshin.cq3)" userId="59b9bc30-94fb-4888-9603-60f735782ef0" providerId="ADAL" clId="{7D0B0C48-914C-4FC1-B150-B39CEF21BE6A}" dt="2024-06-13T09:39:14.700" v="3223" actId="164"/>
          <ac:spMkLst>
            <pc:docMk/>
            <pc:sldMk cId="330689540" sldId="308"/>
            <ac:spMk id="6" creationId="{09F311F6-F1C3-5415-FE66-709F48B97CB4}"/>
          </ac:spMkLst>
        </pc:spChg>
        <pc:spChg chg="add mod">
          <ac:chgData name="鈴木 栄之心(suzuki-einoshin.cq3)" userId="59b9bc30-94fb-4888-9603-60f735782ef0" providerId="ADAL" clId="{7D0B0C48-914C-4FC1-B150-B39CEF21BE6A}" dt="2024-06-13T09:39:14.700" v="3223" actId="164"/>
          <ac:spMkLst>
            <pc:docMk/>
            <pc:sldMk cId="330689540" sldId="308"/>
            <ac:spMk id="7" creationId="{E0CAB113-4EC6-DE71-20A4-7D6D5112CBFD}"/>
          </ac:spMkLst>
        </pc:spChg>
        <pc:spChg chg="add mod topLvl">
          <ac:chgData name="鈴木 栄之心(suzuki-einoshin.cq3)" userId="59b9bc30-94fb-4888-9603-60f735782ef0" providerId="ADAL" clId="{7D0B0C48-914C-4FC1-B150-B39CEF21BE6A}" dt="2024-06-13T11:58:21.831" v="6590" actId="1036"/>
          <ac:spMkLst>
            <pc:docMk/>
            <pc:sldMk cId="330689540" sldId="308"/>
            <ac:spMk id="8" creationId="{3F5C6D4F-3465-4B4D-6C43-ED87FB8D6D94}"/>
          </ac:spMkLst>
        </pc:spChg>
        <pc:spChg chg="add mod topLvl">
          <ac:chgData name="鈴木 栄之心(suzuki-einoshin.cq3)" userId="59b9bc30-94fb-4888-9603-60f735782ef0" providerId="ADAL" clId="{7D0B0C48-914C-4FC1-B150-B39CEF21BE6A}" dt="2024-06-13T11:58:21.831" v="6590" actId="1036"/>
          <ac:spMkLst>
            <pc:docMk/>
            <pc:sldMk cId="330689540" sldId="308"/>
            <ac:spMk id="9" creationId="{12B7EC8E-D32F-93C7-C2C8-92BB13A4156C}"/>
          </ac:spMkLst>
        </pc:spChg>
        <pc:spChg chg="add mod topLvl">
          <ac:chgData name="鈴木 栄之心(suzuki-einoshin.cq3)" userId="59b9bc30-94fb-4888-9603-60f735782ef0" providerId="ADAL" clId="{7D0B0C48-914C-4FC1-B150-B39CEF21BE6A}" dt="2024-06-13T11:58:21.831" v="6590" actId="1036"/>
          <ac:spMkLst>
            <pc:docMk/>
            <pc:sldMk cId="330689540" sldId="308"/>
            <ac:spMk id="10" creationId="{1DB5DCB6-1F5D-18D1-48F6-9300A324E592}"/>
          </ac:spMkLst>
        </pc:spChg>
        <pc:spChg chg="add mod topLvl">
          <ac:chgData name="鈴木 栄之心(suzuki-einoshin.cq3)" userId="59b9bc30-94fb-4888-9603-60f735782ef0" providerId="ADAL" clId="{7D0B0C48-914C-4FC1-B150-B39CEF21BE6A}" dt="2024-06-13T11:58:21.831" v="6590" actId="1036"/>
          <ac:spMkLst>
            <pc:docMk/>
            <pc:sldMk cId="330689540" sldId="308"/>
            <ac:spMk id="11" creationId="{4400036D-C129-CC90-DCD8-FD9C4127B975}"/>
          </ac:spMkLst>
        </pc:spChg>
        <pc:spChg chg="add mod topLvl">
          <ac:chgData name="鈴木 栄之心(suzuki-einoshin.cq3)" userId="59b9bc30-94fb-4888-9603-60f735782ef0" providerId="ADAL" clId="{7D0B0C48-914C-4FC1-B150-B39CEF21BE6A}" dt="2024-06-13T11:58:21.831" v="6590" actId="1036"/>
          <ac:spMkLst>
            <pc:docMk/>
            <pc:sldMk cId="330689540" sldId="308"/>
            <ac:spMk id="12" creationId="{3D8962FA-6BC2-FC51-067C-A1F66D68E48F}"/>
          </ac:spMkLst>
        </pc:spChg>
        <pc:spChg chg="add mod topLvl">
          <ac:chgData name="鈴木 栄之心(suzuki-einoshin.cq3)" userId="59b9bc30-94fb-4888-9603-60f735782ef0" providerId="ADAL" clId="{7D0B0C48-914C-4FC1-B150-B39CEF21BE6A}" dt="2024-06-13T11:58:21.831" v="6590" actId="1036"/>
          <ac:spMkLst>
            <pc:docMk/>
            <pc:sldMk cId="330689540" sldId="308"/>
            <ac:spMk id="13" creationId="{67AFAFD8-BDC7-CE68-A062-9E6DFE217CED}"/>
          </ac:spMkLst>
        </pc:spChg>
        <pc:spChg chg="add mod topLvl">
          <ac:chgData name="鈴木 栄之心(suzuki-einoshin.cq3)" userId="59b9bc30-94fb-4888-9603-60f735782ef0" providerId="ADAL" clId="{7D0B0C48-914C-4FC1-B150-B39CEF21BE6A}" dt="2024-06-13T11:58:21.831" v="6590" actId="1036"/>
          <ac:spMkLst>
            <pc:docMk/>
            <pc:sldMk cId="330689540" sldId="308"/>
            <ac:spMk id="14" creationId="{B2589548-A638-B493-B5EA-4F5CEAD43AE8}"/>
          </ac:spMkLst>
        </pc:spChg>
        <pc:spChg chg="add mod topLvl">
          <ac:chgData name="鈴木 栄之心(suzuki-einoshin.cq3)" userId="59b9bc30-94fb-4888-9603-60f735782ef0" providerId="ADAL" clId="{7D0B0C48-914C-4FC1-B150-B39CEF21BE6A}" dt="2024-06-13T11:58:21.831" v="6590" actId="1036"/>
          <ac:spMkLst>
            <pc:docMk/>
            <pc:sldMk cId="330689540" sldId="308"/>
            <ac:spMk id="15" creationId="{BEBA0DC1-AC09-B3BF-4708-9EBCB44C7A4D}"/>
          </ac:spMkLst>
        </pc:spChg>
        <pc:spChg chg="add mod topLvl">
          <ac:chgData name="鈴木 栄之心(suzuki-einoshin.cq3)" userId="59b9bc30-94fb-4888-9603-60f735782ef0" providerId="ADAL" clId="{7D0B0C48-914C-4FC1-B150-B39CEF21BE6A}" dt="2024-06-13T11:58:21.831" v="6590" actId="1036"/>
          <ac:spMkLst>
            <pc:docMk/>
            <pc:sldMk cId="330689540" sldId="308"/>
            <ac:spMk id="16" creationId="{BA30975D-B4F5-2857-9B27-4D8739E2C90E}"/>
          </ac:spMkLst>
        </pc:spChg>
        <pc:spChg chg="add mod">
          <ac:chgData name="鈴木 栄之心(suzuki-einoshin.cq3)" userId="59b9bc30-94fb-4888-9603-60f735782ef0" providerId="ADAL" clId="{7D0B0C48-914C-4FC1-B150-B39CEF21BE6A}" dt="2024-06-13T09:39:40.951" v="3227" actId="164"/>
          <ac:spMkLst>
            <pc:docMk/>
            <pc:sldMk cId="330689540" sldId="308"/>
            <ac:spMk id="17" creationId="{78AA0008-3590-55A3-D4F4-8B38AD60F90A}"/>
          </ac:spMkLst>
        </pc:spChg>
        <pc:spChg chg="add mod">
          <ac:chgData name="鈴木 栄之心(suzuki-einoshin.cq3)" userId="59b9bc30-94fb-4888-9603-60f735782ef0" providerId="ADAL" clId="{7D0B0C48-914C-4FC1-B150-B39CEF21BE6A}" dt="2024-06-13T09:39:40.951" v="3227" actId="164"/>
          <ac:spMkLst>
            <pc:docMk/>
            <pc:sldMk cId="330689540" sldId="308"/>
            <ac:spMk id="18" creationId="{D1F1EAAB-70B0-FB13-0E86-0AA1E1031BA3}"/>
          </ac:spMkLst>
        </pc:spChg>
        <pc:spChg chg="add mod">
          <ac:chgData name="鈴木 栄之心(suzuki-einoshin.cq3)" userId="59b9bc30-94fb-4888-9603-60f735782ef0" providerId="ADAL" clId="{7D0B0C48-914C-4FC1-B150-B39CEF21BE6A}" dt="2024-06-13T09:39:40.951" v="3227" actId="164"/>
          <ac:spMkLst>
            <pc:docMk/>
            <pc:sldMk cId="330689540" sldId="308"/>
            <ac:spMk id="19" creationId="{138BB55F-8712-F5B3-D271-4A29BA9C3711}"/>
          </ac:spMkLst>
        </pc:spChg>
        <pc:spChg chg="add mod">
          <ac:chgData name="鈴木 栄之心(suzuki-einoshin.cq3)" userId="59b9bc30-94fb-4888-9603-60f735782ef0" providerId="ADAL" clId="{7D0B0C48-914C-4FC1-B150-B39CEF21BE6A}" dt="2024-06-13T09:39:14.700" v="3223" actId="164"/>
          <ac:spMkLst>
            <pc:docMk/>
            <pc:sldMk cId="330689540" sldId="308"/>
            <ac:spMk id="20" creationId="{9F0A731F-8D9E-90F4-49DE-AF6A3D6A7653}"/>
          </ac:spMkLst>
        </pc:spChg>
        <pc:spChg chg="add mod topLvl">
          <ac:chgData name="鈴木 栄之心(suzuki-einoshin.cq3)" userId="59b9bc30-94fb-4888-9603-60f735782ef0" providerId="ADAL" clId="{7D0B0C48-914C-4FC1-B150-B39CEF21BE6A}" dt="2024-06-13T11:58:21.831" v="6590" actId="1036"/>
          <ac:spMkLst>
            <pc:docMk/>
            <pc:sldMk cId="330689540" sldId="308"/>
            <ac:spMk id="21" creationId="{584D4EE0-5011-AFED-E6E9-D44943B58D1E}"/>
          </ac:spMkLst>
        </pc:spChg>
        <pc:spChg chg="add mod topLvl">
          <ac:chgData name="鈴木 栄之心(suzuki-einoshin.cq3)" userId="59b9bc30-94fb-4888-9603-60f735782ef0" providerId="ADAL" clId="{7D0B0C48-914C-4FC1-B150-B39CEF21BE6A}" dt="2024-06-13T11:58:21.831" v="6590" actId="1036"/>
          <ac:spMkLst>
            <pc:docMk/>
            <pc:sldMk cId="330689540" sldId="308"/>
            <ac:spMk id="22" creationId="{1420EBFE-767D-0A65-3237-4CB984B0BB08}"/>
          </ac:spMkLst>
        </pc:spChg>
        <pc:spChg chg="add mod topLvl">
          <ac:chgData name="鈴木 栄之心(suzuki-einoshin.cq3)" userId="59b9bc30-94fb-4888-9603-60f735782ef0" providerId="ADAL" clId="{7D0B0C48-914C-4FC1-B150-B39CEF21BE6A}" dt="2024-06-13T11:58:21.831" v="6590" actId="1036"/>
          <ac:spMkLst>
            <pc:docMk/>
            <pc:sldMk cId="330689540" sldId="308"/>
            <ac:spMk id="23" creationId="{25E409B5-2C37-8F80-0E74-1977D34D446C}"/>
          </ac:spMkLst>
        </pc:spChg>
        <pc:spChg chg="add mod">
          <ac:chgData name="鈴木 栄之心(suzuki-einoshin.cq3)" userId="59b9bc30-94fb-4888-9603-60f735782ef0" providerId="ADAL" clId="{7D0B0C48-914C-4FC1-B150-B39CEF21BE6A}" dt="2024-06-13T09:39:40.951" v="3227" actId="164"/>
          <ac:spMkLst>
            <pc:docMk/>
            <pc:sldMk cId="330689540" sldId="308"/>
            <ac:spMk id="24" creationId="{F3E12024-51D1-E7C2-D224-64348C4D61AF}"/>
          </ac:spMkLst>
        </pc:spChg>
        <pc:spChg chg="add mod">
          <ac:chgData name="鈴木 栄之心(suzuki-einoshin.cq3)" userId="59b9bc30-94fb-4888-9603-60f735782ef0" providerId="ADAL" clId="{7D0B0C48-914C-4FC1-B150-B39CEF21BE6A}" dt="2024-06-13T09:39:14.700" v="3223" actId="164"/>
          <ac:spMkLst>
            <pc:docMk/>
            <pc:sldMk cId="330689540" sldId="308"/>
            <ac:spMk id="25" creationId="{0E3A9E55-6460-E22F-0517-775066C99B7F}"/>
          </ac:spMkLst>
        </pc:spChg>
        <pc:spChg chg="add mod">
          <ac:chgData name="鈴木 栄之心(suzuki-einoshin.cq3)" userId="59b9bc30-94fb-4888-9603-60f735782ef0" providerId="ADAL" clId="{7D0B0C48-914C-4FC1-B150-B39CEF21BE6A}" dt="2024-06-13T09:39:14.700" v="3223" actId="164"/>
          <ac:spMkLst>
            <pc:docMk/>
            <pc:sldMk cId="330689540" sldId="308"/>
            <ac:spMk id="26" creationId="{481FDD99-9EB5-CBC5-A077-092D67CC49B6}"/>
          </ac:spMkLst>
        </pc:spChg>
        <pc:spChg chg="add mod topLvl">
          <ac:chgData name="鈴木 栄之心(suzuki-einoshin.cq3)" userId="59b9bc30-94fb-4888-9603-60f735782ef0" providerId="ADAL" clId="{7D0B0C48-914C-4FC1-B150-B39CEF21BE6A}" dt="2024-06-13T11:58:21.831" v="6590" actId="1036"/>
          <ac:spMkLst>
            <pc:docMk/>
            <pc:sldMk cId="330689540" sldId="308"/>
            <ac:spMk id="27" creationId="{DD74F393-717F-0106-BD6C-9437584C43A2}"/>
          </ac:spMkLst>
        </pc:spChg>
        <pc:spChg chg="add mod topLvl">
          <ac:chgData name="鈴木 栄之心(suzuki-einoshin.cq3)" userId="59b9bc30-94fb-4888-9603-60f735782ef0" providerId="ADAL" clId="{7D0B0C48-914C-4FC1-B150-B39CEF21BE6A}" dt="2024-06-13T11:58:21.831" v="6590" actId="1036"/>
          <ac:spMkLst>
            <pc:docMk/>
            <pc:sldMk cId="330689540" sldId="308"/>
            <ac:spMk id="28" creationId="{06418781-8D7D-BF3C-224E-FBB619DBFC84}"/>
          </ac:spMkLst>
        </pc:spChg>
        <pc:spChg chg="add mod topLvl">
          <ac:chgData name="鈴木 栄之心(suzuki-einoshin.cq3)" userId="59b9bc30-94fb-4888-9603-60f735782ef0" providerId="ADAL" clId="{7D0B0C48-914C-4FC1-B150-B39CEF21BE6A}" dt="2024-06-13T11:58:21.831" v="6590" actId="1036"/>
          <ac:spMkLst>
            <pc:docMk/>
            <pc:sldMk cId="330689540" sldId="308"/>
            <ac:spMk id="29" creationId="{700A6770-8AE7-93E1-CCAB-8FE281DF0B77}"/>
          </ac:spMkLst>
        </pc:spChg>
        <pc:spChg chg="add mod topLvl">
          <ac:chgData name="鈴木 栄之心(suzuki-einoshin.cq3)" userId="59b9bc30-94fb-4888-9603-60f735782ef0" providerId="ADAL" clId="{7D0B0C48-914C-4FC1-B150-B39CEF21BE6A}" dt="2024-06-13T11:58:21.831" v="6590" actId="1036"/>
          <ac:spMkLst>
            <pc:docMk/>
            <pc:sldMk cId="330689540" sldId="308"/>
            <ac:spMk id="30" creationId="{8C0AE403-AC23-3EF0-D8CB-F624A1B3F0CB}"/>
          </ac:spMkLst>
        </pc:spChg>
        <pc:spChg chg="add mod topLvl">
          <ac:chgData name="鈴木 栄之心(suzuki-einoshin.cq3)" userId="59b9bc30-94fb-4888-9603-60f735782ef0" providerId="ADAL" clId="{7D0B0C48-914C-4FC1-B150-B39CEF21BE6A}" dt="2024-06-13T11:58:21.831" v="6590" actId="1036"/>
          <ac:spMkLst>
            <pc:docMk/>
            <pc:sldMk cId="330689540" sldId="308"/>
            <ac:spMk id="31" creationId="{12D31091-42DB-6297-89B5-E2DDBEA3EA92}"/>
          </ac:spMkLst>
        </pc:spChg>
        <pc:spChg chg="add mod topLvl">
          <ac:chgData name="鈴木 栄之心(suzuki-einoshin.cq3)" userId="59b9bc30-94fb-4888-9603-60f735782ef0" providerId="ADAL" clId="{7D0B0C48-914C-4FC1-B150-B39CEF21BE6A}" dt="2024-06-13T11:58:21.831" v="6590" actId="1036"/>
          <ac:spMkLst>
            <pc:docMk/>
            <pc:sldMk cId="330689540" sldId="308"/>
            <ac:spMk id="32" creationId="{42B792E3-D626-56E9-8072-1BF7ACA8E036}"/>
          </ac:spMkLst>
        </pc:spChg>
        <pc:spChg chg="add mod">
          <ac:chgData name="鈴木 栄之心(suzuki-einoshin.cq3)" userId="59b9bc30-94fb-4888-9603-60f735782ef0" providerId="ADAL" clId="{7D0B0C48-914C-4FC1-B150-B39CEF21BE6A}" dt="2024-06-13T09:39:40.951" v="3227" actId="164"/>
          <ac:spMkLst>
            <pc:docMk/>
            <pc:sldMk cId="330689540" sldId="308"/>
            <ac:spMk id="33" creationId="{610B2EB3-F98A-AED1-92AD-80B89C5BAD5E}"/>
          </ac:spMkLst>
        </pc:spChg>
        <pc:spChg chg="add mod">
          <ac:chgData name="鈴木 栄之心(suzuki-einoshin.cq3)" userId="59b9bc30-94fb-4888-9603-60f735782ef0" providerId="ADAL" clId="{7D0B0C48-914C-4FC1-B150-B39CEF21BE6A}" dt="2024-06-13T09:39:40.951" v="3227" actId="164"/>
          <ac:spMkLst>
            <pc:docMk/>
            <pc:sldMk cId="330689540" sldId="308"/>
            <ac:spMk id="34" creationId="{05905C0E-EF4F-E221-F571-732032E4F6AE}"/>
          </ac:spMkLst>
        </pc:spChg>
        <pc:spChg chg="mod topLvl">
          <ac:chgData name="鈴木 栄之心(suzuki-einoshin.cq3)" userId="59b9bc30-94fb-4888-9603-60f735782ef0" providerId="ADAL" clId="{7D0B0C48-914C-4FC1-B150-B39CEF21BE6A}" dt="2024-06-13T11:58:21.831" v="6590" actId="1036"/>
          <ac:spMkLst>
            <pc:docMk/>
            <pc:sldMk cId="330689540" sldId="308"/>
            <ac:spMk id="41" creationId="{E7E7CBD1-E780-3749-371D-AFA6A1B4669A}"/>
          </ac:spMkLst>
        </pc:spChg>
        <pc:spChg chg="mod topLvl">
          <ac:chgData name="鈴木 栄之心(suzuki-einoshin.cq3)" userId="59b9bc30-94fb-4888-9603-60f735782ef0" providerId="ADAL" clId="{7D0B0C48-914C-4FC1-B150-B39CEF21BE6A}" dt="2024-06-13T11:58:21.831" v="6590" actId="1036"/>
          <ac:spMkLst>
            <pc:docMk/>
            <pc:sldMk cId="330689540" sldId="308"/>
            <ac:spMk id="42" creationId="{C8539BD0-93D1-F89E-7DFD-43735423F660}"/>
          </ac:spMkLst>
        </pc:spChg>
        <pc:spChg chg="mod topLvl">
          <ac:chgData name="鈴木 栄之心(suzuki-einoshin.cq3)" userId="59b9bc30-94fb-4888-9603-60f735782ef0" providerId="ADAL" clId="{7D0B0C48-914C-4FC1-B150-B39CEF21BE6A}" dt="2024-06-13T11:58:21.831" v="6590" actId="1036"/>
          <ac:spMkLst>
            <pc:docMk/>
            <pc:sldMk cId="330689540" sldId="308"/>
            <ac:spMk id="43" creationId="{50516C59-80F9-9A4B-135B-80E283F5A492}"/>
          </ac:spMkLst>
        </pc:spChg>
        <pc:spChg chg="mod topLvl">
          <ac:chgData name="鈴木 栄之心(suzuki-einoshin.cq3)" userId="59b9bc30-94fb-4888-9603-60f735782ef0" providerId="ADAL" clId="{7D0B0C48-914C-4FC1-B150-B39CEF21BE6A}" dt="2024-06-13T11:58:21.831" v="6590" actId="1036"/>
          <ac:spMkLst>
            <pc:docMk/>
            <pc:sldMk cId="330689540" sldId="308"/>
            <ac:spMk id="44" creationId="{AD91286D-DE0B-B242-1CDB-E814E7B05DC1}"/>
          </ac:spMkLst>
        </pc:spChg>
        <pc:spChg chg="mod topLvl">
          <ac:chgData name="鈴木 栄之心(suzuki-einoshin.cq3)" userId="59b9bc30-94fb-4888-9603-60f735782ef0" providerId="ADAL" clId="{7D0B0C48-914C-4FC1-B150-B39CEF21BE6A}" dt="2024-06-13T11:58:21.831" v="6590" actId="1036"/>
          <ac:spMkLst>
            <pc:docMk/>
            <pc:sldMk cId="330689540" sldId="308"/>
            <ac:spMk id="45" creationId="{1D75BEAC-F250-B600-2C9C-9AB268476B18}"/>
          </ac:spMkLst>
        </pc:spChg>
        <pc:spChg chg="mod topLvl">
          <ac:chgData name="鈴木 栄之心(suzuki-einoshin.cq3)" userId="59b9bc30-94fb-4888-9603-60f735782ef0" providerId="ADAL" clId="{7D0B0C48-914C-4FC1-B150-B39CEF21BE6A}" dt="2024-06-13T11:58:21.831" v="6590" actId="1036"/>
          <ac:spMkLst>
            <pc:docMk/>
            <pc:sldMk cId="330689540" sldId="308"/>
            <ac:spMk id="46" creationId="{BD2BDB26-EA41-8032-D18B-B1E462473156}"/>
          </ac:spMkLst>
        </pc:spChg>
        <pc:spChg chg="mod topLvl">
          <ac:chgData name="鈴木 栄之心(suzuki-einoshin.cq3)" userId="59b9bc30-94fb-4888-9603-60f735782ef0" providerId="ADAL" clId="{7D0B0C48-914C-4FC1-B150-B39CEF21BE6A}" dt="2024-06-13T11:58:21.831" v="6590" actId="1036"/>
          <ac:spMkLst>
            <pc:docMk/>
            <pc:sldMk cId="330689540" sldId="308"/>
            <ac:spMk id="48" creationId="{2A629F32-A60E-8560-3917-159E2186BAF4}"/>
          </ac:spMkLst>
        </pc:spChg>
        <pc:spChg chg="mod topLvl">
          <ac:chgData name="鈴木 栄之心(suzuki-einoshin.cq3)" userId="59b9bc30-94fb-4888-9603-60f735782ef0" providerId="ADAL" clId="{7D0B0C48-914C-4FC1-B150-B39CEF21BE6A}" dt="2024-06-13T11:58:21.831" v="6590" actId="1036"/>
          <ac:spMkLst>
            <pc:docMk/>
            <pc:sldMk cId="330689540" sldId="308"/>
            <ac:spMk id="49" creationId="{71961614-F785-52B0-517A-7B76B99F37B4}"/>
          </ac:spMkLst>
        </pc:spChg>
        <pc:spChg chg="mod topLvl">
          <ac:chgData name="鈴木 栄之心(suzuki-einoshin.cq3)" userId="59b9bc30-94fb-4888-9603-60f735782ef0" providerId="ADAL" clId="{7D0B0C48-914C-4FC1-B150-B39CEF21BE6A}" dt="2024-06-13T11:58:21.831" v="6590" actId="1036"/>
          <ac:spMkLst>
            <pc:docMk/>
            <pc:sldMk cId="330689540" sldId="308"/>
            <ac:spMk id="50" creationId="{B44D4C69-26B7-CB30-37CC-3264DEA2454B}"/>
          </ac:spMkLst>
        </pc:spChg>
        <pc:spChg chg="mod topLvl">
          <ac:chgData name="鈴木 栄之心(suzuki-einoshin.cq3)" userId="59b9bc30-94fb-4888-9603-60f735782ef0" providerId="ADAL" clId="{7D0B0C48-914C-4FC1-B150-B39CEF21BE6A}" dt="2024-06-13T11:58:21.831" v="6590" actId="1036"/>
          <ac:spMkLst>
            <pc:docMk/>
            <pc:sldMk cId="330689540" sldId="308"/>
            <ac:spMk id="51" creationId="{CB930364-98A4-A8C1-AD0A-6AC928F13678}"/>
          </ac:spMkLst>
        </pc:spChg>
        <pc:spChg chg="mod topLvl">
          <ac:chgData name="鈴木 栄之心(suzuki-einoshin.cq3)" userId="59b9bc30-94fb-4888-9603-60f735782ef0" providerId="ADAL" clId="{7D0B0C48-914C-4FC1-B150-B39CEF21BE6A}" dt="2024-06-13T11:58:21.831" v="6590" actId="1036"/>
          <ac:spMkLst>
            <pc:docMk/>
            <pc:sldMk cId="330689540" sldId="308"/>
            <ac:spMk id="52" creationId="{41E87E10-EFC6-51C2-BFCC-C80AF102E010}"/>
          </ac:spMkLst>
        </pc:spChg>
        <pc:spChg chg="mod topLvl">
          <ac:chgData name="鈴木 栄之心(suzuki-einoshin.cq3)" userId="59b9bc30-94fb-4888-9603-60f735782ef0" providerId="ADAL" clId="{7D0B0C48-914C-4FC1-B150-B39CEF21BE6A}" dt="2024-06-13T11:58:30.273" v="6592" actId="1035"/>
          <ac:spMkLst>
            <pc:docMk/>
            <pc:sldMk cId="330689540" sldId="308"/>
            <ac:spMk id="53" creationId="{46F91E12-BDDE-3902-4ED4-011C9332ACD5}"/>
          </ac:spMkLst>
        </pc:spChg>
        <pc:spChg chg="add mod">
          <ac:chgData name="鈴木 栄之心(suzuki-einoshin.cq3)" userId="59b9bc30-94fb-4888-9603-60f735782ef0" providerId="ADAL" clId="{7D0B0C48-914C-4FC1-B150-B39CEF21BE6A}" dt="2024-06-13T11:58:21.831" v="6590" actId="1036"/>
          <ac:spMkLst>
            <pc:docMk/>
            <pc:sldMk cId="330689540" sldId="308"/>
            <ac:spMk id="54" creationId="{4C107308-E95F-6028-58AA-2A9A467C4473}"/>
          </ac:spMkLst>
        </pc:spChg>
        <pc:spChg chg="add mod">
          <ac:chgData name="鈴木 栄之心(suzuki-einoshin.cq3)" userId="59b9bc30-94fb-4888-9603-60f735782ef0" providerId="ADAL" clId="{7D0B0C48-914C-4FC1-B150-B39CEF21BE6A}" dt="2024-06-13T11:58:21.831" v="6590" actId="1036"/>
          <ac:spMkLst>
            <pc:docMk/>
            <pc:sldMk cId="330689540" sldId="308"/>
            <ac:spMk id="55" creationId="{1953C152-EAF0-3D85-2C8B-DF1CDB5B6012}"/>
          </ac:spMkLst>
        </pc:spChg>
        <pc:spChg chg="add mod">
          <ac:chgData name="鈴木 栄之心(suzuki-einoshin.cq3)" userId="59b9bc30-94fb-4888-9603-60f735782ef0" providerId="ADAL" clId="{7D0B0C48-914C-4FC1-B150-B39CEF21BE6A}" dt="2024-06-13T11:58:21.831" v="6590" actId="1036"/>
          <ac:spMkLst>
            <pc:docMk/>
            <pc:sldMk cId="330689540" sldId="308"/>
            <ac:spMk id="56" creationId="{3080B44E-CF02-7B04-41B4-7B8FA786446F}"/>
          </ac:spMkLst>
        </pc:spChg>
        <pc:spChg chg="add mod">
          <ac:chgData name="鈴木 栄之心(suzuki-einoshin.cq3)" userId="59b9bc30-94fb-4888-9603-60f735782ef0" providerId="ADAL" clId="{7D0B0C48-914C-4FC1-B150-B39CEF21BE6A}" dt="2024-06-13T11:58:21.831" v="6590" actId="1036"/>
          <ac:spMkLst>
            <pc:docMk/>
            <pc:sldMk cId="330689540" sldId="308"/>
            <ac:spMk id="57" creationId="{179211A1-68D0-30C8-BCBF-CA3A148DF220}"/>
          </ac:spMkLst>
        </pc:spChg>
        <pc:spChg chg="add mod">
          <ac:chgData name="鈴木 栄之心(suzuki-einoshin.cq3)" userId="59b9bc30-94fb-4888-9603-60f735782ef0" providerId="ADAL" clId="{7D0B0C48-914C-4FC1-B150-B39CEF21BE6A}" dt="2024-06-13T11:58:21.831" v="6590" actId="1036"/>
          <ac:spMkLst>
            <pc:docMk/>
            <pc:sldMk cId="330689540" sldId="308"/>
            <ac:spMk id="58" creationId="{E800A14E-AAB3-ACC6-AB4D-BCCFDD304B5D}"/>
          </ac:spMkLst>
        </pc:spChg>
        <pc:spChg chg="add mod">
          <ac:chgData name="鈴木 栄之心(suzuki-einoshin.cq3)" userId="59b9bc30-94fb-4888-9603-60f735782ef0" providerId="ADAL" clId="{7D0B0C48-914C-4FC1-B150-B39CEF21BE6A}" dt="2024-06-13T11:58:21.831" v="6590" actId="1036"/>
          <ac:spMkLst>
            <pc:docMk/>
            <pc:sldMk cId="330689540" sldId="308"/>
            <ac:spMk id="59" creationId="{81D7DF22-7867-9613-77E2-B2E025B525EC}"/>
          </ac:spMkLst>
        </pc:spChg>
        <pc:spChg chg="add mod">
          <ac:chgData name="鈴木 栄之心(suzuki-einoshin.cq3)" userId="59b9bc30-94fb-4888-9603-60f735782ef0" providerId="ADAL" clId="{7D0B0C48-914C-4FC1-B150-B39CEF21BE6A}" dt="2024-06-13T11:58:21.831" v="6590" actId="1036"/>
          <ac:spMkLst>
            <pc:docMk/>
            <pc:sldMk cId="330689540" sldId="308"/>
            <ac:spMk id="60" creationId="{C785F052-0231-07AD-78CB-0F2DEDEF67C4}"/>
          </ac:spMkLst>
        </pc:spChg>
        <pc:spChg chg="add del mod">
          <ac:chgData name="鈴木 栄之心(suzuki-einoshin.cq3)" userId="59b9bc30-94fb-4888-9603-60f735782ef0" providerId="ADAL" clId="{7D0B0C48-914C-4FC1-B150-B39CEF21BE6A}" dt="2024-06-13T11:58:21.831" v="6590" actId="1036"/>
          <ac:spMkLst>
            <pc:docMk/>
            <pc:sldMk cId="330689540" sldId="308"/>
            <ac:spMk id="61" creationId="{6026559A-BCEB-FE1E-C478-9352C06193D0}"/>
          </ac:spMkLst>
        </pc:spChg>
        <pc:spChg chg="add mod">
          <ac:chgData name="鈴木 栄之心(suzuki-einoshin.cq3)" userId="59b9bc30-94fb-4888-9603-60f735782ef0" providerId="ADAL" clId="{7D0B0C48-914C-4FC1-B150-B39CEF21BE6A}" dt="2024-06-13T10:08:54.104" v="4100"/>
          <ac:spMkLst>
            <pc:docMk/>
            <pc:sldMk cId="330689540" sldId="308"/>
            <ac:spMk id="62" creationId="{958DD828-A060-E994-234D-F67001C9FB88}"/>
          </ac:spMkLst>
        </pc:spChg>
        <pc:grpChg chg="add del mod">
          <ac:chgData name="鈴木 栄之心(suzuki-einoshin.cq3)" userId="59b9bc30-94fb-4888-9603-60f735782ef0" providerId="ADAL" clId="{7D0B0C48-914C-4FC1-B150-B39CEF21BE6A}" dt="2024-06-13T09:39:50.503" v="3247" actId="478"/>
          <ac:grpSpMkLst>
            <pc:docMk/>
            <pc:sldMk cId="330689540" sldId="308"/>
            <ac:grpSpMk id="35" creationId="{346C1AE8-B621-A147-2C45-6C0135BC79F3}"/>
          </ac:grpSpMkLst>
        </pc:grpChg>
        <pc:grpChg chg="add del mod">
          <ac:chgData name="鈴木 栄之心(suzuki-einoshin.cq3)" userId="59b9bc30-94fb-4888-9603-60f735782ef0" providerId="ADAL" clId="{7D0B0C48-914C-4FC1-B150-B39CEF21BE6A}" dt="2024-06-13T09:41:37.994" v="3326" actId="165"/>
          <ac:grpSpMkLst>
            <pc:docMk/>
            <pc:sldMk cId="330689540" sldId="308"/>
            <ac:grpSpMk id="36" creationId="{D31567FA-08E0-664C-6066-58E84DB82AD6}"/>
          </ac:grpSpMkLst>
        </pc:grpChg>
        <pc:grpChg chg="add del mod">
          <ac:chgData name="鈴木 栄之心(suzuki-einoshin.cq3)" userId="59b9bc30-94fb-4888-9603-60f735782ef0" providerId="ADAL" clId="{7D0B0C48-914C-4FC1-B150-B39CEF21BE6A}" dt="2024-06-13T09:41:37.994" v="3326" actId="165"/>
          <ac:grpSpMkLst>
            <pc:docMk/>
            <pc:sldMk cId="330689540" sldId="308"/>
            <ac:grpSpMk id="37" creationId="{46155299-54A2-DE1D-AB31-A9A8C264301C}"/>
          </ac:grpSpMkLst>
        </pc:grpChg>
        <pc:grpChg chg="add del mod">
          <ac:chgData name="鈴木 栄之心(suzuki-einoshin.cq3)" userId="59b9bc30-94fb-4888-9603-60f735782ef0" providerId="ADAL" clId="{7D0B0C48-914C-4FC1-B150-B39CEF21BE6A}" dt="2024-06-13T09:41:37.994" v="3326" actId="165"/>
          <ac:grpSpMkLst>
            <pc:docMk/>
            <pc:sldMk cId="330689540" sldId="308"/>
            <ac:grpSpMk id="38" creationId="{D79D62B9-B921-CF4E-27B6-5742204B57A5}"/>
          </ac:grpSpMkLst>
        </pc:grpChg>
        <pc:grpChg chg="add del mod">
          <ac:chgData name="鈴木 栄之心(suzuki-einoshin.cq3)" userId="59b9bc30-94fb-4888-9603-60f735782ef0" providerId="ADAL" clId="{7D0B0C48-914C-4FC1-B150-B39CEF21BE6A}" dt="2024-06-13T09:40:02.223" v="3280" actId="478"/>
          <ac:grpSpMkLst>
            <pc:docMk/>
            <pc:sldMk cId="330689540" sldId="308"/>
            <ac:grpSpMk id="39" creationId="{9DBEA7B5-6AA2-1F91-1B48-614A0D31B292}"/>
          </ac:grpSpMkLst>
        </pc:grpChg>
        <pc:grpChg chg="add del mod">
          <ac:chgData name="鈴木 栄之心(suzuki-einoshin.cq3)" userId="59b9bc30-94fb-4888-9603-60f735782ef0" providerId="ADAL" clId="{7D0B0C48-914C-4FC1-B150-B39CEF21BE6A}" dt="2024-06-13T09:41:37.994" v="3326" actId="165"/>
          <ac:grpSpMkLst>
            <pc:docMk/>
            <pc:sldMk cId="330689540" sldId="308"/>
            <ac:grpSpMk id="40" creationId="{464B5D7B-6E9B-FF37-DB9B-A5CDD9B57706}"/>
          </ac:grpSpMkLst>
        </pc:grpChg>
        <pc:grpChg chg="add del mod">
          <ac:chgData name="鈴木 栄之心(suzuki-einoshin.cq3)" userId="59b9bc30-94fb-4888-9603-60f735782ef0" providerId="ADAL" clId="{7D0B0C48-914C-4FC1-B150-B39CEF21BE6A}" dt="2024-06-13T09:41:37.994" v="3326" actId="165"/>
          <ac:grpSpMkLst>
            <pc:docMk/>
            <pc:sldMk cId="330689540" sldId="308"/>
            <ac:grpSpMk id="47" creationId="{BBD70B8B-BB27-9F32-ECD0-1AF258FE7968}"/>
          </ac:grpSpMkLst>
        </pc:grpChg>
      </pc:sldChg>
      <pc:sldChg chg="add del">
        <pc:chgData name="鈴木 栄之心(suzuki-einoshin.cq3)" userId="59b9bc30-94fb-4888-9603-60f735782ef0" providerId="ADAL" clId="{7D0B0C48-914C-4FC1-B150-B39CEF21BE6A}" dt="2024-06-13T09:33:35.443" v="3085"/>
        <pc:sldMkLst>
          <pc:docMk/>
          <pc:sldMk cId="1836939658" sldId="308"/>
        </pc:sldMkLst>
      </pc:sldChg>
      <pc:sldChg chg="addSp modSp new mod">
        <pc:chgData name="鈴木 栄之心(suzuki-einoshin.cq3)" userId="59b9bc30-94fb-4888-9603-60f735782ef0" providerId="ADAL" clId="{7D0B0C48-914C-4FC1-B150-B39CEF21BE6A}" dt="2024-06-13T12:38:10.829" v="7699" actId="948"/>
        <pc:sldMkLst>
          <pc:docMk/>
          <pc:sldMk cId="4026798639" sldId="309"/>
        </pc:sldMkLst>
        <pc:spChg chg="add mod">
          <ac:chgData name="鈴木 栄之心(suzuki-einoshin.cq3)" userId="59b9bc30-94fb-4888-9603-60f735782ef0" providerId="ADAL" clId="{7D0B0C48-914C-4FC1-B150-B39CEF21BE6A}" dt="2024-06-13T10:06:20.571" v="4076"/>
          <ac:spMkLst>
            <pc:docMk/>
            <pc:sldMk cId="4026798639" sldId="309"/>
            <ac:spMk id="2" creationId="{9B4347A6-C8D9-E0CA-4DF2-224D557E2A8D}"/>
          </ac:spMkLst>
        </pc:spChg>
        <pc:spChg chg="add mod">
          <ac:chgData name="鈴木 栄之心(suzuki-einoshin.cq3)" userId="59b9bc30-94fb-4888-9603-60f735782ef0" providerId="ADAL" clId="{7D0B0C48-914C-4FC1-B150-B39CEF21BE6A}" dt="2024-06-13T10:06:26.025" v="4080"/>
          <ac:spMkLst>
            <pc:docMk/>
            <pc:sldMk cId="4026798639" sldId="309"/>
            <ac:spMk id="3" creationId="{6FD7740B-E392-B7A0-D5B8-B820220A958F}"/>
          </ac:spMkLst>
        </pc:spChg>
        <pc:spChg chg="add mod">
          <ac:chgData name="鈴木 栄之心(suzuki-einoshin.cq3)" userId="59b9bc30-94fb-4888-9603-60f735782ef0" providerId="ADAL" clId="{7D0B0C48-914C-4FC1-B150-B39CEF21BE6A}" dt="2024-06-13T10:08:05.398" v="4084"/>
          <ac:spMkLst>
            <pc:docMk/>
            <pc:sldMk cId="4026798639" sldId="309"/>
            <ac:spMk id="4" creationId="{B97139EB-C86B-366E-1CCC-51B7F9D720F0}"/>
          </ac:spMkLst>
        </pc:spChg>
        <pc:spChg chg="add mod">
          <ac:chgData name="鈴木 栄之心(suzuki-einoshin.cq3)" userId="59b9bc30-94fb-4888-9603-60f735782ef0" providerId="ADAL" clId="{7D0B0C48-914C-4FC1-B150-B39CEF21BE6A}" dt="2024-06-13T12:38:10.829" v="7699" actId="948"/>
          <ac:spMkLst>
            <pc:docMk/>
            <pc:sldMk cId="4026798639" sldId="309"/>
            <ac:spMk id="5" creationId="{6AB00E70-73EE-4993-3C69-E8B4E5DDE108}"/>
          </ac:spMkLst>
        </pc:spChg>
      </pc:sldChg>
      <pc:sldChg chg="addSp delSp modSp new mod">
        <pc:chgData name="鈴木 栄之心(suzuki-einoshin.cq3)" userId="59b9bc30-94fb-4888-9603-60f735782ef0" providerId="ADAL" clId="{7D0B0C48-914C-4FC1-B150-B39CEF21BE6A}" dt="2024-06-13T12:45:16.749" v="8384" actId="20577"/>
        <pc:sldMkLst>
          <pc:docMk/>
          <pc:sldMk cId="3867423440" sldId="310"/>
        </pc:sldMkLst>
        <pc:spChg chg="add mod">
          <ac:chgData name="鈴木 栄之心(suzuki-einoshin.cq3)" userId="59b9bc30-94fb-4888-9603-60f735782ef0" providerId="ADAL" clId="{7D0B0C48-914C-4FC1-B150-B39CEF21BE6A}" dt="2024-06-13T11:13:19.322" v="5574"/>
          <ac:spMkLst>
            <pc:docMk/>
            <pc:sldMk cId="3867423440" sldId="310"/>
            <ac:spMk id="2" creationId="{649127E1-71F7-754F-0681-3A7B5206CA82}"/>
          </ac:spMkLst>
        </pc:spChg>
        <pc:spChg chg="add mod">
          <ac:chgData name="鈴木 栄之心(suzuki-einoshin.cq3)" userId="59b9bc30-94fb-4888-9603-60f735782ef0" providerId="ADAL" clId="{7D0B0C48-914C-4FC1-B150-B39CEF21BE6A}" dt="2024-06-13T11:13:36.380" v="5575" actId="20577"/>
          <ac:spMkLst>
            <pc:docMk/>
            <pc:sldMk cId="3867423440" sldId="310"/>
            <ac:spMk id="3" creationId="{CCD887B8-EAD4-058C-67E0-ACDDF8A63AAA}"/>
          </ac:spMkLst>
        </pc:spChg>
        <pc:spChg chg="add mod">
          <ac:chgData name="鈴木 栄之心(suzuki-einoshin.cq3)" userId="59b9bc30-94fb-4888-9603-60f735782ef0" providerId="ADAL" clId="{7D0B0C48-914C-4FC1-B150-B39CEF21BE6A}" dt="2024-06-13T11:13:19.322" v="5574"/>
          <ac:spMkLst>
            <pc:docMk/>
            <pc:sldMk cId="3867423440" sldId="310"/>
            <ac:spMk id="4" creationId="{EC84AAD3-385D-8136-778E-D76C4A2564D7}"/>
          </ac:spMkLst>
        </pc:spChg>
        <pc:spChg chg="add mod">
          <ac:chgData name="鈴木 栄之心(suzuki-einoshin.cq3)" userId="59b9bc30-94fb-4888-9603-60f735782ef0" providerId="ADAL" clId="{7D0B0C48-914C-4FC1-B150-B39CEF21BE6A}" dt="2024-06-13T11:46:18.195" v="6270" actId="1036"/>
          <ac:spMkLst>
            <pc:docMk/>
            <pc:sldMk cId="3867423440" sldId="310"/>
            <ac:spMk id="5" creationId="{13FE82EF-E830-603A-DB53-D1DCD49E1478}"/>
          </ac:spMkLst>
        </pc:spChg>
        <pc:spChg chg="add mod">
          <ac:chgData name="鈴木 栄之心(suzuki-einoshin.cq3)" userId="59b9bc30-94fb-4888-9603-60f735782ef0" providerId="ADAL" clId="{7D0B0C48-914C-4FC1-B150-B39CEF21BE6A}" dt="2024-06-13T12:45:16.749" v="8384" actId="20577"/>
          <ac:spMkLst>
            <pc:docMk/>
            <pc:sldMk cId="3867423440" sldId="310"/>
            <ac:spMk id="6" creationId="{AE0E237B-4967-D9FE-8BEF-33B938FB4949}"/>
          </ac:spMkLst>
        </pc:spChg>
        <pc:spChg chg="add del mod">
          <ac:chgData name="鈴木 栄之心(suzuki-einoshin.cq3)" userId="59b9bc30-94fb-4888-9603-60f735782ef0" providerId="ADAL" clId="{7D0B0C48-914C-4FC1-B150-B39CEF21BE6A}" dt="2024-06-13T12:06:47.533" v="6619" actId="478"/>
          <ac:spMkLst>
            <pc:docMk/>
            <pc:sldMk cId="3867423440" sldId="310"/>
            <ac:spMk id="7" creationId="{27C16371-7A06-763D-A325-78425643BC4D}"/>
          </ac:spMkLst>
        </pc:spChg>
        <pc:spChg chg="add del mod">
          <ac:chgData name="鈴木 栄之心(suzuki-einoshin.cq3)" userId="59b9bc30-94fb-4888-9603-60f735782ef0" providerId="ADAL" clId="{7D0B0C48-914C-4FC1-B150-B39CEF21BE6A}" dt="2024-06-13T12:06:47.533" v="6619" actId="478"/>
          <ac:spMkLst>
            <pc:docMk/>
            <pc:sldMk cId="3867423440" sldId="310"/>
            <ac:spMk id="8" creationId="{C2919F98-8F26-8F05-6705-E9619B3BCA27}"/>
          </ac:spMkLst>
        </pc:spChg>
        <pc:spChg chg="add del mod">
          <ac:chgData name="鈴木 栄之心(suzuki-einoshin.cq3)" userId="59b9bc30-94fb-4888-9603-60f735782ef0" providerId="ADAL" clId="{7D0B0C48-914C-4FC1-B150-B39CEF21BE6A}" dt="2024-06-13T11:40:01.737" v="6138"/>
          <ac:spMkLst>
            <pc:docMk/>
            <pc:sldMk cId="3867423440" sldId="310"/>
            <ac:spMk id="9" creationId="{09CD7F20-4B07-FC97-108D-92B6D51E3646}"/>
          </ac:spMkLst>
        </pc:spChg>
        <pc:spChg chg="add del mod">
          <ac:chgData name="鈴木 栄之心(suzuki-einoshin.cq3)" userId="59b9bc30-94fb-4888-9603-60f735782ef0" providerId="ADAL" clId="{7D0B0C48-914C-4FC1-B150-B39CEF21BE6A}" dt="2024-06-13T12:06:47.533" v="6619" actId="478"/>
          <ac:spMkLst>
            <pc:docMk/>
            <pc:sldMk cId="3867423440" sldId="310"/>
            <ac:spMk id="11" creationId="{2F2F1BD7-FEBF-DAF2-71B5-9FDA81C79FC9}"/>
          </ac:spMkLst>
        </pc:spChg>
        <pc:picChg chg="add del mod">
          <ac:chgData name="鈴木 栄之心(suzuki-einoshin.cq3)" userId="59b9bc30-94fb-4888-9603-60f735782ef0" providerId="ADAL" clId="{7D0B0C48-914C-4FC1-B150-B39CEF21BE6A}" dt="2024-06-13T11:40:01.737" v="6138"/>
          <ac:picMkLst>
            <pc:docMk/>
            <pc:sldMk cId="3867423440" sldId="310"/>
            <ac:picMk id="10" creationId="{A14D451B-1947-F72F-EF4F-BA90121BE1E5}"/>
          </ac:picMkLst>
        </pc:picChg>
        <pc:picChg chg="add del mod">
          <ac:chgData name="鈴木 栄之心(suzuki-einoshin.cq3)" userId="59b9bc30-94fb-4888-9603-60f735782ef0" providerId="ADAL" clId="{7D0B0C48-914C-4FC1-B150-B39CEF21BE6A}" dt="2024-06-13T12:06:47.533" v="6619" actId="478"/>
          <ac:picMkLst>
            <pc:docMk/>
            <pc:sldMk cId="3867423440" sldId="310"/>
            <ac:picMk id="12" creationId="{CD4ADC4F-E6E4-03D4-1D1E-FBB39510CBCC}"/>
          </ac:picMkLst>
        </pc:picChg>
      </pc:sldChg>
      <pc:sldChg chg="addSp modSp new mod">
        <pc:chgData name="鈴木 栄之心(suzuki-einoshin.cq3)" userId="59b9bc30-94fb-4888-9603-60f735782ef0" providerId="ADAL" clId="{7D0B0C48-914C-4FC1-B150-B39CEF21BE6A}" dt="2024-06-13T12:06:53.299" v="6620"/>
        <pc:sldMkLst>
          <pc:docMk/>
          <pc:sldMk cId="918234779" sldId="311"/>
        </pc:sldMkLst>
        <pc:spChg chg="add mod">
          <ac:chgData name="鈴木 栄之心(suzuki-einoshin.cq3)" userId="59b9bc30-94fb-4888-9603-60f735782ef0" providerId="ADAL" clId="{7D0B0C48-914C-4FC1-B150-B39CEF21BE6A}" dt="2024-06-13T12:06:33.910" v="6616"/>
          <ac:spMkLst>
            <pc:docMk/>
            <pc:sldMk cId="918234779" sldId="311"/>
            <ac:spMk id="2" creationId="{8F922CA3-A6B9-9BF5-6D5A-261CA9F8EED1}"/>
          </ac:spMkLst>
        </pc:spChg>
        <pc:spChg chg="add mod">
          <ac:chgData name="鈴木 栄之心(suzuki-einoshin.cq3)" userId="59b9bc30-94fb-4888-9603-60f735782ef0" providerId="ADAL" clId="{7D0B0C48-914C-4FC1-B150-B39CEF21BE6A}" dt="2024-06-13T12:06:33.910" v="6616"/>
          <ac:spMkLst>
            <pc:docMk/>
            <pc:sldMk cId="918234779" sldId="311"/>
            <ac:spMk id="3" creationId="{9EB18DF7-E866-4DE0-C329-0D68692835B5}"/>
          </ac:spMkLst>
        </pc:spChg>
        <pc:spChg chg="add mod">
          <ac:chgData name="鈴木 栄之心(suzuki-einoshin.cq3)" userId="59b9bc30-94fb-4888-9603-60f735782ef0" providerId="ADAL" clId="{7D0B0C48-914C-4FC1-B150-B39CEF21BE6A}" dt="2024-06-13T12:06:33.910" v="6616"/>
          <ac:spMkLst>
            <pc:docMk/>
            <pc:sldMk cId="918234779" sldId="311"/>
            <ac:spMk id="4" creationId="{2A00C484-35B8-9498-8B28-5CF4685ACFA6}"/>
          </ac:spMkLst>
        </pc:spChg>
        <pc:spChg chg="add mod">
          <ac:chgData name="鈴木 栄之心(suzuki-einoshin.cq3)" userId="59b9bc30-94fb-4888-9603-60f735782ef0" providerId="ADAL" clId="{7D0B0C48-914C-4FC1-B150-B39CEF21BE6A}" dt="2024-06-13T12:06:36.597" v="6618" actId="20577"/>
          <ac:spMkLst>
            <pc:docMk/>
            <pc:sldMk cId="918234779" sldId="311"/>
            <ac:spMk id="5" creationId="{22C12096-30D9-2C5D-3A96-6F6EF009F4F0}"/>
          </ac:spMkLst>
        </pc:spChg>
        <pc:spChg chg="add mod">
          <ac:chgData name="鈴木 栄之心(suzuki-einoshin.cq3)" userId="59b9bc30-94fb-4888-9603-60f735782ef0" providerId="ADAL" clId="{7D0B0C48-914C-4FC1-B150-B39CEF21BE6A}" dt="2024-06-13T12:06:53.299" v="6620"/>
          <ac:spMkLst>
            <pc:docMk/>
            <pc:sldMk cId="918234779" sldId="311"/>
            <ac:spMk id="6" creationId="{7F2F04F8-7249-FE1D-A03F-653E09B8786E}"/>
          </ac:spMkLst>
        </pc:spChg>
        <pc:spChg chg="add mod">
          <ac:chgData name="鈴木 栄之心(suzuki-einoshin.cq3)" userId="59b9bc30-94fb-4888-9603-60f735782ef0" providerId="ADAL" clId="{7D0B0C48-914C-4FC1-B150-B39CEF21BE6A}" dt="2024-06-13T12:06:53.299" v="6620"/>
          <ac:spMkLst>
            <pc:docMk/>
            <pc:sldMk cId="918234779" sldId="311"/>
            <ac:spMk id="7" creationId="{F362F015-148D-4A2B-3F52-541A5591AC6B}"/>
          </ac:spMkLst>
        </pc:spChg>
        <pc:spChg chg="add mod">
          <ac:chgData name="鈴木 栄之心(suzuki-einoshin.cq3)" userId="59b9bc30-94fb-4888-9603-60f735782ef0" providerId="ADAL" clId="{7D0B0C48-914C-4FC1-B150-B39CEF21BE6A}" dt="2024-06-13T12:06:53.299" v="6620"/>
          <ac:spMkLst>
            <pc:docMk/>
            <pc:sldMk cId="918234779" sldId="311"/>
            <ac:spMk id="8" creationId="{482EAE86-F030-5E0C-6AF6-E955C593DF7D}"/>
          </ac:spMkLst>
        </pc:spChg>
        <pc:picChg chg="add mod">
          <ac:chgData name="鈴木 栄之心(suzuki-einoshin.cq3)" userId="59b9bc30-94fb-4888-9603-60f735782ef0" providerId="ADAL" clId="{7D0B0C48-914C-4FC1-B150-B39CEF21BE6A}" dt="2024-06-13T12:06:53.299" v="6620"/>
          <ac:picMkLst>
            <pc:docMk/>
            <pc:sldMk cId="918234779" sldId="311"/>
            <ac:picMk id="9" creationId="{84C065C9-4334-AADD-1A52-8519F9892102}"/>
          </ac:picMkLst>
        </pc:picChg>
      </pc:sldChg>
      <pc:sldChg chg="modSp add mod">
        <pc:chgData name="鈴木 栄之心(suzuki-einoshin.cq3)" userId="59b9bc30-94fb-4888-9603-60f735782ef0" providerId="ADAL" clId="{7D0B0C48-914C-4FC1-B150-B39CEF21BE6A}" dt="2024-06-13T12:17:24.210" v="7042"/>
        <pc:sldMkLst>
          <pc:docMk/>
          <pc:sldMk cId="3218244868" sldId="312"/>
        </pc:sldMkLst>
        <pc:spChg chg="mod">
          <ac:chgData name="鈴木 栄之心(suzuki-einoshin.cq3)" userId="59b9bc30-94fb-4888-9603-60f735782ef0" providerId="ADAL" clId="{7D0B0C48-914C-4FC1-B150-B39CEF21BE6A}" dt="2024-06-13T12:17:24.210" v="7042"/>
          <ac:spMkLst>
            <pc:docMk/>
            <pc:sldMk cId="3218244868" sldId="312"/>
            <ac:spMk id="2" creationId="{C5843E14-430A-DAB2-6DF8-0B7B5B903292}"/>
          </ac:spMkLst>
        </pc:spChg>
      </pc:sldChg>
    </pc:docChg>
  </pc:docChgLst>
  <pc:docChgLst>
    <pc:chgData name="鈴木 栄之心(suzuki-einoshin.cq3)" userId="59b9bc30-94fb-4888-9603-60f735782ef0" providerId="ADAL" clId="{6CAC19C0-D26B-4A59-8E28-F34A8A4B122D}"/>
    <pc:docChg chg="undo redo custSel modSld">
      <pc:chgData name="鈴木 栄之心(suzuki-einoshin.cq3)" userId="59b9bc30-94fb-4888-9603-60f735782ef0" providerId="ADAL" clId="{6CAC19C0-D26B-4A59-8E28-F34A8A4B122D}" dt="2024-08-14T11:09:14.130" v="614" actId="20577"/>
      <pc:docMkLst>
        <pc:docMk/>
      </pc:docMkLst>
      <pc:sldChg chg="modSp mod">
        <pc:chgData name="鈴木 栄之心(suzuki-einoshin.cq3)" userId="59b9bc30-94fb-4888-9603-60f735782ef0" providerId="ADAL" clId="{6CAC19C0-D26B-4A59-8E28-F34A8A4B122D}" dt="2024-08-14T10:49:56.196" v="580" actId="20577"/>
        <pc:sldMkLst>
          <pc:docMk/>
          <pc:sldMk cId="363907217" sldId="260"/>
        </pc:sldMkLst>
        <pc:spChg chg="mod">
          <ac:chgData name="鈴木 栄之心(suzuki-einoshin.cq3)" userId="59b9bc30-94fb-4888-9603-60f735782ef0" providerId="ADAL" clId="{6CAC19C0-D26B-4A59-8E28-F34A8A4B122D}" dt="2024-08-14T10:49:56.196" v="580" actId="20577"/>
          <ac:spMkLst>
            <pc:docMk/>
            <pc:sldMk cId="363907217" sldId="260"/>
            <ac:spMk id="5" creationId="{454FEE8A-99FA-CDF9-E60D-2D82C033DA04}"/>
          </ac:spMkLst>
        </pc:spChg>
      </pc:sldChg>
      <pc:sldChg chg="modSp mod">
        <pc:chgData name="鈴木 栄之心(suzuki-einoshin.cq3)" userId="59b9bc30-94fb-4888-9603-60f735782ef0" providerId="ADAL" clId="{6CAC19C0-D26B-4A59-8E28-F34A8A4B122D}" dt="2024-08-14T10:40:40.415" v="435" actId="20577"/>
        <pc:sldMkLst>
          <pc:docMk/>
          <pc:sldMk cId="1500876238" sldId="275"/>
        </pc:sldMkLst>
        <pc:spChg chg="mod">
          <ac:chgData name="鈴木 栄之心(suzuki-einoshin.cq3)" userId="59b9bc30-94fb-4888-9603-60f735782ef0" providerId="ADAL" clId="{6CAC19C0-D26B-4A59-8E28-F34A8A4B122D}" dt="2024-08-14T10:36:12.327" v="405" actId="6549"/>
          <ac:spMkLst>
            <pc:docMk/>
            <pc:sldMk cId="1500876238" sldId="275"/>
            <ac:spMk id="4" creationId="{62C7B5E7-84C0-0F18-E14C-73E280A158D4}"/>
          </ac:spMkLst>
        </pc:spChg>
        <pc:spChg chg="mod">
          <ac:chgData name="鈴木 栄之心(suzuki-einoshin.cq3)" userId="59b9bc30-94fb-4888-9603-60f735782ef0" providerId="ADAL" clId="{6CAC19C0-D26B-4A59-8E28-F34A8A4B122D}" dt="2024-08-14T10:40:40.415" v="435" actId="20577"/>
          <ac:spMkLst>
            <pc:docMk/>
            <pc:sldMk cId="1500876238" sldId="275"/>
            <ac:spMk id="12" creationId="{AC4A8765-2848-27E7-3D3A-2E537125C503}"/>
          </ac:spMkLst>
        </pc:spChg>
      </pc:sldChg>
      <pc:sldChg chg="modSp mod">
        <pc:chgData name="鈴木 栄之心(suzuki-einoshin.cq3)" userId="59b9bc30-94fb-4888-9603-60f735782ef0" providerId="ADAL" clId="{6CAC19C0-D26B-4A59-8E28-F34A8A4B122D}" dt="2024-08-14T11:03:15.753" v="608" actId="20577"/>
        <pc:sldMkLst>
          <pc:docMk/>
          <pc:sldMk cId="4181852655" sldId="278"/>
        </pc:sldMkLst>
        <pc:spChg chg="mod">
          <ac:chgData name="鈴木 栄之心(suzuki-einoshin.cq3)" userId="59b9bc30-94fb-4888-9603-60f735782ef0" providerId="ADAL" clId="{6CAC19C0-D26B-4A59-8E28-F34A8A4B122D}" dt="2024-08-14T10:46:10.449" v="510"/>
          <ac:spMkLst>
            <pc:docMk/>
            <pc:sldMk cId="4181852655" sldId="278"/>
            <ac:spMk id="5" creationId="{DB72741C-C0F3-77E5-E2CA-670C5CB3B3F0}"/>
          </ac:spMkLst>
        </pc:spChg>
        <pc:spChg chg="mod">
          <ac:chgData name="鈴木 栄之心(suzuki-einoshin.cq3)" userId="59b9bc30-94fb-4888-9603-60f735782ef0" providerId="ADAL" clId="{6CAC19C0-D26B-4A59-8E28-F34A8A4B122D}" dt="2024-08-14T11:03:15.753" v="608" actId="20577"/>
          <ac:spMkLst>
            <pc:docMk/>
            <pc:sldMk cId="4181852655" sldId="278"/>
            <ac:spMk id="10" creationId="{80333807-0210-5C7F-7AFB-A070600041F4}"/>
          </ac:spMkLst>
        </pc:spChg>
      </pc:sldChg>
      <pc:sldChg chg="modSp mod">
        <pc:chgData name="鈴木 栄之心(suzuki-einoshin.cq3)" userId="59b9bc30-94fb-4888-9603-60f735782ef0" providerId="ADAL" clId="{6CAC19C0-D26B-4A59-8E28-F34A8A4B122D}" dt="2024-08-14T10:43:07.217" v="455"/>
        <pc:sldMkLst>
          <pc:docMk/>
          <pc:sldMk cId="2398779012" sldId="291"/>
        </pc:sldMkLst>
        <pc:spChg chg="mod">
          <ac:chgData name="鈴木 栄之心(suzuki-einoshin.cq3)" userId="59b9bc30-94fb-4888-9603-60f735782ef0" providerId="ADAL" clId="{6CAC19C0-D26B-4A59-8E28-F34A8A4B122D}" dt="2024-08-14T10:41:50.494" v="436"/>
          <ac:spMkLst>
            <pc:docMk/>
            <pc:sldMk cId="2398779012" sldId="291"/>
            <ac:spMk id="5" creationId="{F5CBCB92-E430-41C7-4485-8D7652779EA4}"/>
          </ac:spMkLst>
        </pc:spChg>
        <pc:spChg chg="mod">
          <ac:chgData name="鈴木 栄之心(suzuki-einoshin.cq3)" userId="59b9bc30-94fb-4888-9603-60f735782ef0" providerId="ADAL" clId="{6CAC19C0-D26B-4A59-8E28-F34A8A4B122D}" dt="2024-08-14T10:43:07.217" v="455"/>
          <ac:spMkLst>
            <pc:docMk/>
            <pc:sldMk cId="2398779012" sldId="291"/>
            <ac:spMk id="8" creationId="{1D531E62-1D95-4464-6D3D-EE0FD4B37F51}"/>
          </ac:spMkLst>
        </pc:spChg>
      </pc:sldChg>
      <pc:sldChg chg="modSp mod">
        <pc:chgData name="鈴木 栄之心(suzuki-einoshin.cq3)" userId="59b9bc30-94fb-4888-9603-60f735782ef0" providerId="ADAL" clId="{6CAC19C0-D26B-4A59-8E28-F34A8A4B122D}" dt="2024-08-14T10:51:30.638" v="603" actId="20577"/>
        <pc:sldMkLst>
          <pc:docMk/>
          <pc:sldMk cId="3552934736" sldId="292"/>
        </pc:sldMkLst>
        <pc:spChg chg="mod">
          <ac:chgData name="鈴木 栄之心(suzuki-einoshin.cq3)" userId="59b9bc30-94fb-4888-9603-60f735782ef0" providerId="ADAL" clId="{6CAC19C0-D26B-4A59-8E28-F34A8A4B122D}" dt="2024-08-14T10:47:08.189" v="527" actId="14100"/>
          <ac:spMkLst>
            <pc:docMk/>
            <pc:sldMk cId="3552934736" sldId="292"/>
            <ac:spMk id="8" creationId="{C0F54BDE-24C8-0150-8271-EC813DF48012}"/>
          </ac:spMkLst>
        </pc:spChg>
        <pc:spChg chg="mod">
          <ac:chgData name="鈴木 栄之心(suzuki-einoshin.cq3)" userId="59b9bc30-94fb-4888-9603-60f735782ef0" providerId="ADAL" clId="{6CAC19C0-D26B-4A59-8E28-F34A8A4B122D}" dt="2024-08-14T10:51:30.638" v="603" actId="20577"/>
          <ac:spMkLst>
            <pc:docMk/>
            <pc:sldMk cId="3552934736" sldId="292"/>
            <ac:spMk id="9" creationId="{D1C29C88-5CBB-D7AB-DB61-5E52FFD6E0B7}"/>
          </ac:spMkLst>
        </pc:spChg>
      </pc:sldChg>
      <pc:sldChg chg="modSp mod">
        <pc:chgData name="鈴木 栄之心(suzuki-einoshin.cq3)" userId="59b9bc30-94fb-4888-9603-60f735782ef0" providerId="ADAL" clId="{6CAC19C0-D26B-4A59-8E28-F34A8A4B122D}" dt="2024-08-14T10:44:20.362" v="462" actId="14100"/>
        <pc:sldMkLst>
          <pc:docMk/>
          <pc:sldMk cId="3270419654" sldId="298"/>
        </pc:sldMkLst>
        <pc:spChg chg="mod">
          <ac:chgData name="鈴木 栄之心(suzuki-einoshin.cq3)" userId="59b9bc30-94fb-4888-9603-60f735782ef0" providerId="ADAL" clId="{6CAC19C0-D26B-4A59-8E28-F34A8A4B122D}" dt="2024-08-14T10:42:09.809" v="439"/>
          <ac:spMkLst>
            <pc:docMk/>
            <pc:sldMk cId="3270419654" sldId="298"/>
            <ac:spMk id="4" creationId="{7ADCAD46-AA64-833C-C159-F50AA6B02886}"/>
          </ac:spMkLst>
        </pc:spChg>
        <pc:spChg chg="mod">
          <ac:chgData name="鈴木 栄之心(suzuki-einoshin.cq3)" userId="59b9bc30-94fb-4888-9603-60f735782ef0" providerId="ADAL" clId="{6CAC19C0-D26B-4A59-8E28-F34A8A4B122D}" dt="2024-08-14T10:44:20.362" v="462" actId="14100"/>
          <ac:spMkLst>
            <pc:docMk/>
            <pc:sldMk cId="3270419654" sldId="298"/>
            <ac:spMk id="10" creationId="{4675058B-BB6C-D026-8C4D-8F0E92C370FC}"/>
          </ac:spMkLst>
        </pc:spChg>
      </pc:sldChg>
      <pc:sldChg chg="modSp mod">
        <pc:chgData name="鈴木 栄之心(suzuki-einoshin.cq3)" userId="59b9bc30-94fb-4888-9603-60f735782ef0" providerId="ADAL" clId="{6CAC19C0-D26B-4A59-8E28-F34A8A4B122D}" dt="2024-08-14T10:51:24.880" v="602" actId="14100"/>
        <pc:sldMkLst>
          <pc:docMk/>
          <pc:sldMk cId="357244595" sldId="299"/>
        </pc:sldMkLst>
        <pc:spChg chg="mod">
          <ac:chgData name="鈴木 栄之心(suzuki-einoshin.cq3)" userId="59b9bc30-94fb-4888-9603-60f735782ef0" providerId="ADAL" clId="{6CAC19C0-D26B-4A59-8E28-F34A8A4B122D}" dt="2024-08-14T10:47:40.291" v="531"/>
          <ac:spMkLst>
            <pc:docMk/>
            <pc:sldMk cId="357244595" sldId="299"/>
            <ac:spMk id="8" creationId="{AE2EF644-D7D6-2B20-8A8B-823CA2B5EA2D}"/>
          </ac:spMkLst>
        </pc:spChg>
        <pc:spChg chg="mod">
          <ac:chgData name="鈴木 栄之心(suzuki-einoshin.cq3)" userId="59b9bc30-94fb-4888-9603-60f735782ef0" providerId="ADAL" clId="{6CAC19C0-D26B-4A59-8E28-F34A8A4B122D}" dt="2024-08-14T10:51:24.880" v="602" actId="14100"/>
          <ac:spMkLst>
            <pc:docMk/>
            <pc:sldMk cId="357244595" sldId="299"/>
            <ac:spMk id="9" creationId="{98239349-0425-FDC8-3E1C-D5C7C3E245DD}"/>
          </ac:spMkLst>
        </pc:spChg>
      </pc:sldChg>
      <pc:sldChg chg="modSp mod">
        <pc:chgData name="鈴木 栄之心(suzuki-einoshin.cq3)" userId="59b9bc30-94fb-4888-9603-60f735782ef0" providerId="ADAL" clId="{6CAC19C0-D26B-4A59-8E28-F34A8A4B122D}" dt="2024-08-14T11:09:14.130" v="614" actId="20577"/>
        <pc:sldMkLst>
          <pc:docMk/>
          <pc:sldMk cId="22231031" sldId="315"/>
        </pc:sldMkLst>
        <pc:spChg chg="mod">
          <ac:chgData name="鈴木 栄之心(suzuki-einoshin.cq3)" userId="59b9bc30-94fb-4888-9603-60f735782ef0" providerId="ADAL" clId="{6CAC19C0-D26B-4A59-8E28-F34A8A4B122D}" dt="2024-08-14T11:09:14.130" v="614" actId="20577"/>
          <ac:spMkLst>
            <pc:docMk/>
            <pc:sldMk cId="22231031" sldId="315"/>
            <ac:spMk id="6" creationId="{C25A6709-5739-615B-C081-B00B1F89FB6E}"/>
          </ac:spMkLst>
        </pc:spChg>
      </pc:sldChg>
      <pc:sldChg chg="modSp mod">
        <pc:chgData name="鈴木 栄之心(suzuki-einoshin.cq3)" userId="59b9bc30-94fb-4888-9603-60f735782ef0" providerId="ADAL" clId="{6CAC19C0-D26B-4A59-8E28-F34A8A4B122D}" dt="2024-08-14T10:49:17.026" v="557"/>
        <pc:sldMkLst>
          <pc:docMk/>
          <pc:sldMk cId="174115035" sldId="323"/>
        </pc:sldMkLst>
        <pc:spChg chg="mod">
          <ac:chgData name="鈴木 栄之心(suzuki-einoshin.cq3)" userId="59b9bc30-94fb-4888-9603-60f735782ef0" providerId="ADAL" clId="{6CAC19C0-D26B-4A59-8E28-F34A8A4B122D}" dt="2024-08-14T10:49:17.026" v="557"/>
          <ac:spMkLst>
            <pc:docMk/>
            <pc:sldMk cId="174115035" sldId="323"/>
            <ac:spMk id="6" creationId="{8A2DE73D-46FF-863D-6A0E-0CDDB919FAC4}"/>
          </ac:spMkLst>
        </pc:spChg>
      </pc:sldChg>
    </pc:docChg>
  </pc:docChgLst>
  <pc:docChgLst>
    <pc:chgData name="鈴木 栄之心(suzuki-einoshin.cq3)" userId="59b9bc30-94fb-4888-9603-60f735782ef0" providerId="ADAL" clId="{A534EC2F-7233-4BFE-AAFC-882A0A27710A}"/>
    <pc:docChg chg="undo redo custSel modSld">
      <pc:chgData name="鈴木 栄之心(suzuki-einoshin.cq3)" userId="59b9bc30-94fb-4888-9603-60f735782ef0" providerId="ADAL" clId="{A534EC2F-7233-4BFE-AAFC-882A0A27710A}" dt="2024-03-19T01:45:52.884" v="323" actId="20577"/>
      <pc:docMkLst>
        <pc:docMk/>
      </pc:docMkLst>
      <pc:sldChg chg="modSp mod">
        <pc:chgData name="鈴木 栄之心(suzuki-einoshin.cq3)" userId="59b9bc30-94fb-4888-9603-60f735782ef0" providerId="ADAL" clId="{A534EC2F-7233-4BFE-AAFC-882A0A27710A}" dt="2024-03-19T01:25:28.327" v="21" actId="20577"/>
        <pc:sldMkLst>
          <pc:docMk/>
          <pc:sldMk cId="3871369195" sldId="261"/>
        </pc:sldMkLst>
        <pc:graphicFrameChg chg="mod modGraphic">
          <ac:chgData name="鈴木 栄之心(suzuki-einoshin.cq3)" userId="59b9bc30-94fb-4888-9603-60f735782ef0" providerId="ADAL" clId="{A534EC2F-7233-4BFE-AAFC-882A0A27710A}" dt="2024-03-19T01:25:28.327" v="21" actId="20577"/>
          <ac:graphicFrameMkLst>
            <pc:docMk/>
            <pc:sldMk cId="3871369195" sldId="261"/>
            <ac:graphicFrameMk id="7" creationId="{3476797F-874E-5C2E-D2D7-536C5B8A6935}"/>
          </ac:graphicFrameMkLst>
        </pc:graphicFrameChg>
      </pc:sldChg>
      <pc:sldChg chg="modSp mod">
        <pc:chgData name="鈴木 栄之心(suzuki-einoshin.cq3)" userId="59b9bc30-94fb-4888-9603-60f735782ef0" providerId="ADAL" clId="{A534EC2F-7233-4BFE-AAFC-882A0A27710A}" dt="2024-03-19T01:31:34.786" v="43"/>
        <pc:sldMkLst>
          <pc:docMk/>
          <pc:sldMk cId="1949926009" sldId="279"/>
        </pc:sldMkLst>
        <pc:spChg chg="mod">
          <ac:chgData name="鈴木 栄之心(suzuki-einoshin.cq3)" userId="59b9bc30-94fb-4888-9603-60f735782ef0" providerId="ADAL" clId="{A534EC2F-7233-4BFE-AAFC-882A0A27710A}" dt="2024-03-19T01:31:34.786" v="43"/>
          <ac:spMkLst>
            <pc:docMk/>
            <pc:sldMk cId="1949926009" sldId="279"/>
            <ac:spMk id="5" creationId="{F3AD58F0-9556-9FFE-959A-11F7D9BD9D5F}"/>
          </ac:spMkLst>
        </pc:spChg>
      </pc:sldChg>
      <pc:sldChg chg="modSp mod">
        <pc:chgData name="鈴木 栄之心(suzuki-einoshin.cq3)" userId="59b9bc30-94fb-4888-9603-60f735782ef0" providerId="ADAL" clId="{A534EC2F-7233-4BFE-AAFC-882A0A27710A}" dt="2024-03-19T01:38:31.329" v="44" actId="14100"/>
        <pc:sldMkLst>
          <pc:docMk/>
          <pc:sldMk cId="357244595" sldId="299"/>
        </pc:sldMkLst>
        <pc:spChg chg="mod">
          <ac:chgData name="鈴木 栄之心(suzuki-einoshin.cq3)" userId="59b9bc30-94fb-4888-9603-60f735782ef0" providerId="ADAL" clId="{A534EC2F-7233-4BFE-AAFC-882A0A27710A}" dt="2024-03-19T01:38:31.329" v="44" actId="14100"/>
          <ac:spMkLst>
            <pc:docMk/>
            <pc:sldMk cId="357244595" sldId="299"/>
            <ac:spMk id="9" creationId="{9DA5E3C3-3FC3-AB07-369A-24CD4744936B}"/>
          </ac:spMkLst>
        </pc:spChg>
      </pc:sldChg>
      <pc:sldChg chg="modSp mod">
        <pc:chgData name="鈴木 栄之心(suzuki-einoshin.cq3)" userId="59b9bc30-94fb-4888-9603-60f735782ef0" providerId="ADAL" clId="{A534EC2F-7233-4BFE-AAFC-882A0A27710A}" dt="2024-03-19T01:44:35.742" v="274"/>
        <pc:sldMkLst>
          <pc:docMk/>
          <pc:sldMk cId="506152098" sldId="303"/>
        </pc:sldMkLst>
        <pc:spChg chg="mod">
          <ac:chgData name="鈴木 栄之心(suzuki-einoshin.cq3)" userId="59b9bc30-94fb-4888-9603-60f735782ef0" providerId="ADAL" clId="{A534EC2F-7233-4BFE-AAFC-882A0A27710A}" dt="2024-03-19T01:44:35.742" v="274"/>
          <ac:spMkLst>
            <pc:docMk/>
            <pc:sldMk cId="506152098" sldId="303"/>
            <ac:spMk id="4" creationId="{9459A2D4-A430-56C3-B9B7-FC6EDA167FDC}"/>
          </ac:spMkLst>
        </pc:spChg>
        <pc:spChg chg="mod">
          <ac:chgData name="鈴木 栄之心(suzuki-einoshin.cq3)" userId="59b9bc30-94fb-4888-9603-60f735782ef0" providerId="ADAL" clId="{A534EC2F-7233-4BFE-AAFC-882A0A27710A}" dt="2024-03-19T01:39:40.331" v="78"/>
          <ac:spMkLst>
            <pc:docMk/>
            <pc:sldMk cId="506152098" sldId="303"/>
            <ac:spMk id="8" creationId="{F2203339-9583-CE59-9105-6C31EFCE03BB}"/>
          </ac:spMkLst>
        </pc:spChg>
      </pc:sldChg>
      <pc:sldChg chg="modSp mod">
        <pc:chgData name="鈴木 栄之心(suzuki-einoshin.cq3)" userId="59b9bc30-94fb-4888-9603-60f735782ef0" providerId="ADAL" clId="{A534EC2F-7233-4BFE-AAFC-882A0A27710A}" dt="2024-03-19T01:44:01.925" v="273"/>
        <pc:sldMkLst>
          <pc:docMk/>
          <pc:sldMk cId="2723685440" sldId="304"/>
        </pc:sldMkLst>
        <pc:spChg chg="mod">
          <ac:chgData name="鈴木 栄之心(suzuki-einoshin.cq3)" userId="59b9bc30-94fb-4888-9603-60f735782ef0" providerId="ADAL" clId="{A534EC2F-7233-4BFE-AAFC-882A0A27710A}" dt="2024-03-19T01:42:37.253" v="185" actId="20577"/>
          <ac:spMkLst>
            <pc:docMk/>
            <pc:sldMk cId="2723685440" sldId="304"/>
            <ac:spMk id="5" creationId="{B46A8C0C-1476-31C6-C4B0-B868303C2C63}"/>
          </ac:spMkLst>
        </pc:spChg>
        <pc:spChg chg="mod">
          <ac:chgData name="鈴木 栄之心(suzuki-einoshin.cq3)" userId="59b9bc30-94fb-4888-9603-60f735782ef0" providerId="ADAL" clId="{A534EC2F-7233-4BFE-AAFC-882A0A27710A}" dt="2024-03-19T01:44:01.925" v="273"/>
          <ac:spMkLst>
            <pc:docMk/>
            <pc:sldMk cId="2723685440" sldId="304"/>
            <ac:spMk id="7" creationId="{BB9F5459-0038-373D-D48C-B7C061AFE626}"/>
          </ac:spMkLst>
        </pc:spChg>
      </pc:sldChg>
      <pc:sldChg chg="modSp mod">
        <pc:chgData name="鈴木 栄之心(suzuki-einoshin.cq3)" userId="59b9bc30-94fb-4888-9603-60f735782ef0" providerId="ADAL" clId="{A534EC2F-7233-4BFE-AAFC-882A0A27710A}" dt="2024-03-19T01:45:52.884" v="323" actId="20577"/>
        <pc:sldMkLst>
          <pc:docMk/>
          <pc:sldMk cId="1149850451" sldId="305"/>
        </pc:sldMkLst>
        <pc:spChg chg="mod">
          <ac:chgData name="鈴木 栄之心(suzuki-einoshin.cq3)" userId="59b9bc30-94fb-4888-9603-60f735782ef0" providerId="ADAL" clId="{A534EC2F-7233-4BFE-AAFC-882A0A27710A}" dt="2024-03-19T01:44:55.984" v="276" actId="20577"/>
          <ac:spMkLst>
            <pc:docMk/>
            <pc:sldMk cId="1149850451" sldId="305"/>
            <ac:spMk id="8" creationId="{F2203339-9583-CE59-9105-6C31EFCE03BB}"/>
          </ac:spMkLst>
        </pc:spChg>
        <pc:spChg chg="mod">
          <ac:chgData name="鈴木 栄之心(suzuki-einoshin.cq3)" userId="59b9bc30-94fb-4888-9603-60f735782ef0" providerId="ADAL" clId="{A534EC2F-7233-4BFE-AAFC-882A0A27710A}" dt="2024-03-19T01:45:52.884" v="323" actId="20577"/>
          <ac:spMkLst>
            <pc:docMk/>
            <pc:sldMk cId="1149850451" sldId="305"/>
            <ac:spMk id="9" creationId="{9DA5E3C3-3FC3-AB07-369A-24CD4744936B}"/>
          </ac:spMkLst>
        </pc:spChg>
      </pc:sldChg>
    </pc:docChg>
  </pc:docChgLst>
  <pc:docChgLst>
    <pc:chgData name="鈴木 栄之心(suzuki-einoshin.cq3)" userId="59b9bc30-94fb-4888-9603-60f735782ef0" providerId="ADAL" clId="{F7388CE0-908A-4DD8-85F8-7E62BE8A6EA6}"/>
    <pc:docChg chg="undo redo custSel addSld delSld modSld">
      <pc:chgData name="鈴木 栄之心(suzuki-einoshin.cq3)" userId="59b9bc30-94fb-4888-9603-60f735782ef0" providerId="ADAL" clId="{F7388CE0-908A-4DD8-85F8-7E62BE8A6EA6}" dt="2024-03-15T14:19:05.189" v="11108" actId="20577"/>
      <pc:docMkLst>
        <pc:docMk/>
      </pc:docMkLst>
      <pc:sldChg chg="modSp mod">
        <pc:chgData name="鈴木 栄之心(suzuki-einoshin.cq3)" userId="59b9bc30-94fb-4888-9603-60f735782ef0" providerId="ADAL" clId="{F7388CE0-908A-4DD8-85F8-7E62BE8A6EA6}" dt="2024-03-15T09:19:33.379" v="2876" actId="948"/>
        <pc:sldMkLst>
          <pc:docMk/>
          <pc:sldMk cId="2172879846" sldId="256"/>
        </pc:sldMkLst>
        <pc:spChg chg="mod">
          <ac:chgData name="鈴木 栄之心(suzuki-einoshin.cq3)" userId="59b9bc30-94fb-4888-9603-60f735782ef0" providerId="ADAL" clId="{F7388CE0-908A-4DD8-85F8-7E62BE8A6EA6}" dt="2024-03-15T09:19:33.379" v="2876" actId="948"/>
          <ac:spMkLst>
            <pc:docMk/>
            <pc:sldMk cId="2172879846" sldId="256"/>
            <ac:spMk id="11" creationId="{AF2ABF2D-37F2-C589-5A74-E1FA4DEC32CF}"/>
          </ac:spMkLst>
        </pc:spChg>
      </pc:sldChg>
      <pc:sldChg chg="modSp mod">
        <pc:chgData name="鈴木 栄之心(suzuki-einoshin.cq3)" userId="59b9bc30-94fb-4888-9603-60f735782ef0" providerId="ADAL" clId="{F7388CE0-908A-4DD8-85F8-7E62BE8A6EA6}" dt="2024-03-15T12:40:51.023" v="7507" actId="1038"/>
        <pc:sldMkLst>
          <pc:docMk/>
          <pc:sldMk cId="2118051686" sldId="258"/>
        </pc:sldMkLst>
        <pc:spChg chg="mod">
          <ac:chgData name="鈴木 栄之心(suzuki-einoshin.cq3)" userId="59b9bc30-94fb-4888-9603-60f735782ef0" providerId="ADAL" clId="{F7388CE0-908A-4DD8-85F8-7E62BE8A6EA6}" dt="2024-03-15T12:38:06.376" v="7381" actId="14100"/>
          <ac:spMkLst>
            <pc:docMk/>
            <pc:sldMk cId="2118051686" sldId="258"/>
            <ac:spMk id="19" creationId="{5EEAE775-B7A9-0AF8-3920-4ACE43ABE831}"/>
          </ac:spMkLst>
        </pc:spChg>
        <pc:spChg chg="mod">
          <ac:chgData name="鈴木 栄之心(suzuki-einoshin.cq3)" userId="59b9bc30-94fb-4888-9603-60f735782ef0" providerId="ADAL" clId="{F7388CE0-908A-4DD8-85F8-7E62BE8A6EA6}" dt="2024-03-15T12:39:18.846" v="7411" actId="14100"/>
          <ac:spMkLst>
            <pc:docMk/>
            <pc:sldMk cId="2118051686" sldId="258"/>
            <ac:spMk id="20" creationId="{0684EC94-250F-5E50-3C3D-9D79D957203D}"/>
          </ac:spMkLst>
        </pc:spChg>
        <pc:spChg chg="mod">
          <ac:chgData name="鈴木 栄之心(suzuki-einoshin.cq3)" userId="59b9bc30-94fb-4888-9603-60f735782ef0" providerId="ADAL" clId="{F7388CE0-908A-4DD8-85F8-7E62BE8A6EA6}" dt="2024-03-15T12:38:56.446" v="7408" actId="1076"/>
          <ac:spMkLst>
            <pc:docMk/>
            <pc:sldMk cId="2118051686" sldId="258"/>
            <ac:spMk id="21" creationId="{496B8EBA-E2A2-EE57-E1B1-782B61FF9DCE}"/>
          </ac:spMkLst>
        </pc:spChg>
        <pc:spChg chg="mod">
          <ac:chgData name="鈴木 栄之心(suzuki-einoshin.cq3)" userId="59b9bc30-94fb-4888-9603-60f735782ef0" providerId="ADAL" clId="{F7388CE0-908A-4DD8-85F8-7E62BE8A6EA6}" dt="2024-03-15T12:39:01.104" v="7409" actId="1076"/>
          <ac:spMkLst>
            <pc:docMk/>
            <pc:sldMk cId="2118051686" sldId="258"/>
            <ac:spMk id="22" creationId="{6F7E163E-C9B6-B76B-00D3-48D0CDD4C709}"/>
          </ac:spMkLst>
        </pc:spChg>
        <pc:spChg chg="mod">
          <ac:chgData name="鈴木 栄之心(suzuki-einoshin.cq3)" userId="59b9bc30-94fb-4888-9603-60f735782ef0" providerId="ADAL" clId="{F7388CE0-908A-4DD8-85F8-7E62BE8A6EA6}" dt="2024-03-15T12:40:51.023" v="7507" actId="1038"/>
          <ac:spMkLst>
            <pc:docMk/>
            <pc:sldMk cId="2118051686" sldId="258"/>
            <ac:spMk id="23" creationId="{F51DB907-26FB-EAE0-6C2F-5269FEABADFC}"/>
          </ac:spMkLst>
        </pc:spChg>
        <pc:spChg chg="mod">
          <ac:chgData name="鈴木 栄之心(suzuki-einoshin.cq3)" userId="59b9bc30-94fb-4888-9603-60f735782ef0" providerId="ADAL" clId="{F7388CE0-908A-4DD8-85F8-7E62BE8A6EA6}" dt="2024-03-15T12:40:13.194" v="7493" actId="1037"/>
          <ac:spMkLst>
            <pc:docMk/>
            <pc:sldMk cId="2118051686" sldId="258"/>
            <ac:spMk id="24" creationId="{F5E89622-A074-2B04-EC96-24CB7C6BAE4C}"/>
          </ac:spMkLst>
        </pc:spChg>
        <pc:spChg chg="mod">
          <ac:chgData name="鈴木 栄之心(suzuki-einoshin.cq3)" userId="59b9bc30-94fb-4888-9603-60f735782ef0" providerId="ADAL" clId="{F7388CE0-908A-4DD8-85F8-7E62BE8A6EA6}" dt="2024-03-15T12:40:51.023" v="7507" actId="1038"/>
          <ac:spMkLst>
            <pc:docMk/>
            <pc:sldMk cId="2118051686" sldId="258"/>
            <ac:spMk id="25" creationId="{BBFFEF23-5850-0DAF-D451-6425CA7B244A}"/>
          </ac:spMkLst>
        </pc:spChg>
        <pc:spChg chg="mod">
          <ac:chgData name="鈴木 栄之心(suzuki-einoshin.cq3)" userId="59b9bc30-94fb-4888-9603-60f735782ef0" providerId="ADAL" clId="{F7388CE0-908A-4DD8-85F8-7E62BE8A6EA6}" dt="2024-03-15T12:40:13.194" v="7493" actId="1037"/>
          <ac:spMkLst>
            <pc:docMk/>
            <pc:sldMk cId="2118051686" sldId="258"/>
            <ac:spMk id="27" creationId="{38BF756D-099F-7FE8-9AE4-579FA182C51D}"/>
          </ac:spMkLst>
        </pc:spChg>
        <pc:spChg chg="mod">
          <ac:chgData name="鈴木 栄之心(suzuki-einoshin.cq3)" userId="59b9bc30-94fb-4888-9603-60f735782ef0" providerId="ADAL" clId="{F7388CE0-908A-4DD8-85F8-7E62BE8A6EA6}" dt="2024-03-15T12:39:35.072" v="7413" actId="14100"/>
          <ac:spMkLst>
            <pc:docMk/>
            <pc:sldMk cId="2118051686" sldId="258"/>
            <ac:spMk id="29" creationId="{8988E752-DB48-6F21-BBCC-64A777C0DE37}"/>
          </ac:spMkLst>
        </pc:spChg>
        <pc:spChg chg="mod">
          <ac:chgData name="鈴木 栄之心(suzuki-einoshin.cq3)" userId="59b9bc30-94fb-4888-9603-60f735782ef0" providerId="ADAL" clId="{F7388CE0-908A-4DD8-85F8-7E62BE8A6EA6}" dt="2024-03-15T12:38:50.865" v="7407" actId="1076"/>
          <ac:spMkLst>
            <pc:docMk/>
            <pc:sldMk cId="2118051686" sldId="258"/>
            <ac:spMk id="30" creationId="{7B71DF53-31AB-BE6B-801A-C6E276FCF662}"/>
          </ac:spMkLst>
        </pc:spChg>
        <pc:spChg chg="mod">
          <ac:chgData name="鈴木 栄之心(suzuki-einoshin.cq3)" userId="59b9bc30-94fb-4888-9603-60f735782ef0" providerId="ADAL" clId="{F7388CE0-908A-4DD8-85F8-7E62BE8A6EA6}" dt="2024-03-15T09:21:34.067" v="2953" actId="20577"/>
          <ac:spMkLst>
            <pc:docMk/>
            <pc:sldMk cId="2118051686" sldId="258"/>
            <ac:spMk id="31" creationId="{3792E2FD-5910-C7DD-88C2-4C21AA6FD50F}"/>
          </ac:spMkLst>
        </pc:spChg>
        <pc:spChg chg="mod">
          <ac:chgData name="鈴木 栄之心(suzuki-einoshin.cq3)" userId="59b9bc30-94fb-4888-9603-60f735782ef0" providerId="ADAL" clId="{F7388CE0-908A-4DD8-85F8-7E62BE8A6EA6}" dt="2024-03-15T12:40:21.832" v="7498" actId="14100"/>
          <ac:spMkLst>
            <pc:docMk/>
            <pc:sldMk cId="2118051686" sldId="258"/>
            <ac:spMk id="32" creationId="{EEAA7104-559D-B60B-FB97-E5444069FE4B}"/>
          </ac:spMkLst>
        </pc:spChg>
        <pc:spChg chg="mod">
          <ac:chgData name="鈴木 栄之心(suzuki-einoshin.cq3)" userId="59b9bc30-94fb-4888-9603-60f735782ef0" providerId="ADAL" clId="{F7388CE0-908A-4DD8-85F8-7E62BE8A6EA6}" dt="2024-03-15T12:40:13.194" v="7493" actId="1037"/>
          <ac:spMkLst>
            <pc:docMk/>
            <pc:sldMk cId="2118051686" sldId="258"/>
            <ac:spMk id="33" creationId="{96CE3FB2-1841-C0B4-030E-66B35ECE1435}"/>
          </ac:spMkLst>
        </pc:spChg>
      </pc:sldChg>
      <pc:sldChg chg="modSp mod">
        <pc:chgData name="鈴木 栄之心(suzuki-einoshin.cq3)" userId="59b9bc30-94fb-4888-9603-60f735782ef0" providerId="ADAL" clId="{F7388CE0-908A-4DD8-85F8-7E62BE8A6EA6}" dt="2024-03-15T09:43:55.309" v="3089" actId="1076"/>
        <pc:sldMkLst>
          <pc:docMk/>
          <pc:sldMk cId="281865243" sldId="259"/>
        </pc:sldMkLst>
        <pc:spChg chg="mod">
          <ac:chgData name="鈴木 栄之心(suzuki-einoshin.cq3)" userId="59b9bc30-94fb-4888-9603-60f735782ef0" providerId="ADAL" clId="{F7388CE0-908A-4DD8-85F8-7E62BE8A6EA6}" dt="2024-03-15T09:38:44.644" v="3012" actId="948"/>
          <ac:spMkLst>
            <pc:docMk/>
            <pc:sldMk cId="281865243" sldId="259"/>
            <ac:spMk id="5" creationId="{676A96C0-2058-6B93-63D4-2620A6C86CDA}"/>
          </ac:spMkLst>
        </pc:spChg>
        <pc:grpChg chg="mod">
          <ac:chgData name="鈴木 栄之心(suzuki-einoshin.cq3)" userId="59b9bc30-94fb-4888-9603-60f735782ef0" providerId="ADAL" clId="{F7388CE0-908A-4DD8-85F8-7E62BE8A6EA6}" dt="2024-03-15T09:38:47.576" v="3014" actId="1036"/>
          <ac:grpSpMkLst>
            <pc:docMk/>
            <pc:sldMk cId="281865243" sldId="259"/>
            <ac:grpSpMk id="26" creationId="{EF681CF3-9E34-C63D-758D-25513A1A34B8}"/>
          </ac:grpSpMkLst>
        </pc:grpChg>
        <pc:grpChg chg="mod">
          <ac:chgData name="鈴木 栄之心(suzuki-einoshin.cq3)" userId="59b9bc30-94fb-4888-9603-60f735782ef0" providerId="ADAL" clId="{F7388CE0-908A-4DD8-85F8-7E62BE8A6EA6}" dt="2024-03-15T09:43:55.309" v="3089" actId="1076"/>
          <ac:grpSpMkLst>
            <pc:docMk/>
            <pc:sldMk cId="281865243" sldId="259"/>
            <ac:grpSpMk id="27" creationId="{C8116F45-AE97-E2E4-4432-AD7499E33318}"/>
          </ac:grpSpMkLst>
        </pc:grpChg>
      </pc:sldChg>
      <pc:sldChg chg="modSp mod">
        <pc:chgData name="鈴木 栄之心(suzuki-einoshin.cq3)" userId="59b9bc30-94fb-4888-9603-60f735782ef0" providerId="ADAL" clId="{F7388CE0-908A-4DD8-85F8-7E62BE8A6EA6}" dt="2024-03-15T06:59:15.005" v="8" actId="1038"/>
        <pc:sldMkLst>
          <pc:docMk/>
          <pc:sldMk cId="774517851" sldId="264"/>
        </pc:sldMkLst>
        <pc:spChg chg="mod">
          <ac:chgData name="鈴木 栄之心(suzuki-einoshin.cq3)" userId="59b9bc30-94fb-4888-9603-60f735782ef0" providerId="ADAL" clId="{F7388CE0-908A-4DD8-85F8-7E62BE8A6EA6}" dt="2024-03-15T06:59:15.005" v="8" actId="1038"/>
          <ac:spMkLst>
            <pc:docMk/>
            <pc:sldMk cId="774517851" sldId="264"/>
            <ac:spMk id="10" creationId="{D26B6233-A120-529D-8E93-2D94265BE298}"/>
          </ac:spMkLst>
        </pc:spChg>
      </pc:sldChg>
      <pc:sldChg chg="modSp mod">
        <pc:chgData name="鈴木 栄之心(suzuki-einoshin.cq3)" userId="59b9bc30-94fb-4888-9603-60f735782ef0" providerId="ADAL" clId="{F7388CE0-908A-4DD8-85F8-7E62BE8A6EA6}" dt="2024-03-15T07:04:04.940" v="15" actId="20577"/>
        <pc:sldMkLst>
          <pc:docMk/>
          <pc:sldMk cId="2135804225" sldId="265"/>
        </pc:sldMkLst>
        <pc:spChg chg="mod">
          <ac:chgData name="鈴木 栄之心(suzuki-einoshin.cq3)" userId="59b9bc30-94fb-4888-9603-60f735782ef0" providerId="ADAL" clId="{F7388CE0-908A-4DD8-85F8-7E62BE8A6EA6}" dt="2024-03-15T07:04:04.940" v="15" actId="20577"/>
          <ac:spMkLst>
            <pc:docMk/>
            <pc:sldMk cId="2135804225" sldId="265"/>
            <ac:spMk id="6" creationId="{D6414386-1C39-F5DB-4EC7-79A41A0D00AD}"/>
          </ac:spMkLst>
        </pc:spChg>
      </pc:sldChg>
      <pc:sldChg chg="modSp mod">
        <pc:chgData name="鈴木 栄之心(suzuki-einoshin.cq3)" userId="59b9bc30-94fb-4888-9603-60f735782ef0" providerId="ADAL" clId="{F7388CE0-908A-4DD8-85F8-7E62BE8A6EA6}" dt="2024-03-15T07:11:34.411" v="202" actId="20577"/>
        <pc:sldMkLst>
          <pc:docMk/>
          <pc:sldMk cId="3860257519" sldId="266"/>
        </pc:sldMkLst>
        <pc:spChg chg="mod">
          <ac:chgData name="鈴木 栄之心(suzuki-einoshin.cq3)" userId="59b9bc30-94fb-4888-9603-60f735782ef0" providerId="ADAL" clId="{F7388CE0-908A-4DD8-85F8-7E62BE8A6EA6}" dt="2024-03-15T07:05:04.816" v="27"/>
          <ac:spMkLst>
            <pc:docMk/>
            <pc:sldMk cId="3860257519" sldId="266"/>
            <ac:spMk id="7" creationId="{2871B408-CC79-EDFD-219B-A68BF6CCBB6D}"/>
          </ac:spMkLst>
        </pc:spChg>
        <pc:spChg chg="mod">
          <ac:chgData name="鈴木 栄之心(suzuki-einoshin.cq3)" userId="59b9bc30-94fb-4888-9603-60f735782ef0" providerId="ADAL" clId="{F7388CE0-908A-4DD8-85F8-7E62BE8A6EA6}" dt="2024-03-15T07:11:10.860" v="128" actId="20577"/>
          <ac:spMkLst>
            <pc:docMk/>
            <pc:sldMk cId="3860257519" sldId="266"/>
            <ac:spMk id="9" creationId="{209B007A-5F7C-9C13-3FC8-27E89275D0AC}"/>
          </ac:spMkLst>
        </pc:spChg>
        <pc:spChg chg="mod">
          <ac:chgData name="鈴木 栄之心(suzuki-einoshin.cq3)" userId="59b9bc30-94fb-4888-9603-60f735782ef0" providerId="ADAL" clId="{F7388CE0-908A-4DD8-85F8-7E62BE8A6EA6}" dt="2024-03-15T07:11:34.411" v="202" actId="20577"/>
          <ac:spMkLst>
            <pc:docMk/>
            <pc:sldMk cId="3860257519" sldId="266"/>
            <ac:spMk id="10" creationId="{0E4B2295-FB98-F61B-951B-BAB0EEB479C0}"/>
          </ac:spMkLst>
        </pc:spChg>
      </pc:sldChg>
      <pc:sldChg chg="modSp mod">
        <pc:chgData name="鈴木 栄之心(suzuki-einoshin.cq3)" userId="59b9bc30-94fb-4888-9603-60f735782ef0" providerId="ADAL" clId="{F7388CE0-908A-4DD8-85F8-7E62BE8A6EA6}" dt="2024-03-15T08:20:39.353" v="1526" actId="20577"/>
        <pc:sldMkLst>
          <pc:docMk/>
          <pc:sldMk cId="1386355754" sldId="267"/>
        </pc:sldMkLst>
        <pc:spChg chg="mod">
          <ac:chgData name="鈴木 栄之心(suzuki-einoshin.cq3)" userId="59b9bc30-94fb-4888-9603-60f735782ef0" providerId="ADAL" clId="{F7388CE0-908A-4DD8-85F8-7E62BE8A6EA6}" dt="2024-03-15T08:20:39.353" v="1526" actId="20577"/>
          <ac:spMkLst>
            <pc:docMk/>
            <pc:sldMk cId="1386355754" sldId="267"/>
            <ac:spMk id="7" creationId="{A69B1922-0556-AE0D-47F7-399AD63B1F2C}"/>
          </ac:spMkLst>
        </pc:spChg>
        <pc:spChg chg="mod">
          <ac:chgData name="鈴木 栄之心(suzuki-einoshin.cq3)" userId="59b9bc30-94fb-4888-9603-60f735782ef0" providerId="ADAL" clId="{F7388CE0-908A-4DD8-85F8-7E62BE8A6EA6}" dt="2024-03-15T07:46:04.325" v="475" actId="20577"/>
          <ac:spMkLst>
            <pc:docMk/>
            <pc:sldMk cId="1386355754" sldId="267"/>
            <ac:spMk id="9" creationId="{683FBF3F-0FE4-5161-4C69-F4EAA7A9F453}"/>
          </ac:spMkLst>
        </pc:spChg>
      </pc:sldChg>
      <pc:sldChg chg="modSp mod">
        <pc:chgData name="鈴木 栄之心(suzuki-einoshin.cq3)" userId="59b9bc30-94fb-4888-9603-60f735782ef0" providerId="ADAL" clId="{F7388CE0-908A-4DD8-85F8-7E62BE8A6EA6}" dt="2024-03-15T08:20:42.899" v="1528" actId="20577"/>
        <pc:sldMkLst>
          <pc:docMk/>
          <pc:sldMk cId="1460479526" sldId="268"/>
        </pc:sldMkLst>
        <pc:spChg chg="mod">
          <ac:chgData name="鈴木 栄之心(suzuki-einoshin.cq3)" userId="59b9bc30-94fb-4888-9603-60f735782ef0" providerId="ADAL" clId="{F7388CE0-908A-4DD8-85F8-7E62BE8A6EA6}" dt="2024-03-15T08:20:42.899" v="1528" actId="20577"/>
          <ac:spMkLst>
            <pc:docMk/>
            <pc:sldMk cId="1460479526" sldId="268"/>
            <ac:spMk id="7" creationId="{370BD4DB-0220-7EF4-AD63-49CA2BEF2062}"/>
          </ac:spMkLst>
        </pc:spChg>
        <pc:spChg chg="mod">
          <ac:chgData name="鈴木 栄之心(suzuki-einoshin.cq3)" userId="59b9bc30-94fb-4888-9603-60f735782ef0" providerId="ADAL" clId="{F7388CE0-908A-4DD8-85F8-7E62BE8A6EA6}" dt="2024-03-15T07:46:15.823" v="480" actId="20577"/>
          <ac:spMkLst>
            <pc:docMk/>
            <pc:sldMk cId="1460479526" sldId="268"/>
            <ac:spMk id="10" creationId="{1F3905DA-0CDA-36B3-5553-24917B7CA388}"/>
          </ac:spMkLst>
        </pc:spChg>
      </pc:sldChg>
      <pc:sldChg chg="modSp mod">
        <pc:chgData name="鈴木 栄之心(suzuki-einoshin.cq3)" userId="59b9bc30-94fb-4888-9603-60f735782ef0" providerId="ADAL" clId="{F7388CE0-908A-4DD8-85F8-7E62BE8A6EA6}" dt="2024-03-15T12:51:57.134" v="7663"/>
        <pc:sldMkLst>
          <pc:docMk/>
          <pc:sldMk cId="1048887717" sldId="274"/>
        </pc:sldMkLst>
        <pc:spChg chg="mod">
          <ac:chgData name="鈴木 栄之心(suzuki-einoshin.cq3)" userId="59b9bc30-94fb-4888-9603-60f735782ef0" providerId="ADAL" clId="{F7388CE0-908A-4DD8-85F8-7E62BE8A6EA6}" dt="2024-03-15T08:20:35.989" v="1524" actId="20577"/>
          <ac:spMkLst>
            <pc:docMk/>
            <pc:sldMk cId="1048887717" sldId="274"/>
            <ac:spMk id="8" creationId="{44A14549-B201-CC71-CACD-B95CF1E52068}"/>
          </ac:spMkLst>
        </pc:spChg>
        <pc:spChg chg="mod">
          <ac:chgData name="鈴木 栄之心(suzuki-einoshin.cq3)" userId="59b9bc30-94fb-4888-9603-60f735782ef0" providerId="ADAL" clId="{F7388CE0-908A-4DD8-85F8-7E62BE8A6EA6}" dt="2024-03-15T12:51:57.134" v="7663"/>
          <ac:spMkLst>
            <pc:docMk/>
            <pc:sldMk cId="1048887717" sldId="274"/>
            <ac:spMk id="21" creationId="{4BA79D1B-2DFF-C295-23B7-F7DB7FCED866}"/>
          </ac:spMkLst>
        </pc:spChg>
      </pc:sldChg>
      <pc:sldChg chg="modSp mod">
        <pc:chgData name="鈴木 栄之心(suzuki-einoshin.cq3)" userId="59b9bc30-94fb-4888-9603-60f735782ef0" providerId="ADAL" clId="{F7388CE0-908A-4DD8-85F8-7E62BE8A6EA6}" dt="2024-03-15T12:54:33.414" v="7697"/>
        <pc:sldMkLst>
          <pc:docMk/>
          <pc:sldMk cId="1500876238" sldId="275"/>
        </pc:sldMkLst>
        <pc:spChg chg="mod">
          <ac:chgData name="鈴木 栄之心(suzuki-einoshin.cq3)" userId="59b9bc30-94fb-4888-9603-60f735782ef0" providerId="ADAL" clId="{F7388CE0-908A-4DD8-85F8-7E62BE8A6EA6}" dt="2024-03-15T08:20:48.388" v="1530" actId="20577"/>
          <ac:spMkLst>
            <pc:docMk/>
            <pc:sldMk cId="1500876238" sldId="275"/>
            <ac:spMk id="7" creationId="{370BD4DB-0220-7EF4-AD63-49CA2BEF2062}"/>
          </ac:spMkLst>
        </pc:spChg>
        <pc:spChg chg="mod">
          <ac:chgData name="鈴木 栄之心(suzuki-einoshin.cq3)" userId="59b9bc30-94fb-4888-9603-60f735782ef0" providerId="ADAL" clId="{F7388CE0-908A-4DD8-85F8-7E62BE8A6EA6}" dt="2024-03-15T12:52:39.315" v="7667"/>
          <ac:spMkLst>
            <pc:docMk/>
            <pc:sldMk cId="1500876238" sldId="275"/>
            <ac:spMk id="12" creationId="{AC4A8765-2848-27E7-3D3A-2E537125C503}"/>
          </ac:spMkLst>
        </pc:spChg>
        <pc:spChg chg="mod">
          <ac:chgData name="鈴木 栄之心(suzuki-einoshin.cq3)" userId="59b9bc30-94fb-4888-9603-60f735782ef0" providerId="ADAL" clId="{F7388CE0-908A-4DD8-85F8-7E62BE8A6EA6}" dt="2024-03-15T12:54:33.414" v="7697"/>
          <ac:spMkLst>
            <pc:docMk/>
            <pc:sldMk cId="1500876238" sldId="275"/>
            <ac:spMk id="13" creationId="{8DDD6D25-6A00-E197-335E-E69B8968CDCB}"/>
          </ac:spMkLst>
        </pc:spChg>
      </pc:sldChg>
      <pc:sldChg chg="addSp delSp modSp del mod">
        <pc:chgData name="鈴木 栄之心(suzuki-einoshin.cq3)" userId="59b9bc30-94fb-4888-9603-60f735782ef0" providerId="ADAL" clId="{F7388CE0-908A-4DD8-85F8-7E62BE8A6EA6}" dt="2024-03-15T10:06:10.746" v="3197" actId="47"/>
        <pc:sldMkLst>
          <pc:docMk/>
          <pc:sldMk cId="3866812028" sldId="277"/>
        </pc:sldMkLst>
        <pc:spChg chg="del">
          <ac:chgData name="鈴木 栄之心(suzuki-einoshin.cq3)" userId="59b9bc30-94fb-4888-9603-60f735782ef0" providerId="ADAL" clId="{F7388CE0-908A-4DD8-85F8-7E62BE8A6EA6}" dt="2024-03-15T08:12:01.957" v="1414" actId="478"/>
          <ac:spMkLst>
            <pc:docMk/>
            <pc:sldMk cId="3866812028" sldId="277"/>
            <ac:spMk id="2" creationId="{C7E5F6CD-9A04-F578-FC6A-8511A40B3100}"/>
          </ac:spMkLst>
        </pc:spChg>
        <pc:spChg chg="add mod">
          <ac:chgData name="鈴木 栄之心(suzuki-einoshin.cq3)" userId="59b9bc30-94fb-4888-9603-60f735782ef0" providerId="ADAL" clId="{F7388CE0-908A-4DD8-85F8-7E62BE8A6EA6}" dt="2024-03-15T08:12:02.241" v="1415"/>
          <ac:spMkLst>
            <pc:docMk/>
            <pc:sldMk cId="3866812028" sldId="277"/>
            <ac:spMk id="4" creationId="{F0C9F3B8-C3BC-A812-EB7C-D3EB48079D9B}"/>
          </ac:spMkLst>
        </pc:spChg>
        <pc:spChg chg="del">
          <ac:chgData name="鈴木 栄之心(suzuki-einoshin.cq3)" userId="59b9bc30-94fb-4888-9603-60f735782ef0" providerId="ADAL" clId="{F7388CE0-908A-4DD8-85F8-7E62BE8A6EA6}" dt="2024-03-15T08:12:04.383" v="1416" actId="478"/>
          <ac:spMkLst>
            <pc:docMk/>
            <pc:sldMk cId="3866812028" sldId="277"/>
            <ac:spMk id="5" creationId="{F3AD58F0-9556-9FFE-959A-11F7D9BD9D5F}"/>
          </ac:spMkLst>
        </pc:spChg>
        <pc:spChg chg="mod">
          <ac:chgData name="鈴木 栄之心(suzuki-einoshin.cq3)" userId="59b9bc30-94fb-4888-9603-60f735782ef0" providerId="ADAL" clId="{F7388CE0-908A-4DD8-85F8-7E62BE8A6EA6}" dt="2024-03-15T08:20:54.248" v="1532" actId="20577"/>
          <ac:spMkLst>
            <pc:docMk/>
            <pc:sldMk cId="3866812028" sldId="277"/>
            <ac:spMk id="7" creationId="{370BD4DB-0220-7EF4-AD63-49CA2BEF2062}"/>
          </ac:spMkLst>
        </pc:spChg>
        <pc:spChg chg="add mod">
          <ac:chgData name="鈴木 栄之心(suzuki-einoshin.cq3)" userId="59b9bc30-94fb-4888-9603-60f735782ef0" providerId="ADAL" clId="{F7388CE0-908A-4DD8-85F8-7E62BE8A6EA6}" dt="2024-03-15T08:13:04.511" v="1423"/>
          <ac:spMkLst>
            <pc:docMk/>
            <pc:sldMk cId="3866812028" sldId="277"/>
            <ac:spMk id="8" creationId="{0F0450AE-3EFC-0ED0-8D83-7AECCF81867D}"/>
          </ac:spMkLst>
        </pc:spChg>
        <pc:spChg chg="add mod">
          <ac:chgData name="鈴木 栄之心(suzuki-einoshin.cq3)" userId="59b9bc30-94fb-4888-9603-60f735782ef0" providerId="ADAL" clId="{F7388CE0-908A-4DD8-85F8-7E62BE8A6EA6}" dt="2024-03-15T08:18:21.525" v="1514" actId="1036"/>
          <ac:spMkLst>
            <pc:docMk/>
            <pc:sldMk cId="3866812028" sldId="277"/>
            <ac:spMk id="10" creationId="{049CEB9E-B8EB-DB30-3DEC-E8A2636FF518}"/>
          </ac:spMkLst>
        </pc:spChg>
        <pc:spChg chg="add mod">
          <ac:chgData name="鈴木 栄之心(suzuki-einoshin.cq3)" userId="59b9bc30-94fb-4888-9603-60f735782ef0" providerId="ADAL" clId="{F7388CE0-908A-4DD8-85F8-7E62BE8A6EA6}" dt="2024-03-15T08:18:16.710" v="1506"/>
          <ac:spMkLst>
            <pc:docMk/>
            <pc:sldMk cId="3866812028" sldId="277"/>
            <ac:spMk id="12" creationId="{D9B3FABF-3930-DF15-B1C0-3906275228E3}"/>
          </ac:spMkLst>
        </pc:spChg>
        <pc:graphicFrameChg chg="add mod modGraphic">
          <ac:chgData name="鈴木 栄之心(suzuki-einoshin.cq3)" userId="59b9bc30-94fb-4888-9603-60f735782ef0" providerId="ADAL" clId="{F7388CE0-908A-4DD8-85F8-7E62BE8A6EA6}" dt="2024-03-15T08:18:21.525" v="1514" actId="1036"/>
          <ac:graphicFrameMkLst>
            <pc:docMk/>
            <pc:sldMk cId="3866812028" sldId="277"/>
            <ac:graphicFrameMk id="9" creationId="{252C206C-5B08-CD82-7ABA-9FA28E4FBA99}"/>
          </ac:graphicFrameMkLst>
        </pc:graphicFrameChg>
        <pc:graphicFrameChg chg="add mod">
          <ac:chgData name="鈴木 栄之心(suzuki-einoshin.cq3)" userId="59b9bc30-94fb-4888-9603-60f735782ef0" providerId="ADAL" clId="{F7388CE0-908A-4DD8-85F8-7E62BE8A6EA6}" dt="2024-03-15T08:18:12.826" v="1502" actId="1076"/>
          <ac:graphicFrameMkLst>
            <pc:docMk/>
            <pc:sldMk cId="3866812028" sldId="277"/>
            <ac:graphicFrameMk id="11" creationId="{8C0A2F5D-4DAA-CC62-533F-7B615670E25A}"/>
          </ac:graphicFrameMkLst>
        </pc:graphicFrameChg>
      </pc:sldChg>
      <pc:sldChg chg="addSp delSp modSp mod">
        <pc:chgData name="鈴木 栄之心(suzuki-einoshin.cq3)" userId="59b9bc30-94fb-4888-9603-60f735782ef0" providerId="ADAL" clId="{F7388CE0-908A-4DD8-85F8-7E62BE8A6EA6}" dt="2024-03-15T12:55:16.185" v="7735"/>
        <pc:sldMkLst>
          <pc:docMk/>
          <pc:sldMk cId="4181852655" sldId="278"/>
        </pc:sldMkLst>
        <pc:spChg chg="mod">
          <ac:chgData name="鈴木 栄之心(suzuki-einoshin.cq3)" userId="59b9bc30-94fb-4888-9603-60f735782ef0" providerId="ADAL" clId="{F7388CE0-908A-4DD8-85F8-7E62BE8A6EA6}" dt="2024-03-15T08:21:31.976" v="1550"/>
          <ac:spMkLst>
            <pc:docMk/>
            <pc:sldMk cId="4181852655" sldId="278"/>
            <ac:spMk id="2" creationId="{C7E5F6CD-9A04-F578-FC6A-8511A40B3100}"/>
          </ac:spMkLst>
        </pc:spChg>
        <pc:spChg chg="add del mod">
          <ac:chgData name="鈴木 栄之心(suzuki-einoshin.cq3)" userId="59b9bc30-94fb-4888-9603-60f735782ef0" providerId="ADAL" clId="{F7388CE0-908A-4DD8-85F8-7E62BE8A6EA6}" dt="2024-03-15T08:24:54.122" v="1802"/>
          <ac:spMkLst>
            <pc:docMk/>
            <pc:sldMk cId="4181852655" sldId="278"/>
            <ac:spMk id="4" creationId="{9459A2D4-A430-56C3-B9B7-FC6EDA167FDC}"/>
          </ac:spMkLst>
        </pc:spChg>
        <pc:spChg chg="del">
          <ac:chgData name="鈴木 栄之心(suzuki-einoshin.cq3)" userId="59b9bc30-94fb-4888-9603-60f735782ef0" providerId="ADAL" clId="{F7388CE0-908A-4DD8-85F8-7E62BE8A6EA6}" dt="2024-03-15T08:21:34.525" v="1551" actId="478"/>
          <ac:spMkLst>
            <pc:docMk/>
            <pc:sldMk cId="4181852655" sldId="278"/>
            <ac:spMk id="5" creationId="{F3AD58F0-9556-9FFE-959A-11F7D9BD9D5F}"/>
          </ac:spMkLst>
        </pc:spChg>
        <pc:spChg chg="mod">
          <ac:chgData name="鈴木 栄之心(suzuki-einoshin.cq3)" userId="59b9bc30-94fb-4888-9603-60f735782ef0" providerId="ADAL" clId="{F7388CE0-908A-4DD8-85F8-7E62BE8A6EA6}" dt="2024-03-15T10:07:25.390" v="3201" actId="20577"/>
          <ac:spMkLst>
            <pc:docMk/>
            <pc:sldMk cId="4181852655" sldId="278"/>
            <ac:spMk id="7" creationId="{370BD4DB-0220-7EF4-AD63-49CA2BEF2062}"/>
          </ac:spMkLst>
        </pc:spChg>
        <pc:spChg chg="add del mod">
          <ac:chgData name="鈴木 栄之心(suzuki-einoshin.cq3)" userId="59b9bc30-94fb-4888-9603-60f735782ef0" providerId="ADAL" clId="{F7388CE0-908A-4DD8-85F8-7E62BE8A6EA6}" dt="2024-03-15T10:20:38.987" v="3554" actId="20577"/>
          <ac:spMkLst>
            <pc:docMk/>
            <pc:sldMk cId="4181852655" sldId="278"/>
            <ac:spMk id="8" creationId="{F2203339-9583-CE59-9105-6C31EFCE03BB}"/>
          </ac:spMkLst>
        </pc:spChg>
        <pc:spChg chg="add del mod">
          <ac:chgData name="鈴木 栄之心(suzuki-einoshin.cq3)" userId="59b9bc30-94fb-4888-9603-60f735782ef0" providerId="ADAL" clId="{F7388CE0-908A-4DD8-85F8-7E62BE8A6EA6}" dt="2024-03-15T12:55:16.185" v="7735"/>
          <ac:spMkLst>
            <pc:docMk/>
            <pc:sldMk cId="4181852655" sldId="278"/>
            <ac:spMk id="9" creationId="{9DA5E3C3-3FC3-AB07-369A-24CD4744936B}"/>
          </ac:spMkLst>
        </pc:spChg>
      </pc:sldChg>
      <pc:sldChg chg="modSp mod">
        <pc:chgData name="鈴木 栄之心(suzuki-einoshin.cq3)" userId="59b9bc30-94fb-4888-9603-60f735782ef0" providerId="ADAL" clId="{F7388CE0-908A-4DD8-85F8-7E62BE8A6EA6}" dt="2024-03-15T12:58:49.067" v="7893"/>
        <pc:sldMkLst>
          <pc:docMk/>
          <pc:sldMk cId="1949926009" sldId="279"/>
        </pc:sldMkLst>
        <pc:spChg chg="mod">
          <ac:chgData name="鈴木 栄之心(suzuki-einoshin.cq3)" userId="59b9bc30-94fb-4888-9603-60f735782ef0" providerId="ADAL" clId="{F7388CE0-908A-4DD8-85F8-7E62BE8A6EA6}" dt="2024-03-15T11:44:08.262" v="5846"/>
          <ac:spMkLst>
            <pc:docMk/>
            <pc:sldMk cId="1949926009" sldId="279"/>
            <ac:spMk id="2" creationId="{C7E5F6CD-9A04-F578-FC6A-8511A40B3100}"/>
          </ac:spMkLst>
        </pc:spChg>
        <pc:spChg chg="mod">
          <ac:chgData name="鈴木 栄之心(suzuki-einoshin.cq3)" userId="59b9bc30-94fb-4888-9603-60f735782ef0" providerId="ADAL" clId="{F7388CE0-908A-4DD8-85F8-7E62BE8A6EA6}" dt="2024-03-15T12:58:49.067" v="7893"/>
          <ac:spMkLst>
            <pc:docMk/>
            <pc:sldMk cId="1949926009" sldId="279"/>
            <ac:spMk id="5" creationId="{F3AD58F0-9556-9FFE-959A-11F7D9BD9D5F}"/>
          </ac:spMkLst>
        </pc:spChg>
        <pc:spChg chg="mod">
          <ac:chgData name="鈴木 栄之心(suzuki-einoshin.cq3)" userId="59b9bc30-94fb-4888-9603-60f735782ef0" providerId="ADAL" clId="{F7388CE0-908A-4DD8-85F8-7E62BE8A6EA6}" dt="2024-03-15T11:44:56.062" v="5850" actId="20577"/>
          <ac:spMkLst>
            <pc:docMk/>
            <pc:sldMk cId="1949926009" sldId="279"/>
            <ac:spMk id="7" creationId="{370BD4DB-0220-7EF4-AD63-49CA2BEF2062}"/>
          </ac:spMkLst>
        </pc:spChg>
      </pc:sldChg>
      <pc:sldChg chg="addSp delSp modSp mod">
        <pc:chgData name="鈴木 栄之心(suzuki-einoshin.cq3)" userId="59b9bc30-94fb-4888-9603-60f735782ef0" providerId="ADAL" clId="{F7388CE0-908A-4DD8-85F8-7E62BE8A6EA6}" dt="2024-03-15T14:19:05.189" v="11108" actId="20577"/>
        <pc:sldMkLst>
          <pc:docMk/>
          <pc:sldMk cId="2416679770" sldId="283"/>
        </pc:sldMkLst>
        <pc:spChg chg="del">
          <ac:chgData name="鈴木 栄之心(suzuki-einoshin.cq3)" userId="59b9bc30-94fb-4888-9603-60f735782ef0" providerId="ADAL" clId="{F7388CE0-908A-4DD8-85F8-7E62BE8A6EA6}" dt="2024-03-15T13:12:19.048" v="8688" actId="478"/>
          <ac:spMkLst>
            <pc:docMk/>
            <pc:sldMk cId="2416679770" sldId="283"/>
            <ac:spMk id="2" creationId="{C7E5F6CD-9A04-F578-FC6A-8511A40B3100}"/>
          </ac:spMkLst>
        </pc:spChg>
        <pc:spChg chg="add mod">
          <ac:chgData name="鈴木 栄之心(suzuki-einoshin.cq3)" userId="59b9bc30-94fb-4888-9603-60f735782ef0" providerId="ADAL" clId="{F7388CE0-908A-4DD8-85F8-7E62BE8A6EA6}" dt="2024-03-15T13:12:26.212" v="8693"/>
          <ac:spMkLst>
            <pc:docMk/>
            <pc:sldMk cId="2416679770" sldId="283"/>
            <ac:spMk id="4" creationId="{5D561096-62AF-AAD6-44F1-4D9A4D2881A0}"/>
          </ac:spMkLst>
        </pc:spChg>
        <pc:spChg chg="del">
          <ac:chgData name="鈴木 栄之心(suzuki-einoshin.cq3)" userId="59b9bc30-94fb-4888-9603-60f735782ef0" providerId="ADAL" clId="{F7388CE0-908A-4DD8-85F8-7E62BE8A6EA6}" dt="2024-03-15T13:12:19.048" v="8688" actId="478"/>
          <ac:spMkLst>
            <pc:docMk/>
            <pc:sldMk cId="2416679770" sldId="283"/>
            <ac:spMk id="5" creationId="{F3AD58F0-9556-9FFE-959A-11F7D9BD9D5F}"/>
          </ac:spMkLst>
        </pc:spChg>
        <pc:spChg chg="mod">
          <ac:chgData name="鈴木 栄之心(suzuki-einoshin.cq3)" userId="59b9bc30-94fb-4888-9603-60f735782ef0" providerId="ADAL" clId="{F7388CE0-908A-4DD8-85F8-7E62BE8A6EA6}" dt="2024-03-15T13:10:13.695" v="8629" actId="20577"/>
          <ac:spMkLst>
            <pc:docMk/>
            <pc:sldMk cId="2416679770" sldId="283"/>
            <ac:spMk id="7" creationId="{370BD4DB-0220-7EF4-AD63-49CA2BEF2062}"/>
          </ac:spMkLst>
        </pc:spChg>
        <pc:spChg chg="add mod">
          <ac:chgData name="鈴木 栄之心(suzuki-einoshin.cq3)" userId="59b9bc30-94fb-4888-9603-60f735782ef0" providerId="ADAL" clId="{F7388CE0-908A-4DD8-85F8-7E62BE8A6EA6}" dt="2024-03-15T14:19:05.189" v="11108" actId="20577"/>
          <ac:spMkLst>
            <pc:docMk/>
            <pc:sldMk cId="2416679770" sldId="283"/>
            <ac:spMk id="8" creationId="{87B517B7-D431-8FB9-AB64-842600F39B81}"/>
          </ac:spMkLst>
        </pc:spChg>
      </pc:sldChg>
      <pc:sldChg chg="modSp mod">
        <pc:chgData name="鈴木 栄之心(suzuki-einoshin.cq3)" userId="59b9bc30-94fb-4888-9603-60f735782ef0" providerId="ADAL" clId="{F7388CE0-908A-4DD8-85F8-7E62BE8A6EA6}" dt="2024-03-15T12:51:05.107" v="7655" actId="948"/>
        <pc:sldMkLst>
          <pc:docMk/>
          <pc:sldMk cId="1955839131" sldId="284"/>
        </pc:sldMkLst>
        <pc:spChg chg="mod">
          <ac:chgData name="鈴木 栄之心(suzuki-einoshin.cq3)" userId="59b9bc30-94fb-4888-9603-60f735782ef0" providerId="ADAL" clId="{F7388CE0-908A-4DD8-85F8-7E62BE8A6EA6}" dt="2024-03-15T07:38:14.982" v="264" actId="20577"/>
          <ac:spMkLst>
            <pc:docMk/>
            <pc:sldMk cId="1955839131" sldId="284"/>
            <ac:spMk id="2" creationId="{7FE6ED73-B1C7-438F-2FFE-582675CB71E5}"/>
          </ac:spMkLst>
        </pc:spChg>
        <pc:spChg chg="mod">
          <ac:chgData name="鈴木 栄之心(suzuki-einoshin.cq3)" userId="59b9bc30-94fb-4888-9603-60f735782ef0" providerId="ADAL" clId="{F7388CE0-908A-4DD8-85F8-7E62BE8A6EA6}" dt="2024-03-15T12:51:05.107" v="7655" actId="948"/>
          <ac:spMkLst>
            <pc:docMk/>
            <pc:sldMk cId="1955839131" sldId="284"/>
            <ac:spMk id="4" creationId="{D6E80FC0-99A9-026B-9D49-10B6F5C615D5}"/>
          </ac:spMkLst>
        </pc:spChg>
      </pc:sldChg>
      <pc:sldChg chg="modSp mod">
        <pc:chgData name="鈴木 栄之心(suzuki-einoshin.cq3)" userId="59b9bc30-94fb-4888-9603-60f735782ef0" providerId="ADAL" clId="{F7388CE0-908A-4DD8-85F8-7E62BE8A6EA6}" dt="2024-03-15T09:59:34.281" v="3113" actId="20577"/>
        <pc:sldMkLst>
          <pc:docMk/>
          <pc:sldMk cId="2349878258" sldId="285"/>
        </pc:sldMkLst>
        <pc:spChg chg="mod">
          <ac:chgData name="鈴木 栄之心(suzuki-einoshin.cq3)" userId="59b9bc30-94fb-4888-9603-60f735782ef0" providerId="ADAL" clId="{F7388CE0-908A-4DD8-85F8-7E62BE8A6EA6}" dt="2024-03-15T09:59:34.281" v="3113" actId="20577"/>
          <ac:spMkLst>
            <pc:docMk/>
            <pc:sldMk cId="2349878258" sldId="285"/>
            <ac:spMk id="4" creationId="{D6E80FC0-99A9-026B-9D49-10B6F5C615D5}"/>
          </ac:spMkLst>
        </pc:spChg>
        <pc:spChg chg="mod">
          <ac:chgData name="鈴木 栄之心(suzuki-einoshin.cq3)" userId="59b9bc30-94fb-4888-9603-60f735782ef0" providerId="ADAL" clId="{F7388CE0-908A-4DD8-85F8-7E62BE8A6EA6}" dt="2024-03-15T08:20:32.511" v="1522" actId="20577"/>
          <ac:spMkLst>
            <pc:docMk/>
            <pc:sldMk cId="2349878258" sldId="285"/>
            <ac:spMk id="8" creationId="{44A14549-B201-CC71-CACD-B95CF1E52068}"/>
          </ac:spMkLst>
        </pc:spChg>
      </pc:sldChg>
      <pc:sldChg chg="modSp add mod">
        <pc:chgData name="鈴木 栄之心(suzuki-einoshin.cq3)" userId="59b9bc30-94fb-4888-9603-60f735782ef0" providerId="ADAL" clId="{F7388CE0-908A-4DD8-85F8-7E62BE8A6EA6}" dt="2024-03-15T10:22:46.127" v="3607"/>
        <pc:sldMkLst>
          <pc:docMk/>
          <pc:sldMk cId="752415128" sldId="286"/>
        </pc:sldMkLst>
        <pc:spChg chg="mod">
          <ac:chgData name="鈴木 栄之心(suzuki-einoshin.cq3)" userId="59b9bc30-94fb-4888-9603-60f735782ef0" providerId="ADAL" clId="{F7388CE0-908A-4DD8-85F8-7E62BE8A6EA6}" dt="2024-03-15T10:22:46.127" v="3607"/>
          <ac:spMkLst>
            <pc:docMk/>
            <pc:sldMk cId="752415128" sldId="286"/>
            <ac:spMk id="2" creationId="{C5843E14-430A-DAB2-6DF8-0B7B5B903292}"/>
          </ac:spMkLst>
        </pc:spChg>
      </pc:sldChg>
      <pc:sldChg chg="modSp add del mod">
        <pc:chgData name="鈴木 栄之心(suzuki-einoshin.cq3)" userId="59b9bc30-94fb-4888-9603-60f735782ef0" providerId="ADAL" clId="{F7388CE0-908A-4DD8-85F8-7E62BE8A6EA6}" dt="2024-03-15T10:06:10.746" v="3197" actId="47"/>
        <pc:sldMkLst>
          <pc:docMk/>
          <pc:sldMk cId="3197296626" sldId="286"/>
        </pc:sldMkLst>
        <pc:spChg chg="mod">
          <ac:chgData name="鈴木 栄之心(suzuki-einoshin.cq3)" userId="59b9bc30-94fb-4888-9603-60f735782ef0" providerId="ADAL" clId="{F7388CE0-908A-4DD8-85F8-7E62BE8A6EA6}" dt="2024-03-15T08:20:58.320" v="1534" actId="20577"/>
          <ac:spMkLst>
            <pc:docMk/>
            <pc:sldMk cId="3197296626" sldId="286"/>
            <ac:spMk id="7" creationId="{370BD4DB-0220-7EF4-AD63-49CA2BEF2062}"/>
          </ac:spMkLst>
        </pc:spChg>
        <pc:spChg chg="mod">
          <ac:chgData name="鈴木 栄之心(suzuki-einoshin.cq3)" userId="59b9bc30-94fb-4888-9603-60f735782ef0" providerId="ADAL" clId="{F7388CE0-908A-4DD8-85F8-7E62BE8A6EA6}" dt="2024-03-15T08:19:58.132" v="1519" actId="20577"/>
          <ac:spMkLst>
            <pc:docMk/>
            <pc:sldMk cId="3197296626" sldId="286"/>
            <ac:spMk id="8" creationId="{0F0450AE-3EFC-0ED0-8D83-7AECCF81867D}"/>
          </ac:spMkLst>
        </pc:spChg>
      </pc:sldChg>
      <pc:sldChg chg="modSp add mod">
        <pc:chgData name="鈴木 栄之心(suzuki-einoshin.cq3)" userId="59b9bc30-94fb-4888-9603-60f735782ef0" providerId="ADAL" clId="{F7388CE0-908A-4DD8-85F8-7E62BE8A6EA6}" dt="2024-03-15T12:16:48.304" v="6949"/>
        <pc:sldMkLst>
          <pc:docMk/>
          <pc:sldMk cId="1970367648" sldId="287"/>
        </pc:sldMkLst>
        <pc:spChg chg="mod">
          <ac:chgData name="鈴木 栄之心(suzuki-einoshin.cq3)" userId="59b9bc30-94fb-4888-9603-60f735782ef0" providerId="ADAL" clId="{F7388CE0-908A-4DD8-85F8-7E62BE8A6EA6}" dt="2024-03-15T10:31:39.756" v="3786" actId="20577"/>
          <ac:spMkLst>
            <pc:docMk/>
            <pc:sldMk cId="1970367648" sldId="287"/>
            <ac:spMk id="2" creationId="{7FE6ED73-B1C7-438F-2FFE-582675CB71E5}"/>
          </ac:spMkLst>
        </pc:spChg>
        <pc:spChg chg="mod">
          <ac:chgData name="鈴木 栄之心(suzuki-einoshin.cq3)" userId="59b9bc30-94fb-4888-9603-60f735782ef0" providerId="ADAL" clId="{F7388CE0-908A-4DD8-85F8-7E62BE8A6EA6}" dt="2024-03-15T12:16:48.304" v="6949"/>
          <ac:spMkLst>
            <pc:docMk/>
            <pc:sldMk cId="1970367648" sldId="287"/>
            <ac:spMk id="4" creationId="{D6E80FC0-99A9-026B-9D49-10B6F5C615D5}"/>
          </ac:spMkLst>
        </pc:spChg>
        <pc:spChg chg="mod">
          <ac:chgData name="鈴木 栄之心(suzuki-einoshin.cq3)" userId="59b9bc30-94fb-4888-9603-60f735782ef0" providerId="ADAL" clId="{F7388CE0-908A-4DD8-85F8-7E62BE8A6EA6}" dt="2024-03-15T11:44:51.483" v="5848" actId="20577"/>
          <ac:spMkLst>
            <pc:docMk/>
            <pc:sldMk cId="1970367648" sldId="287"/>
            <ac:spMk id="8" creationId="{44A14549-B201-CC71-CACD-B95CF1E52068}"/>
          </ac:spMkLst>
        </pc:spChg>
      </pc:sldChg>
      <pc:sldChg chg="modSp add del mod">
        <pc:chgData name="鈴木 栄之心(suzuki-einoshin.cq3)" userId="59b9bc30-94fb-4888-9603-60f735782ef0" providerId="ADAL" clId="{F7388CE0-908A-4DD8-85F8-7E62BE8A6EA6}" dt="2024-03-15T10:06:10.746" v="3197" actId="47"/>
        <pc:sldMkLst>
          <pc:docMk/>
          <pc:sldMk cId="2986210365" sldId="287"/>
        </pc:sldMkLst>
        <pc:spChg chg="mod">
          <ac:chgData name="鈴木 栄之心(suzuki-einoshin.cq3)" userId="59b9bc30-94fb-4888-9603-60f735782ef0" providerId="ADAL" clId="{F7388CE0-908A-4DD8-85F8-7E62BE8A6EA6}" dt="2024-03-15T08:21:02.004" v="1536" actId="20577"/>
          <ac:spMkLst>
            <pc:docMk/>
            <pc:sldMk cId="2986210365" sldId="287"/>
            <ac:spMk id="7" creationId="{370BD4DB-0220-7EF4-AD63-49CA2BEF2062}"/>
          </ac:spMkLst>
        </pc:spChg>
        <pc:spChg chg="mod">
          <ac:chgData name="鈴木 栄之心(suzuki-einoshin.cq3)" userId="59b9bc30-94fb-4888-9603-60f735782ef0" providerId="ADAL" clId="{F7388CE0-908A-4DD8-85F8-7E62BE8A6EA6}" dt="2024-03-15T08:20:12.816" v="1520"/>
          <ac:spMkLst>
            <pc:docMk/>
            <pc:sldMk cId="2986210365" sldId="287"/>
            <ac:spMk id="8" creationId="{0F0450AE-3EFC-0ED0-8D83-7AECCF81867D}"/>
          </ac:spMkLst>
        </pc:spChg>
      </pc:sldChg>
      <pc:sldChg chg="modSp add mod">
        <pc:chgData name="鈴木 栄之心(suzuki-einoshin.cq3)" userId="59b9bc30-94fb-4888-9603-60f735782ef0" providerId="ADAL" clId="{F7388CE0-908A-4DD8-85F8-7E62BE8A6EA6}" dt="2024-03-15T13:09:52.981" v="8609" actId="20577"/>
        <pc:sldMkLst>
          <pc:docMk/>
          <pc:sldMk cId="700238358" sldId="288"/>
        </pc:sldMkLst>
        <pc:spChg chg="mod">
          <ac:chgData name="鈴木 栄之心(suzuki-einoshin.cq3)" userId="59b9bc30-94fb-4888-9603-60f735782ef0" providerId="ADAL" clId="{F7388CE0-908A-4DD8-85F8-7E62BE8A6EA6}" dt="2024-03-15T12:28:27.917" v="7141"/>
          <ac:spMkLst>
            <pc:docMk/>
            <pc:sldMk cId="700238358" sldId="288"/>
            <ac:spMk id="2" creationId="{7FE6ED73-B1C7-438F-2FFE-582675CB71E5}"/>
          </ac:spMkLst>
        </pc:spChg>
        <pc:spChg chg="mod">
          <ac:chgData name="鈴木 栄之心(suzuki-einoshin.cq3)" userId="59b9bc30-94fb-4888-9603-60f735782ef0" providerId="ADAL" clId="{F7388CE0-908A-4DD8-85F8-7E62BE8A6EA6}" dt="2024-03-15T13:09:52.981" v="8609" actId="20577"/>
          <ac:spMkLst>
            <pc:docMk/>
            <pc:sldMk cId="700238358" sldId="288"/>
            <ac:spMk id="8" creationId="{44A14549-B201-CC71-CACD-B95CF1E52068}"/>
          </ac:spMkLst>
        </pc:spChg>
      </pc:sldChg>
      <pc:sldChg chg="add del">
        <pc:chgData name="鈴木 栄之心(suzuki-einoshin.cq3)" userId="59b9bc30-94fb-4888-9603-60f735782ef0" providerId="ADAL" clId="{F7388CE0-908A-4DD8-85F8-7E62BE8A6EA6}" dt="2024-03-15T12:28:24.906" v="7136"/>
        <pc:sldMkLst>
          <pc:docMk/>
          <pc:sldMk cId="3970996845" sldId="288"/>
        </pc:sldMkLst>
      </pc:sldChg>
      <pc:sldChg chg="modSp add mod">
        <pc:chgData name="鈴木 栄之心(suzuki-einoshin.cq3)" userId="59b9bc30-94fb-4888-9603-60f735782ef0" providerId="ADAL" clId="{F7388CE0-908A-4DD8-85F8-7E62BE8A6EA6}" dt="2024-03-15T13:09:56.639" v="8613" actId="20577"/>
        <pc:sldMkLst>
          <pc:docMk/>
          <pc:sldMk cId="2404117323" sldId="289"/>
        </pc:sldMkLst>
        <pc:spChg chg="mod">
          <ac:chgData name="鈴木 栄之心(suzuki-einoshin.cq3)" userId="59b9bc30-94fb-4888-9603-60f735782ef0" providerId="ADAL" clId="{F7388CE0-908A-4DD8-85F8-7E62BE8A6EA6}" dt="2024-03-15T13:09:56.639" v="8613" actId="20577"/>
          <ac:spMkLst>
            <pc:docMk/>
            <pc:sldMk cId="2404117323" sldId="289"/>
            <ac:spMk id="7" creationId="{A69B1922-0556-AE0D-47F7-399AD63B1F2C}"/>
          </ac:spMkLst>
        </pc:spChg>
        <pc:spChg chg="mod">
          <ac:chgData name="鈴木 栄之心(suzuki-einoshin.cq3)" userId="59b9bc30-94fb-4888-9603-60f735782ef0" providerId="ADAL" clId="{F7388CE0-908A-4DD8-85F8-7E62BE8A6EA6}" dt="2024-03-15T12:29:56.311" v="7170" actId="948"/>
          <ac:spMkLst>
            <pc:docMk/>
            <pc:sldMk cId="2404117323" sldId="289"/>
            <ac:spMk id="9" creationId="{683FBF3F-0FE4-5161-4C69-F4EAA7A9F453}"/>
          </ac:spMkLst>
        </pc:spChg>
        <pc:spChg chg="mod">
          <ac:chgData name="鈴木 栄之心(suzuki-einoshin.cq3)" userId="59b9bc30-94fb-4888-9603-60f735782ef0" providerId="ADAL" clId="{F7388CE0-908A-4DD8-85F8-7E62BE8A6EA6}" dt="2024-03-15T12:30:01.629" v="7171" actId="20577"/>
          <ac:spMkLst>
            <pc:docMk/>
            <pc:sldMk cId="2404117323" sldId="289"/>
            <ac:spMk id="10" creationId="{B93D9044-C604-5370-3046-F306E20D61B1}"/>
          </ac:spMkLst>
        </pc:spChg>
      </pc:sldChg>
      <pc:sldChg chg="add del">
        <pc:chgData name="鈴木 栄之心(suzuki-einoshin.cq3)" userId="59b9bc30-94fb-4888-9603-60f735782ef0" providerId="ADAL" clId="{F7388CE0-908A-4DD8-85F8-7E62BE8A6EA6}" dt="2024-03-15T12:28:57.463" v="7143"/>
        <pc:sldMkLst>
          <pc:docMk/>
          <pc:sldMk cId="3848638987" sldId="289"/>
        </pc:sldMkLst>
      </pc:sldChg>
      <pc:sldChg chg="modSp add mod">
        <pc:chgData name="鈴木 栄之心(suzuki-einoshin.cq3)" userId="59b9bc30-94fb-4888-9603-60f735782ef0" providerId="ADAL" clId="{F7388CE0-908A-4DD8-85F8-7E62BE8A6EA6}" dt="2024-03-15T13:10:00.546" v="8617" actId="20577"/>
        <pc:sldMkLst>
          <pc:docMk/>
          <pc:sldMk cId="1582324130" sldId="290"/>
        </pc:sldMkLst>
        <pc:spChg chg="mod">
          <ac:chgData name="鈴木 栄之心(suzuki-einoshin.cq3)" userId="59b9bc30-94fb-4888-9603-60f735782ef0" providerId="ADAL" clId="{F7388CE0-908A-4DD8-85F8-7E62BE8A6EA6}" dt="2024-03-15T13:10:00.546" v="8617" actId="20577"/>
          <ac:spMkLst>
            <pc:docMk/>
            <pc:sldMk cId="1582324130" sldId="290"/>
            <ac:spMk id="7" creationId="{370BD4DB-0220-7EF4-AD63-49CA2BEF2062}"/>
          </ac:spMkLst>
        </pc:spChg>
        <pc:spChg chg="mod">
          <ac:chgData name="鈴木 栄之心(suzuki-einoshin.cq3)" userId="59b9bc30-94fb-4888-9603-60f735782ef0" providerId="ADAL" clId="{F7388CE0-908A-4DD8-85F8-7E62BE8A6EA6}" dt="2024-03-15T12:31:44.272" v="7191" actId="948"/>
          <ac:spMkLst>
            <pc:docMk/>
            <pc:sldMk cId="1582324130" sldId="290"/>
            <ac:spMk id="10" creationId="{1F3905DA-0CDA-36B3-5553-24917B7CA388}"/>
          </ac:spMkLst>
        </pc:spChg>
      </pc:sldChg>
      <pc:sldChg chg="add del">
        <pc:chgData name="鈴木 栄之心(suzuki-einoshin.cq3)" userId="59b9bc30-94fb-4888-9603-60f735782ef0" providerId="ADAL" clId="{F7388CE0-908A-4DD8-85F8-7E62BE8A6EA6}" dt="2024-03-15T12:28:57.463" v="7143"/>
        <pc:sldMkLst>
          <pc:docMk/>
          <pc:sldMk cId="3832535316" sldId="290"/>
        </pc:sldMkLst>
      </pc:sldChg>
      <pc:sldChg chg="modSp add mod">
        <pc:chgData name="鈴木 栄之心(suzuki-einoshin.cq3)" userId="59b9bc30-94fb-4888-9603-60f735782ef0" providerId="ADAL" clId="{F7388CE0-908A-4DD8-85F8-7E62BE8A6EA6}" dt="2024-03-15T13:10:05.056" v="8621" actId="20577"/>
        <pc:sldMkLst>
          <pc:docMk/>
          <pc:sldMk cId="2398779012" sldId="291"/>
        </pc:sldMkLst>
        <pc:spChg chg="mod">
          <ac:chgData name="鈴木 栄之心(suzuki-einoshin.cq3)" userId="59b9bc30-94fb-4888-9603-60f735782ef0" providerId="ADAL" clId="{F7388CE0-908A-4DD8-85F8-7E62BE8A6EA6}" dt="2024-03-15T12:32:43.158" v="7264"/>
          <ac:spMkLst>
            <pc:docMk/>
            <pc:sldMk cId="2398779012" sldId="291"/>
            <ac:spMk id="4" creationId="{62C7B5E7-84C0-0F18-E14C-73E280A158D4}"/>
          </ac:spMkLst>
        </pc:spChg>
        <pc:spChg chg="mod">
          <ac:chgData name="鈴木 栄之心(suzuki-einoshin.cq3)" userId="59b9bc30-94fb-4888-9603-60f735782ef0" providerId="ADAL" clId="{F7388CE0-908A-4DD8-85F8-7E62BE8A6EA6}" dt="2024-03-15T13:10:05.056" v="8621" actId="20577"/>
          <ac:spMkLst>
            <pc:docMk/>
            <pc:sldMk cId="2398779012" sldId="291"/>
            <ac:spMk id="7" creationId="{370BD4DB-0220-7EF4-AD63-49CA2BEF2062}"/>
          </ac:spMkLst>
        </pc:spChg>
        <pc:spChg chg="mod">
          <ac:chgData name="鈴木 栄之心(suzuki-einoshin.cq3)" userId="59b9bc30-94fb-4888-9603-60f735782ef0" providerId="ADAL" clId="{F7388CE0-908A-4DD8-85F8-7E62BE8A6EA6}" dt="2024-03-15T13:05:31.450" v="8256"/>
          <ac:spMkLst>
            <pc:docMk/>
            <pc:sldMk cId="2398779012" sldId="291"/>
            <ac:spMk id="12" creationId="{AC4A8765-2848-27E7-3D3A-2E537125C503}"/>
          </ac:spMkLst>
        </pc:spChg>
        <pc:spChg chg="mod">
          <ac:chgData name="鈴木 栄之心(suzuki-einoshin.cq3)" userId="59b9bc30-94fb-4888-9603-60f735782ef0" providerId="ADAL" clId="{F7388CE0-908A-4DD8-85F8-7E62BE8A6EA6}" dt="2024-03-15T13:06:27.805" v="8290" actId="948"/>
          <ac:spMkLst>
            <pc:docMk/>
            <pc:sldMk cId="2398779012" sldId="291"/>
            <ac:spMk id="13" creationId="{8DDD6D25-6A00-E197-335E-E69B8968CDCB}"/>
          </ac:spMkLst>
        </pc:spChg>
      </pc:sldChg>
      <pc:sldChg chg="add del">
        <pc:chgData name="鈴木 栄之心(suzuki-einoshin.cq3)" userId="59b9bc30-94fb-4888-9603-60f735782ef0" providerId="ADAL" clId="{F7388CE0-908A-4DD8-85F8-7E62BE8A6EA6}" dt="2024-03-15T12:32:06.695" v="7193"/>
        <pc:sldMkLst>
          <pc:docMk/>
          <pc:sldMk cId="3524622925" sldId="291"/>
        </pc:sldMkLst>
      </pc:sldChg>
      <pc:sldChg chg="add del">
        <pc:chgData name="鈴木 栄之心(suzuki-einoshin.cq3)" userId="59b9bc30-94fb-4888-9603-60f735782ef0" providerId="ADAL" clId="{F7388CE0-908A-4DD8-85F8-7E62BE8A6EA6}" dt="2024-03-15T12:32:06.695" v="7193"/>
        <pc:sldMkLst>
          <pc:docMk/>
          <pc:sldMk cId="139500930" sldId="292"/>
        </pc:sldMkLst>
      </pc:sldChg>
      <pc:sldChg chg="modSp add mod">
        <pc:chgData name="鈴木 栄之心(suzuki-einoshin.cq3)" userId="59b9bc30-94fb-4888-9603-60f735782ef0" providerId="ADAL" clId="{F7388CE0-908A-4DD8-85F8-7E62BE8A6EA6}" dt="2024-03-15T13:10:09.010" v="8625" actId="20577"/>
        <pc:sldMkLst>
          <pc:docMk/>
          <pc:sldMk cId="3552934736" sldId="292"/>
        </pc:sldMkLst>
        <pc:spChg chg="mod">
          <ac:chgData name="鈴木 栄之心(suzuki-einoshin.cq3)" userId="59b9bc30-94fb-4888-9603-60f735782ef0" providerId="ADAL" clId="{F7388CE0-908A-4DD8-85F8-7E62BE8A6EA6}" dt="2024-03-15T13:10:09.010" v="8625" actId="20577"/>
          <ac:spMkLst>
            <pc:docMk/>
            <pc:sldMk cId="3552934736" sldId="292"/>
            <ac:spMk id="7" creationId="{370BD4DB-0220-7EF4-AD63-49CA2BEF2062}"/>
          </ac:spMkLst>
        </pc:spChg>
        <pc:spChg chg="mod">
          <ac:chgData name="鈴木 栄之心(suzuki-einoshin.cq3)" userId="59b9bc30-94fb-4888-9603-60f735782ef0" providerId="ADAL" clId="{F7388CE0-908A-4DD8-85F8-7E62BE8A6EA6}" dt="2024-03-15T13:06:56.135" v="8339" actId="20577"/>
          <ac:spMkLst>
            <pc:docMk/>
            <pc:sldMk cId="3552934736" sldId="292"/>
            <ac:spMk id="8" creationId="{F2203339-9583-CE59-9105-6C31EFCE03BB}"/>
          </ac:spMkLst>
        </pc:spChg>
        <pc:spChg chg="mod">
          <ac:chgData name="鈴木 栄之心(suzuki-einoshin.cq3)" userId="59b9bc30-94fb-4888-9603-60f735782ef0" providerId="ADAL" clId="{F7388CE0-908A-4DD8-85F8-7E62BE8A6EA6}" dt="2024-03-15T13:09:32.610" v="8605"/>
          <ac:spMkLst>
            <pc:docMk/>
            <pc:sldMk cId="3552934736" sldId="292"/>
            <ac:spMk id="9" creationId="{9DA5E3C3-3FC3-AB07-369A-24CD4744936B}"/>
          </ac:spMkLst>
        </pc:spChg>
      </pc:sldChg>
      <pc:sldChg chg="add del">
        <pc:chgData name="鈴木 栄之心(suzuki-einoshin.cq3)" userId="59b9bc30-94fb-4888-9603-60f735782ef0" providerId="ADAL" clId="{F7388CE0-908A-4DD8-85F8-7E62BE8A6EA6}" dt="2024-03-15T13:10:41.226" v="8631"/>
        <pc:sldMkLst>
          <pc:docMk/>
          <pc:sldMk cId="373981543" sldId="293"/>
        </pc:sldMkLst>
      </pc:sldChg>
      <pc:sldChg chg="modSp add mod">
        <pc:chgData name="鈴木 栄之心(suzuki-einoshin.cq3)" userId="59b9bc30-94fb-4888-9603-60f735782ef0" providerId="ADAL" clId="{F7388CE0-908A-4DD8-85F8-7E62BE8A6EA6}" dt="2024-03-15T13:10:55.528" v="8687"/>
        <pc:sldMkLst>
          <pc:docMk/>
          <pc:sldMk cId="1335194814" sldId="293"/>
        </pc:sldMkLst>
        <pc:spChg chg="mod">
          <ac:chgData name="鈴木 栄之心(suzuki-einoshin.cq3)" userId="59b9bc30-94fb-4888-9603-60f735782ef0" providerId="ADAL" clId="{F7388CE0-908A-4DD8-85F8-7E62BE8A6EA6}" dt="2024-03-15T13:10:55.528" v="8687"/>
          <ac:spMkLst>
            <pc:docMk/>
            <pc:sldMk cId="1335194814" sldId="293"/>
            <ac:spMk id="2" creationId="{C5843E14-430A-DAB2-6DF8-0B7B5B903292}"/>
          </ac:spMkLst>
        </pc:spChg>
      </pc:sldChg>
      <pc:sldChg chg="add del">
        <pc:chgData name="鈴木 栄之心(suzuki-einoshin.cq3)" userId="59b9bc30-94fb-4888-9603-60f735782ef0" providerId="ADAL" clId="{F7388CE0-908A-4DD8-85F8-7E62BE8A6EA6}" dt="2024-03-15T13:12:39.474" v="8698"/>
        <pc:sldMkLst>
          <pc:docMk/>
          <pc:sldMk cId="1593227545" sldId="294"/>
        </pc:sldMkLst>
      </pc:sldChg>
      <pc:sldChg chg="modSp add del mod">
        <pc:chgData name="鈴木 栄之心(suzuki-einoshin.cq3)" userId="59b9bc30-94fb-4888-9603-60f735782ef0" providerId="ADAL" clId="{F7388CE0-908A-4DD8-85F8-7E62BE8A6EA6}" dt="2024-03-15T13:56:43.277" v="9101" actId="20577"/>
        <pc:sldMkLst>
          <pc:docMk/>
          <pc:sldMk cId="3284666790" sldId="294"/>
        </pc:sldMkLst>
        <pc:spChg chg="mod">
          <ac:chgData name="鈴木 栄之心(suzuki-einoshin.cq3)" userId="59b9bc30-94fb-4888-9603-60f735782ef0" providerId="ADAL" clId="{F7388CE0-908A-4DD8-85F8-7E62BE8A6EA6}" dt="2024-03-15T13:41:59.623" v="8717" actId="20577"/>
          <ac:spMkLst>
            <pc:docMk/>
            <pc:sldMk cId="3284666790" sldId="294"/>
            <ac:spMk id="7" creationId="{370BD4DB-0220-7EF4-AD63-49CA2BEF2062}"/>
          </ac:spMkLst>
        </pc:spChg>
        <pc:spChg chg="mod">
          <ac:chgData name="鈴木 栄之心(suzuki-einoshin.cq3)" userId="59b9bc30-94fb-4888-9603-60f735782ef0" providerId="ADAL" clId="{F7388CE0-908A-4DD8-85F8-7E62BE8A6EA6}" dt="2024-03-15T13:56:43.277" v="9101" actId="20577"/>
          <ac:spMkLst>
            <pc:docMk/>
            <pc:sldMk cId="3284666790" sldId="294"/>
            <ac:spMk id="8" creationId="{87B517B7-D431-8FB9-AB64-842600F39B81}"/>
          </ac:spMkLst>
        </pc:spChg>
      </pc:sldChg>
    </pc:docChg>
  </pc:docChgLst>
  <pc:docChgLst>
    <pc:chgData name="鈴木 栄之心(suzuki-einoshin.cq3)" userId="59b9bc30-94fb-4888-9603-60f735782ef0" providerId="ADAL" clId="{9EFB0838-FE3C-4E8C-982F-98698F3BF8E4}"/>
    <pc:docChg chg="modSld">
      <pc:chgData name="鈴木 栄之心(suzuki-einoshin.cq3)" userId="59b9bc30-94fb-4888-9603-60f735782ef0" providerId="ADAL" clId="{9EFB0838-FE3C-4E8C-982F-98698F3BF8E4}" dt="2024-08-15T02:33:32.088" v="71" actId="465"/>
      <pc:docMkLst>
        <pc:docMk/>
      </pc:docMkLst>
      <pc:sldChg chg="modSp mod">
        <pc:chgData name="鈴木 栄之心(suzuki-einoshin.cq3)" userId="59b9bc30-94fb-4888-9603-60f735782ef0" providerId="ADAL" clId="{9EFB0838-FE3C-4E8C-982F-98698F3BF8E4}" dt="2024-08-15T02:32:49.686" v="67" actId="465"/>
        <pc:sldMkLst>
          <pc:docMk/>
          <pc:sldMk cId="1500876238" sldId="275"/>
        </pc:sldMkLst>
        <pc:spChg chg="mod">
          <ac:chgData name="鈴木 栄之心(suzuki-einoshin.cq3)" userId="59b9bc30-94fb-4888-9603-60f735782ef0" providerId="ADAL" clId="{9EFB0838-FE3C-4E8C-982F-98698F3BF8E4}" dt="2024-08-15T02:32:24.131" v="66" actId="948"/>
          <ac:spMkLst>
            <pc:docMk/>
            <pc:sldMk cId="1500876238" sldId="275"/>
            <ac:spMk id="4" creationId="{62C7B5E7-84C0-0F18-E14C-73E280A158D4}"/>
          </ac:spMkLst>
        </pc:spChg>
        <pc:spChg chg="mod">
          <ac:chgData name="鈴木 栄之心(suzuki-einoshin.cq3)" userId="59b9bc30-94fb-4888-9603-60f735782ef0" providerId="ADAL" clId="{9EFB0838-FE3C-4E8C-982F-98698F3BF8E4}" dt="2024-08-15T02:32:49.686" v="67" actId="465"/>
          <ac:spMkLst>
            <pc:docMk/>
            <pc:sldMk cId="1500876238" sldId="275"/>
            <ac:spMk id="12" creationId="{AC4A8765-2848-27E7-3D3A-2E537125C503}"/>
          </ac:spMkLst>
        </pc:spChg>
      </pc:sldChg>
      <pc:sldChg chg="modSp mod">
        <pc:chgData name="鈴木 栄之心(suzuki-einoshin.cq3)" userId="59b9bc30-94fb-4888-9603-60f735782ef0" providerId="ADAL" clId="{9EFB0838-FE3C-4E8C-982F-98698F3BF8E4}" dt="2024-08-15T02:33:07.446" v="69" actId="465"/>
        <pc:sldMkLst>
          <pc:docMk/>
          <pc:sldMk cId="2398779012" sldId="291"/>
        </pc:sldMkLst>
        <pc:spChg chg="mod">
          <ac:chgData name="鈴木 栄之心(suzuki-einoshin.cq3)" userId="59b9bc30-94fb-4888-9603-60f735782ef0" providerId="ADAL" clId="{9EFB0838-FE3C-4E8C-982F-98698F3BF8E4}" dt="2024-08-15T02:33:00.212" v="68"/>
          <ac:spMkLst>
            <pc:docMk/>
            <pc:sldMk cId="2398779012" sldId="291"/>
            <ac:spMk id="5" creationId="{F5CBCB92-E430-41C7-4485-8D7652779EA4}"/>
          </ac:spMkLst>
        </pc:spChg>
        <pc:spChg chg="mod">
          <ac:chgData name="鈴木 栄之心(suzuki-einoshin.cq3)" userId="59b9bc30-94fb-4888-9603-60f735782ef0" providerId="ADAL" clId="{9EFB0838-FE3C-4E8C-982F-98698F3BF8E4}" dt="2024-08-15T02:33:07.446" v="69" actId="465"/>
          <ac:spMkLst>
            <pc:docMk/>
            <pc:sldMk cId="2398779012" sldId="291"/>
            <ac:spMk id="8" creationId="{1D531E62-1D95-4464-6D3D-EE0FD4B37F51}"/>
          </ac:spMkLst>
        </pc:spChg>
      </pc:sldChg>
      <pc:sldChg chg="modSp mod">
        <pc:chgData name="鈴木 栄之心(suzuki-einoshin.cq3)" userId="59b9bc30-94fb-4888-9603-60f735782ef0" providerId="ADAL" clId="{9EFB0838-FE3C-4E8C-982F-98698F3BF8E4}" dt="2024-08-15T02:33:32.088" v="71" actId="465"/>
        <pc:sldMkLst>
          <pc:docMk/>
          <pc:sldMk cId="3270419654" sldId="298"/>
        </pc:sldMkLst>
        <pc:spChg chg="mod">
          <ac:chgData name="鈴木 栄之心(suzuki-einoshin.cq3)" userId="59b9bc30-94fb-4888-9603-60f735782ef0" providerId="ADAL" clId="{9EFB0838-FE3C-4E8C-982F-98698F3BF8E4}" dt="2024-08-15T02:33:25.520" v="70"/>
          <ac:spMkLst>
            <pc:docMk/>
            <pc:sldMk cId="3270419654" sldId="298"/>
            <ac:spMk id="4" creationId="{7ADCAD46-AA64-833C-C159-F50AA6B02886}"/>
          </ac:spMkLst>
        </pc:spChg>
        <pc:spChg chg="mod">
          <ac:chgData name="鈴木 栄之心(suzuki-einoshin.cq3)" userId="59b9bc30-94fb-4888-9603-60f735782ef0" providerId="ADAL" clId="{9EFB0838-FE3C-4E8C-982F-98698F3BF8E4}" dt="2024-08-15T02:33:32.088" v="71" actId="465"/>
          <ac:spMkLst>
            <pc:docMk/>
            <pc:sldMk cId="3270419654" sldId="298"/>
            <ac:spMk id="10" creationId="{4675058B-BB6C-D026-8C4D-8F0E92C370FC}"/>
          </ac:spMkLst>
        </pc:spChg>
      </pc:sldChg>
    </pc:docChg>
  </pc:docChgLst>
  <pc:docChgLst>
    <pc:chgData name="鈴木 栄之心(suzuki-einoshin.cq3)" userId="59b9bc30-94fb-4888-9603-60f735782ef0" providerId="ADAL" clId="{7ADA8649-D8E0-460B-8BA5-0D8F14D5EB48}"/>
    <pc:docChg chg="custSel modSld">
      <pc:chgData name="鈴木 栄之心(suzuki-einoshin.cq3)" userId="59b9bc30-94fb-4888-9603-60f735782ef0" providerId="ADAL" clId="{7ADA8649-D8E0-460B-8BA5-0D8F14D5EB48}" dt="2024-04-08T07:00:54.290" v="2"/>
      <pc:docMkLst>
        <pc:docMk/>
      </pc:docMkLst>
      <pc:sldChg chg="addSp delSp modSp mod">
        <pc:chgData name="鈴木 栄之心(suzuki-einoshin.cq3)" userId="59b9bc30-94fb-4888-9603-60f735782ef0" providerId="ADAL" clId="{7ADA8649-D8E0-460B-8BA5-0D8F14D5EB48}" dt="2024-04-08T07:00:54.290" v="2"/>
        <pc:sldMkLst>
          <pc:docMk/>
          <pc:sldMk cId="1878026799" sldId="257"/>
        </pc:sldMkLst>
        <pc:spChg chg="del">
          <ac:chgData name="鈴木 栄之心(suzuki-einoshin.cq3)" userId="59b9bc30-94fb-4888-9603-60f735782ef0" providerId="ADAL" clId="{7ADA8649-D8E0-460B-8BA5-0D8F14D5EB48}" dt="2024-04-08T07:00:52.161" v="0" actId="478"/>
          <ac:spMkLst>
            <pc:docMk/>
            <pc:sldMk cId="1878026799" sldId="257"/>
            <ac:spMk id="2" creationId="{4884DF80-E175-EEDE-923A-C9F2A795F81F}"/>
          </ac:spMkLst>
        </pc:spChg>
        <pc:spChg chg="del">
          <ac:chgData name="鈴木 栄之心(suzuki-einoshin.cq3)" userId="59b9bc30-94fb-4888-9603-60f735782ef0" providerId="ADAL" clId="{7ADA8649-D8E0-460B-8BA5-0D8F14D5EB48}" dt="2024-04-08T07:00:53.763" v="1" actId="478"/>
          <ac:spMkLst>
            <pc:docMk/>
            <pc:sldMk cId="1878026799" sldId="257"/>
            <ac:spMk id="3" creationId="{21FED0B2-A30F-54D5-9C96-A7CE05B89CD6}"/>
          </ac:spMkLst>
        </pc:spChg>
        <pc:spChg chg="add mod">
          <ac:chgData name="鈴木 栄之心(suzuki-einoshin.cq3)" userId="59b9bc30-94fb-4888-9603-60f735782ef0" providerId="ADAL" clId="{7ADA8649-D8E0-460B-8BA5-0D8F14D5EB48}" dt="2024-04-08T07:00:54.290" v="2"/>
          <ac:spMkLst>
            <pc:docMk/>
            <pc:sldMk cId="1878026799" sldId="257"/>
            <ac:spMk id="4" creationId="{A86241BC-097C-4DC7-5564-1F6006151F41}"/>
          </ac:spMkLst>
        </pc:spChg>
        <pc:spChg chg="add mod">
          <ac:chgData name="鈴木 栄之心(suzuki-einoshin.cq3)" userId="59b9bc30-94fb-4888-9603-60f735782ef0" providerId="ADAL" clId="{7ADA8649-D8E0-460B-8BA5-0D8F14D5EB48}" dt="2024-04-08T07:00:54.290" v="2"/>
          <ac:spMkLst>
            <pc:docMk/>
            <pc:sldMk cId="1878026799" sldId="257"/>
            <ac:spMk id="5" creationId="{232E9A18-EE79-6157-C722-751B7F132560}"/>
          </ac:spMkLst>
        </pc:spChg>
      </pc:sldChg>
    </pc:docChg>
  </pc:docChgLst>
  <pc:docChgLst>
    <pc:chgData name="鈴木 栄之心(suzuki-einoshin.cq3)" userId="59b9bc30-94fb-4888-9603-60f735782ef0" providerId="ADAL" clId="{3DFA6347-6EC6-4D99-83D2-A60963186A97}"/>
    <pc:docChg chg="undo redo custSel modSld sldOrd">
      <pc:chgData name="鈴木 栄之心(suzuki-einoshin.cq3)" userId="59b9bc30-94fb-4888-9603-60f735782ef0" providerId="ADAL" clId="{3DFA6347-6EC6-4D99-83D2-A60963186A97}" dt="2024-07-21T10:15:53.453" v="2940"/>
      <pc:docMkLst>
        <pc:docMk/>
      </pc:docMkLst>
      <pc:sldChg chg="modSp mod">
        <pc:chgData name="鈴木 栄之心(suzuki-einoshin.cq3)" userId="59b9bc30-94fb-4888-9603-60f735782ef0" providerId="ADAL" clId="{3DFA6347-6EC6-4D99-83D2-A60963186A97}" dt="2024-07-21T08:08:01.672" v="324" actId="20577"/>
        <pc:sldMkLst>
          <pc:docMk/>
          <pc:sldMk cId="2135804225" sldId="265"/>
        </pc:sldMkLst>
        <pc:spChg chg="mod">
          <ac:chgData name="鈴木 栄之心(suzuki-einoshin.cq3)" userId="59b9bc30-94fb-4888-9603-60f735782ef0" providerId="ADAL" clId="{3DFA6347-6EC6-4D99-83D2-A60963186A97}" dt="2024-07-21T08:07:51.880" v="323" actId="20577"/>
          <ac:spMkLst>
            <pc:docMk/>
            <pc:sldMk cId="2135804225" sldId="265"/>
            <ac:spMk id="5" creationId="{B46A8C0C-1476-31C6-C4B0-B868303C2C63}"/>
          </ac:spMkLst>
        </pc:spChg>
        <pc:spChg chg="mod">
          <ac:chgData name="鈴木 栄之心(suzuki-einoshin.cq3)" userId="59b9bc30-94fb-4888-9603-60f735782ef0" providerId="ADAL" clId="{3DFA6347-6EC6-4D99-83D2-A60963186A97}" dt="2024-07-21T08:08:01.672" v="324" actId="20577"/>
          <ac:spMkLst>
            <pc:docMk/>
            <pc:sldMk cId="2135804225" sldId="265"/>
            <ac:spMk id="6" creationId="{D6414386-1C39-F5DB-4EC7-79A41A0D00AD}"/>
          </ac:spMkLst>
        </pc:spChg>
      </pc:sldChg>
      <pc:sldChg chg="modSp mod">
        <pc:chgData name="鈴木 栄之心(suzuki-einoshin.cq3)" userId="59b9bc30-94fb-4888-9603-60f735782ef0" providerId="ADAL" clId="{3DFA6347-6EC6-4D99-83D2-A60963186A97}" dt="2024-07-21T09:38:09.318" v="1729"/>
        <pc:sldMkLst>
          <pc:docMk/>
          <pc:sldMk cId="1386355754" sldId="267"/>
        </pc:sldMkLst>
        <pc:spChg chg="mod">
          <ac:chgData name="鈴木 栄之心(suzuki-einoshin.cq3)" userId="59b9bc30-94fb-4888-9603-60f735782ef0" providerId="ADAL" clId="{3DFA6347-6EC6-4D99-83D2-A60963186A97}" dt="2024-07-21T09:35:49.446" v="1695"/>
          <ac:spMkLst>
            <pc:docMk/>
            <pc:sldMk cId="1386355754" sldId="267"/>
            <ac:spMk id="5" creationId="{6881089E-1FA2-DF2C-A8E4-31D746133A16}"/>
          </ac:spMkLst>
        </pc:spChg>
        <pc:spChg chg="mod">
          <ac:chgData name="鈴木 栄之心(suzuki-einoshin.cq3)" userId="59b9bc30-94fb-4888-9603-60f735782ef0" providerId="ADAL" clId="{3DFA6347-6EC6-4D99-83D2-A60963186A97}" dt="2024-07-21T09:34:50.178" v="1685"/>
          <ac:spMkLst>
            <pc:docMk/>
            <pc:sldMk cId="1386355754" sldId="267"/>
            <ac:spMk id="8" creationId="{F474B005-1726-D061-4A1B-1C0D796F5ADF}"/>
          </ac:spMkLst>
        </pc:spChg>
        <pc:spChg chg="mod">
          <ac:chgData name="鈴木 栄之心(suzuki-einoshin.cq3)" userId="59b9bc30-94fb-4888-9603-60f735782ef0" providerId="ADAL" clId="{3DFA6347-6EC6-4D99-83D2-A60963186A97}" dt="2024-07-21T09:38:09.318" v="1729"/>
          <ac:spMkLst>
            <pc:docMk/>
            <pc:sldMk cId="1386355754" sldId="267"/>
            <ac:spMk id="9" creationId="{683FBF3F-0FE4-5161-4C69-F4EAA7A9F453}"/>
          </ac:spMkLst>
        </pc:spChg>
      </pc:sldChg>
      <pc:sldChg chg="modSp mod">
        <pc:chgData name="鈴木 栄之心(suzuki-einoshin.cq3)" userId="59b9bc30-94fb-4888-9603-60f735782ef0" providerId="ADAL" clId="{3DFA6347-6EC6-4D99-83D2-A60963186A97}" dt="2024-07-21T09:54:08.711" v="2150" actId="20577"/>
        <pc:sldMkLst>
          <pc:docMk/>
          <pc:sldMk cId="1460479526" sldId="268"/>
        </pc:sldMkLst>
        <pc:spChg chg="mod">
          <ac:chgData name="鈴木 栄之心(suzuki-einoshin.cq3)" userId="59b9bc30-94fb-4888-9603-60f735782ef0" providerId="ADAL" clId="{3DFA6347-6EC6-4D99-83D2-A60963186A97}" dt="2024-07-21T09:38:31.837" v="1739"/>
          <ac:spMkLst>
            <pc:docMk/>
            <pc:sldMk cId="1460479526" sldId="268"/>
            <ac:spMk id="2" creationId="{67E3469B-CABE-661F-A3EF-6B3398369E0C}"/>
          </ac:spMkLst>
        </pc:spChg>
        <pc:spChg chg="mod">
          <ac:chgData name="鈴木 栄之心(suzuki-einoshin.cq3)" userId="59b9bc30-94fb-4888-9603-60f735782ef0" providerId="ADAL" clId="{3DFA6347-6EC6-4D99-83D2-A60963186A97}" dt="2024-07-21T09:38:37.379" v="1754"/>
          <ac:spMkLst>
            <pc:docMk/>
            <pc:sldMk cId="1460479526" sldId="268"/>
            <ac:spMk id="9" creationId="{D803967D-54CF-703B-1C61-85A7CFE5E372}"/>
          </ac:spMkLst>
        </pc:spChg>
        <pc:spChg chg="mod">
          <ac:chgData name="鈴木 栄之心(suzuki-einoshin.cq3)" userId="59b9bc30-94fb-4888-9603-60f735782ef0" providerId="ADAL" clId="{3DFA6347-6EC6-4D99-83D2-A60963186A97}" dt="2024-07-21T09:38:44.486" v="1769"/>
          <ac:spMkLst>
            <pc:docMk/>
            <pc:sldMk cId="1460479526" sldId="268"/>
            <ac:spMk id="10" creationId="{1F3905DA-0CDA-36B3-5553-24917B7CA388}"/>
          </ac:spMkLst>
        </pc:spChg>
        <pc:spChg chg="mod">
          <ac:chgData name="鈴木 栄之心(suzuki-einoshin.cq3)" userId="59b9bc30-94fb-4888-9603-60f735782ef0" providerId="ADAL" clId="{3DFA6347-6EC6-4D99-83D2-A60963186A97}" dt="2024-07-21T09:54:08.711" v="2150" actId="20577"/>
          <ac:spMkLst>
            <pc:docMk/>
            <pc:sldMk cId="1460479526" sldId="268"/>
            <ac:spMk id="13" creationId="{88436A24-559C-6845-2AC7-F767D95E1B63}"/>
          </ac:spMkLst>
        </pc:spChg>
      </pc:sldChg>
      <pc:sldChg chg="modSp mod">
        <pc:chgData name="鈴木 栄之心(suzuki-einoshin.cq3)" userId="59b9bc30-94fb-4888-9603-60f735782ef0" providerId="ADAL" clId="{3DFA6347-6EC6-4D99-83D2-A60963186A97}" dt="2024-07-21T09:37:36.265" v="1715"/>
        <pc:sldMkLst>
          <pc:docMk/>
          <pc:sldMk cId="1048887717" sldId="274"/>
        </pc:sldMkLst>
        <pc:spChg chg="mod">
          <ac:chgData name="鈴木 栄之心(suzuki-einoshin.cq3)" userId="59b9bc30-94fb-4888-9603-60f735782ef0" providerId="ADAL" clId="{3DFA6347-6EC6-4D99-83D2-A60963186A97}" dt="2024-07-21T09:37:32.174" v="1705"/>
          <ac:spMkLst>
            <pc:docMk/>
            <pc:sldMk cId="1048887717" sldId="274"/>
            <ac:spMk id="10" creationId="{D26B6233-A120-529D-8E93-2D94265BE298}"/>
          </ac:spMkLst>
        </pc:spChg>
        <pc:spChg chg="mod">
          <ac:chgData name="鈴木 栄之心(suzuki-einoshin.cq3)" userId="59b9bc30-94fb-4888-9603-60f735782ef0" providerId="ADAL" clId="{3DFA6347-6EC6-4D99-83D2-A60963186A97}" dt="2024-07-21T09:37:36.265" v="1715"/>
          <ac:spMkLst>
            <pc:docMk/>
            <pc:sldMk cId="1048887717" sldId="274"/>
            <ac:spMk id="41" creationId="{77FE3585-4143-68E3-DDF7-8873A145652C}"/>
          </ac:spMkLst>
        </pc:spChg>
      </pc:sldChg>
      <pc:sldChg chg="modSp mod">
        <pc:chgData name="鈴木 栄之心(suzuki-einoshin.cq3)" userId="59b9bc30-94fb-4888-9603-60f735782ef0" providerId="ADAL" clId="{3DFA6347-6EC6-4D99-83D2-A60963186A97}" dt="2024-07-21T09:13:27.185" v="1174"/>
        <pc:sldMkLst>
          <pc:docMk/>
          <pc:sldMk cId="1500876238" sldId="275"/>
        </pc:sldMkLst>
        <pc:spChg chg="mod">
          <ac:chgData name="鈴木 栄之心(suzuki-einoshin.cq3)" userId="59b9bc30-94fb-4888-9603-60f735782ef0" providerId="ADAL" clId="{3DFA6347-6EC6-4D99-83D2-A60963186A97}" dt="2024-07-21T09:10:30.750" v="1054" actId="20577"/>
          <ac:spMkLst>
            <pc:docMk/>
            <pc:sldMk cId="1500876238" sldId="275"/>
            <ac:spMk id="4" creationId="{62C7B5E7-84C0-0F18-E14C-73E280A158D4}"/>
          </ac:spMkLst>
        </pc:spChg>
        <pc:spChg chg="mod">
          <ac:chgData name="鈴木 栄之心(suzuki-einoshin.cq3)" userId="59b9bc30-94fb-4888-9603-60f735782ef0" providerId="ADAL" clId="{3DFA6347-6EC6-4D99-83D2-A60963186A97}" dt="2024-07-21T09:12:16.870" v="1136"/>
          <ac:spMkLst>
            <pc:docMk/>
            <pc:sldMk cId="1500876238" sldId="275"/>
            <ac:spMk id="12" creationId="{AC4A8765-2848-27E7-3D3A-2E537125C503}"/>
          </ac:spMkLst>
        </pc:spChg>
        <pc:spChg chg="mod">
          <ac:chgData name="鈴木 栄之心(suzuki-einoshin.cq3)" userId="59b9bc30-94fb-4888-9603-60f735782ef0" providerId="ADAL" clId="{3DFA6347-6EC6-4D99-83D2-A60963186A97}" dt="2024-07-21T09:13:27.185" v="1174"/>
          <ac:spMkLst>
            <pc:docMk/>
            <pc:sldMk cId="1500876238" sldId="275"/>
            <ac:spMk id="13" creationId="{8DDD6D25-6A00-E197-335E-E69B8968CDCB}"/>
          </ac:spMkLst>
        </pc:spChg>
      </pc:sldChg>
      <pc:sldChg chg="modSp mod">
        <pc:chgData name="鈴木 栄之心(suzuki-einoshin.cq3)" userId="59b9bc30-94fb-4888-9603-60f735782ef0" providerId="ADAL" clId="{3DFA6347-6EC6-4D99-83D2-A60963186A97}" dt="2024-07-21T09:26:03.455" v="1538"/>
        <pc:sldMkLst>
          <pc:docMk/>
          <pc:sldMk cId="4181852655" sldId="278"/>
        </pc:sldMkLst>
        <pc:spChg chg="mod">
          <ac:chgData name="鈴木 栄之心(suzuki-einoshin.cq3)" userId="59b9bc30-94fb-4888-9603-60f735782ef0" providerId="ADAL" clId="{3DFA6347-6EC6-4D99-83D2-A60963186A97}" dt="2024-07-21T09:15:21.355" v="1363"/>
          <ac:spMkLst>
            <pc:docMk/>
            <pc:sldMk cId="4181852655" sldId="278"/>
            <ac:spMk id="4" creationId="{9459A2D4-A430-56C3-B9B7-FC6EDA167FDC}"/>
          </ac:spMkLst>
        </pc:spChg>
        <pc:spChg chg="mod">
          <ac:chgData name="鈴木 栄之心(suzuki-einoshin.cq3)" userId="59b9bc30-94fb-4888-9603-60f735782ef0" providerId="ADAL" clId="{3DFA6347-6EC6-4D99-83D2-A60963186A97}" dt="2024-07-21T09:16:20.265" v="1407" actId="1076"/>
          <ac:spMkLst>
            <pc:docMk/>
            <pc:sldMk cId="4181852655" sldId="278"/>
            <ac:spMk id="8" creationId="{F2203339-9583-CE59-9105-6C31EFCE03BB}"/>
          </ac:spMkLst>
        </pc:spChg>
        <pc:spChg chg="mod">
          <ac:chgData name="鈴木 栄之心(suzuki-einoshin.cq3)" userId="59b9bc30-94fb-4888-9603-60f735782ef0" providerId="ADAL" clId="{3DFA6347-6EC6-4D99-83D2-A60963186A97}" dt="2024-07-21T09:26:03.455" v="1538"/>
          <ac:spMkLst>
            <pc:docMk/>
            <pc:sldMk cId="4181852655" sldId="278"/>
            <ac:spMk id="9" creationId="{9DA5E3C3-3FC3-AB07-369A-24CD4744936B}"/>
          </ac:spMkLst>
        </pc:spChg>
      </pc:sldChg>
      <pc:sldChg chg="modSp mod">
        <pc:chgData name="鈴木 栄之心(suzuki-einoshin.cq3)" userId="59b9bc30-94fb-4888-9603-60f735782ef0" providerId="ADAL" clId="{3DFA6347-6EC6-4D99-83D2-A60963186A97}" dt="2024-07-21T08:49:04.376" v="656" actId="14100"/>
        <pc:sldMkLst>
          <pc:docMk/>
          <pc:sldMk cId="2349878258" sldId="285"/>
        </pc:sldMkLst>
        <pc:spChg chg="mod">
          <ac:chgData name="鈴木 栄之心(suzuki-einoshin.cq3)" userId="59b9bc30-94fb-4888-9603-60f735782ef0" providerId="ADAL" clId="{3DFA6347-6EC6-4D99-83D2-A60963186A97}" dt="2024-07-21T08:49:04.376" v="656" actId="14100"/>
          <ac:spMkLst>
            <pc:docMk/>
            <pc:sldMk cId="2349878258" sldId="285"/>
            <ac:spMk id="6" creationId="{D5115010-6B3A-2E3B-F7E6-415E4C9D8810}"/>
          </ac:spMkLst>
        </pc:spChg>
      </pc:sldChg>
      <pc:sldChg chg="modSp mod">
        <pc:chgData name="鈴木 栄之心(suzuki-einoshin.cq3)" userId="59b9bc30-94fb-4888-9603-60f735782ef0" providerId="ADAL" clId="{3DFA6347-6EC6-4D99-83D2-A60963186A97}" dt="2024-07-21T09:32:22.209" v="1617"/>
        <pc:sldMkLst>
          <pc:docMk/>
          <pc:sldMk cId="1970367648" sldId="287"/>
        </pc:sldMkLst>
        <pc:spChg chg="mod">
          <ac:chgData name="鈴木 栄之心(suzuki-einoshin.cq3)" userId="59b9bc30-94fb-4888-9603-60f735782ef0" providerId="ADAL" clId="{3DFA6347-6EC6-4D99-83D2-A60963186A97}" dt="2024-07-21T09:32:22.209" v="1617"/>
          <ac:spMkLst>
            <pc:docMk/>
            <pc:sldMk cId="1970367648" sldId="287"/>
            <ac:spMk id="4" creationId="{D6E80FC0-99A9-026B-9D49-10B6F5C615D5}"/>
          </ac:spMkLst>
        </pc:spChg>
      </pc:sldChg>
      <pc:sldChg chg="addSp delSp modSp mod">
        <pc:chgData name="鈴木 栄之心(suzuki-einoshin.cq3)" userId="59b9bc30-94fb-4888-9603-60f735782ef0" providerId="ADAL" clId="{3DFA6347-6EC6-4D99-83D2-A60963186A97}" dt="2024-07-21T09:37:47.927" v="1717"/>
        <pc:sldMkLst>
          <pc:docMk/>
          <pc:sldMk cId="700238358" sldId="288"/>
        </pc:sldMkLst>
        <pc:spChg chg="del">
          <ac:chgData name="鈴木 栄之心(suzuki-einoshin.cq3)" userId="59b9bc30-94fb-4888-9603-60f735782ef0" providerId="ADAL" clId="{3DFA6347-6EC6-4D99-83D2-A60963186A97}" dt="2024-07-21T08:50:25.846" v="713" actId="478"/>
          <ac:spMkLst>
            <pc:docMk/>
            <pc:sldMk cId="700238358" sldId="288"/>
            <ac:spMk id="10" creationId="{D26B6233-A120-529D-8E93-2D94265BE298}"/>
          </ac:spMkLst>
        </pc:spChg>
        <pc:spChg chg="add del mod">
          <ac:chgData name="鈴木 栄之心(suzuki-einoshin.cq3)" userId="59b9bc30-94fb-4888-9603-60f735782ef0" providerId="ADAL" clId="{3DFA6347-6EC6-4D99-83D2-A60963186A97}" dt="2024-07-21T09:37:47.664" v="1716" actId="478"/>
          <ac:spMkLst>
            <pc:docMk/>
            <pc:sldMk cId="700238358" sldId="288"/>
            <ac:spMk id="11" creationId="{C0907D8D-73DA-44D1-0AC2-36F08E99B358}"/>
          </ac:spMkLst>
        </pc:spChg>
        <pc:spChg chg="add del mod">
          <ac:chgData name="鈴木 栄之心(suzuki-einoshin.cq3)" userId="59b9bc30-94fb-4888-9603-60f735782ef0" providerId="ADAL" clId="{3DFA6347-6EC6-4D99-83D2-A60963186A97}" dt="2024-07-21T09:37:47.664" v="1716" actId="478"/>
          <ac:spMkLst>
            <pc:docMk/>
            <pc:sldMk cId="700238358" sldId="288"/>
            <ac:spMk id="12" creationId="{5C6F819C-268E-9CB6-3127-53EED3ACEB91}"/>
          </ac:spMkLst>
        </pc:spChg>
        <pc:spChg chg="add mod">
          <ac:chgData name="鈴木 栄之心(suzuki-einoshin.cq3)" userId="59b9bc30-94fb-4888-9603-60f735782ef0" providerId="ADAL" clId="{3DFA6347-6EC6-4D99-83D2-A60963186A97}" dt="2024-07-21T09:37:47.927" v="1717"/>
          <ac:spMkLst>
            <pc:docMk/>
            <pc:sldMk cId="700238358" sldId="288"/>
            <ac:spMk id="13" creationId="{40625A63-5857-0BDE-F63A-0AC78BE55A3F}"/>
          </ac:spMkLst>
        </pc:spChg>
        <pc:spChg chg="add mod">
          <ac:chgData name="鈴木 栄之心(suzuki-einoshin.cq3)" userId="59b9bc30-94fb-4888-9603-60f735782ef0" providerId="ADAL" clId="{3DFA6347-6EC6-4D99-83D2-A60963186A97}" dt="2024-07-21T09:37:47.927" v="1717"/>
          <ac:spMkLst>
            <pc:docMk/>
            <pc:sldMk cId="700238358" sldId="288"/>
            <ac:spMk id="14" creationId="{475C6D4C-BE02-2B5E-C9BF-9CF1B3CC362C}"/>
          </ac:spMkLst>
        </pc:spChg>
        <pc:spChg chg="del">
          <ac:chgData name="鈴木 栄之心(suzuki-einoshin.cq3)" userId="59b9bc30-94fb-4888-9603-60f735782ef0" providerId="ADAL" clId="{3DFA6347-6EC6-4D99-83D2-A60963186A97}" dt="2024-07-21T08:50:25.846" v="713" actId="478"/>
          <ac:spMkLst>
            <pc:docMk/>
            <pc:sldMk cId="700238358" sldId="288"/>
            <ac:spMk id="41" creationId="{77FE3585-4143-68E3-DDF7-8873A145652C}"/>
          </ac:spMkLst>
        </pc:spChg>
      </pc:sldChg>
      <pc:sldChg chg="modSp mod">
        <pc:chgData name="鈴木 栄之心(suzuki-einoshin.cq3)" userId="59b9bc30-94fb-4888-9603-60f735782ef0" providerId="ADAL" clId="{3DFA6347-6EC6-4D99-83D2-A60963186A97}" dt="2024-07-21T09:54:03.136" v="2149" actId="20577"/>
        <pc:sldMkLst>
          <pc:docMk/>
          <pc:sldMk cId="2404117323" sldId="289"/>
        </pc:sldMkLst>
        <pc:spChg chg="mod">
          <ac:chgData name="鈴木 栄之心(suzuki-einoshin.cq3)" userId="59b9bc30-94fb-4888-9603-60f735782ef0" providerId="ADAL" clId="{3DFA6347-6EC6-4D99-83D2-A60963186A97}" dt="2024-07-21T09:40:57.062" v="1793"/>
          <ac:spMkLst>
            <pc:docMk/>
            <pc:sldMk cId="2404117323" sldId="289"/>
            <ac:spMk id="6" creationId="{3F2673BA-CBF8-C704-8A3D-EC3D894814C4}"/>
          </ac:spMkLst>
        </pc:spChg>
        <pc:spChg chg="mod">
          <ac:chgData name="鈴木 栄之心(suzuki-einoshin.cq3)" userId="59b9bc30-94fb-4888-9603-60f735782ef0" providerId="ADAL" clId="{3DFA6347-6EC6-4D99-83D2-A60963186A97}" dt="2024-07-21T09:41:04.407" v="1803"/>
          <ac:spMkLst>
            <pc:docMk/>
            <pc:sldMk cId="2404117323" sldId="289"/>
            <ac:spMk id="11" creationId="{CEE088A4-B916-6232-D821-E7A9AAD6A239}"/>
          </ac:spMkLst>
        </pc:spChg>
        <pc:spChg chg="mod">
          <ac:chgData name="鈴木 栄之心(suzuki-einoshin.cq3)" userId="59b9bc30-94fb-4888-9603-60f735782ef0" providerId="ADAL" clId="{3DFA6347-6EC6-4D99-83D2-A60963186A97}" dt="2024-07-21T09:54:03.136" v="2149" actId="20577"/>
          <ac:spMkLst>
            <pc:docMk/>
            <pc:sldMk cId="2404117323" sldId="289"/>
            <ac:spMk id="12" creationId="{369F30D0-B701-B40F-21BE-9199C19CCBA9}"/>
          </ac:spMkLst>
        </pc:spChg>
        <pc:spChg chg="mod">
          <ac:chgData name="鈴木 栄之心(suzuki-einoshin.cq3)" userId="59b9bc30-94fb-4888-9603-60f735782ef0" providerId="ADAL" clId="{3DFA6347-6EC6-4D99-83D2-A60963186A97}" dt="2024-07-21T09:40:51.910" v="1783"/>
          <ac:spMkLst>
            <pc:docMk/>
            <pc:sldMk cId="2404117323" sldId="289"/>
            <ac:spMk id="13" creationId="{C7D2F128-8B38-33E4-47D2-F9BD1350BCA1}"/>
          </ac:spMkLst>
        </pc:spChg>
      </pc:sldChg>
      <pc:sldChg chg="modSp mod">
        <pc:chgData name="鈴木 栄之心(suzuki-einoshin.cq3)" userId="59b9bc30-94fb-4888-9603-60f735782ef0" providerId="ADAL" clId="{3DFA6347-6EC6-4D99-83D2-A60963186A97}" dt="2024-07-21T09:54:21.463" v="2151" actId="20577"/>
        <pc:sldMkLst>
          <pc:docMk/>
          <pc:sldMk cId="1582324130" sldId="290"/>
        </pc:sldMkLst>
        <pc:spChg chg="mod">
          <ac:chgData name="鈴木 栄之心(suzuki-einoshin.cq3)" userId="59b9bc30-94fb-4888-9603-60f735782ef0" providerId="ADAL" clId="{3DFA6347-6EC6-4D99-83D2-A60963186A97}" dt="2024-07-21T09:41:31.156" v="1830"/>
          <ac:spMkLst>
            <pc:docMk/>
            <pc:sldMk cId="1582324130" sldId="290"/>
            <ac:spMk id="4" creationId="{53866FF2-9B88-AFA9-B449-B0F58A70CA73}"/>
          </ac:spMkLst>
        </pc:spChg>
        <pc:spChg chg="mod">
          <ac:chgData name="鈴木 栄之心(suzuki-einoshin.cq3)" userId="59b9bc30-94fb-4888-9603-60f735782ef0" providerId="ADAL" clId="{3DFA6347-6EC6-4D99-83D2-A60963186A97}" dt="2024-07-21T09:41:47.793" v="1835"/>
          <ac:spMkLst>
            <pc:docMk/>
            <pc:sldMk cId="1582324130" sldId="290"/>
            <ac:spMk id="5" creationId="{A21CE7B2-1BEB-A2BB-8FD9-81268BDC3FCB}"/>
          </ac:spMkLst>
        </pc:spChg>
        <pc:spChg chg="mod">
          <ac:chgData name="鈴木 栄之心(suzuki-einoshin.cq3)" userId="59b9bc30-94fb-4888-9603-60f735782ef0" providerId="ADAL" clId="{3DFA6347-6EC6-4D99-83D2-A60963186A97}" dt="2024-07-21T09:54:21.463" v="2151" actId="20577"/>
          <ac:spMkLst>
            <pc:docMk/>
            <pc:sldMk cId="1582324130" sldId="290"/>
            <ac:spMk id="11" creationId="{8344D1E4-6049-9813-89E2-D31EE35D0EB6}"/>
          </ac:spMkLst>
        </pc:spChg>
        <pc:spChg chg="mod">
          <ac:chgData name="鈴木 栄之心(suzuki-einoshin.cq3)" userId="59b9bc30-94fb-4888-9603-60f735782ef0" providerId="ADAL" clId="{3DFA6347-6EC6-4D99-83D2-A60963186A97}" dt="2024-07-21T09:41:24.471" v="1817"/>
          <ac:spMkLst>
            <pc:docMk/>
            <pc:sldMk cId="1582324130" sldId="290"/>
            <ac:spMk id="12" creationId="{7E09BBFE-E89A-25CA-2E00-24BFAFCA5761}"/>
          </ac:spMkLst>
        </pc:spChg>
      </pc:sldChg>
      <pc:sldChg chg="modSp mod ord">
        <pc:chgData name="鈴木 栄之心(suzuki-einoshin.cq3)" userId="59b9bc30-94fb-4888-9603-60f735782ef0" providerId="ADAL" clId="{3DFA6347-6EC6-4D99-83D2-A60963186A97}" dt="2024-07-21T09:43:54.506" v="1988"/>
        <pc:sldMkLst>
          <pc:docMk/>
          <pc:sldMk cId="2398779012" sldId="291"/>
        </pc:sldMkLst>
        <pc:spChg chg="mod">
          <ac:chgData name="鈴木 栄之心(suzuki-einoshin.cq3)" userId="59b9bc30-94fb-4888-9603-60f735782ef0" providerId="ADAL" clId="{3DFA6347-6EC6-4D99-83D2-A60963186A97}" dt="2024-07-21T09:42:40.790" v="1906" actId="20577"/>
          <ac:spMkLst>
            <pc:docMk/>
            <pc:sldMk cId="2398779012" sldId="291"/>
            <ac:spMk id="5" creationId="{F5CBCB92-E430-41C7-4485-8D7652779EA4}"/>
          </ac:spMkLst>
        </pc:spChg>
        <pc:spChg chg="mod">
          <ac:chgData name="鈴木 栄之心(suzuki-einoshin.cq3)" userId="59b9bc30-94fb-4888-9603-60f735782ef0" providerId="ADAL" clId="{3DFA6347-6EC6-4D99-83D2-A60963186A97}" dt="2024-07-21T09:43:40.529" v="1986" actId="465"/>
          <ac:spMkLst>
            <pc:docMk/>
            <pc:sldMk cId="2398779012" sldId="291"/>
            <ac:spMk id="8" creationId="{1D531E62-1D95-4464-6D3D-EE0FD4B37F51}"/>
          </ac:spMkLst>
        </pc:spChg>
        <pc:spChg chg="mod">
          <ac:chgData name="鈴木 栄之心(suzuki-einoshin.cq3)" userId="59b9bc30-94fb-4888-9603-60f735782ef0" providerId="ADAL" clId="{3DFA6347-6EC6-4D99-83D2-A60963186A97}" dt="2024-07-21T09:42:58.960" v="1934"/>
          <ac:spMkLst>
            <pc:docMk/>
            <pc:sldMk cId="2398779012" sldId="291"/>
            <ac:spMk id="9" creationId="{5D687FC8-6C7A-54E0-9F1F-1102B6DBFDCC}"/>
          </ac:spMkLst>
        </pc:spChg>
      </pc:sldChg>
      <pc:sldChg chg="addSp delSp modSp mod ord">
        <pc:chgData name="鈴木 栄之心(suzuki-einoshin.cq3)" userId="59b9bc30-94fb-4888-9603-60f735782ef0" providerId="ADAL" clId="{3DFA6347-6EC6-4D99-83D2-A60963186A97}" dt="2024-07-21T09:49:26.002" v="2118"/>
        <pc:sldMkLst>
          <pc:docMk/>
          <pc:sldMk cId="3552934736" sldId="292"/>
        </pc:sldMkLst>
        <pc:spChg chg="add mod">
          <ac:chgData name="鈴木 栄之心(suzuki-einoshin.cq3)" userId="59b9bc30-94fb-4888-9603-60f735782ef0" providerId="ADAL" clId="{3DFA6347-6EC6-4D99-83D2-A60963186A97}" dt="2024-07-21T09:44:36.467" v="2060"/>
          <ac:spMkLst>
            <pc:docMk/>
            <pc:sldMk cId="3552934736" sldId="292"/>
            <ac:spMk id="4" creationId="{15FB3962-F842-48A6-98FE-E0AF5C47B0A6}"/>
          </ac:spMkLst>
        </pc:spChg>
        <pc:spChg chg="del mod">
          <ac:chgData name="鈴木 栄之心(suzuki-einoshin.cq3)" userId="59b9bc30-94fb-4888-9603-60f735782ef0" providerId="ADAL" clId="{3DFA6347-6EC6-4D99-83D2-A60963186A97}" dt="2024-07-21T09:44:22.706" v="2059" actId="478"/>
          <ac:spMkLst>
            <pc:docMk/>
            <pc:sldMk cId="3552934736" sldId="292"/>
            <ac:spMk id="5" creationId="{6D4A549D-03DB-9BC7-70AA-92C6337A6D8F}"/>
          </ac:spMkLst>
        </pc:spChg>
        <pc:spChg chg="mod">
          <ac:chgData name="鈴木 栄之心(suzuki-einoshin.cq3)" userId="59b9bc30-94fb-4888-9603-60f735782ef0" providerId="ADAL" clId="{3DFA6347-6EC6-4D99-83D2-A60963186A97}" dt="2024-07-21T09:49:05.242" v="2116" actId="465"/>
          <ac:spMkLst>
            <pc:docMk/>
            <pc:sldMk cId="3552934736" sldId="292"/>
            <ac:spMk id="10" creationId="{14D4497F-0CC1-B166-BF5E-11CE2CD52C6B}"/>
          </ac:spMkLst>
        </pc:spChg>
        <pc:spChg chg="mod">
          <ac:chgData name="鈴木 栄之心(suzuki-einoshin.cq3)" userId="59b9bc30-94fb-4888-9603-60f735782ef0" providerId="ADAL" clId="{3DFA6347-6EC6-4D99-83D2-A60963186A97}" dt="2024-07-21T09:45:26.577" v="2111" actId="1076"/>
          <ac:spMkLst>
            <pc:docMk/>
            <pc:sldMk cId="3552934736" sldId="292"/>
            <ac:spMk id="11" creationId="{A013B51B-EC30-ADAA-4546-BFBD0AA46BAA}"/>
          </ac:spMkLst>
        </pc:spChg>
      </pc:sldChg>
      <pc:sldChg chg="addSp delSp modSp mod">
        <pc:chgData name="鈴木 栄之心(suzuki-einoshin.cq3)" userId="59b9bc30-94fb-4888-9603-60f735782ef0" providerId="ADAL" clId="{3DFA6347-6EC6-4D99-83D2-A60963186A97}" dt="2024-07-21T09:37:53.868" v="1719"/>
        <pc:sldMkLst>
          <pc:docMk/>
          <pc:sldMk cId="1704749596" sldId="295"/>
        </pc:sldMkLst>
        <pc:spChg chg="del">
          <ac:chgData name="鈴木 栄之心(suzuki-einoshin.cq3)" userId="59b9bc30-94fb-4888-9603-60f735782ef0" providerId="ADAL" clId="{3DFA6347-6EC6-4D99-83D2-A60963186A97}" dt="2024-07-21T08:50:32.470" v="715" actId="478"/>
          <ac:spMkLst>
            <pc:docMk/>
            <pc:sldMk cId="1704749596" sldId="295"/>
            <ac:spMk id="10" creationId="{D26B6233-A120-529D-8E93-2D94265BE298}"/>
          </ac:spMkLst>
        </pc:spChg>
        <pc:spChg chg="add del mod">
          <ac:chgData name="鈴木 栄之心(suzuki-einoshin.cq3)" userId="59b9bc30-94fb-4888-9603-60f735782ef0" providerId="ADAL" clId="{3DFA6347-6EC6-4D99-83D2-A60963186A97}" dt="2024-07-21T09:37:53.598" v="1718" actId="478"/>
          <ac:spMkLst>
            <pc:docMk/>
            <pc:sldMk cId="1704749596" sldId="295"/>
            <ac:spMk id="11" creationId="{E501DAA5-DB8C-B5CF-8546-69C47D619816}"/>
          </ac:spMkLst>
        </pc:spChg>
        <pc:spChg chg="add del mod">
          <ac:chgData name="鈴木 栄之心(suzuki-einoshin.cq3)" userId="59b9bc30-94fb-4888-9603-60f735782ef0" providerId="ADAL" clId="{3DFA6347-6EC6-4D99-83D2-A60963186A97}" dt="2024-07-21T09:37:53.598" v="1718" actId="478"/>
          <ac:spMkLst>
            <pc:docMk/>
            <pc:sldMk cId="1704749596" sldId="295"/>
            <ac:spMk id="12" creationId="{88F7FECB-5F25-E5AA-4161-5F4C2EDAFE02}"/>
          </ac:spMkLst>
        </pc:spChg>
        <pc:spChg chg="add mod">
          <ac:chgData name="鈴木 栄之心(suzuki-einoshin.cq3)" userId="59b9bc30-94fb-4888-9603-60f735782ef0" providerId="ADAL" clId="{3DFA6347-6EC6-4D99-83D2-A60963186A97}" dt="2024-07-21T09:37:53.868" v="1719"/>
          <ac:spMkLst>
            <pc:docMk/>
            <pc:sldMk cId="1704749596" sldId="295"/>
            <ac:spMk id="13" creationId="{0B1EC02D-F571-BF9A-31FE-170F6AD4C870}"/>
          </ac:spMkLst>
        </pc:spChg>
        <pc:spChg chg="add mod">
          <ac:chgData name="鈴木 栄之心(suzuki-einoshin.cq3)" userId="59b9bc30-94fb-4888-9603-60f735782ef0" providerId="ADAL" clId="{3DFA6347-6EC6-4D99-83D2-A60963186A97}" dt="2024-07-21T09:37:53.868" v="1719"/>
          <ac:spMkLst>
            <pc:docMk/>
            <pc:sldMk cId="1704749596" sldId="295"/>
            <ac:spMk id="14" creationId="{557C9CD8-C129-963C-E076-FF6BCD335C18}"/>
          </ac:spMkLst>
        </pc:spChg>
        <pc:spChg chg="del">
          <ac:chgData name="鈴木 栄之心(suzuki-einoshin.cq3)" userId="59b9bc30-94fb-4888-9603-60f735782ef0" providerId="ADAL" clId="{3DFA6347-6EC6-4D99-83D2-A60963186A97}" dt="2024-07-21T08:50:32.470" v="715" actId="478"/>
          <ac:spMkLst>
            <pc:docMk/>
            <pc:sldMk cId="1704749596" sldId="295"/>
            <ac:spMk id="41" creationId="{77FE3585-4143-68E3-DDF7-8873A145652C}"/>
          </ac:spMkLst>
        </pc:spChg>
      </pc:sldChg>
      <pc:sldChg chg="modSp mod">
        <pc:chgData name="鈴木 栄之心(suzuki-einoshin.cq3)" userId="59b9bc30-94fb-4888-9603-60f735782ef0" providerId="ADAL" clId="{3DFA6347-6EC6-4D99-83D2-A60963186A97}" dt="2024-07-21T09:53:57.709" v="2148" actId="20577"/>
        <pc:sldMkLst>
          <pc:docMk/>
          <pc:sldMk cId="1059245357" sldId="296"/>
        </pc:sldMkLst>
        <pc:spChg chg="mod">
          <ac:chgData name="鈴木 栄之心(suzuki-einoshin.cq3)" userId="59b9bc30-94fb-4888-9603-60f735782ef0" providerId="ADAL" clId="{3DFA6347-6EC6-4D99-83D2-A60963186A97}" dt="2024-07-21T09:52:52.501" v="2140"/>
          <ac:spMkLst>
            <pc:docMk/>
            <pc:sldMk cId="1059245357" sldId="296"/>
            <ac:spMk id="15" creationId="{875DE6F6-F76D-C7FC-8477-77092650E1F4}"/>
          </ac:spMkLst>
        </pc:spChg>
        <pc:spChg chg="mod">
          <ac:chgData name="鈴木 栄之心(suzuki-einoshin.cq3)" userId="59b9bc30-94fb-4888-9603-60f735782ef0" providerId="ADAL" clId="{3DFA6347-6EC6-4D99-83D2-A60963186A97}" dt="2024-07-21T09:53:46.597" v="2147"/>
          <ac:spMkLst>
            <pc:docMk/>
            <pc:sldMk cId="1059245357" sldId="296"/>
            <ac:spMk id="16" creationId="{97BEA2CC-95D2-A5A4-88F9-A6130033AB47}"/>
          </ac:spMkLst>
        </pc:spChg>
        <pc:spChg chg="mod">
          <ac:chgData name="鈴木 栄之心(suzuki-einoshin.cq3)" userId="59b9bc30-94fb-4888-9603-60f735782ef0" providerId="ADAL" clId="{3DFA6347-6EC6-4D99-83D2-A60963186A97}" dt="2024-07-21T09:53:57.709" v="2148" actId="20577"/>
          <ac:spMkLst>
            <pc:docMk/>
            <pc:sldMk cId="1059245357" sldId="296"/>
            <ac:spMk id="17" creationId="{829B50D4-D7BD-6D1E-69D4-A6FD14BFE4B6}"/>
          </ac:spMkLst>
        </pc:spChg>
        <pc:spChg chg="mod">
          <ac:chgData name="鈴木 栄之心(suzuki-einoshin.cq3)" userId="59b9bc30-94fb-4888-9603-60f735782ef0" providerId="ADAL" clId="{3DFA6347-6EC6-4D99-83D2-A60963186A97}" dt="2024-07-21T09:52:42.455" v="2137" actId="14100"/>
          <ac:spMkLst>
            <pc:docMk/>
            <pc:sldMk cId="1059245357" sldId="296"/>
            <ac:spMk id="18" creationId="{49BF44EC-2222-FBFB-96D8-EB9F9F227BBE}"/>
          </ac:spMkLst>
        </pc:spChg>
      </pc:sldChg>
      <pc:sldChg chg="modSp mod">
        <pc:chgData name="鈴木 栄之心(suzuki-einoshin.cq3)" userId="59b9bc30-94fb-4888-9603-60f735782ef0" providerId="ADAL" clId="{3DFA6347-6EC6-4D99-83D2-A60963186A97}" dt="2024-07-21T09:55:15.199" v="2180"/>
        <pc:sldMkLst>
          <pc:docMk/>
          <pc:sldMk cId="3804564952" sldId="297"/>
        </pc:sldMkLst>
        <pc:spChg chg="mod">
          <ac:chgData name="鈴木 栄之心(suzuki-einoshin.cq3)" userId="59b9bc30-94fb-4888-9603-60f735782ef0" providerId="ADAL" clId="{3DFA6347-6EC6-4D99-83D2-A60963186A97}" dt="2024-07-21T09:54:54.642" v="2175"/>
          <ac:spMkLst>
            <pc:docMk/>
            <pc:sldMk cId="3804564952" sldId="297"/>
            <ac:spMk id="4" creationId="{4F43919D-2139-9DFD-A8DF-F24D33E7D658}"/>
          </ac:spMkLst>
        </pc:spChg>
        <pc:spChg chg="mod">
          <ac:chgData name="鈴木 栄之心(suzuki-einoshin.cq3)" userId="59b9bc30-94fb-4888-9603-60f735782ef0" providerId="ADAL" clId="{3DFA6347-6EC6-4D99-83D2-A60963186A97}" dt="2024-07-21T09:55:15.199" v="2180"/>
          <ac:spMkLst>
            <pc:docMk/>
            <pc:sldMk cId="3804564952" sldId="297"/>
            <ac:spMk id="5" creationId="{7DE7D53B-C89F-2C8A-A8EB-51474133EA89}"/>
          </ac:spMkLst>
        </pc:spChg>
        <pc:spChg chg="mod">
          <ac:chgData name="鈴木 栄之心(suzuki-einoshin.cq3)" userId="59b9bc30-94fb-4888-9603-60f735782ef0" providerId="ADAL" clId="{3DFA6347-6EC6-4D99-83D2-A60963186A97}" dt="2024-07-21T09:54:27.817" v="2152" actId="20577"/>
          <ac:spMkLst>
            <pc:docMk/>
            <pc:sldMk cId="3804564952" sldId="297"/>
            <ac:spMk id="11" creationId="{78895BBA-8C46-088F-B99A-4C6BF3F36016}"/>
          </ac:spMkLst>
        </pc:spChg>
        <pc:spChg chg="mod">
          <ac:chgData name="鈴木 栄之心(suzuki-einoshin.cq3)" userId="59b9bc30-94fb-4888-9603-60f735782ef0" providerId="ADAL" clId="{3DFA6347-6EC6-4D99-83D2-A60963186A97}" dt="2024-07-21T09:54:47.722" v="2172"/>
          <ac:spMkLst>
            <pc:docMk/>
            <pc:sldMk cId="3804564952" sldId="297"/>
            <ac:spMk id="12" creationId="{7E133EB3-8537-ACB9-434E-3E681EA21CF7}"/>
          </ac:spMkLst>
        </pc:spChg>
      </pc:sldChg>
      <pc:sldChg chg="addSp delSp modSp mod ord">
        <pc:chgData name="鈴木 栄之心(suzuki-einoshin.cq3)" userId="59b9bc30-94fb-4888-9603-60f735782ef0" providerId="ADAL" clId="{3DFA6347-6EC6-4D99-83D2-A60963186A97}" dt="2024-07-21T09:59:02.755" v="2317"/>
        <pc:sldMkLst>
          <pc:docMk/>
          <pc:sldMk cId="3270419654" sldId="298"/>
        </pc:sldMkLst>
        <pc:spChg chg="add mod">
          <ac:chgData name="鈴木 栄之心(suzuki-einoshin.cq3)" userId="59b9bc30-94fb-4888-9603-60f735782ef0" providerId="ADAL" clId="{3DFA6347-6EC6-4D99-83D2-A60963186A97}" dt="2024-07-21T09:56:09.098" v="2197"/>
          <ac:spMkLst>
            <pc:docMk/>
            <pc:sldMk cId="3270419654" sldId="298"/>
            <ac:spMk id="4" creationId="{7ADCAD46-AA64-833C-C159-F50AA6B02886}"/>
          </ac:spMkLst>
        </pc:spChg>
        <pc:spChg chg="del">
          <ac:chgData name="鈴木 栄之心(suzuki-einoshin.cq3)" userId="59b9bc30-94fb-4888-9603-60f735782ef0" providerId="ADAL" clId="{3DFA6347-6EC6-4D99-83D2-A60963186A97}" dt="2024-07-21T09:56:05.438" v="2183" actId="478"/>
          <ac:spMkLst>
            <pc:docMk/>
            <pc:sldMk cId="3270419654" sldId="298"/>
            <ac:spMk id="5" creationId="{B186828C-B41C-9103-3D2D-760459DF3782}"/>
          </ac:spMkLst>
        </pc:spChg>
        <pc:spChg chg="del mod">
          <ac:chgData name="鈴木 栄之心(suzuki-einoshin.cq3)" userId="59b9bc30-94fb-4888-9603-60f735782ef0" providerId="ADAL" clId="{3DFA6347-6EC6-4D99-83D2-A60963186A97}" dt="2024-07-21T09:56:37.578" v="2247" actId="478"/>
          <ac:spMkLst>
            <pc:docMk/>
            <pc:sldMk cId="3270419654" sldId="298"/>
            <ac:spMk id="8" creationId="{1EA7BDDB-1BC5-9219-F801-2BE278462A6A}"/>
          </ac:spMkLst>
        </pc:spChg>
        <pc:spChg chg="mod">
          <ac:chgData name="鈴木 栄之心(suzuki-einoshin.cq3)" userId="59b9bc30-94fb-4888-9603-60f735782ef0" providerId="ADAL" clId="{3DFA6347-6EC6-4D99-83D2-A60963186A97}" dt="2024-07-21T09:58:07.871" v="2315"/>
          <ac:spMkLst>
            <pc:docMk/>
            <pc:sldMk cId="3270419654" sldId="298"/>
            <ac:spMk id="9" creationId="{FA946071-69F2-A97D-45AD-0CFAA28C4255}"/>
          </ac:spMkLst>
        </pc:spChg>
        <pc:spChg chg="add mod">
          <ac:chgData name="鈴木 栄之心(suzuki-einoshin.cq3)" userId="59b9bc30-94fb-4888-9603-60f735782ef0" providerId="ADAL" clId="{3DFA6347-6EC6-4D99-83D2-A60963186A97}" dt="2024-07-21T09:57:16.532" v="2278" actId="1076"/>
          <ac:spMkLst>
            <pc:docMk/>
            <pc:sldMk cId="3270419654" sldId="298"/>
            <ac:spMk id="10" creationId="{4675058B-BB6C-D026-8C4D-8F0E92C370FC}"/>
          </ac:spMkLst>
        </pc:spChg>
      </pc:sldChg>
      <pc:sldChg chg="addSp delSp modSp mod ord">
        <pc:chgData name="鈴木 栄之心(suzuki-einoshin.cq3)" userId="59b9bc30-94fb-4888-9603-60f735782ef0" providerId="ADAL" clId="{3DFA6347-6EC6-4D99-83D2-A60963186A97}" dt="2024-07-21T10:02:48.723" v="2443"/>
        <pc:sldMkLst>
          <pc:docMk/>
          <pc:sldMk cId="357244595" sldId="299"/>
        </pc:sldMkLst>
        <pc:spChg chg="add mod">
          <ac:chgData name="鈴木 栄之心(suzuki-einoshin.cq3)" userId="59b9bc30-94fb-4888-9603-60f735782ef0" providerId="ADAL" clId="{3DFA6347-6EC6-4D99-83D2-A60963186A97}" dt="2024-07-21T09:59:46.368" v="2389"/>
          <ac:spMkLst>
            <pc:docMk/>
            <pc:sldMk cId="357244595" sldId="299"/>
            <ac:spMk id="4" creationId="{F6D61701-5A78-A909-D1A1-FB413328FCA6}"/>
          </ac:spMkLst>
        </pc:spChg>
        <pc:spChg chg="del mod">
          <ac:chgData name="鈴木 栄之心(suzuki-einoshin.cq3)" userId="59b9bc30-94fb-4888-9603-60f735782ef0" providerId="ADAL" clId="{3DFA6347-6EC6-4D99-83D2-A60963186A97}" dt="2024-07-21T09:59:46.121" v="2388" actId="478"/>
          <ac:spMkLst>
            <pc:docMk/>
            <pc:sldMk cId="357244595" sldId="299"/>
            <ac:spMk id="5" creationId="{835208E9-AA4B-2BDB-0854-51EF4DD1CB70}"/>
          </ac:spMkLst>
        </pc:spChg>
        <pc:spChg chg="mod">
          <ac:chgData name="鈴木 栄之心(suzuki-einoshin.cq3)" userId="59b9bc30-94fb-4888-9603-60f735782ef0" providerId="ADAL" clId="{3DFA6347-6EC6-4D99-83D2-A60963186A97}" dt="2024-07-21T10:02:37.200" v="2441" actId="465"/>
          <ac:spMkLst>
            <pc:docMk/>
            <pc:sldMk cId="357244595" sldId="299"/>
            <ac:spMk id="10" creationId="{0E48E700-1E4F-CD51-56FA-C0C7720ED840}"/>
          </ac:spMkLst>
        </pc:spChg>
        <pc:spChg chg="mod">
          <ac:chgData name="鈴木 栄之心(suzuki-einoshin.cq3)" userId="59b9bc30-94fb-4888-9603-60f735782ef0" providerId="ADAL" clId="{3DFA6347-6EC6-4D99-83D2-A60963186A97}" dt="2024-07-21T10:00:00.219" v="2432" actId="1076"/>
          <ac:spMkLst>
            <pc:docMk/>
            <pc:sldMk cId="357244595" sldId="299"/>
            <ac:spMk id="11" creationId="{3564F5E1-517F-977E-2F57-6D1156282CC2}"/>
          </ac:spMkLst>
        </pc:spChg>
      </pc:sldChg>
      <pc:sldChg chg="modSp mod">
        <pc:chgData name="鈴木 栄之心(suzuki-einoshin.cq3)" userId="59b9bc30-94fb-4888-9603-60f735782ef0" providerId="ADAL" clId="{3DFA6347-6EC6-4D99-83D2-A60963186A97}" dt="2024-07-21T08:06:28.034" v="299" actId="14100"/>
        <pc:sldMkLst>
          <pc:docMk/>
          <pc:sldMk cId="3867423440" sldId="310"/>
        </pc:sldMkLst>
        <pc:spChg chg="mod">
          <ac:chgData name="鈴木 栄之心(suzuki-einoshin.cq3)" userId="59b9bc30-94fb-4888-9603-60f735782ef0" providerId="ADAL" clId="{3DFA6347-6EC6-4D99-83D2-A60963186A97}" dt="2024-07-21T08:06:28.034" v="299" actId="14100"/>
          <ac:spMkLst>
            <pc:docMk/>
            <pc:sldMk cId="3867423440" sldId="310"/>
            <ac:spMk id="6" creationId="{AE0E237B-4967-D9FE-8BEF-33B938FB4949}"/>
          </ac:spMkLst>
        </pc:spChg>
      </pc:sldChg>
      <pc:sldChg chg="modSp mod">
        <pc:chgData name="鈴木 栄之心(suzuki-einoshin.cq3)" userId="59b9bc30-94fb-4888-9603-60f735782ef0" providerId="ADAL" clId="{3DFA6347-6EC6-4D99-83D2-A60963186A97}" dt="2024-07-21T07:49:40.956" v="14"/>
        <pc:sldMkLst>
          <pc:docMk/>
          <pc:sldMk cId="3218244868" sldId="312"/>
        </pc:sldMkLst>
        <pc:spChg chg="mod">
          <ac:chgData name="鈴木 栄之心(suzuki-einoshin.cq3)" userId="59b9bc30-94fb-4888-9603-60f735782ef0" providerId="ADAL" clId="{3DFA6347-6EC6-4D99-83D2-A60963186A97}" dt="2024-07-21T07:49:40.956" v="14"/>
          <ac:spMkLst>
            <pc:docMk/>
            <pc:sldMk cId="3218244868" sldId="312"/>
            <ac:spMk id="2" creationId="{C5843E14-430A-DAB2-6DF8-0B7B5B903292}"/>
          </ac:spMkLst>
        </pc:spChg>
      </pc:sldChg>
      <pc:sldChg chg="modSp mod">
        <pc:chgData name="鈴木 栄之心(suzuki-einoshin.cq3)" userId="59b9bc30-94fb-4888-9603-60f735782ef0" providerId="ADAL" clId="{3DFA6347-6EC6-4D99-83D2-A60963186A97}" dt="2024-07-21T10:15:53.453" v="2940"/>
        <pc:sldMkLst>
          <pc:docMk/>
          <pc:sldMk cId="22231031" sldId="315"/>
        </pc:sldMkLst>
        <pc:spChg chg="mod">
          <ac:chgData name="鈴木 栄之心(suzuki-einoshin.cq3)" userId="59b9bc30-94fb-4888-9603-60f735782ef0" providerId="ADAL" clId="{3DFA6347-6EC6-4D99-83D2-A60963186A97}" dt="2024-07-21T10:15:53.453" v="2940"/>
          <ac:spMkLst>
            <pc:docMk/>
            <pc:sldMk cId="22231031" sldId="315"/>
            <ac:spMk id="6" creationId="{C25A6709-5739-615B-C081-B00B1F89FB6E}"/>
          </ac:spMkLst>
        </pc:spChg>
      </pc:sldChg>
      <pc:sldChg chg="modSp mod">
        <pc:chgData name="鈴木 栄之心(suzuki-einoshin.cq3)" userId="59b9bc30-94fb-4888-9603-60f735782ef0" providerId="ADAL" clId="{3DFA6347-6EC6-4D99-83D2-A60963186A97}" dt="2024-07-21T08:46:28.677" v="646"/>
        <pc:sldMkLst>
          <pc:docMk/>
          <pc:sldMk cId="417188966" sldId="316"/>
        </pc:sldMkLst>
        <pc:spChg chg="mod">
          <ac:chgData name="鈴木 栄之心(suzuki-einoshin.cq3)" userId="59b9bc30-94fb-4888-9603-60f735782ef0" providerId="ADAL" clId="{3DFA6347-6EC6-4D99-83D2-A60963186A97}" dt="2024-07-21T08:46:28.677" v="646"/>
          <ac:spMkLst>
            <pc:docMk/>
            <pc:sldMk cId="417188966" sldId="316"/>
            <ac:spMk id="5" creationId="{5FFC1323-1B78-82A1-0F1A-778851688ABE}"/>
          </ac:spMkLst>
        </pc:spChg>
      </pc:sldChg>
      <pc:sldChg chg="modSp mod">
        <pc:chgData name="鈴木 栄之心(suzuki-einoshin.cq3)" userId="59b9bc30-94fb-4888-9603-60f735782ef0" providerId="ADAL" clId="{3DFA6347-6EC6-4D99-83D2-A60963186A97}" dt="2024-07-21T09:40:33.241" v="1773"/>
        <pc:sldMkLst>
          <pc:docMk/>
          <pc:sldMk cId="1241400208" sldId="317"/>
        </pc:sldMkLst>
        <pc:spChg chg="mod">
          <ac:chgData name="鈴木 栄之心(suzuki-einoshin.cq3)" userId="59b9bc30-94fb-4888-9603-60f735782ef0" providerId="ADAL" clId="{3DFA6347-6EC6-4D99-83D2-A60963186A97}" dt="2024-07-21T09:40:33.241" v="1773"/>
          <ac:spMkLst>
            <pc:docMk/>
            <pc:sldMk cId="1241400208" sldId="317"/>
            <ac:spMk id="6" creationId="{2C3CF679-C971-21C1-AF92-E7D24A8552D3}"/>
          </ac:spMkLst>
        </pc:spChg>
      </pc:sldChg>
      <pc:sldChg chg="modSp mod">
        <pc:chgData name="鈴木 栄之心(suzuki-einoshin.cq3)" userId="59b9bc30-94fb-4888-9603-60f735782ef0" providerId="ADAL" clId="{3DFA6347-6EC6-4D99-83D2-A60963186A97}" dt="2024-07-21T07:56:27.736" v="29" actId="20577"/>
        <pc:sldMkLst>
          <pc:docMk/>
          <pc:sldMk cId="1676384576" sldId="320"/>
        </pc:sldMkLst>
        <pc:spChg chg="mod">
          <ac:chgData name="鈴木 栄之心(suzuki-einoshin.cq3)" userId="59b9bc30-94fb-4888-9603-60f735782ef0" providerId="ADAL" clId="{3DFA6347-6EC6-4D99-83D2-A60963186A97}" dt="2024-07-21T07:56:27.736" v="29" actId="20577"/>
          <ac:spMkLst>
            <pc:docMk/>
            <pc:sldMk cId="1676384576" sldId="320"/>
            <ac:spMk id="6" creationId="{C67F94D6-8785-1B96-4D84-98E607BE6AAD}"/>
          </ac:spMkLst>
        </pc:spChg>
      </pc:sldChg>
      <pc:sldChg chg="modSp mod">
        <pc:chgData name="鈴木 栄之心(suzuki-einoshin.cq3)" userId="59b9bc30-94fb-4888-9603-60f735782ef0" providerId="ADAL" clId="{3DFA6347-6EC6-4D99-83D2-A60963186A97}" dt="2024-07-21T08:18:41.320" v="456" actId="20577"/>
        <pc:sldMkLst>
          <pc:docMk/>
          <pc:sldMk cId="142270914" sldId="321"/>
        </pc:sldMkLst>
        <pc:spChg chg="mod">
          <ac:chgData name="鈴木 栄之心(suzuki-einoshin.cq3)" userId="59b9bc30-94fb-4888-9603-60f735782ef0" providerId="ADAL" clId="{3DFA6347-6EC6-4D99-83D2-A60963186A97}" dt="2024-07-21T08:08:30.925" v="328" actId="20577"/>
          <ac:spMkLst>
            <pc:docMk/>
            <pc:sldMk cId="142270914" sldId="321"/>
            <ac:spMk id="10" creationId="{DA1CDDD7-850E-8B6C-AEDA-47D8A3B33EB7}"/>
          </ac:spMkLst>
        </pc:spChg>
        <pc:spChg chg="mod">
          <ac:chgData name="鈴木 栄之心(suzuki-einoshin.cq3)" userId="59b9bc30-94fb-4888-9603-60f735782ef0" providerId="ADAL" clId="{3DFA6347-6EC6-4D99-83D2-A60963186A97}" dt="2024-07-21T08:10:35.378" v="388" actId="1076"/>
          <ac:spMkLst>
            <pc:docMk/>
            <pc:sldMk cId="142270914" sldId="321"/>
            <ac:spMk id="11" creationId="{96018740-4B9F-3FB4-2D5B-2E844493C481}"/>
          </ac:spMkLst>
        </pc:spChg>
        <pc:spChg chg="mod">
          <ac:chgData name="鈴木 栄之心(suzuki-einoshin.cq3)" userId="59b9bc30-94fb-4888-9603-60f735782ef0" providerId="ADAL" clId="{3DFA6347-6EC6-4D99-83D2-A60963186A97}" dt="2024-07-21T08:18:41.320" v="456" actId="20577"/>
          <ac:spMkLst>
            <pc:docMk/>
            <pc:sldMk cId="142270914" sldId="321"/>
            <ac:spMk id="12" creationId="{68E0C0C1-C826-0124-F532-6F7F8B517F59}"/>
          </ac:spMkLst>
        </pc:spChg>
      </pc:sldChg>
    </pc:docChg>
  </pc:docChgLst>
  <pc:docChgLst>
    <pc:chgData name="鈴木 栄之心(suzuki-einoshin.cq3)" userId="59b9bc30-94fb-4888-9603-60f735782ef0" providerId="ADAL" clId="{552A6C3A-F477-440C-8C16-D165FD2273C2}"/>
    <pc:docChg chg="undo redo custSel modSld">
      <pc:chgData name="鈴木 栄之心(suzuki-einoshin.cq3)" userId="59b9bc30-94fb-4888-9603-60f735782ef0" providerId="ADAL" clId="{552A6C3A-F477-440C-8C16-D165FD2273C2}" dt="2024-07-13T15:26:38.063" v="692"/>
      <pc:docMkLst>
        <pc:docMk/>
      </pc:docMkLst>
      <pc:sldChg chg="modSp mod">
        <pc:chgData name="鈴木 栄之心(suzuki-einoshin.cq3)" userId="59b9bc30-94fb-4888-9603-60f735782ef0" providerId="ADAL" clId="{552A6C3A-F477-440C-8C16-D165FD2273C2}" dt="2024-07-13T15:10:33.558" v="31" actId="20577"/>
        <pc:sldMkLst>
          <pc:docMk/>
          <pc:sldMk cId="2172879846" sldId="256"/>
        </pc:sldMkLst>
        <pc:spChg chg="mod">
          <ac:chgData name="鈴木 栄之心(suzuki-einoshin.cq3)" userId="59b9bc30-94fb-4888-9603-60f735782ef0" providerId="ADAL" clId="{552A6C3A-F477-440C-8C16-D165FD2273C2}" dt="2024-07-13T15:10:33.558" v="31" actId="20577"/>
          <ac:spMkLst>
            <pc:docMk/>
            <pc:sldMk cId="2172879846" sldId="256"/>
            <ac:spMk id="11" creationId="{AF2ABF2D-37F2-C589-5A74-E1FA4DEC32CF}"/>
          </ac:spMkLst>
        </pc:spChg>
      </pc:sldChg>
      <pc:sldChg chg="modSp mod">
        <pc:chgData name="鈴木 栄之心(suzuki-einoshin.cq3)" userId="59b9bc30-94fb-4888-9603-60f735782ef0" providerId="ADAL" clId="{552A6C3A-F477-440C-8C16-D165FD2273C2}" dt="2024-07-13T15:24:30.538" v="667" actId="1036"/>
        <pc:sldMkLst>
          <pc:docMk/>
          <pc:sldMk cId="363907217" sldId="260"/>
        </pc:sldMkLst>
        <pc:spChg chg="mod">
          <ac:chgData name="鈴木 栄之心(suzuki-einoshin.cq3)" userId="59b9bc30-94fb-4888-9603-60f735782ef0" providerId="ADAL" clId="{552A6C3A-F477-440C-8C16-D165FD2273C2}" dt="2024-07-13T15:24:22.852" v="656" actId="948"/>
          <ac:spMkLst>
            <pc:docMk/>
            <pc:sldMk cId="363907217" sldId="260"/>
            <ac:spMk id="5" creationId="{454FEE8A-99FA-CDF9-E60D-2D82C033DA04}"/>
          </ac:spMkLst>
        </pc:spChg>
        <pc:graphicFrameChg chg="mod">
          <ac:chgData name="鈴木 栄之心(suzuki-einoshin.cq3)" userId="59b9bc30-94fb-4888-9603-60f735782ef0" providerId="ADAL" clId="{552A6C3A-F477-440C-8C16-D165FD2273C2}" dt="2024-07-13T15:24:30.538" v="667" actId="1036"/>
          <ac:graphicFrameMkLst>
            <pc:docMk/>
            <pc:sldMk cId="363907217" sldId="260"/>
            <ac:graphicFrameMk id="6" creationId="{38ED2F7E-A7B7-6AAE-A110-DD15A7B27F32}"/>
          </ac:graphicFrameMkLst>
        </pc:graphicFrameChg>
      </pc:sldChg>
      <pc:sldChg chg="modSp mod">
        <pc:chgData name="鈴木 栄之心(suzuki-einoshin.cq3)" userId="59b9bc30-94fb-4888-9603-60f735782ef0" providerId="ADAL" clId="{552A6C3A-F477-440C-8C16-D165FD2273C2}" dt="2024-07-13T15:26:38.063" v="692"/>
        <pc:sldMkLst>
          <pc:docMk/>
          <pc:sldMk cId="3871369195" sldId="261"/>
        </pc:sldMkLst>
        <pc:graphicFrameChg chg="mod modGraphic">
          <ac:chgData name="鈴木 栄之心(suzuki-einoshin.cq3)" userId="59b9bc30-94fb-4888-9603-60f735782ef0" providerId="ADAL" clId="{552A6C3A-F477-440C-8C16-D165FD2273C2}" dt="2024-07-13T15:26:38.063" v="692"/>
          <ac:graphicFrameMkLst>
            <pc:docMk/>
            <pc:sldMk cId="3871369195" sldId="261"/>
            <ac:graphicFrameMk id="7" creationId="{3476797F-874E-5C2E-D2D7-536C5B8A6935}"/>
          </ac:graphicFrameMkLst>
        </pc:graphicFrameChg>
      </pc:sldChg>
    </pc:docChg>
  </pc:docChgLst>
  <pc:docChgLst>
    <pc:chgData name="鈴木 栄之心(suzuki-einoshin.cq3)" userId="59b9bc30-94fb-4888-9603-60f735782ef0" providerId="ADAL" clId="{22DB8C0C-FD41-4D78-B3ED-8427EEC971EA}"/>
    <pc:docChg chg="undo redo custSel modSld">
      <pc:chgData name="鈴木 栄之心(suzuki-einoshin.cq3)" userId="59b9bc30-94fb-4888-9603-60f735782ef0" providerId="ADAL" clId="{22DB8C0C-FD41-4D78-B3ED-8427EEC971EA}" dt="2024-07-26T06:47:06.519" v="203" actId="6549"/>
      <pc:docMkLst>
        <pc:docMk/>
      </pc:docMkLst>
      <pc:sldChg chg="modSp mod">
        <pc:chgData name="鈴木 栄之心(suzuki-einoshin.cq3)" userId="59b9bc30-94fb-4888-9603-60f735782ef0" providerId="ADAL" clId="{22DB8C0C-FD41-4D78-B3ED-8427EEC971EA}" dt="2024-07-26T06:47:06.519" v="203" actId="6549"/>
        <pc:sldMkLst>
          <pc:docMk/>
          <pc:sldMk cId="3860257519" sldId="266"/>
        </pc:sldMkLst>
        <pc:spChg chg="mod">
          <ac:chgData name="鈴木 栄之心(suzuki-einoshin.cq3)" userId="59b9bc30-94fb-4888-9603-60f735782ef0" providerId="ADAL" clId="{22DB8C0C-FD41-4D78-B3ED-8427EEC971EA}" dt="2024-07-26T06:47:06.519" v="203" actId="6549"/>
          <ac:spMkLst>
            <pc:docMk/>
            <pc:sldMk cId="3860257519" sldId="266"/>
            <ac:spMk id="7" creationId="{2871B408-CC79-EDFD-219B-A68BF6CCBB6D}"/>
          </ac:spMkLst>
        </pc:spChg>
      </pc:sldChg>
      <pc:sldChg chg="modSp mod">
        <pc:chgData name="鈴木 栄之心(suzuki-einoshin.cq3)" userId="59b9bc30-94fb-4888-9603-60f735782ef0" providerId="ADAL" clId="{22DB8C0C-FD41-4D78-B3ED-8427EEC971EA}" dt="2024-07-26T06:45:40.924" v="134" actId="948"/>
        <pc:sldMkLst>
          <pc:docMk/>
          <pc:sldMk cId="993691700" sldId="322"/>
        </pc:sldMkLst>
        <pc:spChg chg="mod">
          <ac:chgData name="鈴木 栄之心(suzuki-einoshin.cq3)" userId="59b9bc30-94fb-4888-9603-60f735782ef0" providerId="ADAL" clId="{22DB8C0C-FD41-4D78-B3ED-8427EEC971EA}" dt="2024-07-26T06:45:40.924" v="134" actId="948"/>
          <ac:spMkLst>
            <pc:docMk/>
            <pc:sldMk cId="993691700" sldId="322"/>
            <ac:spMk id="9" creationId="{8D89BD4C-EDD9-D3D4-9428-8BC12CCC5C75}"/>
          </ac:spMkLst>
        </pc:spChg>
      </pc:sldChg>
    </pc:docChg>
  </pc:docChgLst>
  <pc:docChgLst>
    <pc:chgData name="鈴木 栄之心(suzuki-einoshin.cq3)" userId="59b9bc30-94fb-4888-9603-60f735782ef0" providerId="ADAL" clId="{F74F7437-8615-474C-9E1E-295C54116377}"/>
    <pc:docChg chg="undo redo custSel modSld">
      <pc:chgData name="鈴木 栄之心(suzuki-einoshin.cq3)" userId="59b9bc30-94fb-4888-9603-60f735782ef0" providerId="ADAL" clId="{F74F7437-8615-474C-9E1E-295C54116377}" dt="2024-07-21T12:45:40.844" v="1799" actId="14100"/>
      <pc:docMkLst>
        <pc:docMk/>
      </pc:docMkLst>
      <pc:sldChg chg="modSp mod">
        <pc:chgData name="鈴木 栄之心(suzuki-einoshin.cq3)" userId="59b9bc30-94fb-4888-9603-60f735782ef0" providerId="ADAL" clId="{F74F7437-8615-474C-9E1E-295C54116377}" dt="2024-07-21T11:48:27.936" v="0" actId="20577"/>
        <pc:sldMkLst>
          <pc:docMk/>
          <pc:sldMk cId="2118051686" sldId="258"/>
        </pc:sldMkLst>
        <pc:spChg chg="mod">
          <ac:chgData name="鈴木 栄之心(suzuki-einoshin.cq3)" userId="59b9bc30-94fb-4888-9603-60f735782ef0" providerId="ADAL" clId="{F74F7437-8615-474C-9E1E-295C54116377}" dt="2024-07-21T11:48:27.936" v="0" actId="20577"/>
          <ac:spMkLst>
            <pc:docMk/>
            <pc:sldMk cId="2118051686" sldId="258"/>
            <ac:spMk id="24" creationId="{F5E89622-A074-2B04-EC96-24CB7C6BAE4C}"/>
          </ac:spMkLst>
        </pc:spChg>
      </pc:sldChg>
      <pc:sldChg chg="modSp mod">
        <pc:chgData name="鈴木 栄之心(suzuki-einoshin.cq3)" userId="59b9bc30-94fb-4888-9603-60f735782ef0" providerId="ADAL" clId="{F74F7437-8615-474C-9E1E-295C54116377}" dt="2024-07-21T11:57:58.084" v="323" actId="1036"/>
        <pc:sldMkLst>
          <pc:docMk/>
          <pc:sldMk cId="363907217" sldId="260"/>
        </pc:sldMkLst>
        <pc:spChg chg="mod">
          <ac:chgData name="鈴木 栄之心(suzuki-einoshin.cq3)" userId="59b9bc30-94fb-4888-9603-60f735782ef0" providerId="ADAL" clId="{F74F7437-8615-474C-9E1E-295C54116377}" dt="2024-07-21T11:57:46.222" v="321" actId="20577"/>
          <ac:spMkLst>
            <pc:docMk/>
            <pc:sldMk cId="363907217" sldId="260"/>
            <ac:spMk id="5" creationId="{454FEE8A-99FA-CDF9-E60D-2D82C033DA04}"/>
          </ac:spMkLst>
        </pc:spChg>
        <pc:graphicFrameChg chg="mod">
          <ac:chgData name="鈴木 栄之心(suzuki-einoshin.cq3)" userId="59b9bc30-94fb-4888-9603-60f735782ef0" providerId="ADAL" clId="{F74F7437-8615-474C-9E1E-295C54116377}" dt="2024-07-21T11:57:58.084" v="323" actId="1036"/>
          <ac:graphicFrameMkLst>
            <pc:docMk/>
            <pc:sldMk cId="363907217" sldId="260"/>
            <ac:graphicFrameMk id="6" creationId="{38ED2F7E-A7B7-6AAE-A110-DD15A7B27F32}"/>
          </ac:graphicFrameMkLst>
        </pc:graphicFrameChg>
      </pc:sldChg>
      <pc:sldChg chg="modSp mod">
        <pc:chgData name="鈴木 栄之心(suzuki-einoshin.cq3)" userId="59b9bc30-94fb-4888-9603-60f735782ef0" providerId="ADAL" clId="{F74F7437-8615-474C-9E1E-295C54116377}" dt="2024-07-21T12:14:52.783" v="627" actId="948"/>
        <pc:sldMkLst>
          <pc:docMk/>
          <pc:sldMk cId="2135804225" sldId="265"/>
        </pc:sldMkLst>
        <pc:spChg chg="mod">
          <ac:chgData name="鈴木 栄之心(suzuki-einoshin.cq3)" userId="59b9bc30-94fb-4888-9603-60f735782ef0" providerId="ADAL" clId="{F74F7437-8615-474C-9E1E-295C54116377}" dt="2024-07-21T12:10:09.729" v="570"/>
          <ac:spMkLst>
            <pc:docMk/>
            <pc:sldMk cId="2135804225" sldId="265"/>
            <ac:spMk id="5" creationId="{B46A8C0C-1476-31C6-C4B0-B868303C2C63}"/>
          </ac:spMkLst>
        </pc:spChg>
        <pc:spChg chg="mod">
          <ac:chgData name="鈴木 栄之心(suzuki-einoshin.cq3)" userId="59b9bc30-94fb-4888-9603-60f735782ef0" providerId="ADAL" clId="{F74F7437-8615-474C-9E1E-295C54116377}" dt="2024-07-21T12:14:52.783" v="627" actId="948"/>
          <ac:spMkLst>
            <pc:docMk/>
            <pc:sldMk cId="2135804225" sldId="265"/>
            <ac:spMk id="9" creationId="{6723210D-D3F6-A3D2-A7B1-71EAB76737A5}"/>
          </ac:spMkLst>
        </pc:spChg>
      </pc:sldChg>
      <pc:sldChg chg="modSp mod">
        <pc:chgData name="鈴木 栄之心(suzuki-einoshin.cq3)" userId="59b9bc30-94fb-4888-9603-60f735782ef0" providerId="ADAL" clId="{F74F7437-8615-474C-9E1E-295C54116377}" dt="2024-07-21T12:18:04.760" v="683"/>
        <pc:sldMkLst>
          <pc:docMk/>
          <pc:sldMk cId="1500876238" sldId="275"/>
        </pc:sldMkLst>
        <pc:spChg chg="mod">
          <ac:chgData name="鈴木 栄之心(suzuki-einoshin.cq3)" userId="59b9bc30-94fb-4888-9603-60f735782ef0" providerId="ADAL" clId="{F74F7437-8615-474C-9E1E-295C54116377}" dt="2024-07-21T12:17:56.128" v="655"/>
          <ac:spMkLst>
            <pc:docMk/>
            <pc:sldMk cId="1500876238" sldId="275"/>
            <ac:spMk id="4" creationId="{62C7B5E7-84C0-0F18-E14C-73E280A158D4}"/>
          </ac:spMkLst>
        </pc:spChg>
        <pc:spChg chg="mod">
          <ac:chgData name="鈴木 栄之心(suzuki-einoshin.cq3)" userId="59b9bc30-94fb-4888-9603-60f735782ef0" providerId="ADAL" clId="{F74F7437-8615-474C-9E1E-295C54116377}" dt="2024-07-21T12:18:04.760" v="683"/>
          <ac:spMkLst>
            <pc:docMk/>
            <pc:sldMk cId="1500876238" sldId="275"/>
            <ac:spMk id="12" creationId="{AC4A8765-2848-27E7-3D3A-2E537125C503}"/>
          </ac:spMkLst>
        </pc:spChg>
      </pc:sldChg>
      <pc:sldChg chg="modSp mod">
        <pc:chgData name="鈴木 栄之心(suzuki-einoshin.cq3)" userId="59b9bc30-94fb-4888-9603-60f735782ef0" providerId="ADAL" clId="{F74F7437-8615-474C-9E1E-295C54116377}" dt="2024-07-21T12:26:26.692" v="881" actId="20577"/>
        <pc:sldMkLst>
          <pc:docMk/>
          <pc:sldMk cId="4181852655" sldId="278"/>
        </pc:sldMkLst>
        <pc:spChg chg="mod">
          <ac:chgData name="鈴木 栄之心(suzuki-einoshin.cq3)" userId="59b9bc30-94fb-4888-9603-60f735782ef0" providerId="ADAL" clId="{F74F7437-8615-474C-9E1E-295C54116377}" dt="2024-07-21T12:18:42.962" v="738"/>
          <ac:spMkLst>
            <pc:docMk/>
            <pc:sldMk cId="4181852655" sldId="278"/>
            <ac:spMk id="4" creationId="{9459A2D4-A430-56C3-B9B7-FC6EDA167FDC}"/>
          </ac:spMkLst>
        </pc:spChg>
        <pc:spChg chg="mod">
          <ac:chgData name="鈴木 栄之心(suzuki-einoshin.cq3)" userId="59b9bc30-94fb-4888-9603-60f735782ef0" providerId="ADAL" clId="{F74F7437-8615-474C-9E1E-295C54116377}" dt="2024-07-21T12:26:26.692" v="881" actId="20577"/>
          <ac:spMkLst>
            <pc:docMk/>
            <pc:sldMk cId="4181852655" sldId="278"/>
            <ac:spMk id="8" creationId="{F2203339-9583-CE59-9105-6C31EFCE03BB}"/>
          </ac:spMkLst>
        </pc:spChg>
        <pc:spChg chg="mod">
          <ac:chgData name="鈴木 栄之心(suzuki-einoshin.cq3)" userId="59b9bc30-94fb-4888-9603-60f735782ef0" providerId="ADAL" clId="{F74F7437-8615-474C-9E1E-295C54116377}" dt="2024-07-21T12:19:05.733" v="744"/>
          <ac:spMkLst>
            <pc:docMk/>
            <pc:sldMk cId="4181852655" sldId="278"/>
            <ac:spMk id="9" creationId="{9DA5E3C3-3FC3-AB07-369A-24CD4744936B}"/>
          </ac:spMkLst>
        </pc:spChg>
      </pc:sldChg>
      <pc:sldChg chg="modSp mod">
        <pc:chgData name="鈴木 栄之心(suzuki-einoshin.cq3)" userId="59b9bc30-94fb-4888-9603-60f735782ef0" providerId="ADAL" clId="{F74F7437-8615-474C-9E1E-295C54116377}" dt="2024-07-21T12:21:40.689" v="792"/>
        <pc:sldMkLst>
          <pc:docMk/>
          <pc:sldMk cId="2398779012" sldId="291"/>
        </pc:sldMkLst>
        <pc:spChg chg="mod">
          <ac:chgData name="鈴木 栄之心(suzuki-einoshin.cq3)" userId="59b9bc30-94fb-4888-9603-60f735782ef0" providerId="ADAL" clId="{F74F7437-8615-474C-9E1E-295C54116377}" dt="2024-07-21T12:21:24.123" v="780" actId="20577"/>
          <ac:spMkLst>
            <pc:docMk/>
            <pc:sldMk cId="2398779012" sldId="291"/>
            <ac:spMk id="5" creationId="{F5CBCB92-E430-41C7-4485-8D7652779EA4}"/>
          </ac:spMkLst>
        </pc:spChg>
        <pc:spChg chg="mod">
          <ac:chgData name="鈴木 栄之心(suzuki-einoshin.cq3)" userId="59b9bc30-94fb-4888-9603-60f735782ef0" providerId="ADAL" clId="{F74F7437-8615-474C-9E1E-295C54116377}" dt="2024-07-21T12:21:40.689" v="792"/>
          <ac:spMkLst>
            <pc:docMk/>
            <pc:sldMk cId="2398779012" sldId="291"/>
            <ac:spMk id="8" creationId="{1D531E62-1D95-4464-6D3D-EE0FD4B37F51}"/>
          </ac:spMkLst>
        </pc:spChg>
      </pc:sldChg>
      <pc:sldChg chg="modSp mod">
        <pc:chgData name="鈴木 栄之心(suzuki-einoshin.cq3)" userId="59b9bc30-94fb-4888-9603-60f735782ef0" providerId="ADAL" clId="{F74F7437-8615-474C-9E1E-295C54116377}" dt="2024-07-21T12:26:19.594" v="880" actId="20577"/>
        <pc:sldMkLst>
          <pc:docMk/>
          <pc:sldMk cId="3552934736" sldId="292"/>
        </pc:sldMkLst>
        <pc:spChg chg="mod">
          <ac:chgData name="鈴木 栄之心(suzuki-einoshin.cq3)" userId="59b9bc30-94fb-4888-9603-60f735782ef0" providerId="ADAL" clId="{F74F7437-8615-474C-9E1E-295C54116377}" dt="2024-07-21T12:22:29.070" v="808" actId="20577"/>
          <ac:spMkLst>
            <pc:docMk/>
            <pc:sldMk cId="3552934736" sldId="292"/>
            <ac:spMk id="4" creationId="{15FB3962-F842-48A6-98FE-E0AF5C47B0A6}"/>
          </ac:spMkLst>
        </pc:spChg>
        <pc:spChg chg="mod">
          <ac:chgData name="鈴木 栄之心(suzuki-einoshin.cq3)" userId="59b9bc30-94fb-4888-9603-60f735782ef0" providerId="ADAL" clId="{F74F7437-8615-474C-9E1E-295C54116377}" dt="2024-07-21T12:26:19.594" v="880" actId="20577"/>
          <ac:spMkLst>
            <pc:docMk/>
            <pc:sldMk cId="3552934736" sldId="292"/>
            <ac:spMk id="10" creationId="{14D4497F-0CC1-B166-BF5E-11CE2CD52C6B}"/>
          </ac:spMkLst>
        </pc:spChg>
        <pc:spChg chg="mod">
          <ac:chgData name="鈴木 栄之心(suzuki-einoshin.cq3)" userId="59b9bc30-94fb-4888-9603-60f735782ef0" providerId="ADAL" clId="{F74F7437-8615-474C-9E1E-295C54116377}" dt="2024-07-21T12:22:59.544" v="823" actId="14100"/>
          <ac:spMkLst>
            <pc:docMk/>
            <pc:sldMk cId="3552934736" sldId="292"/>
            <ac:spMk id="11" creationId="{A013B51B-EC30-ADAA-4546-BFBD0AA46BAA}"/>
          </ac:spMkLst>
        </pc:spChg>
      </pc:sldChg>
      <pc:sldChg chg="modSp mod">
        <pc:chgData name="鈴木 栄之心(suzuki-einoshin.cq3)" userId="59b9bc30-94fb-4888-9603-60f735782ef0" providerId="ADAL" clId="{F74F7437-8615-474C-9E1E-295C54116377}" dt="2024-07-21T12:25:48.840" v="867"/>
        <pc:sldMkLst>
          <pc:docMk/>
          <pc:sldMk cId="3270419654" sldId="298"/>
        </pc:sldMkLst>
        <pc:spChg chg="mod">
          <ac:chgData name="鈴木 栄之心(suzuki-einoshin.cq3)" userId="59b9bc30-94fb-4888-9603-60f735782ef0" providerId="ADAL" clId="{F74F7437-8615-474C-9E1E-295C54116377}" dt="2024-07-21T12:25:40.174" v="855"/>
          <ac:spMkLst>
            <pc:docMk/>
            <pc:sldMk cId="3270419654" sldId="298"/>
            <ac:spMk id="4" creationId="{7ADCAD46-AA64-833C-C159-F50AA6B02886}"/>
          </ac:spMkLst>
        </pc:spChg>
        <pc:spChg chg="mod">
          <ac:chgData name="鈴木 栄之心(suzuki-einoshin.cq3)" userId="59b9bc30-94fb-4888-9603-60f735782ef0" providerId="ADAL" clId="{F74F7437-8615-474C-9E1E-295C54116377}" dt="2024-07-21T12:25:48.840" v="867"/>
          <ac:spMkLst>
            <pc:docMk/>
            <pc:sldMk cId="3270419654" sldId="298"/>
            <ac:spMk id="10" creationId="{4675058B-BB6C-D026-8C4D-8F0E92C370FC}"/>
          </ac:spMkLst>
        </pc:spChg>
      </pc:sldChg>
      <pc:sldChg chg="modSp mod">
        <pc:chgData name="鈴木 栄之心(suzuki-einoshin.cq3)" userId="59b9bc30-94fb-4888-9603-60f735782ef0" providerId="ADAL" clId="{F74F7437-8615-474C-9E1E-295C54116377}" dt="2024-07-21T12:27:15.968" v="896"/>
        <pc:sldMkLst>
          <pc:docMk/>
          <pc:sldMk cId="357244595" sldId="299"/>
        </pc:sldMkLst>
        <pc:spChg chg="mod">
          <ac:chgData name="鈴木 栄之心(suzuki-einoshin.cq3)" userId="59b9bc30-94fb-4888-9603-60f735782ef0" providerId="ADAL" clId="{F74F7437-8615-474C-9E1E-295C54116377}" dt="2024-07-21T12:26:04.341" v="878"/>
          <ac:spMkLst>
            <pc:docMk/>
            <pc:sldMk cId="357244595" sldId="299"/>
            <ac:spMk id="4" creationId="{F6D61701-5A78-A909-D1A1-FB413328FCA6}"/>
          </ac:spMkLst>
        </pc:spChg>
        <pc:spChg chg="mod">
          <ac:chgData name="鈴木 栄之心(suzuki-einoshin.cq3)" userId="59b9bc30-94fb-4888-9603-60f735782ef0" providerId="ADAL" clId="{F74F7437-8615-474C-9E1E-295C54116377}" dt="2024-07-21T12:26:13.011" v="879" actId="20577"/>
          <ac:spMkLst>
            <pc:docMk/>
            <pc:sldMk cId="357244595" sldId="299"/>
            <ac:spMk id="10" creationId="{0E48E700-1E4F-CD51-56FA-C0C7720ED840}"/>
          </ac:spMkLst>
        </pc:spChg>
        <pc:spChg chg="mod">
          <ac:chgData name="鈴木 栄之心(suzuki-einoshin.cq3)" userId="59b9bc30-94fb-4888-9603-60f735782ef0" providerId="ADAL" clId="{F74F7437-8615-474C-9E1E-295C54116377}" dt="2024-07-21T12:27:15.968" v="896"/>
          <ac:spMkLst>
            <pc:docMk/>
            <pc:sldMk cId="357244595" sldId="299"/>
            <ac:spMk id="11" creationId="{3564F5E1-517F-977E-2F57-6D1156282CC2}"/>
          </ac:spMkLst>
        </pc:spChg>
      </pc:sldChg>
      <pc:sldChg chg="addSp delSp modSp mod">
        <pc:chgData name="鈴木 栄之心(suzuki-einoshin.cq3)" userId="59b9bc30-94fb-4888-9603-60f735782ef0" providerId="ADAL" clId="{F74F7437-8615-474C-9E1E-295C54116377}" dt="2024-07-21T12:09:29.044" v="558"/>
        <pc:sldMkLst>
          <pc:docMk/>
          <pc:sldMk cId="918234779" sldId="311"/>
        </pc:sldMkLst>
        <pc:spChg chg="add del mod">
          <ac:chgData name="鈴木 栄之心(suzuki-einoshin.cq3)" userId="59b9bc30-94fb-4888-9603-60f735782ef0" providerId="ADAL" clId="{F74F7437-8615-474C-9E1E-295C54116377}" dt="2024-07-21T12:09:20.800" v="552"/>
          <ac:spMkLst>
            <pc:docMk/>
            <pc:sldMk cId="918234779" sldId="311"/>
            <ac:spMk id="3" creationId="{940C7394-6ECB-0D2A-369E-A373A0B5C12F}"/>
          </ac:spMkLst>
        </pc:spChg>
        <pc:spChg chg="mod">
          <ac:chgData name="鈴木 栄之心(suzuki-einoshin.cq3)" userId="59b9bc30-94fb-4888-9603-60f735782ef0" providerId="ADAL" clId="{F74F7437-8615-474C-9E1E-295C54116377}" dt="2024-07-21T12:09:29.044" v="558"/>
          <ac:spMkLst>
            <pc:docMk/>
            <pc:sldMk cId="918234779" sldId="311"/>
            <ac:spMk id="6" creationId="{7F2F04F8-7249-FE1D-A03F-653E09B8786E}"/>
          </ac:spMkLst>
        </pc:spChg>
      </pc:sldChg>
      <pc:sldChg chg="modSp mod">
        <pc:chgData name="鈴木 栄之心(suzuki-einoshin.cq3)" userId="59b9bc30-94fb-4888-9603-60f735782ef0" providerId="ADAL" clId="{F74F7437-8615-474C-9E1E-295C54116377}" dt="2024-07-21T12:15:35.947" v="643"/>
        <pc:sldMkLst>
          <pc:docMk/>
          <pc:sldMk cId="417188966" sldId="316"/>
        </pc:sldMkLst>
        <pc:spChg chg="mod">
          <ac:chgData name="鈴木 栄之心(suzuki-einoshin.cq3)" userId="59b9bc30-94fb-4888-9603-60f735782ef0" providerId="ADAL" clId="{F74F7437-8615-474C-9E1E-295C54116377}" dt="2024-07-21T12:15:35.947" v="643"/>
          <ac:spMkLst>
            <pc:docMk/>
            <pc:sldMk cId="417188966" sldId="316"/>
            <ac:spMk id="5" creationId="{5FFC1323-1B78-82A1-0F1A-778851688ABE}"/>
          </ac:spMkLst>
        </pc:spChg>
      </pc:sldChg>
      <pc:sldChg chg="modSp mod">
        <pc:chgData name="鈴木 栄之心(suzuki-einoshin.cq3)" userId="59b9bc30-94fb-4888-9603-60f735782ef0" providerId="ADAL" clId="{F74F7437-8615-474C-9E1E-295C54116377}" dt="2024-07-21T12:23:42.302" v="831"/>
        <pc:sldMkLst>
          <pc:docMk/>
          <pc:sldMk cId="3918701716" sldId="318"/>
        </pc:sldMkLst>
        <pc:spChg chg="mod">
          <ac:chgData name="鈴木 栄之心(suzuki-einoshin.cq3)" userId="59b9bc30-94fb-4888-9603-60f735782ef0" providerId="ADAL" clId="{F74F7437-8615-474C-9E1E-295C54116377}" dt="2024-07-21T12:23:42.302" v="831"/>
          <ac:spMkLst>
            <pc:docMk/>
            <pc:sldMk cId="3918701716" sldId="318"/>
            <ac:spMk id="6" creationId="{FBFF3752-3AF7-86E3-ADA1-C9E0E2888188}"/>
          </ac:spMkLst>
        </pc:spChg>
      </pc:sldChg>
      <pc:sldChg chg="modSp mod">
        <pc:chgData name="鈴木 栄之心(suzuki-einoshin.cq3)" userId="59b9bc30-94fb-4888-9603-60f735782ef0" providerId="ADAL" clId="{F74F7437-8615-474C-9E1E-295C54116377}" dt="2024-07-21T12:08:49.178" v="480" actId="20577"/>
        <pc:sldMkLst>
          <pc:docMk/>
          <pc:sldMk cId="1676384576" sldId="320"/>
        </pc:sldMkLst>
        <pc:spChg chg="mod">
          <ac:chgData name="鈴木 栄之心(suzuki-einoshin.cq3)" userId="59b9bc30-94fb-4888-9603-60f735782ef0" providerId="ADAL" clId="{F74F7437-8615-474C-9E1E-295C54116377}" dt="2024-07-21T12:08:49.178" v="480" actId="20577"/>
          <ac:spMkLst>
            <pc:docMk/>
            <pc:sldMk cId="1676384576" sldId="320"/>
            <ac:spMk id="6" creationId="{C67F94D6-8785-1B96-4D84-98E607BE6AAD}"/>
          </ac:spMkLst>
        </pc:spChg>
      </pc:sldChg>
      <pc:sldChg chg="modSp mod">
        <pc:chgData name="鈴木 栄之心(suzuki-einoshin.cq3)" userId="59b9bc30-94fb-4888-9603-60f735782ef0" providerId="ADAL" clId="{F74F7437-8615-474C-9E1E-295C54116377}" dt="2024-07-21T12:45:40.844" v="1799" actId="14100"/>
        <pc:sldMkLst>
          <pc:docMk/>
          <pc:sldMk cId="993691700" sldId="322"/>
        </pc:sldMkLst>
        <pc:spChg chg="mod">
          <ac:chgData name="鈴木 栄之心(suzuki-einoshin.cq3)" userId="59b9bc30-94fb-4888-9603-60f735782ef0" providerId="ADAL" clId="{F74F7437-8615-474C-9E1E-295C54116377}" dt="2024-07-21T12:45:40.844" v="1799" actId="14100"/>
          <ac:spMkLst>
            <pc:docMk/>
            <pc:sldMk cId="993691700" sldId="322"/>
            <ac:spMk id="9" creationId="{8D89BD4C-EDD9-D3D4-9428-8BC12CCC5C75}"/>
          </ac:spMkLst>
        </pc:spChg>
      </pc:sldChg>
    </pc:docChg>
  </pc:docChgLst>
  <pc:docChgLst>
    <pc:chgData name="鈴木 栄之心(suzuki-einoshin.cq3)" userId="59b9bc30-94fb-4888-9603-60f735782ef0" providerId="ADAL" clId="{43382A5F-5959-4CAD-9CC1-A2DA51D55C84}"/>
    <pc:docChg chg="undo redo custSel modSld">
      <pc:chgData name="鈴木 栄之心(suzuki-einoshin.cq3)" userId="59b9bc30-94fb-4888-9603-60f735782ef0" providerId="ADAL" clId="{43382A5F-5959-4CAD-9CC1-A2DA51D55C84}" dt="2024-06-15T07:04:34.298" v="472"/>
      <pc:docMkLst>
        <pc:docMk/>
      </pc:docMkLst>
      <pc:sldChg chg="modSp mod">
        <pc:chgData name="鈴木 栄之心(suzuki-einoshin.cq3)" userId="59b9bc30-94fb-4888-9603-60f735782ef0" providerId="ADAL" clId="{43382A5F-5959-4CAD-9CC1-A2DA51D55C84}" dt="2024-06-15T06:30:12.836" v="32" actId="20577"/>
        <pc:sldMkLst>
          <pc:docMk/>
          <pc:sldMk cId="2172879846" sldId="256"/>
        </pc:sldMkLst>
        <pc:spChg chg="mod">
          <ac:chgData name="鈴木 栄之心(suzuki-einoshin.cq3)" userId="59b9bc30-94fb-4888-9603-60f735782ef0" providerId="ADAL" clId="{43382A5F-5959-4CAD-9CC1-A2DA51D55C84}" dt="2024-06-15T06:30:12.836" v="32" actId="20577"/>
          <ac:spMkLst>
            <pc:docMk/>
            <pc:sldMk cId="2172879846" sldId="256"/>
            <ac:spMk id="11" creationId="{AF2ABF2D-37F2-C589-5A74-E1FA4DEC32CF}"/>
          </ac:spMkLst>
        </pc:spChg>
      </pc:sldChg>
      <pc:sldChg chg="modSp mod">
        <pc:chgData name="鈴木 栄之心(suzuki-einoshin.cq3)" userId="59b9bc30-94fb-4888-9603-60f735782ef0" providerId="ADAL" clId="{43382A5F-5959-4CAD-9CC1-A2DA51D55C84}" dt="2024-06-15T06:36:21.170" v="310" actId="1035"/>
        <pc:sldMkLst>
          <pc:docMk/>
          <pc:sldMk cId="3871369195" sldId="261"/>
        </pc:sldMkLst>
        <pc:spChg chg="mod">
          <ac:chgData name="鈴木 栄之心(suzuki-einoshin.cq3)" userId="59b9bc30-94fb-4888-9603-60f735782ef0" providerId="ADAL" clId="{43382A5F-5959-4CAD-9CC1-A2DA51D55C84}" dt="2024-06-15T06:35:14.597" v="301" actId="1038"/>
          <ac:spMkLst>
            <pc:docMk/>
            <pc:sldMk cId="3871369195" sldId="261"/>
            <ac:spMk id="6" creationId="{0D1AA7B8-DA5F-A165-6BC2-C1866DADB4BC}"/>
          </ac:spMkLst>
        </pc:spChg>
        <pc:spChg chg="mod">
          <ac:chgData name="鈴木 栄之心(suzuki-einoshin.cq3)" userId="59b9bc30-94fb-4888-9603-60f735782ef0" providerId="ADAL" clId="{43382A5F-5959-4CAD-9CC1-A2DA51D55C84}" dt="2024-06-15T06:35:14.597" v="301" actId="1038"/>
          <ac:spMkLst>
            <pc:docMk/>
            <pc:sldMk cId="3871369195" sldId="261"/>
            <ac:spMk id="8" creationId="{C8715FB2-6A14-C1BC-72EE-55237E9F3E11}"/>
          </ac:spMkLst>
        </pc:spChg>
        <pc:spChg chg="mod">
          <ac:chgData name="鈴木 栄之心(suzuki-einoshin.cq3)" userId="59b9bc30-94fb-4888-9603-60f735782ef0" providerId="ADAL" clId="{43382A5F-5959-4CAD-9CC1-A2DA51D55C84}" dt="2024-06-15T06:35:14.597" v="301" actId="1038"/>
          <ac:spMkLst>
            <pc:docMk/>
            <pc:sldMk cId="3871369195" sldId="261"/>
            <ac:spMk id="9" creationId="{92B595BD-F841-A844-4717-31D066BA3754}"/>
          </ac:spMkLst>
        </pc:spChg>
        <pc:spChg chg="mod">
          <ac:chgData name="鈴木 栄之心(suzuki-einoshin.cq3)" userId="59b9bc30-94fb-4888-9603-60f735782ef0" providerId="ADAL" clId="{43382A5F-5959-4CAD-9CC1-A2DA51D55C84}" dt="2024-06-15T06:35:14.597" v="301" actId="1038"/>
          <ac:spMkLst>
            <pc:docMk/>
            <pc:sldMk cId="3871369195" sldId="261"/>
            <ac:spMk id="10" creationId="{A6615101-6DB9-6427-B0D2-528E12005ACF}"/>
          </ac:spMkLst>
        </pc:spChg>
        <pc:spChg chg="mod">
          <ac:chgData name="鈴木 栄之心(suzuki-einoshin.cq3)" userId="59b9bc30-94fb-4888-9603-60f735782ef0" providerId="ADAL" clId="{43382A5F-5959-4CAD-9CC1-A2DA51D55C84}" dt="2024-06-15T06:36:21.170" v="310" actId="1035"/>
          <ac:spMkLst>
            <pc:docMk/>
            <pc:sldMk cId="3871369195" sldId="261"/>
            <ac:spMk id="11" creationId="{92B681CA-B990-A287-8EE5-E959B4D40280}"/>
          </ac:spMkLst>
        </pc:spChg>
        <pc:graphicFrameChg chg="mod modGraphic">
          <ac:chgData name="鈴木 栄之心(suzuki-einoshin.cq3)" userId="59b9bc30-94fb-4888-9603-60f735782ef0" providerId="ADAL" clId="{43382A5F-5959-4CAD-9CC1-A2DA51D55C84}" dt="2024-06-15T06:35:42.434" v="304"/>
          <ac:graphicFrameMkLst>
            <pc:docMk/>
            <pc:sldMk cId="3871369195" sldId="261"/>
            <ac:graphicFrameMk id="7" creationId="{3476797F-874E-5C2E-D2D7-536C5B8A6935}"/>
          </ac:graphicFrameMkLst>
        </pc:graphicFrameChg>
      </pc:sldChg>
      <pc:sldChg chg="modSp mod">
        <pc:chgData name="鈴木 栄之心(suzuki-einoshin.cq3)" userId="59b9bc30-94fb-4888-9603-60f735782ef0" providerId="ADAL" clId="{43382A5F-5959-4CAD-9CC1-A2DA51D55C84}" dt="2024-06-15T07:01:39.569" v="458"/>
        <pc:sldMkLst>
          <pc:docMk/>
          <pc:sldMk cId="3860257519" sldId="266"/>
        </pc:sldMkLst>
        <pc:spChg chg="mod">
          <ac:chgData name="鈴木 栄之心(suzuki-einoshin.cq3)" userId="59b9bc30-94fb-4888-9603-60f735782ef0" providerId="ADAL" clId="{43382A5F-5959-4CAD-9CC1-A2DA51D55C84}" dt="2024-06-15T07:01:39.569" v="458"/>
          <ac:spMkLst>
            <pc:docMk/>
            <pc:sldMk cId="3860257519" sldId="266"/>
            <ac:spMk id="5" creationId="{23B87588-81A2-0752-661D-B808D1EC7BA7}"/>
          </ac:spMkLst>
        </pc:spChg>
      </pc:sldChg>
      <pc:sldChg chg="modSp mod">
        <pc:chgData name="鈴木 栄之心(suzuki-einoshin.cq3)" userId="59b9bc30-94fb-4888-9603-60f735782ef0" providerId="ADAL" clId="{43382A5F-5959-4CAD-9CC1-A2DA51D55C84}" dt="2024-06-15T06:44:09.966" v="404"/>
        <pc:sldMkLst>
          <pc:docMk/>
          <pc:sldMk cId="1766196399" sldId="306"/>
        </pc:sldMkLst>
        <pc:spChg chg="mod">
          <ac:chgData name="鈴木 栄之心(suzuki-einoshin.cq3)" userId="59b9bc30-94fb-4888-9603-60f735782ef0" providerId="ADAL" clId="{43382A5F-5959-4CAD-9CC1-A2DA51D55C84}" dt="2024-06-15T06:44:09.966" v="404"/>
          <ac:spMkLst>
            <pc:docMk/>
            <pc:sldMk cId="1766196399" sldId="306"/>
            <ac:spMk id="5" creationId="{8AFD79D7-896C-0025-263D-684835557C01}"/>
          </ac:spMkLst>
        </pc:spChg>
      </pc:sldChg>
      <pc:sldChg chg="modSp mod">
        <pc:chgData name="鈴木 栄之心(suzuki-einoshin.cq3)" userId="59b9bc30-94fb-4888-9603-60f735782ef0" providerId="ADAL" clId="{43382A5F-5959-4CAD-9CC1-A2DA51D55C84}" dt="2024-06-15T06:46:19.727" v="407" actId="1036"/>
        <pc:sldMkLst>
          <pc:docMk/>
          <pc:sldMk cId="330689540" sldId="308"/>
        </pc:sldMkLst>
        <pc:spChg chg="mod">
          <ac:chgData name="鈴木 栄之心(suzuki-einoshin.cq3)" userId="59b9bc30-94fb-4888-9603-60f735782ef0" providerId="ADAL" clId="{43382A5F-5959-4CAD-9CC1-A2DA51D55C84}" dt="2024-06-15T06:46:19.727" v="407" actId="1036"/>
          <ac:spMkLst>
            <pc:docMk/>
            <pc:sldMk cId="330689540" sldId="308"/>
            <ac:spMk id="53" creationId="{46F91E12-BDDE-3902-4ED4-011C9332ACD5}"/>
          </ac:spMkLst>
        </pc:spChg>
      </pc:sldChg>
      <pc:sldChg chg="modSp mod">
        <pc:chgData name="鈴木 栄之心(suzuki-einoshin.cq3)" userId="59b9bc30-94fb-4888-9603-60f735782ef0" providerId="ADAL" clId="{43382A5F-5959-4CAD-9CC1-A2DA51D55C84}" dt="2024-06-15T06:55:33.166" v="410" actId="20577"/>
        <pc:sldMkLst>
          <pc:docMk/>
          <pc:sldMk cId="4026798639" sldId="309"/>
        </pc:sldMkLst>
        <pc:spChg chg="mod">
          <ac:chgData name="鈴木 栄之心(suzuki-einoshin.cq3)" userId="59b9bc30-94fb-4888-9603-60f735782ef0" providerId="ADAL" clId="{43382A5F-5959-4CAD-9CC1-A2DA51D55C84}" dt="2024-06-15T06:55:33.166" v="410" actId="20577"/>
          <ac:spMkLst>
            <pc:docMk/>
            <pc:sldMk cId="4026798639" sldId="309"/>
            <ac:spMk id="5" creationId="{6AB00E70-73EE-4993-3C69-E8B4E5DDE108}"/>
          </ac:spMkLst>
        </pc:spChg>
      </pc:sldChg>
      <pc:sldChg chg="addSp delSp modSp mod">
        <pc:chgData name="鈴木 栄之心(suzuki-einoshin.cq3)" userId="59b9bc30-94fb-4888-9603-60f735782ef0" providerId="ADAL" clId="{43382A5F-5959-4CAD-9CC1-A2DA51D55C84}" dt="2024-06-15T06:43:26.126" v="386" actId="20577"/>
        <pc:sldMkLst>
          <pc:docMk/>
          <pc:sldMk cId="3827669429" sldId="313"/>
        </pc:sldMkLst>
        <pc:spChg chg="add mod">
          <ac:chgData name="鈴木 栄之心(suzuki-einoshin.cq3)" userId="59b9bc30-94fb-4888-9603-60f735782ef0" providerId="ADAL" clId="{43382A5F-5959-4CAD-9CC1-A2DA51D55C84}" dt="2024-06-15T06:43:26.126" v="386" actId="20577"/>
          <ac:spMkLst>
            <pc:docMk/>
            <pc:sldMk cId="3827669429" sldId="313"/>
            <ac:spMk id="4" creationId="{20BDADB8-065C-63BC-4351-5944BBE3DF0B}"/>
          </ac:spMkLst>
        </pc:spChg>
        <pc:spChg chg="mod">
          <ac:chgData name="鈴木 栄之心(suzuki-einoshin.cq3)" userId="59b9bc30-94fb-4888-9603-60f735782ef0" providerId="ADAL" clId="{43382A5F-5959-4CAD-9CC1-A2DA51D55C84}" dt="2024-06-15T06:37:11.719" v="331" actId="1037"/>
          <ac:spMkLst>
            <pc:docMk/>
            <pc:sldMk cId="3827669429" sldId="313"/>
            <ac:spMk id="6" creationId="{64522566-31DF-F60F-088B-74D530B07399}"/>
          </ac:spMkLst>
        </pc:spChg>
        <pc:spChg chg="mod">
          <ac:chgData name="鈴木 栄之心(suzuki-einoshin.cq3)" userId="59b9bc30-94fb-4888-9603-60f735782ef0" providerId="ADAL" clId="{43382A5F-5959-4CAD-9CC1-A2DA51D55C84}" dt="2024-06-15T06:37:25.244" v="332" actId="14100"/>
          <ac:spMkLst>
            <pc:docMk/>
            <pc:sldMk cId="3827669429" sldId="313"/>
            <ac:spMk id="8" creationId="{69180BDE-72FB-6A42-2F17-85F739E6D5C8}"/>
          </ac:spMkLst>
        </pc:spChg>
        <pc:spChg chg="mod">
          <ac:chgData name="鈴木 栄之心(suzuki-einoshin.cq3)" userId="59b9bc30-94fb-4888-9603-60f735782ef0" providerId="ADAL" clId="{43382A5F-5959-4CAD-9CC1-A2DA51D55C84}" dt="2024-06-15T06:37:52.995" v="361" actId="1037"/>
          <ac:spMkLst>
            <pc:docMk/>
            <pc:sldMk cId="3827669429" sldId="313"/>
            <ac:spMk id="9" creationId="{F4DABBF5-7188-0463-47C6-222F8338C8D6}"/>
          </ac:spMkLst>
        </pc:spChg>
        <pc:spChg chg="del">
          <ac:chgData name="鈴木 栄之心(suzuki-einoshin.cq3)" userId="59b9bc30-94fb-4888-9603-60f735782ef0" providerId="ADAL" clId="{43382A5F-5959-4CAD-9CC1-A2DA51D55C84}" dt="2024-06-15T06:38:11.063" v="362" actId="478"/>
          <ac:spMkLst>
            <pc:docMk/>
            <pc:sldMk cId="3827669429" sldId="313"/>
            <ac:spMk id="10" creationId="{F4C22AB3-1DF9-B73B-0B86-CA41DFB616AC}"/>
          </ac:spMkLst>
        </pc:spChg>
      </pc:sldChg>
      <pc:sldChg chg="modSp mod">
        <pc:chgData name="鈴木 栄之心(suzuki-einoshin.cq3)" userId="59b9bc30-94fb-4888-9603-60f735782ef0" providerId="ADAL" clId="{43382A5F-5959-4CAD-9CC1-A2DA51D55C84}" dt="2024-06-15T07:00:19.728" v="428" actId="20577"/>
        <pc:sldMkLst>
          <pc:docMk/>
          <pc:sldMk cId="4041463424" sldId="314"/>
        </pc:sldMkLst>
        <pc:spChg chg="mod">
          <ac:chgData name="鈴木 栄之心(suzuki-einoshin.cq3)" userId="59b9bc30-94fb-4888-9603-60f735782ef0" providerId="ADAL" clId="{43382A5F-5959-4CAD-9CC1-A2DA51D55C84}" dt="2024-06-15T07:00:19.728" v="428" actId="20577"/>
          <ac:spMkLst>
            <pc:docMk/>
            <pc:sldMk cId="4041463424" sldId="314"/>
            <ac:spMk id="6" creationId="{C25A6709-5739-615B-C081-B00B1F89FB6E}"/>
          </ac:spMkLst>
        </pc:spChg>
      </pc:sldChg>
      <pc:sldChg chg="modSp mod">
        <pc:chgData name="鈴木 栄之心(suzuki-einoshin.cq3)" userId="59b9bc30-94fb-4888-9603-60f735782ef0" providerId="ADAL" clId="{43382A5F-5959-4CAD-9CC1-A2DA51D55C84}" dt="2024-06-15T07:04:34.298" v="472"/>
        <pc:sldMkLst>
          <pc:docMk/>
          <pc:sldMk cId="22231031" sldId="315"/>
        </pc:sldMkLst>
        <pc:spChg chg="mod">
          <ac:chgData name="鈴木 栄之心(suzuki-einoshin.cq3)" userId="59b9bc30-94fb-4888-9603-60f735782ef0" providerId="ADAL" clId="{43382A5F-5959-4CAD-9CC1-A2DA51D55C84}" dt="2024-06-15T07:04:34.298" v="472"/>
          <ac:spMkLst>
            <pc:docMk/>
            <pc:sldMk cId="22231031" sldId="315"/>
            <ac:spMk id="6" creationId="{C25A6709-5739-615B-C081-B00B1F89FB6E}"/>
          </ac:spMkLst>
        </pc:spChg>
      </pc:sldChg>
    </pc:docChg>
  </pc:docChgLst>
  <pc:docChgLst>
    <pc:chgData name="鈴木 栄之心(suzuki-einoshin.cq3)" userId="59b9bc30-94fb-4888-9603-60f735782ef0" providerId="ADAL" clId="{19878246-1EA9-4690-834C-C3ABC1B1DFA9}"/>
    <pc:docChg chg="undo redo custSel modSld">
      <pc:chgData name="鈴木 栄之心(suzuki-einoshin.cq3)" userId="59b9bc30-94fb-4888-9603-60f735782ef0" providerId="ADAL" clId="{19878246-1EA9-4690-834C-C3ABC1B1DFA9}" dt="2024-03-18T06:05:22.067" v="44"/>
      <pc:docMkLst>
        <pc:docMk/>
      </pc:docMkLst>
      <pc:sldChg chg="modSp mod">
        <pc:chgData name="鈴木 栄之心(suzuki-einoshin.cq3)" userId="59b9bc30-94fb-4888-9603-60f735782ef0" providerId="ADAL" clId="{19878246-1EA9-4690-834C-C3ABC1B1DFA9}" dt="2024-03-18T06:05:22.067" v="44"/>
        <pc:sldMkLst>
          <pc:docMk/>
          <pc:sldMk cId="1949926009" sldId="279"/>
        </pc:sldMkLst>
        <pc:spChg chg="mod">
          <ac:chgData name="鈴木 栄之心(suzuki-einoshin.cq3)" userId="59b9bc30-94fb-4888-9603-60f735782ef0" providerId="ADAL" clId="{19878246-1EA9-4690-834C-C3ABC1B1DFA9}" dt="2024-03-18T06:05:22.067" v="44"/>
          <ac:spMkLst>
            <pc:docMk/>
            <pc:sldMk cId="1949926009" sldId="279"/>
            <ac:spMk id="5" creationId="{F3AD58F0-9556-9FFE-959A-11F7D9BD9D5F}"/>
          </ac:spMkLst>
        </pc:spChg>
      </pc:sldChg>
    </pc:docChg>
  </pc:docChgLst>
  <pc:docChgLst>
    <pc:chgData name="鈴木 栄之心(suzuki-einoshin.cq3)" userId="59b9bc30-94fb-4888-9603-60f735782ef0" providerId="ADAL" clId="{AEF25DF5-41CA-4D4B-A14B-03FDDC48CC72}"/>
    <pc:docChg chg="undo custSel modSld">
      <pc:chgData name="鈴木 栄之心(suzuki-einoshin.cq3)" userId="59b9bc30-94fb-4888-9603-60f735782ef0" providerId="ADAL" clId="{AEF25DF5-41CA-4D4B-A14B-03FDDC48CC72}" dt="2024-06-25T10:35:42.694" v="16"/>
      <pc:docMkLst>
        <pc:docMk/>
      </pc:docMkLst>
      <pc:sldChg chg="addSp delSp modSp mod">
        <pc:chgData name="鈴木 栄之心(suzuki-einoshin.cq3)" userId="59b9bc30-94fb-4888-9603-60f735782ef0" providerId="ADAL" clId="{AEF25DF5-41CA-4D4B-A14B-03FDDC48CC72}" dt="2024-06-25T10:35:42.694" v="16"/>
        <pc:sldMkLst>
          <pc:docMk/>
          <pc:sldMk cId="1878026799" sldId="257"/>
        </pc:sldMkLst>
        <pc:spChg chg="del">
          <ac:chgData name="鈴木 栄之心(suzuki-einoshin.cq3)" userId="59b9bc30-94fb-4888-9603-60f735782ef0" providerId="ADAL" clId="{AEF25DF5-41CA-4D4B-A14B-03FDDC48CC72}" dt="2024-06-25T10:35:14.023" v="0" actId="478"/>
          <ac:spMkLst>
            <pc:docMk/>
            <pc:sldMk cId="1878026799" sldId="257"/>
            <ac:spMk id="2" creationId="{6E2FEB8A-18D0-2E81-343B-7F214F742C97}"/>
          </ac:spMkLst>
        </pc:spChg>
        <pc:spChg chg="add mod">
          <ac:chgData name="鈴木 栄之心(suzuki-einoshin.cq3)" userId="59b9bc30-94fb-4888-9603-60f735782ef0" providerId="ADAL" clId="{AEF25DF5-41CA-4D4B-A14B-03FDDC48CC72}" dt="2024-06-25T10:35:34.336" v="12" actId="14100"/>
          <ac:spMkLst>
            <pc:docMk/>
            <pc:sldMk cId="1878026799" sldId="257"/>
            <ac:spMk id="3" creationId="{AC1A5F84-0C6E-61D4-2909-E7F9984C8584}"/>
          </ac:spMkLst>
        </pc:spChg>
        <pc:spChg chg="add mod">
          <ac:chgData name="鈴木 栄之心(suzuki-einoshin.cq3)" userId="59b9bc30-94fb-4888-9603-60f735782ef0" providerId="ADAL" clId="{AEF25DF5-41CA-4D4B-A14B-03FDDC48CC72}" dt="2024-06-25T10:35:42.694" v="16"/>
          <ac:spMkLst>
            <pc:docMk/>
            <pc:sldMk cId="1878026799" sldId="257"/>
            <ac:spMk id="4" creationId="{F2F5DB50-4A44-F484-770D-D36D0F65066C}"/>
          </ac:spMkLst>
        </pc:spChg>
        <pc:spChg chg="mod">
          <ac:chgData name="鈴木 栄之心(suzuki-einoshin.cq3)" userId="59b9bc30-94fb-4888-9603-60f735782ef0" providerId="ADAL" clId="{AEF25DF5-41CA-4D4B-A14B-03FDDC48CC72}" dt="2024-06-25T10:35:25.745" v="3" actId="1076"/>
          <ac:spMkLst>
            <pc:docMk/>
            <pc:sldMk cId="1878026799" sldId="257"/>
            <ac:spMk id="5" creationId="{232E9A18-EE79-6157-C722-751B7F132560}"/>
          </ac:spMkLst>
        </pc:spChg>
      </pc:sldChg>
    </pc:docChg>
  </pc:docChgLst>
  <pc:docChgLst>
    <pc:chgData name="鈴木 栄之心(suzuki-einoshin.cq3)" userId="59b9bc30-94fb-4888-9603-60f735782ef0" providerId="ADAL" clId="{D07D8F75-5901-4AC3-BA03-D4AA14C0F808}"/>
    <pc:docChg chg="undo redo custSel modSld">
      <pc:chgData name="鈴木 栄之心(suzuki-einoshin.cq3)" userId="59b9bc30-94fb-4888-9603-60f735782ef0" providerId="ADAL" clId="{D07D8F75-5901-4AC3-BA03-D4AA14C0F808}" dt="2024-03-20T13:22:10.888" v="20"/>
      <pc:docMkLst>
        <pc:docMk/>
      </pc:docMkLst>
      <pc:sldChg chg="modSp mod">
        <pc:chgData name="鈴木 栄之心(suzuki-einoshin.cq3)" userId="59b9bc30-94fb-4888-9603-60f735782ef0" providerId="ADAL" clId="{D07D8F75-5901-4AC3-BA03-D4AA14C0F808}" dt="2024-03-20T13:21:59.208" v="11"/>
        <pc:sldMkLst>
          <pc:docMk/>
          <pc:sldMk cId="2135804225" sldId="265"/>
        </pc:sldMkLst>
        <pc:spChg chg="mod">
          <ac:chgData name="鈴木 栄之心(suzuki-einoshin.cq3)" userId="59b9bc30-94fb-4888-9603-60f735782ef0" providerId="ADAL" clId="{D07D8F75-5901-4AC3-BA03-D4AA14C0F808}" dt="2024-03-20T13:21:59.208" v="11"/>
          <ac:spMkLst>
            <pc:docMk/>
            <pc:sldMk cId="2135804225" sldId="265"/>
            <ac:spMk id="5" creationId="{B46A8C0C-1476-31C6-C4B0-B868303C2C63}"/>
          </ac:spMkLst>
        </pc:spChg>
      </pc:sldChg>
      <pc:sldChg chg="modSp mod">
        <pc:chgData name="鈴木 栄之心(suzuki-einoshin.cq3)" userId="59b9bc30-94fb-4888-9603-60f735782ef0" providerId="ADAL" clId="{D07D8F75-5901-4AC3-BA03-D4AA14C0F808}" dt="2024-03-20T13:15:24.780" v="2" actId="20577"/>
        <pc:sldMkLst>
          <pc:docMk/>
          <pc:sldMk cId="2416679770" sldId="283"/>
        </pc:sldMkLst>
        <pc:spChg chg="mod">
          <ac:chgData name="鈴木 栄之心(suzuki-einoshin.cq3)" userId="59b9bc30-94fb-4888-9603-60f735782ef0" providerId="ADAL" clId="{D07D8F75-5901-4AC3-BA03-D4AA14C0F808}" dt="2024-03-20T13:15:24.780" v="2" actId="20577"/>
          <ac:spMkLst>
            <pc:docMk/>
            <pc:sldMk cId="2416679770" sldId="283"/>
            <ac:spMk id="8" creationId="{87B517B7-D431-8FB9-AB64-842600F39B81}"/>
          </ac:spMkLst>
        </pc:spChg>
      </pc:sldChg>
      <pc:sldChg chg="modSp mod">
        <pc:chgData name="鈴木 栄之心(suzuki-einoshin.cq3)" userId="59b9bc30-94fb-4888-9603-60f735782ef0" providerId="ADAL" clId="{D07D8F75-5901-4AC3-BA03-D4AA14C0F808}" dt="2024-03-20T13:22:10.888" v="20"/>
        <pc:sldMkLst>
          <pc:docMk/>
          <pc:sldMk cId="816678818" sldId="302"/>
        </pc:sldMkLst>
        <pc:spChg chg="mod">
          <ac:chgData name="鈴木 栄之心(suzuki-einoshin.cq3)" userId="59b9bc30-94fb-4888-9603-60f735782ef0" providerId="ADAL" clId="{D07D8F75-5901-4AC3-BA03-D4AA14C0F808}" dt="2024-03-20T13:22:10.888" v="20"/>
          <ac:spMkLst>
            <pc:docMk/>
            <pc:sldMk cId="816678818" sldId="302"/>
            <ac:spMk id="5" creationId="{B46A8C0C-1476-31C6-C4B0-B868303C2C63}"/>
          </ac:spMkLst>
        </pc:spChg>
      </pc:sldChg>
    </pc:docChg>
  </pc:docChgLst>
  <pc:docChgLst>
    <pc:chgData name="鈴木 栄之心(suzuki-einoshin.cq3)" userId="59b9bc30-94fb-4888-9603-60f735782ef0" providerId="ADAL" clId="{8476D12D-7B1F-44DC-A269-9E91949C03E0}"/>
    <pc:docChg chg="modSld">
      <pc:chgData name="鈴木 栄之心(suzuki-einoshin.cq3)" userId="59b9bc30-94fb-4888-9603-60f735782ef0" providerId="ADAL" clId="{8476D12D-7B1F-44DC-A269-9E91949C03E0}" dt="2024-07-26T06:48:31.154" v="1" actId="20577"/>
      <pc:docMkLst>
        <pc:docMk/>
      </pc:docMkLst>
      <pc:sldChg chg="modSp mod">
        <pc:chgData name="鈴木 栄之心(suzuki-einoshin.cq3)" userId="59b9bc30-94fb-4888-9603-60f735782ef0" providerId="ADAL" clId="{8476D12D-7B1F-44DC-A269-9E91949C03E0}" dt="2024-07-26T06:48:31.154" v="1" actId="20577"/>
        <pc:sldMkLst>
          <pc:docMk/>
          <pc:sldMk cId="3860257519" sldId="266"/>
        </pc:sldMkLst>
        <pc:spChg chg="mod">
          <ac:chgData name="鈴木 栄之心(suzuki-einoshin.cq3)" userId="59b9bc30-94fb-4888-9603-60f735782ef0" providerId="ADAL" clId="{8476D12D-7B1F-44DC-A269-9E91949C03E0}" dt="2024-07-26T06:48:31.154" v="1" actId="20577"/>
          <ac:spMkLst>
            <pc:docMk/>
            <pc:sldMk cId="3860257519" sldId="266"/>
            <ac:spMk id="7" creationId="{2871B408-CC79-EDFD-219B-A68BF6CCBB6D}"/>
          </ac:spMkLst>
        </pc:spChg>
      </pc:sldChg>
    </pc:docChg>
  </pc:docChgLst>
  <pc:docChgLst>
    <pc:chgData name="鈴木 栄之心(suzuki-einoshin.cq3)" userId="59b9bc30-94fb-4888-9603-60f735782ef0" providerId="ADAL" clId="{BB5C3124-426C-4E9A-89B7-7D95703483EC}"/>
    <pc:docChg chg="undo redo custSel modSld">
      <pc:chgData name="鈴木 栄之心(suzuki-einoshin.cq3)" userId="59b9bc30-94fb-4888-9603-60f735782ef0" providerId="ADAL" clId="{BB5C3124-426C-4E9A-89B7-7D95703483EC}" dt="2024-08-19T03:07:52.707" v="177" actId="20577"/>
      <pc:docMkLst>
        <pc:docMk/>
      </pc:docMkLst>
      <pc:sldChg chg="modSp mod">
        <pc:chgData name="鈴木 栄之心(suzuki-einoshin.cq3)" userId="59b9bc30-94fb-4888-9603-60f735782ef0" providerId="ADAL" clId="{BB5C3124-426C-4E9A-89B7-7D95703483EC}" dt="2024-08-19T03:07:48.714" v="174" actId="948"/>
        <pc:sldMkLst>
          <pc:docMk/>
          <pc:sldMk cId="363907217" sldId="260"/>
        </pc:sldMkLst>
        <pc:spChg chg="mod">
          <ac:chgData name="鈴木 栄之心(suzuki-einoshin.cq3)" userId="59b9bc30-94fb-4888-9603-60f735782ef0" providerId="ADAL" clId="{BB5C3124-426C-4E9A-89B7-7D95703483EC}" dt="2024-08-19T03:07:48.714" v="174" actId="948"/>
          <ac:spMkLst>
            <pc:docMk/>
            <pc:sldMk cId="363907217" sldId="260"/>
            <ac:spMk id="5" creationId="{454FEE8A-99FA-CDF9-E60D-2D82C033DA04}"/>
          </ac:spMkLst>
        </pc:spChg>
      </pc:sldChg>
      <pc:sldChg chg="modSp mod">
        <pc:chgData name="鈴木 栄之心(suzuki-einoshin.cq3)" userId="59b9bc30-94fb-4888-9603-60f735782ef0" providerId="ADAL" clId="{BB5C3124-426C-4E9A-89B7-7D95703483EC}" dt="2024-08-19T03:07:52.707" v="177" actId="20577"/>
        <pc:sldMkLst>
          <pc:docMk/>
          <pc:sldMk cId="1676384576" sldId="320"/>
        </pc:sldMkLst>
        <pc:spChg chg="mod">
          <ac:chgData name="鈴木 栄之心(suzuki-einoshin.cq3)" userId="59b9bc30-94fb-4888-9603-60f735782ef0" providerId="ADAL" clId="{BB5C3124-426C-4E9A-89B7-7D95703483EC}" dt="2024-08-19T03:07:52.707" v="177" actId="20577"/>
          <ac:spMkLst>
            <pc:docMk/>
            <pc:sldMk cId="1676384576" sldId="320"/>
            <ac:spMk id="6" creationId="{C67F94D6-8785-1B96-4D84-98E607BE6AAD}"/>
          </ac:spMkLst>
        </pc:spChg>
      </pc:sldChg>
    </pc:docChg>
  </pc:docChgLst>
  <pc:docChgLst>
    <pc:chgData name="鈴木 栄之心(suzuki-einoshin.cq3)" userId="59b9bc30-94fb-4888-9603-60f735782ef0" providerId="ADAL" clId="{8A5580F9-035E-493C-BC4A-1AC73D9B9DCD}"/>
    <pc:docChg chg="undo redo custSel addSld delSld modSld addSection delSection">
      <pc:chgData name="鈴木 栄之心(suzuki-einoshin.cq3)" userId="59b9bc30-94fb-4888-9603-60f735782ef0" providerId="ADAL" clId="{8A5580F9-035E-493C-BC4A-1AC73D9B9DCD}" dt="2025-03-03T07:32:36.612" v="11960" actId="20577"/>
      <pc:docMkLst>
        <pc:docMk/>
      </pc:docMkLst>
      <pc:sldChg chg="modSp mod">
        <pc:chgData name="鈴木 栄之心(suzuki-einoshin.cq3)" userId="59b9bc30-94fb-4888-9603-60f735782ef0" providerId="ADAL" clId="{8A5580F9-035E-493C-BC4A-1AC73D9B9DCD}" dt="2025-03-03T03:54:08.192" v="11352" actId="20577"/>
        <pc:sldMkLst>
          <pc:docMk/>
          <pc:sldMk cId="2172879846" sldId="256"/>
        </pc:sldMkLst>
        <pc:spChg chg="mod">
          <ac:chgData name="鈴木 栄之心(suzuki-einoshin.cq3)" userId="59b9bc30-94fb-4888-9603-60f735782ef0" providerId="ADAL" clId="{8A5580F9-035E-493C-BC4A-1AC73D9B9DCD}" dt="2025-03-03T03:54:08.192" v="11352" actId="20577"/>
          <ac:spMkLst>
            <pc:docMk/>
            <pc:sldMk cId="2172879846" sldId="256"/>
            <ac:spMk id="11" creationId="{AF2ABF2D-37F2-C589-5A74-E1FA4DEC32CF}"/>
          </ac:spMkLst>
        </pc:spChg>
      </pc:sldChg>
      <pc:sldChg chg="addSp delSp modSp mod">
        <pc:chgData name="鈴木 栄之心(suzuki-einoshin.cq3)" userId="59b9bc30-94fb-4888-9603-60f735782ef0" providerId="ADAL" clId="{8A5580F9-035E-493C-BC4A-1AC73D9B9DCD}" dt="2025-02-28T12:31:06.781" v="76" actId="1035"/>
        <pc:sldMkLst>
          <pc:docMk/>
          <pc:sldMk cId="1878026799" sldId="257"/>
        </pc:sldMkLst>
        <pc:spChg chg="add mod">
          <ac:chgData name="鈴木 栄之心(suzuki-einoshin.cq3)" userId="59b9bc30-94fb-4888-9603-60f735782ef0" providerId="ADAL" clId="{8A5580F9-035E-493C-BC4A-1AC73D9B9DCD}" dt="2025-02-28T12:28:58.616" v="26" actId="1036"/>
          <ac:spMkLst>
            <pc:docMk/>
            <pc:sldMk cId="1878026799" sldId="257"/>
            <ac:spMk id="3" creationId="{7D1E2187-F8DE-A502-E693-6D0D96B4CE9E}"/>
          </ac:spMkLst>
        </pc:spChg>
        <pc:spChg chg="del">
          <ac:chgData name="鈴木 栄之心(suzuki-einoshin.cq3)" userId="59b9bc30-94fb-4888-9603-60f735782ef0" providerId="ADAL" clId="{8A5580F9-035E-493C-BC4A-1AC73D9B9DCD}" dt="2025-02-28T12:27:18.385" v="1" actId="478"/>
          <ac:spMkLst>
            <pc:docMk/>
            <pc:sldMk cId="1878026799" sldId="257"/>
            <ac:spMk id="4" creationId="{4E9D6C3C-F091-12C6-4671-4AE07C70F44C}"/>
          </ac:spMkLst>
        </pc:spChg>
        <pc:spChg chg="del mod">
          <ac:chgData name="鈴木 栄之心(suzuki-einoshin.cq3)" userId="59b9bc30-94fb-4888-9603-60f735782ef0" providerId="ADAL" clId="{8A5580F9-035E-493C-BC4A-1AC73D9B9DCD}" dt="2025-02-28T12:27:29.183" v="24" actId="478"/>
          <ac:spMkLst>
            <pc:docMk/>
            <pc:sldMk cId="1878026799" sldId="257"/>
            <ac:spMk id="5" creationId="{232E9A18-EE79-6157-C722-751B7F132560}"/>
          </ac:spMkLst>
        </pc:spChg>
        <pc:spChg chg="add mod">
          <ac:chgData name="鈴木 栄之心(suzuki-einoshin.cq3)" userId="59b9bc30-94fb-4888-9603-60f735782ef0" providerId="ADAL" clId="{8A5580F9-035E-493C-BC4A-1AC73D9B9DCD}" dt="2025-02-28T12:27:36.533" v="25"/>
          <ac:spMkLst>
            <pc:docMk/>
            <pc:sldMk cId="1878026799" sldId="257"/>
            <ac:spMk id="6" creationId="{DC9F333D-2C7B-639D-EEB8-44C2DEC0A425}"/>
          </ac:spMkLst>
        </pc:spChg>
        <pc:spChg chg="del">
          <ac:chgData name="鈴木 栄之心(suzuki-einoshin.cq3)" userId="59b9bc30-94fb-4888-9603-60f735782ef0" providerId="ADAL" clId="{8A5580F9-035E-493C-BC4A-1AC73D9B9DCD}" dt="2025-02-28T12:27:16.364" v="0" actId="478"/>
          <ac:spMkLst>
            <pc:docMk/>
            <pc:sldMk cId="1878026799" sldId="257"/>
            <ac:spMk id="7" creationId="{587B2E25-F1D6-BD47-9154-6C2E4B5C7C66}"/>
          </ac:spMkLst>
        </pc:spChg>
        <pc:spChg chg="add mod">
          <ac:chgData name="鈴木 栄之心(suzuki-einoshin.cq3)" userId="59b9bc30-94fb-4888-9603-60f735782ef0" providerId="ADAL" clId="{8A5580F9-035E-493C-BC4A-1AC73D9B9DCD}" dt="2025-02-28T12:31:06.781" v="76" actId="1035"/>
          <ac:spMkLst>
            <pc:docMk/>
            <pc:sldMk cId="1878026799" sldId="257"/>
            <ac:spMk id="8" creationId="{891406B4-7FBE-5A91-01FE-7099BB3E7FFD}"/>
          </ac:spMkLst>
        </pc:spChg>
      </pc:sldChg>
      <pc:sldChg chg="modSp mod">
        <pc:chgData name="鈴木 栄之心(suzuki-einoshin.cq3)" userId="59b9bc30-94fb-4888-9603-60f735782ef0" providerId="ADAL" clId="{8A5580F9-035E-493C-BC4A-1AC73D9B9DCD}" dt="2025-03-03T04:59:30.600" v="11411"/>
        <pc:sldMkLst>
          <pc:docMk/>
          <pc:sldMk cId="2118051686" sldId="258"/>
        </pc:sldMkLst>
        <pc:spChg chg="mod">
          <ac:chgData name="鈴木 栄之心(suzuki-einoshin.cq3)" userId="59b9bc30-94fb-4888-9603-60f735782ef0" providerId="ADAL" clId="{8A5580F9-035E-493C-BC4A-1AC73D9B9DCD}" dt="2025-03-03T04:59:20.896" v="11384"/>
          <ac:spMkLst>
            <pc:docMk/>
            <pc:sldMk cId="2118051686" sldId="258"/>
            <ac:spMk id="2" creationId="{6A4E6C2E-91DB-7E91-6F99-A0A7531F545A}"/>
          </ac:spMkLst>
        </pc:spChg>
        <pc:spChg chg="mod">
          <ac:chgData name="鈴木 栄之心(suzuki-einoshin.cq3)" userId="59b9bc30-94fb-4888-9603-60f735782ef0" providerId="ADAL" clId="{8A5580F9-035E-493C-BC4A-1AC73D9B9DCD}" dt="2025-03-03T04:59:30.600" v="11411"/>
          <ac:spMkLst>
            <pc:docMk/>
            <pc:sldMk cId="2118051686" sldId="258"/>
            <ac:spMk id="15" creationId="{0E4BBBDA-5F08-225F-EADB-CDE86A76BD17}"/>
          </ac:spMkLst>
        </pc:spChg>
        <pc:spChg chg="mod">
          <ac:chgData name="鈴木 栄之心(suzuki-einoshin.cq3)" userId="59b9bc30-94fb-4888-9603-60f735782ef0" providerId="ADAL" clId="{8A5580F9-035E-493C-BC4A-1AC73D9B9DCD}" dt="2025-03-02T10:27:24.427" v="4925"/>
          <ac:spMkLst>
            <pc:docMk/>
            <pc:sldMk cId="2118051686" sldId="258"/>
            <ac:spMk id="24" creationId="{F5E89622-A074-2B04-EC96-24CB7C6BAE4C}"/>
          </ac:spMkLst>
        </pc:spChg>
        <pc:spChg chg="mod">
          <ac:chgData name="鈴木 栄之心(suzuki-einoshin.cq3)" userId="59b9bc30-94fb-4888-9603-60f735782ef0" providerId="ADAL" clId="{8A5580F9-035E-493C-BC4A-1AC73D9B9DCD}" dt="2025-03-03T04:59:24.527" v="11395"/>
          <ac:spMkLst>
            <pc:docMk/>
            <pc:sldMk cId="2118051686" sldId="258"/>
            <ac:spMk id="31" creationId="{3792E2FD-5910-C7DD-88C2-4C21AA6FD50F}"/>
          </ac:spMkLst>
        </pc:spChg>
      </pc:sldChg>
      <pc:sldChg chg="modSp mod">
        <pc:chgData name="鈴木 栄之心(suzuki-einoshin.cq3)" userId="59b9bc30-94fb-4888-9603-60f735782ef0" providerId="ADAL" clId="{8A5580F9-035E-493C-BC4A-1AC73D9B9DCD}" dt="2025-03-03T03:55:09.360" v="11361"/>
        <pc:sldMkLst>
          <pc:docMk/>
          <pc:sldMk cId="281865243" sldId="259"/>
        </pc:sldMkLst>
        <pc:spChg chg="mod">
          <ac:chgData name="鈴木 栄之心(suzuki-einoshin.cq3)" userId="59b9bc30-94fb-4888-9603-60f735782ef0" providerId="ADAL" clId="{8A5580F9-035E-493C-BC4A-1AC73D9B9DCD}" dt="2025-03-03T03:55:09.360" v="11361"/>
          <ac:spMkLst>
            <pc:docMk/>
            <pc:sldMk cId="281865243" sldId="259"/>
            <ac:spMk id="5" creationId="{676A96C0-2058-6B93-63D4-2620A6C86CDA}"/>
          </ac:spMkLst>
        </pc:spChg>
      </pc:sldChg>
      <pc:sldChg chg="addSp delSp modSp mod">
        <pc:chgData name="鈴木 栄之心(suzuki-einoshin.cq3)" userId="59b9bc30-94fb-4888-9603-60f735782ef0" providerId="ADAL" clId="{8A5580F9-035E-493C-BC4A-1AC73D9B9DCD}" dt="2025-03-03T05:46:10.783" v="11676" actId="14100"/>
        <pc:sldMkLst>
          <pc:docMk/>
          <pc:sldMk cId="363907217" sldId="260"/>
        </pc:sldMkLst>
        <pc:spChg chg="mod">
          <ac:chgData name="鈴木 栄之心(suzuki-einoshin.cq3)" userId="59b9bc30-94fb-4888-9603-60f735782ef0" providerId="ADAL" clId="{8A5580F9-035E-493C-BC4A-1AC73D9B9DCD}" dt="2025-03-03T05:46:10.783" v="11676" actId="14100"/>
          <ac:spMkLst>
            <pc:docMk/>
            <pc:sldMk cId="363907217" sldId="260"/>
            <ac:spMk id="5" creationId="{454FEE8A-99FA-CDF9-E60D-2D82C033DA04}"/>
          </ac:spMkLst>
        </pc:spChg>
        <pc:spChg chg="add del mod">
          <ac:chgData name="鈴木 栄之心(suzuki-einoshin.cq3)" userId="59b9bc30-94fb-4888-9603-60f735782ef0" providerId="ADAL" clId="{8A5580F9-035E-493C-BC4A-1AC73D9B9DCD}" dt="2025-03-02T11:01:44.674" v="6075" actId="478"/>
          <ac:spMkLst>
            <pc:docMk/>
            <pc:sldMk cId="363907217" sldId="260"/>
            <ac:spMk id="7" creationId="{B5558DB3-3A44-B35A-9BB7-177A2DED6F8A}"/>
          </ac:spMkLst>
        </pc:spChg>
        <pc:spChg chg="add del mod">
          <ac:chgData name="鈴木 栄之心(suzuki-einoshin.cq3)" userId="59b9bc30-94fb-4888-9603-60f735782ef0" providerId="ADAL" clId="{8A5580F9-035E-493C-BC4A-1AC73D9B9DCD}" dt="2025-03-02T11:01:44.674" v="6075" actId="478"/>
          <ac:spMkLst>
            <pc:docMk/>
            <pc:sldMk cId="363907217" sldId="260"/>
            <ac:spMk id="8" creationId="{AAB0AB49-E191-DAD8-1E77-145DF0E5C6A0}"/>
          </ac:spMkLst>
        </pc:spChg>
        <pc:spChg chg="add del mod">
          <ac:chgData name="鈴木 栄之心(suzuki-einoshin.cq3)" userId="59b9bc30-94fb-4888-9603-60f735782ef0" providerId="ADAL" clId="{8A5580F9-035E-493C-BC4A-1AC73D9B9DCD}" dt="2025-03-02T11:01:44.674" v="6075" actId="478"/>
          <ac:spMkLst>
            <pc:docMk/>
            <pc:sldMk cId="363907217" sldId="260"/>
            <ac:spMk id="9" creationId="{EE76C21C-14A7-60DB-604D-9AC5730F811B}"/>
          </ac:spMkLst>
        </pc:spChg>
        <pc:spChg chg="add del mod">
          <ac:chgData name="鈴木 栄之心(suzuki-einoshin.cq3)" userId="59b9bc30-94fb-4888-9603-60f735782ef0" providerId="ADAL" clId="{8A5580F9-035E-493C-BC4A-1AC73D9B9DCD}" dt="2025-03-02T11:01:44.674" v="6075" actId="478"/>
          <ac:spMkLst>
            <pc:docMk/>
            <pc:sldMk cId="363907217" sldId="260"/>
            <ac:spMk id="10" creationId="{33565415-4A33-0A75-C4C7-ED3ADD843A47}"/>
          </ac:spMkLst>
        </pc:spChg>
        <pc:spChg chg="add del mod">
          <ac:chgData name="鈴木 栄之心(suzuki-einoshin.cq3)" userId="59b9bc30-94fb-4888-9603-60f735782ef0" providerId="ADAL" clId="{8A5580F9-035E-493C-BC4A-1AC73D9B9DCD}" dt="2025-03-02T11:01:44.674" v="6075" actId="478"/>
          <ac:spMkLst>
            <pc:docMk/>
            <pc:sldMk cId="363907217" sldId="260"/>
            <ac:spMk id="11" creationId="{54DC1BC3-9F49-58F9-09E7-46934C133460}"/>
          </ac:spMkLst>
        </pc:spChg>
        <pc:spChg chg="add del mod">
          <ac:chgData name="鈴木 栄之心(suzuki-einoshin.cq3)" userId="59b9bc30-94fb-4888-9603-60f735782ef0" providerId="ADAL" clId="{8A5580F9-035E-493C-BC4A-1AC73D9B9DCD}" dt="2025-03-02T11:01:44.674" v="6075" actId="478"/>
          <ac:spMkLst>
            <pc:docMk/>
            <pc:sldMk cId="363907217" sldId="260"/>
            <ac:spMk id="12" creationId="{2AD57379-3AC9-B582-71BF-B1BCE7263CA0}"/>
          </ac:spMkLst>
        </pc:spChg>
        <pc:spChg chg="add del mod">
          <ac:chgData name="鈴木 栄之心(suzuki-einoshin.cq3)" userId="59b9bc30-94fb-4888-9603-60f735782ef0" providerId="ADAL" clId="{8A5580F9-035E-493C-BC4A-1AC73D9B9DCD}" dt="2025-03-02T11:01:44.674" v="6075" actId="478"/>
          <ac:spMkLst>
            <pc:docMk/>
            <pc:sldMk cId="363907217" sldId="260"/>
            <ac:spMk id="13" creationId="{AFEE437D-1B54-BD5E-26C9-50D780F3ED32}"/>
          </ac:spMkLst>
        </pc:spChg>
        <pc:spChg chg="add del mod">
          <ac:chgData name="鈴木 栄之心(suzuki-einoshin.cq3)" userId="59b9bc30-94fb-4888-9603-60f735782ef0" providerId="ADAL" clId="{8A5580F9-035E-493C-BC4A-1AC73D9B9DCD}" dt="2025-03-02T11:01:44.674" v="6075" actId="478"/>
          <ac:spMkLst>
            <pc:docMk/>
            <pc:sldMk cId="363907217" sldId="260"/>
            <ac:spMk id="14" creationId="{461284E4-AEB2-3565-3369-B8DA03087E1B}"/>
          </ac:spMkLst>
        </pc:spChg>
        <pc:picChg chg="add del mod">
          <ac:chgData name="鈴木 栄之心(suzuki-einoshin.cq3)" userId="59b9bc30-94fb-4888-9603-60f735782ef0" providerId="ADAL" clId="{8A5580F9-035E-493C-BC4A-1AC73D9B9DCD}" dt="2025-03-02T11:01:44.674" v="6075" actId="478"/>
          <ac:picMkLst>
            <pc:docMk/>
            <pc:sldMk cId="363907217" sldId="260"/>
            <ac:picMk id="15" creationId="{E953E269-EEA1-1385-49B4-5CD6811C10D5}"/>
          </ac:picMkLst>
        </pc:picChg>
        <pc:picChg chg="add del mod">
          <ac:chgData name="鈴木 栄之心(suzuki-einoshin.cq3)" userId="59b9bc30-94fb-4888-9603-60f735782ef0" providerId="ADAL" clId="{8A5580F9-035E-493C-BC4A-1AC73D9B9DCD}" dt="2025-03-02T11:01:44.674" v="6075" actId="478"/>
          <ac:picMkLst>
            <pc:docMk/>
            <pc:sldMk cId="363907217" sldId="260"/>
            <ac:picMk id="16" creationId="{1C9BF440-E8E3-512A-4089-43294AE51F9A}"/>
          </ac:picMkLst>
        </pc:picChg>
      </pc:sldChg>
      <pc:sldChg chg="modSp mod">
        <pc:chgData name="鈴木 栄之心(suzuki-einoshin.cq3)" userId="59b9bc30-94fb-4888-9603-60f735782ef0" providerId="ADAL" clId="{8A5580F9-035E-493C-BC4A-1AC73D9B9DCD}" dt="2025-03-02T10:29:31.552" v="4944"/>
        <pc:sldMkLst>
          <pc:docMk/>
          <pc:sldMk cId="3871369195" sldId="261"/>
        </pc:sldMkLst>
        <pc:graphicFrameChg chg="mod modGraphic">
          <ac:chgData name="鈴木 栄之心(suzuki-einoshin.cq3)" userId="59b9bc30-94fb-4888-9603-60f735782ef0" providerId="ADAL" clId="{8A5580F9-035E-493C-BC4A-1AC73D9B9DCD}" dt="2025-03-02T10:29:31.552" v="4944"/>
          <ac:graphicFrameMkLst>
            <pc:docMk/>
            <pc:sldMk cId="3871369195" sldId="261"/>
            <ac:graphicFrameMk id="7" creationId="{3476797F-874E-5C2E-D2D7-536C5B8A6935}"/>
          </ac:graphicFrameMkLst>
        </pc:graphicFrameChg>
      </pc:sldChg>
      <pc:sldChg chg="addSp delSp modSp mod">
        <pc:chgData name="鈴木 栄之心(suzuki-einoshin.cq3)" userId="59b9bc30-94fb-4888-9603-60f735782ef0" providerId="ADAL" clId="{8A5580F9-035E-493C-BC4A-1AC73D9B9DCD}" dt="2025-03-03T05:18:45.716" v="11492" actId="20577"/>
        <pc:sldMkLst>
          <pc:docMk/>
          <pc:sldMk cId="2135804225" sldId="265"/>
        </pc:sldMkLst>
        <pc:spChg chg="del mod">
          <ac:chgData name="鈴木 栄之心(suzuki-einoshin.cq3)" userId="59b9bc30-94fb-4888-9603-60f735782ef0" providerId="ADAL" clId="{8A5580F9-035E-493C-BC4A-1AC73D9B9DCD}" dt="2025-03-02T07:39:27.777" v="2911" actId="478"/>
          <ac:spMkLst>
            <pc:docMk/>
            <pc:sldMk cId="2135804225" sldId="265"/>
            <ac:spMk id="5" creationId="{B46A8C0C-1476-31C6-C4B0-B868303C2C63}"/>
          </ac:spMkLst>
        </pc:spChg>
        <pc:spChg chg="add del mod">
          <ac:chgData name="鈴木 栄之心(suzuki-einoshin.cq3)" userId="59b9bc30-94fb-4888-9603-60f735782ef0" providerId="ADAL" clId="{8A5580F9-035E-493C-BC4A-1AC73D9B9DCD}" dt="2025-03-02T11:19:45.266" v="6193" actId="478"/>
          <ac:spMkLst>
            <pc:docMk/>
            <pc:sldMk cId="2135804225" sldId="265"/>
            <ac:spMk id="5" creationId="{E67976BB-BD0B-BD53-A8C3-210DE760D086}"/>
          </ac:spMkLst>
        </pc:spChg>
        <pc:spChg chg="del mod">
          <ac:chgData name="鈴木 栄之心(suzuki-einoshin.cq3)" userId="59b9bc30-94fb-4888-9603-60f735782ef0" providerId="ADAL" clId="{8A5580F9-035E-493C-BC4A-1AC73D9B9DCD}" dt="2025-03-02T07:45:35.699" v="3239"/>
          <ac:spMkLst>
            <pc:docMk/>
            <pc:sldMk cId="2135804225" sldId="265"/>
            <ac:spMk id="6" creationId="{D6414386-1C39-F5DB-4EC7-79A41A0D00AD}"/>
          </ac:spMkLst>
        </pc:spChg>
        <pc:spChg chg="add mod">
          <ac:chgData name="鈴木 栄之心(suzuki-einoshin.cq3)" userId="59b9bc30-94fb-4888-9603-60f735782ef0" providerId="ADAL" clId="{8A5580F9-035E-493C-BC4A-1AC73D9B9DCD}" dt="2025-03-03T05:18:45.716" v="11492" actId="20577"/>
          <ac:spMkLst>
            <pc:docMk/>
            <pc:sldMk cId="2135804225" sldId="265"/>
            <ac:spMk id="7" creationId="{2673A534-E671-0DAA-F6C7-6B259B66B889}"/>
          </ac:spMkLst>
        </pc:spChg>
        <pc:spChg chg="del mod">
          <ac:chgData name="鈴木 栄之心(suzuki-einoshin.cq3)" userId="59b9bc30-94fb-4888-9603-60f735782ef0" providerId="ADAL" clId="{8A5580F9-035E-493C-BC4A-1AC73D9B9DCD}" dt="2025-03-02T07:42:31.702" v="3087" actId="478"/>
          <ac:spMkLst>
            <pc:docMk/>
            <pc:sldMk cId="2135804225" sldId="265"/>
            <ac:spMk id="9" creationId="{6723210D-D3F6-A3D2-A7B1-71EAB76737A5}"/>
          </ac:spMkLst>
        </pc:spChg>
        <pc:spChg chg="add del mod">
          <ac:chgData name="鈴木 栄之心(suzuki-einoshin.cq3)" userId="59b9bc30-94fb-4888-9603-60f735782ef0" providerId="ADAL" clId="{8A5580F9-035E-493C-BC4A-1AC73D9B9DCD}" dt="2025-03-02T07:45:51.013" v="3245"/>
          <ac:spMkLst>
            <pc:docMk/>
            <pc:sldMk cId="2135804225" sldId="265"/>
            <ac:spMk id="10" creationId="{CBB9E926-F61B-C493-47BE-FAEA0ACF145E}"/>
          </ac:spMkLst>
        </pc:spChg>
      </pc:sldChg>
      <pc:sldChg chg="addSp delSp modSp mod">
        <pc:chgData name="鈴木 栄之心(suzuki-einoshin.cq3)" userId="59b9bc30-94fb-4888-9603-60f735782ef0" providerId="ADAL" clId="{8A5580F9-035E-493C-BC4A-1AC73D9B9DCD}" dt="2025-03-02T10:35:49.214" v="5147"/>
        <pc:sldMkLst>
          <pc:docMk/>
          <pc:sldMk cId="3860257519" sldId="266"/>
        </pc:sldMkLst>
        <pc:spChg chg="add mod">
          <ac:chgData name="鈴木 栄之心(suzuki-einoshin.cq3)" userId="59b9bc30-94fb-4888-9603-60f735782ef0" providerId="ADAL" clId="{8A5580F9-035E-493C-BC4A-1AC73D9B9DCD}" dt="2025-03-02T10:35:49.214" v="5147"/>
          <ac:spMkLst>
            <pc:docMk/>
            <pc:sldMk cId="3860257519" sldId="266"/>
            <ac:spMk id="4" creationId="{2464D13D-1CFB-F4BF-922C-C1FAC8CD7B4E}"/>
          </ac:spMkLst>
        </pc:spChg>
        <pc:spChg chg="del mod">
          <ac:chgData name="鈴木 栄之心(suzuki-einoshin.cq3)" userId="59b9bc30-94fb-4888-9603-60f735782ef0" providerId="ADAL" clId="{8A5580F9-035E-493C-BC4A-1AC73D9B9DCD}" dt="2025-03-02T07:44:36.724" v="3225"/>
          <ac:spMkLst>
            <pc:docMk/>
            <pc:sldMk cId="3860257519" sldId="266"/>
            <ac:spMk id="5" creationId="{23B87588-81A2-0752-661D-B808D1EC7BA7}"/>
          </ac:spMkLst>
        </pc:spChg>
        <pc:spChg chg="del mod">
          <ac:chgData name="鈴木 栄之心(suzuki-einoshin.cq3)" userId="59b9bc30-94fb-4888-9603-60f735782ef0" providerId="ADAL" clId="{8A5580F9-035E-493C-BC4A-1AC73D9B9DCD}" dt="2025-03-02T07:38:36.434" v="2856" actId="478"/>
          <ac:spMkLst>
            <pc:docMk/>
            <pc:sldMk cId="3860257519" sldId="266"/>
            <ac:spMk id="7" creationId="{2871B408-CC79-EDFD-219B-A68BF6CCBB6D}"/>
          </ac:spMkLst>
        </pc:spChg>
        <pc:spChg chg="del mod">
          <ac:chgData name="鈴木 栄之心(suzuki-einoshin.cq3)" userId="59b9bc30-94fb-4888-9603-60f735782ef0" providerId="ADAL" clId="{8A5580F9-035E-493C-BC4A-1AC73D9B9DCD}" dt="2025-03-02T07:44:15.093" v="3219"/>
          <ac:spMkLst>
            <pc:docMk/>
            <pc:sldMk cId="3860257519" sldId="266"/>
            <ac:spMk id="9" creationId="{209B007A-5F7C-9C13-3FC8-27E89275D0AC}"/>
          </ac:spMkLst>
        </pc:spChg>
      </pc:sldChg>
      <pc:sldChg chg="addSp delSp modSp mod">
        <pc:chgData name="鈴木 栄之心(suzuki-einoshin.cq3)" userId="59b9bc30-94fb-4888-9603-60f735782ef0" providerId="ADAL" clId="{8A5580F9-035E-493C-BC4A-1AC73D9B9DCD}" dt="2025-03-03T05:56:32.936" v="11710" actId="20577"/>
        <pc:sldMkLst>
          <pc:docMk/>
          <pc:sldMk cId="1500876238" sldId="275"/>
        </pc:sldMkLst>
        <pc:spChg chg="del mod">
          <ac:chgData name="鈴木 栄之心(suzuki-einoshin.cq3)" userId="59b9bc30-94fb-4888-9603-60f735782ef0" providerId="ADAL" clId="{8A5580F9-035E-493C-BC4A-1AC73D9B9DCD}" dt="2025-03-02T11:19:36.633" v="6171" actId="478"/>
          <ac:spMkLst>
            <pc:docMk/>
            <pc:sldMk cId="1500876238" sldId="275"/>
            <ac:spMk id="4" creationId="{62C7B5E7-84C0-0F18-E14C-73E280A158D4}"/>
          </ac:spMkLst>
        </pc:spChg>
        <pc:spChg chg="add mod">
          <ac:chgData name="鈴木 栄之心(suzuki-einoshin.cq3)" userId="59b9bc30-94fb-4888-9603-60f735782ef0" providerId="ADAL" clId="{8A5580F9-035E-493C-BC4A-1AC73D9B9DCD}" dt="2025-03-03T05:56:32.936" v="11710" actId="20577"/>
          <ac:spMkLst>
            <pc:docMk/>
            <pc:sldMk cId="1500876238" sldId="275"/>
            <ac:spMk id="5" creationId="{A8149EC4-075F-9822-A74F-BF98CE0F7296}"/>
          </ac:spMkLst>
        </pc:spChg>
        <pc:spChg chg="add del mod">
          <ac:chgData name="鈴木 栄之心(suzuki-einoshin.cq3)" userId="59b9bc30-94fb-4888-9603-60f735782ef0" providerId="ADAL" clId="{8A5580F9-035E-493C-BC4A-1AC73D9B9DCD}" dt="2025-03-02T11:32:54.907" v="7085" actId="478"/>
          <ac:spMkLst>
            <pc:docMk/>
            <pc:sldMk cId="1500876238" sldId="275"/>
            <ac:spMk id="8" creationId="{A318D916-1AAC-818A-A07F-5123714B1065}"/>
          </ac:spMkLst>
        </pc:spChg>
        <pc:spChg chg="del mod">
          <ac:chgData name="鈴木 栄之心(suzuki-einoshin.cq3)" userId="59b9bc30-94fb-4888-9603-60f735782ef0" providerId="ADAL" clId="{8A5580F9-035E-493C-BC4A-1AC73D9B9DCD}" dt="2025-03-02T11:20:21.889" v="6218"/>
          <ac:spMkLst>
            <pc:docMk/>
            <pc:sldMk cId="1500876238" sldId="275"/>
            <ac:spMk id="12" creationId="{AC4A8765-2848-27E7-3D3A-2E537125C503}"/>
          </ac:spMkLst>
        </pc:spChg>
        <pc:spChg chg="del mod">
          <ac:chgData name="鈴木 栄之心(suzuki-einoshin.cq3)" userId="59b9bc30-94fb-4888-9603-60f735782ef0" providerId="ADAL" clId="{8A5580F9-035E-493C-BC4A-1AC73D9B9DCD}" dt="2025-03-02T11:21:34.005" v="6276"/>
          <ac:spMkLst>
            <pc:docMk/>
            <pc:sldMk cId="1500876238" sldId="275"/>
            <ac:spMk id="13" creationId="{8DDD6D25-6A00-E197-335E-E69B8968CDCB}"/>
          </ac:spMkLst>
        </pc:spChg>
      </pc:sldChg>
      <pc:sldChg chg="addSp delSp modSp mod">
        <pc:chgData name="鈴木 栄之心(suzuki-einoshin.cq3)" userId="59b9bc30-94fb-4888-9603-60f735782ef0" providerId="ADAL" clId="{8A5580F9-035E-493C-BC4A-1AC73D9B9DCD}" dt="2025-03-03T05:59:17.698" v="11738"/>
        <pc:sldMkLst>
          <pc:docMk/>
          <pc:sldMk cId="4181852655" sldId="278"/>
        </pc:sldMkLst>
        <pc:spChg chg="add mod">
          <ac:chgData name="鈴木 栄之心(suzuki-einoshin.cq3)" userId="59b9bc30-94fb-4888-9603-60f735782ef0" providerId="ADAL" clId="{8A5580F9-035E-493C-BC4A-1AC73D9B9DCD}" dt="2025-03-03T05:59:17.698" v="11738"/>
          <ac:spMkLst>
            <pc:docMk/>
            <pc:sldMk cId="4181852655" sldId="278"/>
            <ac:spMk id="4" creationId="{C7710CC2-7E15-5F62-C8B2-71820B009307}"/>
          </ac:spMkLst>
        </pc:spChg>
        <pc:spChg chg="del mod">
          <ac:chgData name="鈴木 栄之心(suzuki-einoshin.cq3)" userId="59b9bc30-94fb-4888-9603-60f735782ef0" providerId="ADAL" clId="{8A5580F9-035E-493C-BC4A-1AC73D9B9DCD}" dt="2025-03-02T11:32:48.094" v="7064" actId="478"/>
          <ac:spMkLst>
            <pc:docMk/>
            <pc:sldMk cId="4181852655" sldId="278"/>
            <ac:spMk id="5" creationId="{DB72741C-C0F3-77E5-E2CA-670C5CB3B3F0}"/>
          </ac:spMkLst>
        </pc:spChg>
        <pc:spChg chg="add del mod">
          <ac:chgData name="鈴木 栄之心(suzuki-einoshin.cq3)" userId="59b9bc30-94fb-4888-9603-60f735782ef0" providerId="ADAL" clId="{8A5580F9-035E-493C-BC4A-1AC73D9B9DCD}" dt="2025-03-02T11:43:09.960" v="7422" actId="47"/>
          <ac:spMkLst>
            <pc:docMk/>
            <pc:sldMk cId="4181852655" sldId="278"/>
            <ac:spMk id="8" creationId="{F2203339-9583-CE59-9105-6C31EFCE03BB}"/>
          </ac:spMkLst>
        </pc:spChg>
        <pc:spChg chg="add del mod">
          <ac:chgData name="鈴木 栄之心(suzuki-einoshin.cq3)" userId="59b9bc30-94fb-4888-9603-60f735782ef0" providerId="ADAL" clId="{8A5580F9-035E-493C-BC4A-1AC73D9B9DCD}" dt="2025-03-02T13:13:07.460" v="10454" actId="478"/>
          <ac:spMkLst>
            <pc:docMk/>
            <pc:sldMk cId="4181852655" sldId="278"/>
            <ac:spMk id="9" creationId="{17CFCDCD-2C21-3A69-FFF6-679C67C5552C}"/>
          </ac:spMkLst>
        </pc:spChg>
        <pc:spChg chg="del mod">
          <ac:chgData name="鈴木 栄之心(suzuki-einoshin.cq3)" userId="59b9bc30-94fb-4888-9603-60f735782ef0" providerId="ADAL" clId="{8A5580F9-035E-493C-BC4A-1AC73D9B9DCD}" dt="2025-03-02T11:46:38.804" v="7707"/>
          <ac:spMkLst>
            <pc:docMk/>
            <pc:sldMk cId="4181852655" sldId="278"/>
            <ac:spMk id="10" creationId="{80333807-0210-5C7F-7AFB-A070600041F4}"/>
          </ac:spMkLst>
        </pc:spChg>
      </pc:sldChg>
      <pc:sldChg chg="addSp delSp modSp mod">
        <pc:chgData name="鈴木 栄之心(suzuki-einoshin.cq3)" userId="59b9bc30-94fb-4888-9603-60f735782ef0" providerId="ADAL" clId="{8A5580F9-035E-493C-BC4A-1AC73D9B9DCD}" dt="2025-03-02T13:23:38.797" v="11139" actId="948"/>
        <pc:sldMkLst>
          <pc:docMk/>
          <pc:sldMk cId="506152098" sldId="303"/>
        </pc:sldMkLst>
        <pc:spChg chg="del mod">
          <ac:chgData name="鈴木 栄之心(suzuki-einoshin.cq3)" userId="59b9bc30-94fb-4888-9603-60f735782ef0" providerId="ADAL" clId="{8A5580F9-035E-493C-BC4A-1AC73D9B9DCD}" dt="2025-03-02T13:20:58.758" v="10913" actId="478"/>
          <ac:spMkLst>
            <pc:docMk/>
            <pc:sldMk cId="506152098" sldId="303"/>
            <ac:spMk id="4" creationId="{9459A2D4-A430-56C3-B9B7-FC6EDA167FDC}"/>
          </ac:spMkLst>
        </pc:spChg>
        <pc:spChg chg="del mod">
          <ac:chgData name="鈴木 栄之心(suzuki-einoshin.cq3)" userId="59b9bc30-94fb-4888-9603-60f735782ef0" providerId="ADAL" clId="{8A5580F9-035E-493C-BC4A-1AC73D9B9DCD}" dt="2025-03-02T13:21:19.107" v="10949"/>
          <ac:spMkLst>
            <pc:docMk/>
            <pc:sldMk cId="506152098" sldId="303"/>
            <ac:spMk id="5" creationId="{C6C59058-7332-0595-1A3D-9FC745E5C667}"/>
          </ac:spMkLst>
        </pc:spChg>
        <pc:spChg chg="mod">
          <ac:chgData name="鈴木 栄之心(suzuki-einoshin.cq3)" userId="59b9bc30-94fb-4888-9603-60f735782ef0" providerId="ADAL" clId="{8A5580F9-035E-493C-BC4A-1AC73D9B9DCD}" dt="2025-03-02T12:38:47.611" v="9782" actId="20577"/>
          <ac:spMkLst>
            <pc:docMk/>
            <pc:sldMk cId="506152098" sldId="303"/>
            <ac:spMk id="7" creationId="{370BD4DB-0220-7EF4-AD63-49CA2BEF2062}"/>
          </ac:spMkLst>
        </pc:spChg>
        <pc:spChg chg="add mod">
          <ac:chgData name="鈴木 栄之心(suzuki-einoshin.cq3)" userId="59b9bc30-94fb-4888-9603-60f735782ef0" providerId="ADAL" clId="{8A5580F9-035E-493C-BC4A-1AC73D9B9DCD}" dt="2025-03-02T13:23:38.797" v="11139" actId="948"/>
          <ac:spMkLst>
            <pc:docMk/>
            <pc:sldMk cId="506152098" sldId="303"/>
            <ac:spMk id="8" creationId="{A041A64F-9276-9D17-A95E-596977C0F50A}"/>
          </ac:spMkLst>
        </pc:spChg>
        <pc:spChg chg="del mod">
          <ac:chgData name="鈴木 栄之心(suzuki-einoshin.cq3)" userId="59b9bc30-94fb-4888-9603-60f735782ef0" providerId="ADAL" clId="{8A5580F9-035E-493C-BC4A-1AC73D9B9DCD}" dt="2025-03-02T13:21:45.931" v="10969"/>
          <ac:spMkLst>
            <pc:docMk/>
            <pc:sldMk cId="506152098" sldId="303"/>
            <ac:spMk id="9" creationId="{20A0DB10-31A1-1943-837C-4B608B0FEDF4}"/>
          </ac:spMkLst>
        </pc:spChg>
      </pc:sldChg>
      <pc:sldChg chg="addSp delSp modSp mod">
        <pc:chgData name="鈴木 栄之心(suzuki-einoshin.cq3)" userId="59b9bc30-94fb-4888-9603-60f735782ef0" providerId="ADAL" clId="{8A5580F9-035E-493C-BC4A-1AC73D9B9DCD}" dt="2025-03-02T13:21:06.710" v="10936" actId="478"/>
        <pc:sldMkLst>
          <pc:docMk/>
          <pc:sldMk cId="2723685440" sldId="304"/>
        </pc:sldMkLst>
        <pc:spChg chg="del mod">
          <ac:chgData name="鈴木 栄之心(suzuki-einoshin.cq3)" userId="59b9bc30-94fb-4888-9603-60f735782ef0" providerId="ADAL" clId="{8A5580F9-035E-493C-BC4A-1AC73D9B9DCD}" dt="2025-03-02T13:19:12.600" v="10845"/>
          <ac:spMkLst>
            <pc:docMk/>
            <pc:sldMk cId="2723685440" sldId="304"/>
            <ac:spMk id="4" creationId="{13279E2E-8C1E-E391-5587-7670B0558B57}"/>
          </ac:spMkLst>
        </pc:spChg>
        <pc:spChg chg="del mod">
          <ac:chgData name="鈴木 栄之心(suzuki-einoshin.cq3)" userId="59b9bc30-94fb-4888-9603-60f735782ef0" providerId="ADAL" clId="{8A5580F9-035E-493C-BC4A-1AC73D9B9DCD}" dt="2025-03-02T12:47:31.759" v="10420" actId="478"/>
          <ac:spMkLst>
            <pc:docMk/>
            <pc:sldMk cId="2723685440" sldId="304"/>
            <ac:spMk id="5" creationId="{B46A8C0C-1476-31C6-C4B0-B868303C2C63}"/>
          </ac:spMkLst>
        </pc:spChg>
        <pc:spChg chg="del mod">
          <ac:chgData name="鈴木 栄之心(suzuki-einoshin.cq3)" userId="59b9bc30-94fb-4888-9603-60f735782ef0" providerId="ADAL" clId="{8A5580F9-035E-493C-BC4A-1AC73D9B9DCD}" dt="2025-03-02T13:18:58.021" v="10811"/>
          <ac:spMkLst>
            <pc:docMk/>
            <pc:sldMk cId="2723685440" sldId="304"/>
            <ac:spMk id="6" creationId="{D6414386-1C39-F5DB-4EC7-79A41A0D00AD}"/>
          </ac:spMkLst>
        </pc:spChg>
        <pc:spChg chg="add mod">
          <ac:chgData name="鈴木 栄之心(suzuki-einoshin.cq3)" userId="59b9bc30-94fb-4888-9603-60f735782ef0" providerId="ADAL" clId="{8A5580F9-035E-493C-BC4A-1AC73D9B9DCD}" dt="2025-03-02T13:20:43.253" v="10903"/>
          <ac:spMkLst>
            <pc:docMk/>
            <pc:sldMk cId="2723685440" sldId="304"/>
            <ac:spMk id="7" creationId="{3C555CDE-CDEF-1B42-4332-419CDD1B44AA}"/>
          </ac:spMkLst>
        </pc:spChg>
        <pc:spChg chg="mod">
          <ac:chgData name="鈴木 栄之心(suzuki-einoshin.cq3)" userId="59b9bc30-94fb-4888-9603-60f735782ef0" providerId="ADAL" clId="{8A5580F9-035E-493C-BC4A-1AC73D9B9DCD}" dt="2025-03-02T12:38:40.325" v="9780" actId="20577"/>
          <ac:spMkLst>
            <pc:docMk/>
            <pc:sldMk cId="2723685440" sldId="304"/>
            <ac:spMk id="9" creationId="{D59BAA70-76E0-6587-00A2-58AF04A0D639}"/>
          </ac:spMkLst>
        </pc:spChg>
        <pc:spChg chg="add del mod">
          <ac:chgData name="鈴木 栄之心(suzuki-einoshin.cq3)" userId="59b9bc30-94fb-4888-9603-60f735782ef0" providerId="ADAL" clId="{8A5580F9-035E-493C-BC4A-1AC73D9B9DCD}" dt="2025-03-02T13:21:06.710" v="10936" actId="478"/>
          <ac:spMkLst>
            <pc:docMk/>
            <pc:sldMk cId="2723685440" sldId="304"/>
            <ac:spMk id="10" creationId="{CFCBCCE6-48AB-F7A0-63F2-95FF52A5B6CF}"/>
          </ac:spMkLst>
        </pc:spChg>
      </pc:sldChg>
      <pc:sldChg chg="addSp delSp modSp mod">
        <pc:chgData name="鈴木 栄之心(suzuki-einoshin.cq3)" userId="59b9bc30-94fb-4888-9603-60f735782ef0" providerId="ADAL" clId="{8A5580F9-035E-493C-BC4A-1AC73D9B9DCD}" dt="2025-03-02T07:45:07.998" v="3236"/>
        <pc:sldMkLst>
          <pc:docMk/>
          <pc:sldMk cId="3867423440" sldId="310"/>
        </pc:sldMkLst>
        <pc:spChg chg="add del mod">
          <ac:chgData name="鈴木 栄之心(suzuki-einoshin.cq3)" userId="59b9bc30-94fb-4888-9603-60f735782ef0" providerId="ADAL" clId="{8A5580F9-035E-493C-BC4A-1AC73D9B9DCD}" dt="2025-03-02T07:38:45.489" v="2879" actId="478"/>
          <ac:spMkLst>
            <pc:docMk/>
            <pc:sldMk cId="3867423440" sldId="310"/>
            <ac:spMk id="3" creationId="{94B7FDF8-506E-8D9F-E071-F02EA1AD1B47}"/>
          </ac:spMkLst>
        </pc:spChg>
        <pc:spChg chg="add del mod">
          <ac:chgData name="鈴木 栄之心(suzuki-einoshin.cq3)" userId="59b9bc30-94fb-4888-9603-60f735782ef0" providerId="ADAL" clId="{8A5580F9-035E-493C-BC4A-1AC73D9B9DCD}" dt="2025-03-02T07:39:39.108" v="2935" actId="478"/>
          <ac:spMkLst>
            <pc:docMk/>
            <pc:sldMk cId="3867423440" sldId="310"/>
            <ac:spMk id="5" creationId="{389712D3-A7C1-F48A-49F8-6C86442FD038}"/>
          </ac:spMkLst>
        </pc:spChg>
        <pc:spChg chg="mod">
          <ac:chgData name="鈴木 栄之心(suzuki-einoshin.cq3)" userId="59b9bc30-94fb-4888-9603-60f735782ef0" providerId="ADAL" clId="{8A5580F9-035E-493C-BC4A-1AC73D9B9DCD}" dt="2025-03-02T07:45:07.998" v="3236"/>
          <ac:spMkLst>
            <pc:docMk/>
            <pc:sldMk cId="3867423440" sldId="310"/>
            <ac:spMk id="6" creationId="{AE0E237B-4967-D9FE-8BEF-33B938FB4949}"/>
          </ac:spMkLst>
        </pc:spChg>
        <pc:spChg chg="add del mod">
          <ac:chgData name="鈴木 栄之心(suzuki-einoshin.cq3)" userId="59b9bc30-94fb-4888-9603-60f735782ef0" providerId="ADAL" clId="{8A5580F9-035E-493C-BC4A-1AC73D9B9DCD}" dt="2025-03-02T07:42:45.906" v="3209" actId="478"/>
          <ac:spMkLst>
            <pc:docMk/>
            <pc:sldMk cId="3867423440" sldId="310"/>
            <ac:spMk id="9" creationId="{96ABCB8C-15A3-F926-FC39-019568C1B9F9}"/>
          </ac:spMkLst>
        </pc:spChg>
      </pc:sldChg>
      <pc:sldChg chg="modSp mod">
        <pc:chgData name="鈴木 栄之心(suzuki-einoshin.cq3)" userId="59b9bc30-94fb-4888-9603-60f735782ef0" providerId="ADAL" clId="{8A5580F9-035E-493C-BC4A-1AC73D9B9DCD}" dt="2025-03-03T07:32:36.612" v="11960" actId="20577"/>
        <pc:sldMkLst>
          <pc:docMk/>
          <pc:sldMk cId="22231031" sldId="315"/>
        </pc:sldMkLst>
        <pc:spChg chg="mod">
          <ac:chgData name="鈴木 栄之心(suzuki-einoshin.cq3)" userId="59b9bc30-94fb-4888-9603-60f735782ef0" providerId="ADAL" clId="{8A5580F9-035E-493C-BC4A-1AC73D9B9DCD}" dt="2025-03-02T12:38:37.152" v="9778" actId="20577"/>
          <ac:spMkLst>
            <pc:docMk/>
            <pc:sldMk cId="22231031" sldId="315"/>
            <ac:spMk id="5" creationId="{44CB83F6-7612-A3AE-BA8A-CB80189103D1}"/>
          </ac:spMkLst>
        </pc:spChg>
        <pc:spChg chg="mod">
          <ac:chgData name="鈴木 栄之心(suzuki-einoshin.cq3)" userId="59b9bc30-94fb-4888-9603-60f735782ef0" providerId="ADAL" clId="{8A5580F9-035E-493C-BC4A-1AC73D9B9DCD}" dt="2025-03-03T07:32:36.612" v="11960" actId="20577"/>
          <ac:spMkLst>
            <pc:docMk/>
            <pc:sldMk cId="22231031" sldId="315"/>
            <ac:spMk id="6" creationId="{C25A6709-5739-615B-C081-B00B1F89FB6E}"/>
          </ac:spMkLst>
        </pc:spChg>
      </pc:sldChg>
      <pc:sldChg chg="modSp mod">
        <pc:chgData name="鈴木 栄之心(suzuki-einoshin.cq3)" userId="59b9bc30-94fb-4888-9603-60f735782ef0" providerId="ADAL" clId="{8A5580F9-035E-493C-BC4A-1AC73D9B9DCD}" dt="2025-03-03T05:25:45.496" v="11625"/>
        <pc:sldMkLst>
          <pc:docMk/>
          <pc:sldMk cId="417188966" sldId="316"/>
        </pc:sldMkLst>
        <pc:spChg chg="mod">
          <ac:chgData name="鈴木 栄之心(suzuki-einoshin.cq3)" userId="59b9bc30-94fb-4888-9603-60f735782ef0" providerId="ADAL" clId="{8A5580F9-035E-493C-BC4A-1AC73D9B9DCD}" dt="2025-03-03T05:25:45.496" v="11625"/>
          <ac:spMkLst>
            <pc:docMk/>
            <pc:sldMk cId="417188966" sldId="316"/>
            <ac:spMk id="5" creationId="{5FFC1323-1B78-82A1-0F1A-778851688ABE}"/>
          </ac:spMkLst>
        </pc:spChg>
      </pc:sldChg>
      <pc:sldChg chg="modSp mod">
        <pc:chgData name="鈴木 栄之心(suzuki-einoshin.cq3)" userId="59b9bc30-94fb-4888-9603-60f735782ef0" providerId="ADAL" clId="{8A5580F9-035E-493C-BC4A-1AC73D9B9DCD}" dt="2025-03-03T07:10:57.956" v="11934" actId="20577"/>
        <pc:sldMkLst>
          <pc:docMk/>
          <pc:sldMk cId="1676384576" sldId="320"/>
        </pc:sldMkLst>
        <pc:spChg chg="mod">
          <ac:chgData name="鈴木 栄之心(suzuki-einoshin.cq3)" userId="59b9bc30-94fb-4888-9603-60f735782ef0" providerId="ADAL" clId="{8A5580F9-035E-493C-BC4A-1AC73D9B9DCD}" dt="2025-03-03T07:10:57.956" v="11934" actId="20577"/>
          <ac:spMkLst>
            <pc:docMk/>
            <pc:sldMk cId="1676384576" sldId="320"/>
            <ac:spMk id="6" creationId="{C67F94D6-8785-1B96-4D84-98E607BE6AAD}"/>
          </ac:spMkLst>
        </pc:spChg>
      </pc:sldChg>
      <pc:sldChg chg="modSp mod">
        <pc:chgData name="鈴木 栄之心(suzuki-einoshin.cq3)" userId="59b9bc30-94fb-4888-9603-60f735782ef0" providerId="ADAL" clId="{8A5580F9-035E-493C-BC4A-1AC73D9B9DCD}" dt="2025-03-03T04:52:27.239" v="11366"/>
        <pc:sldMkLst>
          <pc:docMk/>
          <pc:sldMk cId="744957002" sldId="325"/>
        </pc:sldMkLst>
        <pc:spChg chg="mod">
          <ac:chgData name="鈴木 栄之心(suzuki-einoshin.cq3)" userId="59b9bc30-94fb-4888-9603-60f735782ef0" providerId="ADAL" clId="{8A5580F9-035E-493C-BC4A-1AC73D9B9DCD}" dt="2025-03-03T04:52:27.239" v="11366"/>
          <ac:spMkLst>
            <pc:docMk/>
            <pc:sldMk cId="744957002" sldId="325"/>
            <ac:spMk id="5" creationId="{676A96C0-2058-6B93-63D4-2620A6C86CDA}"/>
          </ac:spMkLst>
        </pc:spChg>
      </pc:sldChg>
      <pc:sldChg chg="modSp mod">
        <pc:chgData name="鈴木 栄之心(suzuki-einoshin.cq3)" userId="59b9bc30-94fb-4888-9603-60f735782ef0" providerId="ADAL" clId="{8A5580F9-035E-493C-BC4A-1AC73D9B9DCD}" dt="2025-03-02T10:25:28.676" v="4898"/>
        <pc:sldMkLst>
          <pc:docMk/>
          <pc:sldMk cId="414017494" sldId="326"/>
        </pc:sldMkLst>
        <pc:spChg chg="mod">
          <ac:chgData name="鈴木 栄之心(suzuki-einoshin.cq3)" userId="59b9bc30-94fb-4888-9603-60f735782ef0" providerId="ADAL" clId="{8A5580F9-035E-493C-BC4A-1AC73D9B9DCD}" dt="2025-03-02T10:25:28.676" v="4898"/>
          <ac:spMkLst>
            <pc:docMk/>
            <pc:sldMk cId="414017494" sldId="326"/>
            <ac:spMk id="5" creationId="{676A96C0-2058-6B93-63D4-2620A6C86CDA}"/>
          </ac:spMkLst>
        </pc:spChg>
        <pc:spChg chg="mod">
          <ac:chgData name="鈴木 栄之心(suzuki-einoshin.cq3)" userId="59b9bc30-94fb-4888-9603-60f735782ef0" providerId="ADAL" clId="{8A5580F9-035E-493C-BC4A-1AC73D9B9DCD}" dt="2025-03-02T10:24:56.310" v="4847" actId="1076"/>
          <ac:spMkLst>
            <pc:docMk/>
            <pc:sldMk cId="414017494" sldId="326"/>
            <ac:spMk id="25" creationId="{B54DA453-646B-7011-490E-BBFE643416EA}"/>
          </ac:spMkLst>
        </pc:spChg>
      </pc:sldChg>
      <pc:sldChg chg="addSp delSp modSp mod">
        <pc:chgData name="鈴木 栄之心(suzuki-einoshin.cq3)" userId="59b9bc30-94fb-4888-9603-60f735782ef0" providerId="ADAL" clId="{8A5580F9-035E-493C-BC4A-1AC73D9B9DCD}" dt="2025-03-03T05:51:32.808" v="11688" actId="20577"/>
        <pc:sldMkLst>
          <pc:docMk/>
          <pc:sldMk cId="528675783" sldId="327"/>
        </pc:sldMkLst>
        <pc:spChg chg="add mod">
          <ac:chgData name="鈴木 栄之心(suzuki-einoshin.cq3)" userId="59b9bc30-94fb-4888-9603-60f735782ef0" providerId="ADAL" clId="{8A5580F9-035E-493C-BC4A-1AC73D9B9DCD}" dt="2025-03-03T05:51:32.808" v="11688" actId="20577"/>
          <ac:spMkLst>
            <pc:docMk/>
            <pc:sldMk cId="528675783" sldId="327"/>
            <ac:spMk id="6" creationId="{B7622D47-1F2B-3BCB-47E2-F1693A238405}"/>
          </ac:spMkLst>
        </pc:spChg>
        <pc:spChg chg="add mod">
          <ac:chgData name="鈴木 栄之心(suzuki-einoshin.cq3)" userId="59b9bc30-94fb-4888-9603-60f735782ef0" providerId="ADAL" clId="{8A5580F9-035E-493C-BC4A-1AC73D9B9DCD}" dt="2025-03-02T11:03:06.580" v="6095" actId="14100"/>
          <ac:spMkLst>
            <pc:docMk/>
            <pc:sldMk cId="528675783" sldId="327"/>
            <ac:spMk id="7" creationId="{40C3FBEC-5865-66CD-F805-8B7FA49951AF}"/>
          </ac:spMkLst>
        </pc:spChg>
        <pc:spChg chg="del mod">
          <ac:chgData name="鈴木 栄之心(suzuki-einoshin.cq3)" userId="59b9bc30-94fb-4888-9603-60f735782ef0" providerId="ADAL" clId="{8A5580F9-035E-493C-BC4A-1AC73D9B9DCD}" dt="2025-03-02T11:01:35.013" v="6060" actId="478"/>
          <ac:spMkLst>
            <pc:docMk/>
            <pc:sldMk cId="528675783" sldId="327"/>
            <ac:spMk id="8" creationId="{E326B6E9-9B1A-E450-FDB9-C28CA8C30566}"/>
          </ac:spMkLst>
        </pc:spChg>
        <pc:spChg chg="add mod">
          <ac:chgData name="鈴木 栄之心(suzuki-einoshin.cq3)" userId="59b9bc30-94fb-4888-9603-60f735782ef0" providerId="ADAL" clId="{8A5580F9-035E-493C-BC4A-1AC73D9B9DCD}" dt="2025-03-02T11:01:51.633" v="6076"/>
          <ac:spMkLst>
            <pc:docMk/>
            <pc:sldMk cId="528675783" sldId="327"/>
            <ac:spMk id="11" creationId="{99244229-83B3-DB17-72D5-E0DC1ECD441C}"/>
          </ac:spMkLst>
        </pc:spChg>
        <pc:spChg chg="del mod">
          <ac:chgData name="鈴木 栄之心(suzuki-einoshin.cq3)" userId="59b9bc30-94fb-4888-9603-60f735782ef0" providerId="ADAL" clId="{8A5580F9-035E-493C-BC4A-1AC73D9B9DCD}" dt="2025-03-02T11:01:35.013" v="6060" actId="478"/>
          <ac:spMkLst>
            <pc:docMk/>
            <pc:sldMk cId="528675783" sldId="327"/>
            <ac:spMk id="13" creationId="{02331A84-70E5-9269-1293-4299549BE063}"/>
          </ac:spMkLst>
        </pc:spChg>
        <pc:spChg chg="add mod">
          <ac:chgData name="鈴木 栄之心(suzuki-einoshin.cq3)" userId="59b9bc30-94fb-4888-9603-60f735782ef0" providerId="ADAL" clId="{8A5580F9-035E-493C-BC4A-1AC73D9B9DCD}" dt="2025-03-02T11:03:31.647" v="6104" actId="1037"/>
          <ac:spMkLst>
            <pc:docMk/>
            <pc:sldMk cId="528675783" sldId="327"/>
            <ac:spMk id="14" creationId="{E16D13C2-1B9C-1527-C150-B8CD3AD12C2B}"/>
          </ac:spMkLst>
        </pc:spChg>
        <pc:spChg chg="add mod">
          <ac:chgData name="鈴木 栄之心(suzuki-einoshin.cq3)" userId="59b9bc30-94fb-4888-9603-60f735782ef0" providerId="ADAL" clId="{8A5580F9-035E-493C-BC4A-1AC73D9B9DCD}" dt="2025-03-02T11:01:51.633" v="6076"/>
          <ac:spMkLst>
            <pc:docMk/>
            <pc:sldMk cId="528675783" sldId="327"/>
            <ac:spMk id="16" creationId="{5CCDF3C9-1F2E-1CDB-53AD-699D1A81888E}"/>
          </ac:spMkLst>
        </pc:spChg>
        <pc:spChg chg="add mod">
          <ac:chgData name="鈴木 栄之心(suzuki-einoshin.cq3)" userId="59b9bc30-94fb-4888-9603-60f735782ef0" providerId="ADAL" clId="{8A5580F9-035E-493C-BC4A-1AC73D9B9DCD}" dt="2025-03-02T11:18:32.680" v="6122" actId="1037"/>
          <ac:spMkLst>
            <pc:docMk/>
            <pc:sldMk cId="528675783" sldId="327"/>
            <ac:spMk id="17" creationId="{8FAA3C3A-456E-6C45-4779-3EDEFFA97F48}"/>
          </ac:spMkLst>
        </pc:spChg>
        <pc:spChg chg="add mod">
          <ac:chgData name="鈴木 栄之心(suzuki-einoshin.cq3)" userId="59b9bc30-94fb-4888-9603-60f735782ef0" providerId="ADAL" clId="{8A5580F9-035E-493C-BC4A-1AC73D9B9DCD}" dt="2025-03-02T11:01:51.633" v="6076"/>
          <ac:spMkLst>
            <pc:docMk/>
            <pc:sldMk cId="528675783" sldId="327"/>
            <ac:spMk id="19" creationId="{1EC47BA5-E5EF-BAA5-CDDF-06B0056120E9}"/>
          </ac:spMkLst>
        </pc:spChg>
        <pc:spChg chg="add mod">
          <ac:chgData name="鈴木 栄之心(suzuki-einoshin.cq3)" userId="59b9bc30-94fb-4888-9603-60f735782ef0" providerId="ADAL" clId="{8A5580F9-035E-493C-BC4A-1AC73D9B9DCD}" dt="2025-03-02T11:01:51.633" v="6076"/>
          <ac:spMkLst>
            <pc:docMk/>
            <pc:sldMk cId="528675783" sldId="327"/>
            <ac:spMk id="20" creationId="{9C7C40BF-1E6B-F3D5-1E28-742A188CFBE7}"/>
          </ac:spMkLst>
        </pc:spChg>
        <pc:spChg chg="add mod">
          <ac:chgData name="鈴木 栄之心(suzuki-einoshin.cq3)" userId="59b9bc30-94fb-4888-9603-60f735782ef0" providerId="ADAL" clId="{8A5580F9-035E-493C-BC4A-1AC73D9B9DCD}" dt="2025-03-02T11:01:51.633" v="6076"/>
          <ac:spMkLst>
            <pc:docMk/>
            <pc:sldMk cId="528675783" sldId="327"/>
            <ac:spMk id="21" creationId="{A9DEBB21-EF4C-9D2F-B46A-68616B9F1534}"/>
          </ac:spMkLst>
        </pc:spChg>
        <pc:spChg chg="del">
          <ac:chgData name="鈴木 栄之心(suzuki-einoshin.cq3)" userId="59b9bc30-94fb-4888-9603-60f735782ef0" providerId="ADAL" clId="{8A5580F9-035E-493C-BC4A-1AC73D9B9DCD}" dt="2025-03-02T11:01:35.013" v="6060" actId="478"/>
          <ac:spMkLst>
            <pc:docMk/>
            <pc:sldMk cId="528675783" sldId="327"/>
            <ac:spMk id="31" creationId="{CED5D6FD-7274-B01C-C159-502F8CABD84E}"/>
          </ac:spMkLst>
        </pc:spChg>
        <pc:spChg chg="del mod">
          <ac:chgData name="鈴木 栄之心(suzuki-einoshin.cq3)" userId="59b9bc30-94fb-4888-9603-60f735782ef0" providerId="ADAL" clId="{8A5580F9-035E-493C-BC4A-1AC73D9B9DCD}" dt="2025-03-02T11:01:35.013" v="6060" actId="478"/>
          <ac:spMkLst>
            <pc:docMk/>
            <pc:sldMk cId="528675783" sldId="327"/>
            <ac:spMk id="32" creationId="{2B8CE5D8-8E9F-7199-90CC-A4FBA0F271E8}"/>
          </ac:spMkLst>
        </pc:spChg>
        <pc:spChg chg="del mod">
          <ac:chgData name="鈴木 栄之心(suzuki-einoshin.cq3)" userId="59b9bc30-94fb-4888-9603-60f735782ef0" providerId="ADAL" clId="{8A5580F9-035E-493C-BC4A-1AC73D9B9DCD}" dt="2025-03-02T11:01:35.013" v="6060" actId="478"/>
          <ac:spMkLst>
            <pc:docMk/>
            <pc:sldMk cId="528675783" sldId="327"/>
            <ac:spMk id="33" creationId="{D569903D-6F3A-2946-1A75-8960245BED39}"/>
          </ac:spMkLst>
        </pc:spChg>
        <pc:spChg chg="del mod">
          <ac:chgData name="鈴木 栄之心(suzuki-einoshin.cq3)" userId="59b9bc30-94fb-4888-9603-60f735782ef0" providerId="ADAL" clId="{8A5580F9-035E-493C-BC4A-1AC73D9B9DCD}" dt="2025-03-02T11:01:35.013" v="6060" actId="478"/>
          <ac:spMkLst>
            <pc:docMk/>
            <pc:sldMk cId="528675783" sldId="327"/>
            <ac:spMk id="34" creationId="{AB447765-1C8F-B17D-5FFD-241EE1C355EA}"/>
          </ac:spMkLst>
        </pc:spChg>
        <pc:spChg chg="mod">
          <ac:chgData name="鈴木 栄之心(suzuki-einoshin.cq3)" userId="59b9bc30-94fb-4888-9603-60f735782ef0" providerId="ADAL" clId="{8A5580F9-035E-493C-BC4A-1AC73D9B9DCD}" dt="2025-03-02T11:18:33.858" v="6123" actId="1036"/>
          <ac:spMkLst>
            <pc:docMk/>
            <pc:sldMk cId="528675783" sldId="327"/>
            <ac:spMk id="35" creationId="{9230D6D4-DBB1-4665-2012-F08DD68BBE71}"/>
          </ac:spMkLst>
        </pc:spChg>
        <pc:spChg chg="mod">
          <ac:chgData name="鈴木 栄之心(suzuki-einoshin.cq3)" userId="59b9bc30-94fb-4888-9603-60f735782ef0" providerId="ADAL" clId="{8A5580F9-035E-493C-BC4A-1AC73D9B9DCD}" dt="2025-03-02T11:18:33.858" v="6123" actId="1036"/>
          <ac:spMkLst>
            <pc:docMk/>
            <pc:sldMk cId="528675783" sldId="327"/>
            <ac:spMk id="38" creationId="{E1BC3029-9FFF-688D-C388-FA96A697BBF4}"/>
          </ac:spMkLst>
        </pc:spChg>
        <pc:spChg chg="mod">
          <ac:chgData name="鈴木 栄之心(suzuki-einoshin.cq3)" userId="59b9bc30-94fb-4888-9603-60f735782ef0" providerId="ADAL" clId="{8A5580F9-035E-493C-BC4A-1AC73D9B9DCD}" dt="2025-03-02T11:18:33.858" v="6123" actId="1036"/>
          <ac:spMkLst>
            <pc:docMk/>
            <pc:sldMk cId="528675783" sldId="327"/>
            <ac:spMk id="39" creationId="{9859BBDD-6740-9E52-EEDB-CA35D143C74A}"/>
          </ac:spMkLst>
        </pc:spChg>
        <pc:spChg chg="mod">
          <ac:chgData name="鈴木 栄之心(suzuki-einoshin.cq3)" userId="59b9bc30-94fb-4888-9603-60f735782ef0" providerId="ADAL" clId="{8A5580F9-035E-493C-BC4A-1AC73D9B9DCD}" dt="2025-03-02T11:18:33.858" v="6123" actId="1036"/>
          <ac:spMkLst>
            <pc:docMk/>
            <pc:sldMk cId="528675783" sldId="327"/>
            <ac:spMk id="40" creationId="{368DF7CA-BAA3-638D-DEC9-7B40B9E7FD47}"/>
          </ac:spMkLst>
        </pc:spChg>
        <pc:spChg chg="mod">
          <ac:chgData name="鈴木 栄之心(suzuki-einoshin.cq3)" userId="59b9bc30-94fb-4888-9603-60f735782ef0" providerId="ADAL" clId="{8A5580F9-035E-493C-BC4A-1AC73D9B9DCD}" dt="2025-03-02T11:18:33.858" v="6123" actId="1036"/>
          <ac:spMkLst>
            <pc:docMk/>
            <pc:sldMk cId="528675783" sldId="327"/>
            <ac:spMk id="41" creationId="{0E2A210C-73F2-DE76-41E5-9DCD2A62202A}"/>
          </ac:spMkLst>
        </pc:spChg>
        <pc:spChg chg="mod">
          <ac:chgData name="鈴木 栄之心(suzuki-einoshin.cq3)" userId="59b9bc30-94fb-4888-9603-60f735782ef0" providerId="ADAL" clId="{8A5580F9-035E-493C-BC4A-1AC73D9B9DCD}" dt="2025-03-02T11:18:33.858" v="6123" actId="1036"/>
          <ac:spMkLst>
            <pc:docMk/>
            <pc:sldMk cId="528675783" sldId="327"/>
            <ac:spMk id="42" creationId="{E2D625CD-7942-45A9-774E-426779E158DD}"/>
          </ac:spMkLst>
        </pc:spChg>
        <pc:spChg chg="del">
          <ac:chgData name="鈴木 栄之心(suzuki-einoshin.cq3)" userId="59b9bc30-94fb-4888-9603-60f735782ef0" providerId="ADAL" clId="{8A5580F9-035E-493C-BC4A-1AC73D9B9DCD}" dt="2025-03-02T11:01:35.013" v="6060" actId="478"/>
          <ac:spMkLst>
            <pc:docMk/>
            <pc:sldMk cId="528675783" sldId="327"/>
            <ac:spMk id="47" creationId="{B20EEE5D-4012-F1BD-2652-FE8616273B5E}"/>
          </ac:spMkLst>
        </pc:spChg>
        <pc:spChg chg="del mod">
          <ac:chgData name="鈴木 栄之心(suzuki-einoshin.cq3)" userId="59b9bc30-94fb-4888-9603-60f735782ef0" providerId="ADAL" clId="{8A5580F9-035E-493C-BC4A-1AC73D9B9DCD}" dt="2025-03-02T11:01:35.013" v="6060" actId="478"/>
          <ac:spMkLst>
            <pc:docMk/>
            <pc:sldMk cId="528675783" sldId="327"/>
            <ac:spMk id="48" creationId="{59960AC9-BF04-662D-7915-001FD9A5E120}"/>
          </ac:spMkLst>
        </pc:spChg>
        <pc:spChg chg="mod">
          <ac:chgData name="鈴木 栄之心(suzuki-einoshin.cq3)" userId="59b9bc30-94fb-4888-9603-60f735782ef0" providerId="ADAL" clId="{8A5580F9-035E-493C-BC4A-1AC73D9B9DCD}" dt="2025-03-02T11:18:33.858" v="6123" actId="1036"/>
          <ac:spMkLst>
            <pc:docMk/>
            <pc:sldMk cId="528675783" sldId="327"/>
            <ac:spMk id="49" creationId="{C066FC1A-BCD8-9716-73D0-9D40481C1D89}"/>
          </ac:spMkLst>
        </pc:spChg>
        <pc:spChg chg="mod">
          <ac:chgData name="鈴木 栄之心(suzuki-einoshin.cq3)" userId="59b9bc30-94fb-4888-9603-60f735782ef0" providerId="ADAL" clId="{8A5580F9-035E-493C-BC4A-1AC73D9B9DCD}" dt="2025-03-02T11:18:33.858" v="6123" actId="1036"/>
          <ac:spMkLst>
            <pc:docMk/>
            <pc:sldMk cId="528675783" sldId="327"/>
            <ac:spMk id="50" creationId="{8A5F4CE2-399F-051C-DA4D-81D3C88EF7F5}"/>
          </ac:spMkLst>
        </pc:spChg>
        <pc:picChg chg="del">
          <ac:chgData name="鈴木 栄之心(suzuki-einoshin.cq3)" userId="59b9bc30-94fb-4888-9603-60f735782ef0" providerId="ADAL" clId="{8A5580F9-035E-493C-BC4A-1AC73D9B9DCD}" dt="2025-03-02T11:01:35.013" v="6060" actId="478"/>
          <ac:picMkLst>
            <pc:docMk/>
            <pc:sldMk cId="528675783" sldId="327"/>
            <ac:picMk id="5" creationId="{B4A95010-94F6-D222-7570-12F39760342D}"/>
          </ac:picMkLst>
        </pc:picChg>
        <pc:picChg chg="del mod">
          <ac:chgData name="鈴木 栄之心(suzuki-einoshin.cq3)" userId="59b9bc30-94fb-4888-9603-60f735782ef0" providerId="ADAL" clId="{8A5580F9-035E-493C-BC4A-1AC73D9B9DCD}" dt="2025-03-02T11:01:35.013" v="6060" actId="478"/>
          <ac:picMkLst>
            <pc:docMk/>
            <pc:sldMk cId="528675783" sldId="327"/>
            <ac:picMk id="12" creationId="{DA13791C-F273-E6D8-E33F-A322F6068D5F}"/>
          </ac:picMkLst>
        </pc:picChg>
        <pc:picChg chg="mod">
          <ac:chgData name="鈴木 栄之心(suzuki-einoshin.cq3)" userId="59b9bc30-94fb-4888-9603-60f735782ef0" providerId="ADAL" clId="{8A5580F9-035E-493C-BC4A-1AC73D9B9DCD}" dt="2025-03-02T11:18:33.858" v="6123" actId="1036"/>
          <ac:picMkLst>
            <pc:docMk/>
            <pc:sldMk cId="528675783" sldId="327"/>
            <ac:picMk id="15" creationId="{F53F7A51-3C95-8DF5-0353-D71C9B2BE996}"/>
          </ac:picMkLst>
        </pc:picChg>
        <pc:picChg chg="mod">
          <ac:chgData name="鈴木 栄之心(suzuki-einoshin.cq3)" userId="59b9bc30-94fb-4888-9603-60f735782ef0" providerId="ADAL" clId="{8A5580F9-035E-493C-BC4A-1AC73D9B9DCD}" dt="2025-03-02T11:18:33.858" v="6123" actId="1036"/>
          <ac:picMkLst>
            <pc:docMk/>
            <pc:sldMk cId="528675783" sldId="327"/>
            <ac:picMk id="18" creationId="{2AEC6F2A-7500-CD8C-9B18-FA89A5CC11EE}"/>
          </ac:picMkLst>
        </pc:picChg>
        <pc:picChg chg="add mod">
          <ac:chgData name="鈴木 栄之心(suzuki-einoshin.cq3)" userId="59b9bc30-94fb-4888-9603-60f735782ef0" providerId="ADAL" clId="{8A5580F9-035E-493C-BC4A-1AC73D9B9DCD}" dt="2025-03-02T11:01:51.633" v="6076"/>
          <ac:picMkLst>
            <pc:docMk/>
            <pc:sldMk cId="528675783" sldId="327"/>
            <ac:picMk id="22" creationId="{00F46BCC-20CC-B173-DFB1-C23895539F84}"/>
          </ac:picMkLst>
        </pc:picChg>
        <pc:picChg chg="add mod">
          <ac:chgData name="鈴木 栄之心(suzuki-einoshin.cq3)" userId="59b9bc30-94fb-4888-9603-60f735782ef0" providerId="ADAL" clId="{8A5580F9-035E-493C-BC4A-1AC73D9B9DCD}" dt="2025-03-02T11:01:51.633" v="6076"/>
          <ac:picMkLst>
            <pc:docMk/>
            <pc:sldMk cId="528675783" sldId="327"/>
            <ac:picMk id="23" creationId="{519DB3B1-1E7B-488D-FC48-3A57D5905CFC}"/>
          </ac:picMkLst>
        </pc:picChg>
      </pc:sldChg>
      <pc:sldChg chg="addSp delSp del mod">
        <pc:chgData name="鈴木 栄之心(suzuki-einoshin.cq3)" userId="59b9bc30-94fb-4888-9603-60f735782ef0" providerId="ADAL" clId="{8A5580F9-035E-493C-BC4A-1AC73D9B9DCD}" dt="2025-03-02T05:41:06.738" v="341" actId="2696"/>
        <pc:sldMkLst>
          <pc:docMk/>
          <pc:sldMk cId="4062479086" sldId="328"/>
        </pc:sldMkLst>
        <pc:spChg chg="add del">
          <ac:chgData name="鈴木 栄之心(suzuki-einoshin.cq3)" userId="59b9bc30-94fb-4888-9603-60f735782ef0" providerId="ADAL" clId="{8A5580F9-035E-493C-BC4A-1AC73D9B9DCD}" dt="2025-03-02T05:18:42.835" v="83" actId="478"/>
          <ac:spMkLst>
            <pc:docMk/>
            <pc:sldMk cId="4062479086" sldId="328"/>
            <ac:spMk id="2" creationId="{0780F99C-AD3E-97C7-37FA-0BF71145031C}"/>
          </ac:spMkLst>
        </pc:spChg>
        <pc:spChg chg="add del">
          <ac:chgData name="鈴木 栄之心(suzuki-einoshin.cq3)" userId="59b9bc30-94fb-4888-9603-60f735782ef0" providerId="ADAL" clId="{8A5580F9-035E-493C-BC4A-1AC73D9B9DCD}" dt="2025-03-02T05:18:42.835" v="83" actId="478"/>
          <ac:spMkLst>
            <pc:docMk/>
            <pc:sldMk cId="4062479086" sldId="328"/>
            <ac:spMk id="3" creationId="{BEE6FBAA-A0BD-CDD4-B14E-40B72F377147}"/>
          </ac:spMkLst>
        </pc:spChg>
        <pc:spChg chg="add del">
          <ac:chgData name="鈴木 栄之心(suzuki-einoshin.cq3)" userId="59b9bc30-94fb-4888-9603-60f735782ef0" providerId="ADAL" clId="{8A5580F9-035E-493C-BC4A-1AC73D9B9DCD}" dt="2025-03-02T05:18:42.835" v="83" actId="478"/>
          <ac:spMkLst>
            <pc:docMk/>
            <pc:sldMk cId="4062479086" sldId="328"/>
            <ac:spMk id="4" creationId="{549241EF-6A9F-EF2F-DA6A-146C5EB5D1F1}"/>
          </ac:spMkLst>
        </pc:spChg>
        <pc:spChg chg="add del">
          <ac:chgData name="鈴木 栄之心(suzuki-einoshin.cq3)" userId="59b9bc30-94fb-4888-9603-60f735782ef0" providerId="ADAL" clId="{8A5580F9-035E-493C-BC4A-1AC73D9B9DCD}" dt="2025-03-02T05:18:42.835" v="83" actId="478"/>
          <ac:spMkLst>
            <pc:docMk/>
            <pc:sldMk cId="4062479086" sldId="328"/>
            <ac:spMk id="5" creationId="{759F8881-8813-F55E-44D6-2B3BF54A610F}"/>
          </ac:spMkLst>
        </pc:spChg>
      </pc:sldChg>
      <pc:sldChg chg="modSp mod">
        <pc:chgData name="鈴木 栄之心(suzuki-einoshin.cq3)" userId="59b9bc30-94fb-4888-9603-60f735782ef0" providerId="ADAL" clId="{8A5580F9-035E-493C-BC4A-1AC73D9B9DCD}" dt="2025-03-03T05:43:38.939" v="11626" actId="20577"/>
        <pc:sldMkLst>
          <pc:docMk/>
          <pc:sldMk cId="1677314095" sldId="329"/>
        </pc:sldMkLst>
        <pc:spChg chg="mod">
          <ac:chgData name="鈴木 栄之心(suzuki-einoshin.cq3)" userId="59b9bc30-94fb-4888-9603-60f735782ef0" providerId="ADAL" clId="{8A5580F9-035E-493C-BC4A-1AC73D9B9DCD}" dt="2025-03-03T05:43:38.939" v="11626" actId="20577"/>
          <ac:spMkLst>
            <pc:docMk/>
            <pc:sldMk cId="1677314095" sldId="329"/>
            <ac:spMk id="6" creationId="{F5F47379-BD5A-B2D3-4B7F-C146ED4AC70A}"/>
          </ac:spMkLst>
        </pc:spChg>
      </pc:sldChg>
      <pc:sldChg chg="addSp modSp new add del mod">
        <pc:chgData name="鈴木 栄之心(suzuki-einoshin.cq3)" userId="59b9bc30-94fb-4888-9603-60f735782ef0" providerId="ADAL" clId="{8A5580F9-035E-493C-BC4A-1AC73D9B9DCD}" dt="2025-03-03T07:08:00.107" v="11913"/>
        <pc:sldMkLst>
          <pc:docMk/>
          <pc:sldMk cId="3983792406" sldId="411"/>
        </pc:sldMkLst>
        <pc:spChg chg="add mod">
          <ac:chgData name="鈴木 栄之心(suzuki-einoshin.cq3)" userId="59b9bc30-94fb-4888-9603-60f735782ef0" providerId="ADAL" clId="{8A5580F9-035E-493C-BC4A-1AC73D9B9DCD}" dt="2025-03-02T05:18:28.952" v="79"/>
          <ac:spMkLst>
            <pc:docMk/>
            <pc:sldMk cId="3983792406" sldId="411"/>
            <ac:spMk id="2" creationId="{EF142C32-BAE6-A2DB-EF3B-EBEB820CCF14}"/>
          </ac:spMkLst>
        </pc:spChg>
        <pc:spChg chg="add mod">
          <ac:chgData name="鈴木 栄之心(suzuki-einoshin.cq3)" userId="59b9bc30-94fb-4888-9603-60f735782ef0" providerId="ADAL" clId="{8A5580F9-035E-493C-BC4A-1AC73D9B9DCD}" dt="2025-03-02T05:18:28.952" v="79"/>
          <ac:spMkLst>
            <pc:docMk/>
            <pc:sldMk cId="3983792406" sldId="411"/>
            <ac:spMk id="3" creationId="{E86D010B-F0B1-36E9-9643-B9140E13AF45}"/>
          </ac:spMkLst>
        </pc:spChg>
        <pc:spChg chg="add mod">
          <ac:chgData name="鈴木 栄之心(suzuki-einoshin.cq3)" userId="59b9bc30-94fb-4888-9603-60f735782ef0" providerId="ADAL" clId="{8A5580F9-035E-493C-BC4A-1AC73D9B9DCD}" dt="2025-03-02T05:18:28.952" v="79"/>
          <ac:spMkLst>
            <pc:docMk/>
            <pc:sldMk cId="3983792406" sldId="411"/>
            <ac:spMk id="4" creationId="{DC847DEE-C727-B1D4-C966-CF4A92B7A926}"/>
          </ac:spMkLst>
        </pc:spChg>
        <pc:spChg chg="add mod">
          <ac:chgData name="鈴木 栄之心(suzuki-einoshin.cq3)" userId="59b9bc30-94fb-4888-9603-60f735782ef0" providerId="ADAL" clId="{8A5580F9-035E-493C-BC4A-1AC73D9B9DCD}" dt="2025-03-02T05:18:28.952" v="79"/>
          <ac:spMkLst>
            <pc:docMk/>
            <pc:sldMk cId="3983792406" sldId="411"/>
            <ac:spMk id="5" creationId="{44FFC944-57EF-09C5-6E77-2FD628846B18}"/>
          </ac:spMkLst>
        </pc:spChg>
        <pc:spChg chg="add mod">
          <ac:chgData name="鈴木 栄之心(suzuki-einoshin.cq3)" userId="59b9bc30-94fb-4888-9603-60f735782ef0" providerId="ADAL" clId="{8A5580F9-035E-493C-BC4A-1AC73D9B9DCD}" dt="2025-03-03T07:08:00.107" v="11913"/>
          <ac:spMkLst>
            <pc:docMk/>
            <pc:sldMk cId="3983792406" sldId="411"/>
            <ac:spMk id="6" creationId="{DB64D992-7C86-0515-CD9A-1F67C6140A1F}"/>
          </ac:spMkLst>
        </pc:spChg>
      </pc:sldChg>
      <pc:sldChg chg="addSp delSp modSp new mod">
        <pc:chgData name="鈴木 栄之心(suzuki-einoshin.cq3)" userId="59b9bc30-94fb-4888-9603-60f735782ef0" providerId="ADAL" clId="{8A5580F9-035E-493C-BC4A-1AC73D9B9DCD}" dt="2025-03-03T07:23:52.767" v="11941"/>
        <pc:sldMkLst>
          <pc:docMk/>
          <pc:sldMk cId="3254710264" sldId="412"/>
        </pc:sldMkLst>
        <pc:spChg chg="add mod">
          <ac:chgData name="鈴木 栄之心(suzuki-einoshin.cq3)" userId="59b9bc30-94fb-4888-9603-60f735782ef0" providerId="ADAL" clId="{8A5580F9-035E-493C-BC4A-1AC73D9B9DCD}" dt="2025-03-02T12:00:05.650" v="8231"/>
          <ac:spMkLst>
            <pc:docMk/>
            <pc:sldMk cId="3254710264" sldId="412"/>
            <ac:spMk id="2" creationId="{22D66E92-C829-0BA9-80FB-6B3D17E6870A}"/>
          </ac:spMkLst>
        </pc:spChg>
        <pc:spChg chg="add mod">
          <ac:chgData name="鈴木 栄之心(suzuki-einoshin.cq3)" userId="59b9bc30-94fb-4888-9603-60f735782ef0" providerId="ADAL" clId="{8A5580F9-035E-493C-BC4A-1AC73D9B9DCD}" dt="2025-03-02T12:01:01.137" v="8280"/>
          <ac:spMkLst>
            <pc:docMk/>
            <pc:sldMk cId="3254710264" sldId="412"/>
            <ac:spMk id="3" creationId="{FA70E672-3F79-4B3E-10B0-1FC7E89BCAB9}"/>
          </ac:spMkLst>
        </pc:spChg>
        <pc:spChg chg="add mod">
          <ac:chgData name="鈴木 栄之心(suzuki-einoshin.cq3)" userId="59b9bc30-94fb-4888-9603-60f735782ef0" providerId="ADAL" clId="{8A5580F9-035E-493C-BC4A-1AC73D9B9DCD}" dt="2025-03-02T12:00:05.650" v="8231"/>
          <ac:spMkLst>
            <pc:docMk/>
            <pc:sldMk cId="3254710264" sldId="412"/>
            <ac:spMk id="4" creationId="{9328F516-396E-BDCF-16F7-A482D9261E6D}"/>
          </ac:spMkLst>
        </pc:spChg>
        <pc:spChg chg="add mod">
          <ac:chgData name="鈴木 栄之心(suzuki-einoshin.cq3)" userId="59b9bc30-94fb-4888-9603-60f735782ef0" providerId="ADAL" clId="{8A5580F9-035E-493C-BC4A-1AC73D9B9DCD}" dt="2025-03-02T12:01:06.713" v="8282" actId="20577"/>
          <ac:spMkLst>
            <pc:docMk/>
            <pc:sldMk cId="3254710264" sldId="412"/>
            <ac:spMk id="5" creationId="{15C41F25-658A-79BB-FD10-7F898839E3FC}"/>
          </ac:spMkLst>
        </pc:spChg>
        <pc:spChg chg="add mod">
          <ac:chgData name="鈴木 栄之心(suzuki-einoshin.cq3)" userId="59b9bc30-94fb-4888-9603-60f735782ef0" providerId="ADAL" clId="{8A5580F9-035E-493C-BC4A-1AC73D9B9DCD}" dt="2025-03-03T07:23:52.767" v="11941"/>
          <ac:spMkLst>
            <pc:docMk/>
            <pc:sldMk cId="3254710264" sldId="412"/>
            <ac:spMk id="6" creationId="{BF90F31C-9E1A-F7F7-DA6B-AA5635D4A7C8}"/>
          </ac:spMkLst>
        </pc:spChg>
        <pc:spChg chg="add del">
          <ac:chgData name="鈴木 栄之心(suzuki-einoshin.cq3)" userId="59b9bc30-94fb-4888-9603-60f735782ef0" providerId="ADAL" clId="{8A5580F9-035E-493C-BC4A-1AC73D9B9DCD}" dt="2025-03-02T12:12:50.314" v="8918" actId="22"/>
          <ac:spMkLst>
            <pc:docMk/>
            <pc:sldMk cId="3254710264" sldId="412"/>
            <ac:spMk id="8" creationId="{F75B9514-3EBE-4A4C-AC22-4FBE3DDEBE82}"/>
          </ac:spMkLst>
        </pc:spChg>
        <pc:spChg chg="add mod">
          <ac:chgData name="鈴木 栄之心(suzuki-einoshin.cq3)" userId="59b9bc30-94fb-4888-9603-60f735782ef0" providerId="ADAL" clId="{8A5580F9-035E-493C-BC4A-1AC73D9B9DCD}" dt="2025-03-03T06:03:25.479" v="11819"/>
          <ac:spMkLst>
            <pc:docMk/>
            <pc:sldMk cId="3254710264" sldId="412"/>
            <ac:spMk id="10" creationId="{63F5BF5A-8743-04D7-8CB7-82C6B19CD7B1}"/>
          </ac:spMkLst>
        </pc:spChg>
        <pc:spChg chg="add mod">
          <ac:chgData name="鈴木 栄之心(suzuki-einoshin.cq3)" userId="59b9bc30-94fb-4888-9603-60f735782ef0" providerId="ADAL" clId="{8A5580F9-035E-493C-BC4A-1AC73D9B9DCD}" dt="2025-03-02T12:19:45.518" v="9274" actId="1036"/>
          <ac:spMkLst>
            <pc:docMk/>
            <pc:sldMk cId="3254710264" sldId="412"/>
            <ac:spMk id="11" creationId="{BF4E2DEC-73D4-5EC7-B19D-CF9B627105DE}"/>
          </ac:spMkLst>
        </pc:spChg>
        <pc:spChg chg="add mod">
          <ac:chgData name="鈴木 栄之心(suzuki-einoshin.cq3)" userId="59b9bc30-94fb-4888-9603-60f735782ef0" providerId="ADAL" clId="{8A5580F9-035E-493C-BC4A-1AC73D9B9DCD}" dt="2025-03-02T12:26:40.963" v="9300" actId="1035"/>
          <ac:spMkLst>
            <pc:docMk/>
            <pc:sldMk cId="3254710264" sldId="412"/>
            <ac:spMk id="12" creationId="{47B2CBA2-A42C-7B04-5448-332133934E14}"/>
          </ac:spMkLst>
        </pc:spChg>
        <pc:spChg chg="add del mod">
          <ac:chgData name="鈴木 栄之心(suzuki-einoshin.cq3)" userId="59b9bc30-94fb-4888-9603-60f735782ef0" providerId="ADAL" clId="{8A5580F9-035E-493C-BC4A-1AC73D9B9DCD}" dt="2025-03-02T12:28:46.293" v="9368" actId="478"/>
          <ac:spMkLst>
            <pc:docMk/>
            <pc:sldMk cId="3254710264" sldId="412"/>
            <ac:spMk id="13" creationId="{81BF48C5-3316-C3A5-0EFE-90A4C5A0D7F8}"/>
          </ac:spMkLst>
        </pc:spChg>
        <pc:spChg chg="add del mod">
          <ac:chgData name="鈴木 栄之心(suzuki-einoshin.cq3)" userId="59b9bc30-94fb-4888-9603-60f735782ef0" providerId="ADAL" clId="{8A5580F9-035E-493C-BC4A-1AC73D9B9DCD}" dt="2025-03-02T12:29:41.955" v="9442" actId="478"/>
          <ac:spMkLst>
            <pc:docMk/>
            <pc:sldMk cId="3254710264" sldId="412"/>
            <ac:spMk id="14" creationId="{51C8FD1F-A4A6-31D6-800A-B859939D004A}"/>
          </ac:spMkLst>
        </pc:spChg>
      </pc:sldChg>
      <pc:sldChg chg="addSp delSp modSp new mod">
        <pc:chgData name="鈴木 栄之心(suzuki-einoshin.cq3)" userId="59b9bc30-94fb-4888-9603-60f735782ef0" providerId="ADAL" clId="{8A5580F9-035E-493C-BC4A-1AC73D9B9DCD}" dt="2025-03-03T06:06:37.298" v="11848"/>
        <pc:sldMkLst>
          <pc:docMk/>
          <pc:sldMk cId="1163344101" sldId="413"/>
        </pc:sldMkLst>
        <pc:spChg chg="add mod">
          <ac:chgData name="鈴木 栄之心(suzuki-einoshin.cq3)" userId="59b9bc30-94fb-4888-9603-60f735782ef0" providerId="ADAL" clId="{8A5580F9-035E-493C-BC4A-1AC73D9B9DCD}" dt="2025-03-02T12:27:05.690" v="9302"/>
          <ac:spMkLst>
            <pc:docMk/>
            <pc:sldMk cId="1163344101" sldId="413"/>
            <ac:spMk id="2" creationId="{DB61DF7A-CE31-0110-58A4-55DC4D6201D3}"/>
          </ac:spMkLst>
        </pc:spChg>
        <pc:spChg chg="add mod">
          <ac:chgData name="鈴木 栄之心(suzuki-einoshin.cq3)" userId="59b9bc30-94fb-4888-9603-60f735782ef0" providerId="ADAL" clId="{8A5580F9-035E-493C-BC4A-1AC73D9B9DCD}" dt="2025-03-02T12:27:05.690" v="9302"/>
          <ac:spMkLst>
            <pc:docMk/>
            <pc:sldMk cId="1163344101" sldId="413"/>
            <ac:spMk id="3" creationId="{66AA87E5-DCFD-04E6-271C-FD6EF7C3EE23}"/>
          </ac:spMkLst>
        </pc:spChg>
        <pc:spChg chg="add mod">
          <ac:chgData name="鈴木 栄之心(suzuki-einoshin.cq3)" userId="59b9bc30-94fb-4888-9603-60f735782ef0" providerId="ADAL" clId="{8A5580F9-035E-493C-BC4A-1AC73D9B9DCD}" dt="2025-03-02T12:27:05.690" v="9302"/>
          <ac:spMkLst>
            <pc:docMk/>
            <pc:sldMk cId="1163344101" sldId="413"/>
            <ac:spMk id="4" creationId="{3339F3EF-0912-838B-3CA0-394B36F54EE7}"/>
          </ac:spMkLst>
        </pc:spChg>
        <pc:spChg chg="add mod">
          <ac:chgData name="鈴木 栄之心(suzuki-einoshin.cq3)" userId="59b9bc30-94fb-4888-9603-60f735782ef0" providerId="ADAL" clId="{8A5580F9-035E-493C-BC4A-1AC73D9B9DCD}" dt="2025-03-02T12:27:09.656" v="9306" actId="20577"/>
          <ac:spMkLst>
            <pc:docMk/>
            <pc:sldMk cId="1163344101" sldId="413"/>
            <ac:spMk id="5" creationId="{17E32832-CCD3-5742-2E51-E9772212F173}"/>
          </ac:spMkLst>
        </pc:spChg>
        <pc:spChg chg="add mod">
          <ac:chgData name="鈴木 栄之心(suzuki-einoshin.cq3)" userId="59b9bc30-94fb-4888-9603-60f735782ef0" providerId="ADAL" clId="{8A5580F9-035E-493C-BC4A-1AC73D9B9DCD}" dt="2025-03-02T12:28:28.104" v="9353"/>
          <ac:spMkLst>
            <pc:docMk/>
            <pc:sldMk cId="1163344101" sldId="413"/>
            <ac:spMk id="6" creationId="{CC7F038C-9500-9EF4-7734-370B133CA5CF}"/>
          </ac:spMkLst>
        </pc:spChg>
        <pc:spChg chg="add mod">
          <ac:chgData name="鈴木 栄之心(suzuki-einoshin.cq3)" userId="59b9bc30-94fb-4888-9603-60f735782ef0" providerId="ADAL" clId="{8A5580F9-035E-493C-BC4A-1AC73D9B9DCD}" dt="2025-03-02T13:24:41.368" v="11179" actId="20577"/>
          <ac:spMkLst>
            <pc:docMk/>
            <pc:sldMk cId="1163344101" sldId="413"/>
            <ac:spMk id="7" creationId="{72D599FD-5806-26D1-FB8A-7836535B6DD5}"/>
          </ac:spMkLst>
        </pc:spChg>
        <pc:spChg chg="add del">
          <ac:chgData name="鈴木 栄之心(suzuki-einoshin.cq3)" userId="59b9bc30-94fb-4888-9603-60f735782ef0" providerId="ADAL" clId="{8A5580F9-035E-493C-BC4A-1AC73D9B9DCD}" dt="2025-03-02T12:29:08.993" v="9376" actId="22"/>
          <ac:spMkLst>
            <pc:docMk/>
            <pc:sldMk cId="1163344101" sldId="413"/>
            <ac:spMk id="9" creationId="{06CD5DDA-750C-8364-4FE2-3DB045122B02}"/>
          </ac:spMkLst>
        </pc:spChg>
        <pc:spChg chg="add del mod">
          <ac:chgData name="鈴木 栄之心(suzuki-einoshin.cq3)" userId="59b9bc30-94fb-4888-9603-60f735782ef0" providerId="ADAL" clId="{8A5580F9-035E-493C-BC4A-1AC73D9B9DCD}" dt="2025-03-02T12:29:31.667" v="9398" actId="478"/>
          <ac:spMkLst>
            <pc:docMk/>
            <pc:sldMk cId="1163344101" sldId="413"/>
            <ac:spMk id="11" creationId="{4A5041F1-FD80-B022-9704-87F310B368E4}"/>
          </ac:spMkLst>
        </pc:spChg>
        <pc:spChg chg="add mod">
          <ac:chgData name="鈴木 栄之心(suzuki-einoshin.cq3)" userId="59b9bc30-94fb-4888-9603-60f735782ef0" providerId="ADAL" clId="{8A5580F9-035E-493C-BC4A-1AC73D9B9DCD}" dt="2025-03-02T12:30:33.677" v="9474" actId="948"/>
          <ac:spMkLst>
            <pc:docMk/>
            <pc:sldMk cId="1163344101" sldId="413"/>
            <ac:spMk id="12" creationId="{72A7BDCE-8D5D-BEF1-8D86-A8F60E4DD104}"/>
          </ac:spMkLst>
        </pc:spChg>
        <pc:spChg chg="add del">
          <ac:chgData name="鈴木 栄之心(suzuki-einoshin.cq3)" userId="59b9bc30-94fb-4888-9603-60f735782ef0" providerId="ADAL" clId="{8A5580F9-035E-493C-BC4A-1AC73D9B9DCD}" dt="2025-03-02T12:30:48.233" v="9476" actId="22"/>
          <ac:spMkLst>
            <pc:docMk/>
            <pc:sldMk cId="1163344101" sldId="413"/>
            <ac:spMk id="14" creationId="{59A5EE1A-A9AD-699E-2C1D-23245FA827A0}"/>
          </ac:spMkLst>
        </pc:spChg>
        <pc:spChg chg="add mod">
          <ac:chgData name="鈴木 栄之心(suzuki-einoshin.cq3)" userId="59b9bc30-94fb-4888-9603-60f735782ef0" providerId="ADAL" clId="{8A5580F9-035E-493C-BC4A-1AC73D9B9DCD}" dt="2025-03-02T12:31:18.861" v="9514" actId="1038"/>
          <ac:spMkLst>
            <pc:docMk/>
            <pc:sldMk cId="1163344101" sldId="413"/>
            <ac:spMk id="16" creationId="{5F963103-FEB7-252A-E448-01EBCDE3AE93}"/>
          </ac:spMkLst>
        </pc:spChg>
        <pc:spChg chg="add mod">
          <ac:chgData name="鈴木 栄之心(suzuki-einoshin.cq3)" userId="59b9bc30-94fb-4888-9603-60f735782ef0" providerId="ADAL" clId="{8A5580F9-035E-493C-BC4A-1AC73D9B9DCD}" dt="2025-03-02T12:37:05.418" v="9665" actId="1035"/>
          <ac:spMkLst>
            <pc:docMk/>
            <pc:sldMk cId="1163344101" sldId="413"/>
            <ac:spMk id="17" creationId="{1129370F-4974-01CA-A270-0E8622DAF701}"/>
          </ac:spMkLst>
        </pc:spChg>
        <pc:spChg chg="add mod">
          <ac:chgData name="鈴木 栄之心(suzuki-einoshin.cq3)" userId="59b9bc30-94fb-4888-9603-60f735782ef0" providerId="ADAL" clId="{8A5580F9-035E-493C-BC4A-1AC73D9B9DCD}" dt="2025-03-03T06:06:37.298" v="11848"/>
          <ac:spMkLst>
            <pc:docMk/>
            <pc:sldMk cId="1163344101" sldId="413"/>
            <ac:spMk id="19" creationId="{0A92FCBA-7BB3-6283-7AEC-83D0478ED473}"/>
          </ac:spMkLst>
        </pc:spChg>
        <pc:spChg chg="add mod">
          <ac:chgData name="鈴木 栄之心(suzuki-einoshin.cq3)" userId="59b9bc30-94fb-4888-9603-60f735782ef0" providerId="ADAL" clId="{8A5580F9-035E-493C-BC4A-1AC73D9B9DCD}" dt="2025-03-02T12:38:25.525" v="9776"/>
          <ac:spMkLst>
            <pc:docMk/>
            <pc:sldMk cId="1163344101" sldId="413"/>
            <ac:spMk id="20" creationId="{FE3DF00B-E9E9-B5DF-DDF1-5A84EB138C0B}"/>
          </ac:spMkLst>
        </pc:spChg>
        <pc:graphicFrameChg chg="add mod modGraphic">
          <ac:chgData name="鈴木 栄之心(suzuki-einoshin.cq3)" userId="59b9bc30-94fb-4888-9603-60f735782ef0" providerId="ADAL" clId="{8A5580F9-035E-493C-BC4A-1AC73D9B9DCD}" dt="2025-03-02T13:26:03.519" v="11255"/>
          <ac:graphicFrameMkLst>
            <pc:docMk/>
            <pc:sldMk cId="1163344101" sldId="413"/>
            <ac:graphicFrameMk id="18" creationId="{65458BE5-5147-A4BD-23A6-B09F2ABBC0EC}"/>
          </ac:graphicFrameMkLst>
        </pc:graphicFrameChg>
      </pc:sldChg>
    </pc:docChg>
  </pc:docChgLst>
  <pc:docChgLst>
    <pc:chgData name="鈴木 栄之心(suzuki-einoshin.cq3)" userId="59b9bc30-94fb-4888-9603-60f735782ef0" providerId="ADAL" clId="{5E123BBB-F752-4B04-A882-406739EEA861}"/>
    <pc:docChg chg="undo redo custSel delSld modSld">
      <pc:chgData name="鈴木 栄之心(suzuki-einoshin.cq3)" userId="59b9bc30-94fb-4888-9603-60f735782ef0" providerId="ADAL" clId="{5E123BBB-F752-4B04-A882-406739EEA861}" dt="2024-07-11T06:28:51.202" v="3944"/>
      <pc:docMkLst>
        <pc:docMk/>
      </pc:docMkLst>
      <pc:sldChg chg="modSp mod">
        <pc:chgData name="鈴木 栄之心(suzuki-einoshin.cq3)" userId="59b9bc30-94fb-4888-9603-60f735782ef0" providerId="ADAL" clId="{5E123BBB-F752-4B04-A882-406739EEA861}" dt="2024-07-11T04:58:49.401" v="22" actId="1038"/>
        <pc:sldMkLst>
          <pc:docMk/>
          <pc:sldMk cId="3871369195" sldId="261"/>
        </pc:sldMkLst>
        <pc:spChg chg="mod">
          <ac:chgData name="鈴木 栄之心(suzuki-einoshin.cq3)" userId="59b9bc30-94fb-4888-9603-60f735782ef0" providerId="ADAL" clId="{5E123BBB-F752-4B04-A882-406739EEA861}" dt="2024-07-11T04:54:13.702" v="2" actId="1038"/>
          <ac:spMkLst>
            <pc:docMk/>
            <pc:sldMk cId="3871369195" sldId="261"/>
            <ac:spMk id="6" creationId="{0D1AA7B8-DA5F-A165-6BC2-C1866DADB4BC}"/>
          </ac:spMkLst>
        </pc:spChg>
        <pc:spChg chg="mod">
          <ac:chgData name="鈴木 栄之心(suzuki-einoshin.cq3)" userId="59b9bc30-94fb-4888-9603-60f735782ef0" providerId="ADAL" clId="{5E123BBB-F752-4B04-A882-406739EEA861}" dt="2024-07-11T04:54:16.494" v="3" actId="1038"/>
          <ac:spMkLst>
            <pc:docMk/>
            <pc:sldMk cId="3871369195" sldId="261"/>
            <ac:spMk id="8" creationId="{C8715FB2-6A14-C1BC-72EE-55237E9F3E11}"/>
          </ac:spMkLst>
        </pc:spChg>
        <pc:spChg chg="mod">
          <ac:chgData name="鈴木 栄之心(suzuki-einoshin.cq3)" userId="59b9bc30-94fb-4888-9603-60f735782ef0" providerId="ADAL" clId="{5E123BBB-F752-4B04-A882-406739EEA861}" dt="2024-07-11T04:54:19.772" v="4" actId="1038"/>
          <ac:spMkLst>
            <pc:docMk/>
            <pc:sldMk cId="3871369195" sldId="261"/>
            <ac:spMk id="9" creationId="{92B595BD-F841-A844-4717-31D066BA3754}"/>
          </ac:spMkLst>
        </pc:spChg>
        <pc:spChg chg="mod">
          <ac:chgData name="鈴木 栄之心(suzuki-einoshin.cq3)" userId="59b9bc30-94fb-4888-9603-60f735782ef0" providerId="ADAL" clId="{5E123BBB-F752-4B04-A882-406739EEA861}" dt="2024-07-11T04:54:22.056" v="5" actId="1038"/>
          <ac:spMkLst>
            <pc:docMk/>
            <pc:sldMk cId="3871369195" sldId="261"/>
            <ac:spMk id="10" creationId="{A6615101-6DB9-6427-B0D2-528E12005ACF}"/>
          </ac:spMkLst>
        </pc:spChg>
        <pc:spChg chg="mod">
          <ac:chgData name="鈴木 栄之心(suzuki-einoshin.cq3)" userId="59b9bc30-94fb-4888-9603-60f735782ef0" providerId="ADAL" clId="{5E123BBB-F752-4B04-A882-406739EEA861}" dt="2024-07-11T04:58:49.401" v="22" actId="1038"/>
          <ac:spMkLst>
            <pc:docMk/>
            <pc:sldMk cId="3871369195" sldId="261"/>
            <ac:spMk id="11" creationId="{92B681CA-B990-A287-8EE5-E959B4D40280}"/>
          </ac:spMkLst>
        </pc:spChg>
      </pc:sldChg>
      <pc:sldChg chg="addSp delSp modSp mod">
        <pc:chgData name="鈴木 栄之心(suzuki-einoshin.cq3)" userId="59b9bc30-94fb-4888-9603-60f735782ef0" providerId="ADAL" clId="{5E123BBB-F752-4B04-A882-406739EEA861}" dt="2024-07-11T06:18:27.092" v="3405" actId="20577"/>
        <pc:sldMkLst>
          <pc:docMk/>
          <pc:sldMk cId="774517851" sldId="264"/>
        </pc:sldMkLst>
        <pc:spChg chg="mod">
          <ac:chgData name="鈴木 栄之心(suzuki-einoshin.cq3)" userId="59b9bc30-94fb-4888-9603-60f735782ef0" providerId="ADAL" clId="{5E123BBB-F752-4B04-A882-406739EEA861}" dt="2024-07-11T06:17:02.640" v="3395" actId="1076"/>
          <ac:spMkLst>
            <pc:docMk/>
            <pc:sldMk cId="774517851" sldId="264"/>
            <ac:spMk id="2" creationId="{7FE6ED73-B1C7-438F-2FFE-582675CB71E5}"/>
          </ac:spMkLst>
        </pc:spChg>
        <pc:spChg chg="add mod">
          <ac:chgData name="鈴木 栄之心(suzuki-einoshin.cq3)" userId="59b9bc30-94fb-4888-9603-60f735782ef0" providerId="ADAL" clId="{5E123BBB-F752-4B04-A882-406739EEA861}" dt="2024-07-11T06:12:36.150" v="3269"/>
          <ac:spMkLst>
            <pc:docMk/>
            <pc:sldMk cId="774517851" sldId="264"/>
            <ac:spMk id="5" creationId="{01525DDD-C19C-62C4-7734-0BCACD4803C0}"/>
          </ac:spMkLst>
        </pc:spChg>
        <pc:spChg chg="add mod">
          <ac:chgData name="鈴木 栄之心(suzuki-einoshin.cq3)" userId="59b9bc30-94fb-4888-9603-60f735782ef0" providerId="ADAL" clId="{5E123BBB-F752-4B04-A882-406739EEA861}" dt="2024-07-11T06:12:36.150" v="3269"/>
          <ac:spMkLst>
            <pc:docMk/>
            <pc:sldMk cId="774517851" sldId="264"/>
            <ac:spMk id="6" creationId="{531AA878-6944-4618-700B-2D13FAE373D6}"/>
          </ac:spMkLst>
        </pc:spChg>
        <pc:spChg chg="add mod">
          <ac:chgData name="鈴木 栄之心(suzuki-einoshin.cq3)" userId="59b9bc30-94fb-4888-9603-60f735782ef0" providerId="ADAL" clId="{5E123BBB-F752-4B04-A882-406739EEA861}" dt="2024-07-11T06:12:36.150" v="3269"/>
          <ac:spMkLst>
            <pc:docMk/>
            <pc:sldMk cId="774517851" sldId="264"/>
            <ac:spMk id="7" creationId="{F686889C-0FBC-7D31-5A10-ECDB1E6FDE25}"/>
          </ac:spMkLst>
        </pc:spChg>
        <pc:spChg chg="add mod">
          <ac:chgData name="鈴木 栄之心(suzuki-einoshin.cq3)" userId="59b9bc30-94fb-4888-9603-60f735782ef0" providerId="ADAL" clId="{5E123BBB-F752-4B04-A882-406739EEA861}" dt="2024-07-11T06:12:55.889" v="3274"/>
          <ac:spMkLst>
            <pc:docMk/>
            <pc:sldMk cId="774517851" sldId="264"/>
            <ac:spMk id="10" creationId="{B6931DAC-E338-A242-EC03-26A98AB39B9D}"/>
          </ac:spMkLst>
        </pc:spChg>
        <pc:spChg chg="add mod">
          <ac:chgData name="鈴木 栄之心(suzuki-einoshin.cq3)" userId="59b9bc30-94fb-4888-9603-60f735782ef0" providerId="ADAL" clId="{5E123BBB-F752-4B04-A882-406739EEA861}" dt="2024-07-11T06:12:55.889" v="3274"/>
          <ac:spMkLst>
            <pc:docMk/>
            <pc:sldMk cId="774517851" sldId="264"/>
            <ac:spMk id="11" creationId="{CCBC179D-EA59-B269-C162-DBB5230FBFEE}"/>
          </ac:spMkLst>
        </pc:spChg>
        <pc:spChg chg="add mod">
          <ac:chgData name="鈴木 栄之心(suzuki-einoshin.cq3)" userId="59b9bc30-94fb-4888-9603-60f735782ef0" providerId="ADAL" clId="{5E123BBB-F752-4B04-A882-406739EEA861}" dt="2024-07-11T06:12:55.889" v="3274"/>
          <ac:spMkLst>
            <pc:docMk/>
            <pc:sldMk cId="774517851" sldId="264"/>
            <ac:spMk id="12" creationId="{AE708097-2F5A-67E6-E6E9-2D554264C9FF}"/>
          </ac:spMkLst>
        </pc:spChg>
        <pc:spChg chg="add mod">
          <ac:chgData name="鈴木 栄之心(suzuki-einoshin.cq3)" userId="59b9bc30-94fb-4888-9603-60f735782ef0" providerId="ADAL" clId="{5E123BBB-F752-4B04-A882-406739EEA861}" dt="2024-07-11T06:16:55.339" v="3393" actId="1037"/>
          <ac:spMkLst>
            <pc:docMk/>
            <pc:sldMk cId="774517851" sldId="264"/>
            <ac:spMk id="18" creationId="{75F492B1-5A1B-0FB1-6FAA-ED2A85BE295D}"/>
          </ac:spMkLst>
        </pc:spChg>
        <pc:spChg chg="add mod">
          <ac:chgData name="鈴木 栄之心(suzuki-einoshin.cq3)" userId="59b9bc30-94fb-4888-9603-60f735782ef0" providerId="ADAL" clId="{5E123BBB-F752-4B04-A882-406739EEA861}" dt="2024-07-11T06:17:24.863" v="3397" actId="1076"/>
          <ac:spMkLst>
            <pc:docMk/>
            <pc:sldMk cId="774517851" sldId="264"/>
            <ac:spMk id="19" creationId="{D7B758E2-AFE6-4308-6453-B1E7BA98C37C}"/>
          </ac:spMkLst>
        </pc:spChg>
        <pc:spChg chg="add mod">
          <ac:chgData name="鈴木 栄之心(suzuki-einoshin.cq3)" userId="59b9bc30-94fb-4888-9603-60f735782ef0" providerId="ADAL" clId="{5E123BBB-F752-4B04-A882-406739EEA861}" dt="2024-07-11T06:18:27.092" v="3405" actId="20577"/>
          <ac:spMkLst>
            <pc:docMk/>
            <pc:sldMk cId="774517851" sldId="264"/>
            <ac:spMk id="22" creationId="{64CD58FF-0ECB-0C66-D92C-D46F637516D9}"/>
          </ac:spMkLst>
        </pc:spChg>
        <pc:spChg chg="del">
          <ac:chgData name="鈴木 栄之心(suzuki-einoshin.cq3)" userId="59b9bc30-94fb-4888-9603-60f735782ef0" providerId="ADAL" clId="{5E123BBB-F752-4B04-A882-406739EEA861}" dt="2024-07-11T06:12:09.973" v="3265" actId="478"/>
          <ac:spMkLst>
            <pc:docMk/>
            <pc:sldMk cId="774517851" sldId="264"/>
            <ac:spMk id="38" creationId="{7137314E-82FD-3BBD-9768-8F95461E9341}"/>
          </ac:spMkLst>
        </pc:spChg>
        <pc:spChg chg="del">
          <ac:chgData name="鈴木 栄之心(suzuki-einoshin.cq3)" userId="59b9bc30-94fb-4888-9603-60f735782ef0" providerId="ADAL" clId="{5E123BBB-F752-4B04-A882-406739EEA861}" dt="2024-07-11T06:12:09.973" v="3265" actId="478"/>
          <ac:spMkLst>
            <pc:docMk/>
            <pc:sldMk cId="774517851" sldId="264"/>
            <ac:spMk id="39" creationId="{2DE442E8-8044-1233-3CF0-8FEC6A5B8653}"/>
          </ac:spMkLst>
        </pc:spChg>
        <pc:spChg chg="del">
          <ac:chgData name="鈴木 栄之心(suzuki-einoshin.cq3)" userId="59b9bc30-94fb-4888-9603-60f735782ef0" providerId="ADAL" clId="{5E123BBB-F752-4B04-A882-406739EEA861}" dt="2024-07-11T06:12:09.973" v="3265" actId="478"/>
          <ac:spMkLst>
            <pc:docMk/>
            <pc:sldMk cId="774517851" sldId="264"/>
            <ac:spMk id="40" creationId="{A5ECE21C-4D7F-594B-C8DA-B881F494EF54}"/>
          </ac:spMkLst>
        </pc:spChg>
        <pc:spChg chg="del">
          <ac:chgData name="鈴木 栄之心(suzuki-einoshin.cq3)" userId="59b9bc30-94fb-4888-9603-60f735782ef0" providerId="ADAL" clId="{5E123BBB-F752-4B04-A882-406739EEA861}" dt="2024-07-11T06:12:39.308" v="3270" actId="478"/>
          <ac:spMkLst>
            <pc:docMk/>
            <pc:sldMk cId="774517851" sldId="264"/>
            <ac:spMk id="42" creationId="{D41AF980-4E60-00F8-592D-947B618EBBF4}"/>
          </ac:spMkLst>
        </pc:spChg>
        <pc:spChg chg="del">
          <ac:chgData name="鈴木 栄之心(suzuki-einoshin.cq3)" userId="59b9bc30-94fb-4888-9603-60f735782ef0" providerId="ADAL" clId="{5E123BBB-F752-4B04-A882-406739EEA861}" dt="2024-07-11T06:12:39.308" v="3270" actId="478"/>
          <ac:spMkLst>
            <pc:docMk/>
            <pc:sldMk cId="774517851" sldId="264"/>
            <ac:spMk id="43" creationId="{34EE2384-457F-101F-70C7-320F37119483}"/>
          </ac:spMkLst>
        </pc:spChg>
        <pc:spChg chg="del">
          <ac:chgData name="鈴木 栄之心(suzuki-einoshin.cq3)" userId="59b9bc30-94fb-4888-9603-60f735782ef0" providerId="ADAL" clId="{5E123BBB-F752-4B04-A882-406739EEA861}" dt="2024-07-11T06:12:39.308" v="3270" actId="478"/>
          <ac:spMkLst>
            <pc:docMk/>
            <pc:sldMk cId="774517851" sldId="264"/>
            <ac:spMk id="44" creationId="{544510AE-5B71-223A-B960-A4C6527D9B6B}"/>
          </ac:spMkLst>
        </pc:spChg>
        <pc:picChg chg="add mod">
          <ac:chgData name="鈴木 栄之心(suzuki-einoshin.cq3)" userId="59b9bc30-94fb-4888-9603-60f735782ef0" providerId="ADAL" clId="{5E123BBB-F752-4B04-A882-406739EEA861}" dt="2024-07-11T06:12:36.150" v="3269"/>
          <ac:picMkLst>
            <pc:docMk/>
            <pc:sldMk cId="774517851" sldId="264"/>
            <ac:picMk id="9" creationId="{FBC338EF-3635-24C8-18CF-8C2D8D90B2D5}"/>
          </ac:picMkLst>
        </pc:picChg>
        <pc:picChg chg="add mod">
          <ac:chgData name="鈴木 栄之心(suzuki-einoshin.cq3)" userId="59b9bc30-94fb-4888-9603-60f735782ef0" providerId="ADAL" clId="{5E123BBB-F752-4B04-A882-406739EEA861}" dt="2024-07-11T06:12:55.889" v="3274"/>
          <ac:picMkLst>
            <pc:docMk/>
            <pc:sldMk cId="774517851" sldId="264"/>
            <ac:picMk id="13" creationId="{324D1C18-A3D9-9764-ECE5-19AF287004A9}"/>
          </ac:picMkLst>
        </pc:picChg>
        <pc:picChg chg="add mod">
          <ac:chgData name="鈴木 栄之心(suzuki-einoshin.cq3)" userId="59b9bc30-94fb-4888-9603-60f735782ef0" providerId="ADAL" clId="{5E123BBB-F752-4B04-A882-406739EEA861}" dt="2024-07-11T06:16:43.413" v="3390" actId="1076"/>
          <ac:picMkLst>
            <pc:docMk/>
            <pc:sldMk cId="774517851" sldId="264"/>
            <ac:picMk id="15" creationId="{8CF70025-8600-02CB-01B0-6FA16FC89AC7}"/>
          </ac:picMkLst>
        </pc:picChg>
        <pc:picChg chg="add del mod">
          <ac:chgData name="鈴木 栄之心(suzuki-einoshin.cq3)" userId="59b9bc30-94fb-4888-9603-60f735782ef0" providerId="ADAL" clId="{5E123BBB-F752-4B04-A882-406739EEA861}" dt="2024-07-11T06:14:19.503" v="3277" actId="478"/>
          <ac:picMkLst>
            <pc:docMk/>
            <pc:sldMk cId="774517851" sldId="264"/>
            <ac:picMk id="17" creationId="{BF940021-6BDF-20CA-9675-F5A55F9F2D33}"/>
          </ac:picMkLst>
        </pc:picChg>
        <pc:picChg chg="del">
          <ac:chgData name="鈴木 栄之心(suzuki-einoshin.cq3)" userId="59b9bc30-94fb-4888-9603-60f735782ef0" providerId="ADAL" clId="{5E123BBB-F752-4B04-A882-406739EEA861}" dt="2024-07-11T06:12:09.973" v="3265" actId="478"/>
          <ac:picMkLst>
            <pc:docMk/>
            <pc:sldMk cId="774517851" sldId="264"/>
            <ac:picMk id="41" creationId="{3406AC17-C151-B4D2-8777-C43E15FBDB0F}"/>
          </ac:picMkLst>
        </pc:picChg>
        <pc:picChg chg="del">
          <ac:chgData name="鈴木 栄之心(suzuki-einoshin.cq3)" userId="59b9bc30-94fb-4888-9603-60f735782ef0" providerId="ADAL" clId="{5E123BBB-F752-4B04-A882-406739EEA861}" dt="2024-07-11T06:12:39.308" v="3270" actId="478"/>
          <ac:picMkLst>
            <pc:docMk/>
            <pc:sldMk cId="774517851" sldId="264"/>
            <ac:picMk id="45" creationId="{463833DF-F064-9C30-BD13-05BDB09F4BBE}"/>
          </ac:picMkLst>
        </pc:picChg>
      </pc:sldChg>
      <pc:sldChg chg="modSp mod">
        <pc:chgData name="鈴木 栄之心(suzuki-einoshin.cq3)" userId="59b9bc30-94fb-4888-9603-60f735782ef0" providerId="ADAL" clId="{5E123BBB-F752-4B04-A882-406739EEA861}" dt="2024-07-11T06:28:51.202" v="3944"/>
        <pc:sldMkLst>
          <pc:docMk/>
          <pc:sldMk cId="2135804225" sldId="265"/>
        </pc:sldMkLst>
        <pc:spChg chg="mod">
          <ac:chgData name="鈴木 栄之心(suzuki-einoshin.cq3)" userId="59b9bc30-94fb-4888-9603-60f735782ef0" providerId="ADAL" clId="{5E123BBB-F752-4B04-A882-406739EEA861}" dt="2024-07-11T06:25:40.005" v="3695" actId="20577"/>
          <ac:spMkLst>
            <pc:docMk/>
            <pc:sldMk cId="2135804225" sldId="265"/>
            <ac:spMk id="5" creationId="{B46A8C0C-1476-31C6-C4B0-B868303C2C63}"/>
          </ac:spMkLst>
        </pc:spChg>
        <pc:spChg chg="mod">
          <ac:chgData name="鈴木 栄之心(suzuki-einoshin.cq3)" userId="59b9bc30-94fb-4888-9603-60f735782ef0" providerId="ADAL" clId="{5E123BBB-F752-4B04-A882-406739EEA861}" dt="2024-07-11T06:28:51.202" v="3944"/>
          <ac:spMkLst>
            <pc:docMk/>
            <pc:sldMk cId="2135804225" sldId="265"/>
            <ac:spMk id="6" creationId="{D6414386-1C39-F5DB-4EC7-79A41A0D00AD}"/>
          </ac:spMkLst>
        </pc:spChg>
      </pc:sldChg>
      <pc:sldChg chg="modSp mod">
        <pc:chgData name="鈴木 栄之心(suzuki-einoshin.cq3)" userId="59b9bc30-94fb-4888-9603-60f735782ef0" providerId="ADAL" clId="{5E123BBB-F752-4B04-A882-406739EEA861}" dt="2024-07-11T05:05:24.834" v="368" actId="14100"/>
        <pc:sldMkLst>
          <pc:docMk/>
          <pc:sldMk cId="3860257519" sldId="266"/>
        </pc:sldMkLst>
        <pc:spChg chg="mod">
          <ac:chgData name="鈴木 栄之心(suzuki-einoshin.cq3)" userId="59b9bc30-94fb-4888-9603-60f735782ef0" providerId="ADAL" clId="{5E123BBB-F752-4B04-A882-406739EEA861}" dt="2024-07-11T05:05:24.834" v="368" actId="14100"/>
          <ac:spMkLst>
            <pc:docMk/>
            <pc:sldMk cId="3860257519" sldId="266"/>
            <ac:spMk id="5" creationId="{23B87588-81A2-0752-661D-B808D1EC7BA7}"/>
          </ac:spMkLst>
        </pc:spChg>
        <pc:spChg chg="mod">
          <ac:chgData name="鈴木 栄之心(suzuki-einoshin.cq3)" userId="59b9bc30-94fb-4888-9603-60f735782ef0" providerId="ADAL" clId="{5E123BBB-F752-4B04-A882-406739EEA861}" dt="2024-07-11T05:04:33.248" v="363" actId="20577"/>
          <ac:spMkLst>
            <pc:docMk/>
            <pc:sldMk cId="3860257519" sldId="266"/>
            <ac:spMk id="7" creationId="{2871B408-CC79-EDFD-219B-A68BF6CCBB6D}"/>
          </ac:spMkLst>
        </pc:spChg>
        <pc:spChg chg="mod">
          <ac:chgData name="鈴木 栄之心(suzuki-einoshin.cq3)" userId="59b9bc30-94fb-4888-9603-60f735782ef0" providerId="ADAL" clId="{5E123BBB-F752-4B04-A882-406739EEA861}" dt="2024-07-11T05:05:20.064" v="367" actId="1076"/>
          <ac:spMkLst>
            <pc:docMk/>
            <pc:sldMk cId="3860257519" sldId="266"/>
            <ac:spMk id="9" creationId="{209B007A-5F7C-9C13-3FC8-27E89275D0AC}"/>
          </ac:spMkLst>
        </pc:spChg>
      </pc:sldChg>
      <pc:sldChg chg="addSp delSp modSp mod">
        <pc:chgData name="鈴木 栄之心(suzuki-einoshin.cq3)" userId="59b9bc30-94fb-4888-9603-60f735782ef0" providerId="ADAL" clId="{5E123BBB-F752-4B04-A882-406739EEA861}" dt="2024-07-11T06:12:52.105" v="3273" actId="478"/>
        <pc:sldMkLst>
          <pc:docMk/>
          <pc:sldMk cId="1048887717" sldId="274"/>
        </pc:sldMkLst>
        <pc:spChg chg="add del mod">
          <ac:chgData name="鈴木 栄之心(suzuki-einoshin.cq3)" userId="59b9bc30-94fb-4888-9603-60f735782ef0" providerId="ADAL" clId="{5E123BBB-F752-4B04-A882-406739EEA861}" dt="2024-07-11T06:12:29.192" v="3268" actId="478"/>
          <ac:spMkLst>
            <pc:docMk/>
            <pc:sldMk cId="1048887717" sldId="274"/>
            <ac:spMk id="4" creationId="{6F1ED47B-E68A-E8B6-A963-9BBA86F68255}"/>
          </ac:spMkLst>
        </pc:spChg>
        <pc:spChg chg="add del mod">
          <ac:chgData name="鈴木 栄之心(suzuki-einoshin.cq3)" userId="59b9bc30-94fb-4888-9603-60f735782ef0" providerId="ADAL" clId="{5E123BBB-F752-4B04-A882-406739EEA861}" dt="2024-07-11T06:12:29.192" v="3268" actId="478"/>
          <ac:spMkLst>
            <pc:docMk/>
            <pc:sldMk cId="1048887717" sldId="274"/>
            <ac:spMk id="9" creationId="{11B5F742-8D21-D7F1-06AD-94051CA95470}"/>
          </ac:spMkLst>
        </pc:spChg>
        <pc:spChg chg="add del mod">
          <ac:chgData name="鈴木 栄之心(suzuki-einoshin.cq3)" userId="59b9bc30-94fb-4888-9603-60f735782ef0" providerId="ADAL" clId="{5E123BBB-F752-4B04-A882-406739EEA861}" dt="2024-07-11T06:12:29.192" v="3268" actId="478"/>
          <ac:spMkLst>
            <pc:docMk/>
            <pc:sldMk cId="1048887717" sldId="274"/>
            <ac:spMk id="11" creationId="{82C2804C-1AA9-E726-724A-C47F662FC0D5}"/>
          </ac:spMkLst>
        </pc:spChg>
        <pc:spChg chg="add del mod">
          <ac:chgData name="鈴木 栄之心(suzuki-einoshin.cq3)" userId="59b9bc30-94fb-4888-9603-60f735782ef0" providerId="ADAL" clId="{5E123BBB-F752-4B04-A882-406739EEA861}" dt="2024-07-11T06:12:52.105" v="3273" actId="478"/>
          <ac:spMkLst>
            <pc:docMk/>
            <pc:sldMk cId="1048887717" sldId="274"/>
            <ac:spMk id="13" creationId="{A835978E-AF89-F1A2-CA31-7694C453C8B9}"/>
          </ac:spMkLst>
        </pc:spChg>
        <pc:spChg chg="add del mod">
          <ac:chgData name="鈴木 栄之心(suzuki-einoshin.cq3)" userId="59b9bc30-94fb-4888-9603-60f735782ef0" providerId="ADAL" clId="{5E123BBB-F752-4B04-A882-406739EEA861}" dt="2024-07-11T06:12:52.105" v="3273" actId="478"/>
          <ac:spMkLst>
            <pc:docMk/>
            <pc:sldMk cId="1048887717" sldId="274"/>
            <ac:spMk id="14" creationId="{361536D4-C465-EE5A-2AB0-A37815D7BEAA}"/>
          </ac:spMkLst>
        </pc:spChg>
        <pc:spChg chg="add del mod">
          <ac:chgData name="鈴木 栄之心(suzuki-einoshin.cq3)" userId="59b9bc30-94fb-4888-9603-60f735782ef0" providerId="ADAL" clId="{5E123BBB-F752-4B04-A882-406739EEA861}" dt="2024-07-11T06:12:52.105" v="3273" actId="478"/>
          <ac:spMkLst>
            <pc:docMk/>
            <pc:sldMk cId="1048887717" sldId="274"/>
            <ac:spMk id="15" creationId="{E5092D1A-1EE6-F272-EBBD-0200F5F3024C}"/>
          </ac:spMkLst>
        </pc:spChg>
        <pc:picChg chg="add del mod">
          <ac:chgData name="鈴木 栄之心(suzuki-einoshin.cq3)" userId="59b9bc30-94fb-4888-9603-60f735782ef0" providerId="ADAL" clId="{5E123BBB-F752-4B04-A882-406739EEA861}" dt="2024-07-11T06:12:29.192" v="3268" actId="478"/>
          <ac:picMkLst>
            <pc:docMk/>
            <pc:sldMk cId="1048887717" sldId="274"/>
            <ac:picMk id="12" creationId="{C9C7C117-A9BB-CD2E-5B10-6ACF7312A29E}"/>
          </ac:picMkLst>
        </pc:picChg>
        <pc:picChg chg="add del mod">
          <ac:chgData name="鈴木 栄之心(suzuki-einoshin.cq3)" userId="59b9bc30-94fb-4888-9603-60f735782ef0" providerId="ADAL" clId="{5E123BBB-F752-4B04-A882-406739EEA861}" dt="2024-07-11T06:12:52.105" v="3273" actId="478"/>
          <ac:picMkLst>
            <pc:docMk/>
            <pc:sldMk cId="1048887717" sldId="274"/>
            <ac:picMk id="16" creationId="{515DD8CD-20E9-92A0-3AEA-7F3194C7BBF3}"/>
          </ac:picMkLst>
        </pc:picChg>
      </pc:sldChg>
      <pc:sldChg chg="addSp delSp del mod">
        <pc:chgData name="鈴木 栄之心(suzuki-einoshin.cq3)" userId="59b9bc30-94fb-4888-9603-60f735782ef0" providerId="ADAL" clId="{5E123BBB-F752-4B04-A882-406739EEA861}" dt="2024-07-11T04:59:39.048" v="27" actId="2696"/>
        <pc:sldMkLst>
          <pc:docMk/>
          <pc:sldMk cId="1766196399" sldId="306"/>
        </pc:sldMkLst>
        <pc:spChg chg="add del">
          <ac:chgData name="鈴木 栄之心(suzuki-einoshin.cq3)" userId="59b9bc30-94fb-4888-9603-60f735782ef0" providerId="ADAL" clId="{5E123BBB-F752-4B04-A882-406739EEA861}" dt="2024-07-11T04:58:51.972" v="25" actId="478"/>
          <ac:spMkLst>
            <pc:docMk/>
            <pc:sldMk cId="1766196399" sldId="306"/>
            <ac:spMk id="2" creationId="{C8EC9B91-3EA5-1AB0-66F9-5875345BF457}"/>
          </ac:spMkLst>
        </pc:spChg>
        <pc:spChg chg="del">
          <ac:chgData name="鈴木 栄之心(suzuki-einoshin.cq3)" userId="59b9bc30-94fb-4888-9603-60f735782ef0" providerId="ADAL" clId="{5E123BBB-F752-4B04-A882-406739EEA861}" dt="2024-07-11T04:59:10.065" v="26" actId="478"/>
          <ac:spMkLst>
            <pc:docMk/>
            <pc:sldMk cId="1766196399" sldId="306"/>
            <ac:spMk id="4" creationId="{9C32B4D6-93C4-3BD6-D652-A0B835AE6E08}"/>
          </ac:spMkLst>
        </pc:spChg>
        <pc:spChg chg="add del">
          <ac:chgData name="鈴木 栄之心(suzuki-einoshin.cq3)" userId="59b9bc30-94fb-4888-9603-60f735782ef0" providerId="ADAL" clId="{5E123BBB-F752-4B04-A882-406739EEA861}" dt="2024-07-11T04:58:51.972" v="25" actId="478"/>
          <ac:spMkLst>
            <pc:docMk/>
            <pc:sldMk cId="1766196399" sldId="306"/>
            <ac:spMk id="18" creationId="{DD986870-20F5-CDA8-2677-05CD9AFEC76A}"/>
          </ac:spMkLst>
        </pc:spChg>
      </pc:sldChg>
      <pc:sldChg chg="modSp mod">
        <pc:chgData name="鈴木 栄之心(suzuki-einoshin.cq3)" userId="59b9bc30-94fb-4888-9603-60f735782ef0" providerId="ADAL" clId="{5E123BBB-F752-4B04-A882-406739EEA861}" dt="2024-07-11T06:21:33.585" v="3527" actId="14100"/>
        <pc:sldMkLst>
          <pc:docMk/>
          <pc:sldMk cId="3867423440" sldId="310"/>
        </pc:sldMkLst>
        <pc:spChg chg="mod">
          <ac:chgData name="鈴木 栄之心(suzuki-einoshin.cq3)" userId="59b9bc30-94fb-4888-9603-60f735782ef0" providerId="ADAL" clId="{5E123BBB-F752-4B04-A882-406739EEA861}" dt="2024-07-11T06:21:33.585" v="3527" actId="14100"/>
          <ac:spMkLst>
            <pc:docMk/>
            <pc:sldMk cId="3867423440" sldId="310"/>
            <ac:spMk id="6" creationId="{AE0E237B-4967-D9FE-8BEF-33B938FB4949}"/>
          </ac:spMkLst>
        </pc:spChg>
      </pc:sldChg>
      <pc:sldChg chg="delSp del mod">
        <pc:chgData name="鈴木 栄之心(suzuki-einoshin.cq3)" userId="59b9bc30-94fb-4888-9603-60f735782ef0" providerId="ADAL" clId="{5E123BBB-F752-4B04-A882-406739EEA861}" dt="2024-07-11T05:00:39.893" v="30" actId="2696"/>
        <pc:sldMkLst>
          <pc:docMk/>
          <pc:sldMk cId="11703784" sldId="319"/>
        </pc:sldMkLst>
        <pc:spChg chg="del">
          <ac:chgData name="鈴木 栄之心(suzuki-einoshin.cq3)" userId="59b9bc30-94fb-4888-9603-60f735782ef0" providerId="ADAL" clId="{5E123BBB-F752-4B04-A882-406739EEA861}" dt="2024-07-11T04:59:42.386" v="28" actId="478"/>
          <ac:spMkLst>
            <pc:docMk/>
            <pc:sldMk cId="11703784" sldId="319"/>
            <ac:spMk id="2" creationId="{F2EA57FC-49EA-0272-77EE-E7667DB3D1FF}"/>
          </ac:spMkLst>
        </pc:spChg>
        <pc:spChg chg="del">
          <ac:chgData name="鈴木 栄之心(suzuki-einoshin.cq3)" userId="59b9bc30-94fb-4888-9603-60f735782ef0" providerId="ADAL" clId="{5E123BBB-F752-4B04-A882-406739EEA861}" dt="2024-07-11T04:59:46.406" v="29" actId="478"/>
          <ac:spMkLst>
            <pc:docMk/>
            <pc:sldMk cId="11703784" sldId="319"/>
            <ac:spMk id="3" creationId="{0EDF7157-BEFE-0A8B-EDB1-BA1D56A02418}"/>
          </ac:spMkLst>
        </pc:spChg>
        <pc:spChg chg="del">
          <ac:chgData name="鈴木 栄之心(suzuki-einoshin.cq3)" userId="59b9bc30-94fb-4888-9603-60f735782ef0" providerId="ADAL" clId="{5E123BBB-F752-4B04-A882-406739EEA861}" dt="2024-07-11T04:59:42.386" v="28" actId="478"/>
          <ac:spMkLst>
            <pc:docMk/>
            <pc:sldMk cId="11703784" sldId="319"/>
            <ac:spMk id="4" creationId="{C1007D66-C345-707A-3A88-6E34D634C121}"/>
          </ac:spMkLst>
        </pc:spChg>
      </pc:sldChg>
      <pc:sldChg chg="modSp mod">
        <pc:chgData name="鈴木 栄之心(suzuki-einoshin.cq3)" userId="59b9bc30-94fb-4888-9603-60f735782ef0" providerId="ADAL" clId="{5E123BBB-F752-4B04-A882-406739EEA861}" dt="2024-07-11T06:11:08.009" v="3264" actId="20577"/>
        <pc:sldMkLst>
          <pc:docMk/>
          <pc:sldMk cId="1676384576" sldId="320"/>
        </pc:sldMkLst>
        <pc:spChg chg="mod">
          <ac:chgData name="鈴木 栄之心(suzuki-einoshin.cq3)" userId="59b9bc30-94fb-4888-9603-60f735782ef0" providerId="ADAL" clId="{5E123BBB-F752-4B04-A882-406739EEA861}" dt="2024-07-11T06:11:08.009" v="3264" actId="20577"/>
          <ac:spMkLst>
            <pc:docMk/>
            <pc:sldMk cId="1676384576" sldId="320"/>
            <ac:spMk id="6" creationId="{C67F94D6-8785-1B96-4D84-98E607BE6AAD}"/>
          </ac:spMkLst>
        </pc:spChg>
      </pc:sldChg>
    </pc:docChg>
  </pc:docChgLst>
  <pc:docChgLst>
    <pc:chgData name="鈴木 栄之心(suzuki-einoshin.cq3)" userId="59b9bc30-94fb-4888-9603-60f735782ef0" providerId="ADAL" clId="{902ACBDD-6D31-4F97-BF44-574BAB4EC58B}"/>
    <pc:docChg chg="modSld">
      <pc:chgData name="鈴木 栄之心(suzuki-einoshin.cq3)" userId="59b9bc30-94fb-4888-9603-60f735782ef0" providerId="ADAL" clId="{902ACBDD-6D31-4F97-BF44-574BAB4EC58B}" dt="2024-06-18T01:29:36.177" v="8"/>
      <pc:docMkLst>
        <pc:docMk/>
      </pc:docMkLst>
      <pc:sldChg chg="modSp mod">
        <pc:chgData name="鈴木 栄之心(suzuki-einoshin.cq3)" userId="59b9bc30-94fb-4888-9603-60f735782ef0" providerId="ADAL" clId="{902ACBDD-6D31-4F97-BF44-574BAB4EC58B}" dt="2024-06-18T01:29:36.177" v="8"/>
        <pc:sldMkLst>
          <pc:docMk/>
          <pc:sldMk cId="506152098" sldId="303"/>
        </pc:sldMkLst>
        <pc:spChg chg="mod">
          <ac:chgData name="鈴木 栄之心(suzuki-einoshin.cq3)" userId="59b9bc30-94fb-4888-9603-60f735782ef0" providerId="ADAL" clId="{902ACBDD-6D31-4F97-BF44-574BAB4EC58B}" dt="2024-06-18T01:29:36.177" v="8"/>
          <ac:spMkLst>
            <pc:docMk/>
            <pc:sldMk cId="506152098" sldId="303"/>
            <ac:spMk id="8" creationId="{F2203339-9583-CE59-9105-6C31EFCE03BB}"/>
          </ac:spMkLst>
        </pc:spChg>
      </pc:sldChg>
    </pc:docChg>
  </pc:docChgLst>
  <pc:docChgLst>
    <pc:chgData name="鈴木 栄之心(suzuki-einoshin.cq3)" userId="59b9bc30-94fb-4888-9603-60f735782ef0" providerId="ADAL" clId="{B3A0A896-F43A-43D5-AE1C-73329C48DBBC}"/>
    <pc:docChg chg="undo redo custSel addSld delSld modSld sldOrd">
      <pc:chgData name="鈴木 栄之心(suzuki-einoshin.cq3)" userId="59b9bc30-94fb-4888-9603-60f735782ef0" providerId="ADAL" clId="{B3A0A896-F43A-43D5-AE1C-73329C48DBBC}" dt="2024-03-16T11:15:30.230" v="8442" actId="20577"/>
      <pc:docMkLst>
        <pc:docMk/>
      </pc:docMkLst>
      <pc:sldChg chg="modSp mod">
        <pc:chgData name="鈴木 栄之心(suzuki-einoshin.cq3)" userId="59b9bc30-94fb-4888-9603-60f735782ef0" providerId="ADAL" clId="{B3A0A896-F43A-43D5-AE1C-73329C48DBBC}" dt="2024-03-16T05:50:55.543" v="63"/>
        <pc:sldMkLst>
          <pc:docMk/>
          <pc:sldMk cId="363907217" sldId="260"/>
        </pc:sldMkLst>
        <pc:graphicFrameChg chg="mod modGraphic">
          <ac:chgData name="鈴木 栄之心(suzuki-einoshin.cq3)" userId="59b9bc30-94fb-4888-9603-60f735782ef0" providerId="ADAL" clId="{B3A0A896-F43A-43D5-AE1C-73329C48DBBC}" dt="2024-03-16T05:50:55.543" v="63"/>
          <ac:graphicFrameMkLst>
            <pc:docMk/>
            <pc:sldMk cId="363907217" sldId="260"/>
            <ac:graphicFrameMk id="6" creationId="{38ED2F7E-A7B7-6AAE-A110-DD15A7B27F32}"/>
          </ac:graphicFrameMkLst>
        </pc:graphicFrameChg>
      </pc:sldChg>
      <pc:sldChg chg="addSp delSp modSp mod">
        <pc:chgData name="鈴木 栄之心(suzuki-einoshin.cq3)" userId="59b9bc30-94fb-4888-9603-60f735782ef0" providerId="ADAL" clId="{B3A0A896-F43A-43D5-AE1C-73329C48DBBC}" dt="2024-03-16T10:42:36.093" v="6680" actId="1076"/>
        <pc:sldMkLst>
          <pc:docMk/>
          <pc:sldMk cId="3860257519" sldId="266"/>
        </pc:sldMkLst>
        <pc:spChg chg="add mod">
          <ac:chgData name="鈴木 栄之心(suzuki-einoshin.cq3)" userId="59b9bc30-94fb-4888-9603-60f735782ef0" providerId="ADAL" clId="{B3A0A896-F43A-43D5-AE1C-73329C48DBBC}" dt="2024-03-16T10:42:31.130" v="6679" actId="1076"/>
          <ac:spMkLst>
            <pc:docMk/>
            <pc:sldMk cId="3860257519" sldId="266"/>
            <ac:spMk id="5" creationId="{23B87588-81A2-0752-661D-B808D1EC7BA7}"/>
          </ac:spMkLst>
        </pc:spChg>
        <pc:spChg chg="mod">
          <ac:chgData name="鈴木 栄之心(suzuki-einoshin.cq3)" userId="59b9bc30-94fb-4888-9603-60f735782ef0" providerId="ADAL" clId="{B3A0A896-F43A-43D5-AE1C-73329C48DBBC}" dt="2024-03-16T10:42:36.093" v="6680" actId="1076"/>
          <ac:spMkLst>
            <pc:docMk/>
            <pc:sldMk cId="3860257519" sldId="266"/>
            <ac:spMk id="9" creationId="{209B007A-5F7C-9C13-3FC8-27E89275D0AC}"/>
          </ac:spMkLst>
        </pc:spChg>
        <pc:spChg chg="del mod">
          <ac:chgData name="鈴木 栄之心(suzuki-einoshin.cq3)" userId="59b9bc30-94fb-4888-9603-60f735782ef0" providerId="ADAL" clId="{B3A0A896-F43A-43D5-AE1C-73329C48DBBC}" dt="2024-03-16T10:33:05.538" v="6414" actId="478"/>
          <ac:spMkLst>
            <pc:docMk/>
            <pc:sldMk cId="3860257519" sldId="266"/>
            <ac:spMk id="10" creationId="{0E4B2295-FB98-F61B-951B-BAB0EEB479C0}"/>
          </ac:spMkLst>
        </pc:spChg>
      </pc:sldChg>
      <pc:sldChg chg="modSp mod">
        <pc:chgData name="鈴木 栄之心(suzuki-einoshin.cq3)" userId="59b9bc30-94fb-4888-9603-60f735782ef0" providerId="ADAL" clId="{B3A0A896-F43A-43D5-AE1C-73329C48DBBC}" dt="2024-03-16T06:09:52.042" v="280" actId="20577"/>
        <pc:sldMkLst>
          <pc:docMk/>
          <pc:sldMk cId="1386355754" sldId="267"/>
        </pc:sldMkLst>
        <pc:spChg chg="mod">
          <ac:chgData name="鈴木 栄之心(suzuki-einoshin.cq3)" userId="59b9bc30-94fb-4888-9603-60f735782ef0" providerId="ADAL" clId="{B3A0A896-F43A-43D5-AE1C-73329C48DBBC}" dt="2024-03-16T06:09:52.042" v="280" actId="20577"/>
          <ac:spMkLst>
            <pc:docMk/>
            <pc:sldMk cId="1386355754" sldId="267"/>
            <ac:spMk id="9" creationId="{683FBF3F-0FE4-5161-4C69-F4EAA7A9F453}"/>
          </ac:spMkLst>
        </pc:spChg>
      </pc:sldChg>
      <pc:sldChg chg="modSp mod">
        <pc:chgData name="鈴木 栄之心(suzuki-einoshin.cq3)" userId="59b9bc30-94fb-4888-9603-60f735782ef0" providerId="ADAL" clId="{B3A0A896-F43A-43D5-AE1C-73329C48DBBC}" dt="2024-03-16T06:10:57.614" v="291" actId="1076"/>
        <pc:sldMkLst>
          <pc:docMk/>
          <pc:sldMk cId="1500876238" sldId="275"/>
        </pc:sldMkLst>
        <pc:spChg chg="mod">
          <ac:chgData name="鈴木 栄之心(suzuki-einoshin.cq3)" userId="59b9bc30-94fb-4888-9603-60f735782ef0" providerId="ADAL" clId="{B3A0A896-F43A-43D5-AE1C-73329C48DBBC}" dt="2024-03-16T06:10:57.614" v="291" actId="1076"/>
          <ac:spMkLst>
            <pc:docMk/>
            <pc:sldMk cId="1500876238" sldId="275"/>
            <ac:spMk id="12" creationId="{AC4A8765-2848-27E7-3D3A-2E537125C503}"/>
          </ac:spMkLst>
        </pc:spChg>
        <pc:spChg chg="mod">
          <ac:chgData name="鈴木 栄之心(suzuki-einoshin.cq3)" userId="59b9bc30-94fb-4888-9603-60f735782ef0" providerId="ADAL" clId="{B3A0A896-F43A-43D5-AE1C-73329C48DBBC}" dt="2024-03-16T06:10:53.029" v="290" actId="1035"/>
          <ac:spMkLst>
            <pc:docMk/>
            <pc:sldMk cId="1500876238" sldId="275"/>
            <ac:spMk id="13" creationId="{8DDD6D25-6A00-E197-335E-E69B8968CDCB}"/>
          </ac:spMkLst>
        </pc:spChg>
      </pc:sldChg>
      <pc:sldChg chg="modSp mod">
        <pc:chgData name="鈴木 栄之心(suzuki-einoshin.cq3)" userId="59b9bc30-94fb-4888-9603-60f735782ef0" providerId="ADAL" clId="{B3A0A896-F43A-43D5-AE1C-73329C48DBBC}" dt="2024-03-16T10:06:10.308" v="5485"/>
        <pc:sldMkLst>
          <pc:docMk/>
          <pc:sldMk cId="4181852655" sldId="278"/>
        </pc:sldMkLst>
        <pc:spChg chg="mod">
          <ac:chgData name="鈴木 栄之心(suzuki-einoshin.cq3)" userId="59b9bc30-94fb-4888-9603-60f735782ef0" providerId="ADAL" clId="{B3A0A896-F43A-43D5-AE1C-73329C48DBBC}" dt="2024-03-16T06:12:02.817" v="299" actId="20577"/>
          <ac:spMkLst>
            <pc:docMk/>
            <pc:sldMk cId="4181852655" sldId="278"/>
            <ac:spMk id="4" creationId="{9459A2D4-A430-56C3-B9B7-FC6EDA167FDC}"/>
          </ac:spMkLst>
        </pc:spChg>
        <pc:spChg chg="mod">
          <ac:chgData name="鈴木 栄之心(suzuki-einoshin.cq3)" userId="59b9bc30-94fb-4888-9603-60f735782ef0" providerId="ADAL" clId="{B3A0A896-F43A-43D5-AE1C-73329C48DBBC}" dt="2024-03-16T10:06:10.308" v="5485"/>
          <ac:spMkLst>
            <pc:docMk/>
            <pc:sldMk cId="4181852655" sldId="278"/>
            <ac:spMk id="9" creationId="{9DA5E3C3-3FC3-AB07-369A-24CD4744936B}"/>
          </ac:spMkLst>
        </pc:spChg>
      </pc:sldChg>
      <pc:sldChg chg="modSp mod">
        <pc:chgData name="鈴木 栄之心(suzuki-einoshin.cq3)" userId="59b9bc30-94fb-4888-9603-60f735782ef0" providerId="ADAL" clId="{B3A0A896-F43A-43D5-AE1C-73329C48DBBC}" dt="2024-03-16T06:20:07.641" v="406"/>
        <pc:sldMkLst>
          <pc:docMk/>
          <pc:sldMk cId="1949926009" sldId="279"/>
        </pc:sldMkLst>
        <pc:spChg chg="mod">
          <ac:chgData name="鈴木 栄之心(suzuki-einoshin.cq3)" userId="59b9bc30-94fb-4888-9603-60f735782ef0" providerId="ADAL" clId="{B3A0A896-F43A-43D5-AE1C-73329C48DBBC}" dt="2024-03-16T06:20:07.641" v="406"/>
          <ac:spMkLst>
            <pc:docMk/>
            <pc:sldMk cId="1949926009" sldId="279"/>
            <ac:spMk id="5" creationId="{F3AD58F0-9556-9FFE-959A-11F7D9BD9D5F}"/>
          </ac:spMkLst>
        </pc:spChg>
      </pc:sldChg>
      <pc:sldChg chg="del">
        <pc:chgData name="鈴木 栄之心(suzuki-einoshin.cq3)" userId="59b9bc30-94fb-4888-9603-60f735782ef0" providerId="ADAL" clId="{B3A0A896-F43A-43D5-AE1C-73329C48DBBC}" dt="2024-03-16T09:56:29.710" v="4999" actId="47"/>
        <pc:sldMkLst>
          <pc:docMk/>
          <pc:sldMk cId="3115778645" sldId="280"/>
        </pc:sldMkLst>
      </pc:sldChg>
      <pc:sldChg chg="del">
        <pc:chgData name="鈴木 栄之心(suzuki-einoshin.cq3)" userId="59b9bc30-94fb-4888-9603-60f735782ef0" providerId="ADAL" clId="{B3A0A896-F43A-43D5-AE1C-73329C48DBBC}" dt="2024-03-16T09:56:30.671" v="5000" actId="47"/>
        <pc:sldMkLst>
          <pc:docMk/>
          <pc:sldMk cId="2850598119" sldId="281"/>
        </pc:sldMkLst>
      </pc:sldChg>
      <pc:sldChg chg="del">
        <pc:chgData name="鈴木 栄之心(suzuki-einoshin.cq3)" userId="59b9bc30-94fb-4888-9603-60f735782ef0" providerId="ADAL" clId="{B3A0A896-F43A-43D5-AE1C-73329C48DBBC}" dt="2024-03-16T09:56:32.836" v="5001" actId="47"/>
        <pc:sldMkLst>
          <pc:docMk/>
          <pc:sldMk cId="29172646" sldId="282"/>
        </pc:sldMkLst>
      </pc:sldChg>
      <pc:sldChg chg="modSp mod">
        <pc:chgData name="鈴木 栄之心(suzuki-einoshin.cq3)" userId="59b9bc30-94fb-4888-9603-60f735782ef0" providerId="ADAL" clId="{B3A0A896-F43A-43D5-AE1C-73329C48DBBC}" dt="2024-03-16T09:45:52.281" v="4497"/>
        <pc:sldMkLst>
          <pc:docMk/>
          <pc:sldMk cId="2416679770" sldId="283"/>
        </pc:sldMkLst>
        <pc:spChg chg="mod">
          <ac:chgData name="鈴木 栄之心(suzuki-einoshin.cq3)" userId="59b9bc30-94fb-4888-9603-60f735782ef0" providerId="ADAL" clId="{B3A0A896-F43A-43D5-AE1C-73329C48DBBC}" dt="2024-03-16T09:45:52.281" v="4497"/>
          <ac:spMkLst>
            <pc:docMk/>
            <pc:sldMk cId="2416679770" sldId="283"/>
            <ac:spMk id="8" creationId="{87B517B7-D431-8FB9-AB64-842600F39B81}"/>
          </ac:spMkLst>
        </pc:spChg>
      </pc:sldChg>
      <pc:sldChg chg="modSp mod">
        <pc:chgData name="鈴木 栄之心(suzuki-einoshin.cq3)" userId="59b9bc30-94fb-4888-9603-60f735782ef0" providerId="ADAL" clId="{B3A0A896-F43A-43D5-AE1C-73329C48DBBC}" dt="2024-03-16T06:07:26.655" v="272"/>
        <pc:sldMkLst>
          <pc:docMk/>
          <pc:sldMk cId="1955839131" sldId="284"/>
        </pc:sldMkLst>
        <pc:spChg chg="mod">
          <ac:chgData name="鈴木 栄之心(suzuki-einoshin.cq3)" userId="59b9bc30-94fb-4888-9603-60f735782ef0" providerId="ADAL" clId="{B3A0A896-F43A-43D5-AE1C-73329C48DBBC}" dt="2024-03-16T06:07:26.655" v="272"/>
          <ac:spMkLst>
            <pc:docMk/>
            <pc:sldMk cId="1955839131" sldId="284"/>
            <ac:spMk id="4" creationId="{D6E80FC0-99A9-026B-9D49-10B6F5C615D5}"/>
          </ac:spMkLst>
        </pc:spChg>
      </pc:sldChg>
      <pc:sldChg chg="modSp mod">
        <pc:chgData name="鈴木 栄之心(suzuki-einoshin.cq3)" userId="59b9bc30-94fb-4888-9603-60f735782ef0" providerId="ADAL" clId="{B3A0A896-F43A-43D5-AE1C-73329C48DBBC}" dt="2024-03-16T09:39:54.870" v="4362" actId="948"/>
        <pc:sldMkLst>
          <pc:docMk/>
          <pc:sldMk cId="2404117323" sldId="289"/>
        </pc:sldMkLst>
        <pc:spChg chg="mod">
          <ac:chgData name="鈴木 栄之心(suzuki-einoshin.cq3)" userId="59b9bc30-94fb-4888-9603-60f735782ef0" providerId="ADAL" clId="{B3A0A896-F43A-43D5-AE1C-73329C48DBBC}" dt="2024-03-16T09:39:54.870" v="4362" actId="948"/>
          <ac:spMkLst>
            <pc:docMk/>
            <pc:sldMk cId="2404117323" sldId="289"/>
            <ac:spMk id="9" creationId="{683FBF3F-0FE4-5161-4C69-F4EAA7A9F453}"/>
          </ac:spMkLst>
        </pc:spChg>
      </pc:sldChg>
      <pc:sldChg chg="modSp mod">
        <pc:chgData name="鈴木 栄之心(suzuki-einoshin.cq3)" userId="59b9bc30-94fb-4888-9603-60f735782ef0" providerId="ADAL" clId="{B3A0A896-F43A-43D5-AE1C-73329C48DBBC}" dt="2024-03-16T09:41:36.587" v="4374"/>
        <pc:sldMkLst>
          <pc:docMk/>
          <pc:sldMk cId="1582324130" sldId="290"/>
        </pc:sldMkLst>
        <pc:spChg chg="mod">
          <ac:chgData name="鈴木 栄之心(suzuki-einoshin.cq3)" userId="59b9bc30-94fb-4888-9603-60f735782ef0" providerId="ADAL" clId="{B3A0A896-F43A-43D5-AE1C-73329C48DBBC}" dt="2024-03-16T09:41:36.587" v="4374"/>
          <ac:spMkLst>
            <pc:docMk/>
            <pc:sldMk cId="1582324130" sldId="290"/>
            <ac:spMk id="10" creationId="{1F3905DA-0CDA-36B3-5553-24917B7CA388}"/>
          </ac:spMkLst>
        </pc:spChg>
      </pc:sldChg>
      <pc:sldChg chg="modSp mod">
        <pc:chgData name="鈴木 栄之心(suzuki-einoshin.cq3)" userId="59b9bc30-94fb-4888-9603-60f735782ef0" providerId="ADAL" clId="{B3A0A896-F43A-43D5-AE1C-73329C48DBBC}" dt="2024-03-16T10:08:41.139" v="5504" actId="14100"/>
        <pc:sldMkLst>
          <pc:docMk/>
          <pc:sldMk cId="3552934736" sldId="292"/>
        </pc:sldMkLst>
        <pc:spChg chg="mod">
          <ac:chgData name="鈴木 栄之心(suzuki-einoshin.cq3)" userId="59b9bc30-94fb-4888-9603-60f735782ef0" providerId="ADAL" clId="{B3A0A896-F43A-43D5-AE1C-73329C48DBBC}" dt="2024-03-16T06:45:04.809" v="424" actId="20577"/>
          <ac:spMkLst>
            <pc:docMk/>
            <pc:sldMk cId="3552934736" sldId="292"/>
            <ac:spMk id="4" creationId="{9459A2D4-A430-56C3-B9B7-FC6EDA167FDC}"/>
          </ac:spMkLst>
        </pc:spChg>
        <pc:spChg chg="mod">
          <ac:chgData name="鈴木 栄之心(suzuki-einoshin.cq3)" userId="59b9bc30-94fb-4888-9603-60f735782ef0" providerId="ADAL" clId="{B3A0A896-F43A-43D5-AE1C-73329C48DBBC}" dt="2024-03-16T10:08:41.139" v="5504" actId="14100"/>
          <ac:spMkLst>
            <pc:docMk/>
            <pc:sldMk cId="3552934736" sldId="292"/>
            <ac:spMk id="9" creationId="{9DA5E3C3-3FC3-AB07-369A-24CD4744936B}"/>
          </ac:spMkLst>
        </pc:spChg>
      </pc:sldChg>
      <pc:sldChg chg="modSp mod">
        <pc:chgData name="鈴木 栄之心(suzuki-einoshin.cq3)" userId="59b9bc30-94fb-4888-9603-60f735782ef0" providerId="ADAL" clId="{B3A0A896-F43A-43D5-AE1C-73329C48DBBC}" dt="2024-03-16T09:36:47.343" v="4339" actId="20577"/>
        <pc:sldMkLst>
          <pc:docMk/>
          <pc:sldMk cId="3284666790" sldId="294"/>
        </pc:sldMkLst>
        <pc:spChg chg="mod">
          <ac:chgData name="鈴木 栄之心(suzuki-einoshin.cq3)" userId="59b9bc30-94fb-4888-9603-60f735782ef0" providerId="ADAL" clId="{B3A0A896-F43A-43D5-AE1C-73329C48DBBC}" dt="2024-03-16T09:36:47.343" v="4339" actId="20577"/>
          <ac:spMkLst>
            <pc:docMk/>
            <pc:sldMk cId="3284666790" sldId="294"/>
            <ac:spMk id="8" creationId="{87B517B7-D431-8FB9-AB64-842600F39B81}"/>
          </ac:spMkLst>
        </pc:spChg>
      </pc:sldChg>
      <pc:sldChg chg="add del">
        <pc:chgData name="鈴木 栄之心(suzuki-einoshin.cq3)" userId="59b9bc30-94fb-4888-9603-60f735782ef0" providerId="ADAL" clId="{B3A0A896-F43A-43D5-AE1C-73329C48DBBC}" dt="2024-03-16T09:37:23.912" v="4341"/>
        <pc:sldMkLst>
          <pc:docMk/>
          <pc:sldMk cId="1406233395" sldId="295"/>
        </pc:sldMkLst>
      </pc:sldChg>
      <pc:sldChg chg="modSp add mod">
        <pc:chgData name="鈴木 栄之心(suzuki-einoshin.cq3)" userId="59b9bc30-94fb-4888-9603-60f735782ef0" providerId="ADAL" clId="{B3A0A896-F43A-43D5-AE1C-73329C48DBBC}" dt="2024-03-16T09:37:41.529" v="4349"/>
        <pc:sldMkLst>
          <pc:docMk/>
          <pc:sldMk cId="1704749596" sldId="295"/>
        </pc:sldMkLst>
        <pc:spChg chg="mod">
          <ac:chgData name="鈴木 栄之心(suzuki-einoshin.cq3)" userId="59b9bc30-94fb-4888-9603-60f735782ef0" providerId="ADAL" clId="{B3A0A896-F43A-43D5-AE1C-73329C48DBBC}" dt="2024-03-16T09:37:41.529" v="4349"/>
          <ac:spMkLst>
            <pc:docMk/>
            <pc:sldMk cId="1704749596" sldId="295"/>
            <ac:spMk id="2" creationId="{7FE6ED73-B1C7-438F-2FFE-582675CB71E5}"/>
          </ac:spMkLst>
        </pc:spChg>
        <pc:spChg chg="mod">
          <ac:chgData name="鈴木 栄之心(suzuki-einoshin.cq3)" userId="59b9bc30-94fb-4888-9603-60f735782ef0" providerId="ADAL" clId="{B3A0A896-F43A-43D5-AE1C-73329C48DBBC}" dt="2024-03-16T09:37:36.812" v="4344" actId="20577"/>
          <ac:spMkLst>
            <pc:docMk/>
            <pc:sldMk cId="1704749596" sldId="295"/>
            <ac:spMk id="8" creationId="{44A14549-B201-CC71-CACD-B95CF1E52068}"/>
          </ac:spMkLst>
        </pc:spChg>
      </pc:sldChg>
      <pc:sldChg chg="modSp add mod">
        <pc:chgData name="鈴木 栄之心(suzuki-einoshin.cq3)" userId="59b9bc30-94fb-4888-9603-60f735782ef0" providerId="ADAL" clId="{B3A0A896-F43A-43D5-AE1C-73329C48DBBC}" dt="2024-03-16T09:42:41.731" v="4406" actId="14100"/>
        <pc:sldMkLst>
          <pc:docMk/>
          <pc:sldMk cId="1059245357" sldId="296"/>
        </pc:sldMkLst>
        <pc:spChg chg="mod">
          <ac:chgData name="鈴木 栄之心(suzuki-einoshin.cq3)" userId="59b9bc30-94fb-4888-9603-60f735782ef0" providerId="ADAL" clId="{B3A0A896-F43A-43D5-AE1C-73329C48DBBC}" dt="2024-03-16T09:38:24.464" v="4354" actId="20577"/>
          <ac:spMkLst>
            <pc:docMk/>
            <pc:sldMk cId="1059245357" sldId="296"/>
            <ac:spMk id="7" creationId="{A69B1922-0556-AE0D-47F7-399AD63B1F2C}"/>
          </ac:spMkLst>
        </pc:spChg>
        <pc:spChg chg="mod">
          <ac:chgData name="鈴木 栄之心(suzuki-einoshin.cq3)" userId="59b9bc30-94fb-4888-9603-60f735782ef0" providerId="ADAL" clId="{B3A0A896-F43A-43D5-AE1C-73329C48DBBC}" dt="2024-03-16T09:42:41.731" v="4406" actId="14100"/>
          <ac:spMkLst>
            <pc:docMk/>
            <pc:sldMk cId="1059245357" sldId="296"/>
            <ac:spMk id="9" creationId="{683FBF3F-0FE4-5161-4C69-F4EAA7A9F453}"/>
          </ac:spMkLst>
        </pc:spChg>
      </pc:sldChg>
      <pc:sldChg chg="add del">
        <pc:chgData name="鈴木 栄之心(suzuki-einoshin.cq3)" userId="59b9bc30-94fb-4888-9603-60f735782ef0" providerId="ADAL" clId="{B3A0A896-F43A-43D5-AE1C-73329C48DBBC}" dt="2024-03-16T09:38:08.553" v="4351"/>
        <pc:sldMkLst>
          <pc:docMk/>
          <pc:sldMk cId="3859950217" sldId="296"/>
        </pc:sldMkLst>
      </pc:sldChg>
      <pc:sldChg chg="add del">
        <pc:chgData name="鈴木 栄之心(suzuki-einoshin.cq3)" userId="59b9bc30-94fb-4888-9603-60f735782ef0" providerId="ADAL" clId="{B3A0A896-F43A-43D5-AE1C-73329C48DBBC}" dt="2024-03-16T09:38:08.553" v="4351"/>
        <pc:sldMkLst>
          <pc:docMk/>
          <pc:sldMk cId="217153601" sldId="297"/>
        </pc:sldMkLst>
      </pc:sldChg>
      <pc:sldChg chg="modSp add mod">
        <pc:chgData name="鈴木 栄之心(suzuki-einoshin.cq3)" userId="59b9bc30-94fb-4888-9603-60f735782ef0" providerId="ADAL" clId="{B3A0A896-F43A-43D5-AE1C-73329C48DBBC}" dt="2024-03-16T09:43:20.320" v="4413" actId="948"/>
        <pc:sldMkLst>
          <pc:docMk/>
          <pc:sldMk cId="3804564952" sldId="297"/>
        </pc:sldMkLst>
        <pc:spChg chg="mod">
          <ac:chgData name="鈴木 栄之心(suzuki-einoshin.cq3)" userId="59b9bc30-94fb-4888-9603-60f735782ef0" providerId="ADAL" clId="{B3A0A896-F43A-43D5-AE1C-73329C48DBBC}" dt="2024-03-16T09:38:29.583" v="4356" actId="20577"/>
          <ac:spMkLst>
            <pc:docMk/>
            <pc:sldMk cId="3804564952" sldId="297"/>
            <ac:spMk id="7" creationId="{370BD4DB-0220-7EF4-AD63-49CA2BEF2062}"/>
          </ac:spMkLst>
        </pc:spChg>
        <pc:spChg chg="mod">
          <ac:chgData name="鈴木 栄之心(suzuki-einoshin.cq3)" userId="59b9bc30-94fb-4888-9603-60f735782ef0" providerId="ADAL" clId="{B3A0A896-F43A-43D5-AE1C-73329C48DBBC}" dt="2024-03-16T09:43:20.320" v="4413" actId="948"/>
          <ac:spMkLst>
            <pc:docMk/>
            <pc:sldMk cId="3804564952" sldId="297"/>
            <ac:spMk id="10" creationId="{1F3905DA-0CDA-36B3-5553-24917B7CA388}"/>
          </ac:spMkLst>
        </pc:spChg>
      </pc:sldChg>
      <pc:sldChg chg="modSp add mod">
        <pc:chgData name="鈴木 栄之心(suzuki-einoshin.cq3)" userId="59b9bc30-94fb-4888-9603-60f735782ef0" providerId="ADAL" clId="{B3A0A896-F43A-43D5-AE1C-73329C48DBBC}" dt="2024-03-16T09:56:49.915" v="5003" actId="20577"/>
        <pc:sldMkLst>
          <pc:docMk/>
          <pc:sldMk cId="3270419654" sldId="298"/>
        </pc:sldMkLst>
        <pc:spChg chg="mod">
          <ac:chgData name="鈴木 栄之心(suzuki-einoshin.cq3)" userId="59b9bc30-94fb-4888-9603-60f735782ef0" providerId="ADAL" clId="{B3A0A896-F43A-43D5-AE1C-73329C48DBBC}" dt="2024-03-16T09:55:12.508" v="4994" actId="1076"/>
          <ac:spMkLst>
            <pc:docMk/>
            <pc:sldMk cId="3270419654" sldId="298"/>
            <ac:spMk id="4" creationId="{62C7B5E7-84C0-0F18-E14C-73E280A158D4}"/>
          </ac:spMkLst>
        </pc:spChg>
        <pc:spChg chg="mod">
          <ac:chgData name="鈴木 栄之心(suzuki-einoshin.cq3)" userId="59b9bc30-94fb-4888-9603-60f735782ef0" providerId="ADAL" clId="{B3A0A896-F43A-43D5-AE1C-73329C48DBBC}" dt="2024-03-16T09:56:49.915" v="5003" actId="20577"/>
          <ac:spMkLst>
            <pc:docMk/>
            <pc:sldMk cId="3270419654" sldId="298"/>
            <ac:spMk id="7" creationId="{370BD4DB-0220-7EF4-AD63-49CA2BEF2062}"/>
          </ac:spMkLst>
        </pc:spChg>
        <pc:spChg chg="mod">
          <ac:chgData name="鈴木 栄之心(suzuki-einoshin.cq3)" userId="59b9bc30-94fb-4888-9603-60f735782ef0" providerId="ADAL" clId="{B3A0A896-F43A-43D5-AE1C-73329C48DBBC}" dt="2024-03-16T09:55:25.864" v="4995" actId="1076"/>
          <ac:spMkLst>
            <pc:docMk/>
            <pc:sldMk cId="3270419654" sldId="298"/>
            <ac:spMk id="12" creationId="{AC4A8765-2848-27E7-3D3A-2E537125C503}"/>
          </ac:spMkLst>
        </pc:spChg>
        <pc:spChg chg="mod">
          <ac:chgData name="鈴木 栄之心(suzuki-einoshin.cq3)" userId="59b9bc30-94fb-4888-9603-60f735782ef0" providerId="ADAL" clId="{B3A0A896-F43A-43D5-AE1C-73329C48DBBC}" dt="2024-03-16T09:56:12.952" v="4998"/>
          <ac:spMkLst>
            <pc:docMk/>
            <pc:sldMk cId="3270419654" sldId="298"/>
            <ac:spMk id="13" creationId="{8DDD6D25-6A00-E197-335E-E69B8968CDCB}"/>
          </ac:spMkLst>
        </pc:spChg>
      </pc:sldChg>
      <pc:sldChg chg="modSp add mod">
        <pc:chgData name="鈴木 栄之心(suzuki-einoshin.cq3)" userId="59b9bc30-94fb-4888-9603-60f735782ef0" providerId="ADAL" clId="{B3A0A896-F43A-43D5-AE1C-73329C48DBBC}" dt="2024-03-16T10:19:36.977" v="5835" actId="20577"/>
        <pc:sldMkLst>
          <pc:docMk/>
          <pc:sldMk cId="357244595" sldId="299"/>
        </pc:sldMkLst>
        <pc:spChg chg="mod">
          <ac:chgData name="鈴木 栄之心(suzuki-einoshin.cq3)" userId="59b9bc30-94fb-4888-9603-60f735782ef0" providerId="ADAL" clId="{B3A0A896-F43A-43D5-AE1C-73329C48DBBC}" dt="2024-03-16T10:01:34.773" v="5146" actId="20577"/>
          <ac:spMkLst>
            <pc:docMk/>
            <pc:sldMk cId="357244595" sldId="299"/>
            <ac:spMk id="7" creationId="{370BD4DB-0220-7EF4-AD63-49CA2BEF2062}"/>
          </ac:spMkLst>
        </pc:spChg>
        <pc:spChg chg="mod">
          <ac:chgData name="鈴木 栄之心(suzuki-einoshin.cq3)" userId="59b9bc30-94fb-4888-9603-60f735782ef0" providerId="ADAL" clId="{B3A0A896-F43A-43D5-AE1C-73329C48DBBC}" dt="2024-03-16T10:01:20.151" v="5142" actId="20577"/>
          <ac:spMkLst>
            <pc:docMk/>
            <pc:sldMk cId="357244595" sldId="299"/>
            <ac:spMk id="8" creationId="{F2203339-9583-CE59-9105-6C31EFCE03BB}"/>
          </ac:spMkLst>
        </pc:spChg>
        <pc:spChg chg="mod">
          <ac:chgData name="鈴木 栄之心(suzuki-einoshin.cq3)" userId="59b9bc30-94fb-4888-9603-60f735782ef0" providerId="ADAL" clId="{B3A0A896-F43A-43D5-AE1C-73329C48DBBC}" dt="2024-03-16T10:19:36.977" v="5835" actId="20577"/>
          <ac:spMkLst>
            <pc:docMk/>
            <pc:sldMk cId="357244595" sldId="299"/>
            <ac:spMk id="9" creationId="{9DA5E3C3-3FC3-AB07-369A-24CD4744936B}"/>
          </ac:spMkLst>
        </pc:spChg>
      </pc:sldChg>
      <pc:sldChg chg="add del">
        <pc:chgData name="鈴木 栄之心(suzuki-einoshin.cq3)" userId="59b9bc30-94fb-4888-9603-60f735782ef0" providerId="ADAL" clId="{B3A0A896-F43A-43D5-AE1C-73329C48DBBC}" dt="2024-03-16T09:57:17.158" v="5005"/>
        <pc:sldMkLst>
          <pc:docMk/>
          <pc:sldMk cId="1227765448" sldId="299"/>
        </pc:sldMkLst>
      </pc:sldChg>
      <pc:sldChg chg="modSp add mod">
        <pc:chgData name="鈴木 栄之心(suzuki-einoshin.cq3)" userId="59b9bc30-94fb-4888-9603-60f735782ef0" providerId="ADAL" clId="{B3A0A896-F43A-43D5-AE1C-73329C48DBBC}" dt="2024-03-16T10:20:02.601" v="5861"/>
        <pc:sldMkLst>
          <pc:docMk/>
          <pc:sldMk cId="955734570" sldId="300"/>
        </pc:sldMkLst>
        <pc:spChg chg="mod">
          <ac:chgData name="鈴木 栄之心(suzuki-einoshin.cq3)" userId="59b9bc30-94fb-4888-9603-60f735782ef0" providerId="ADAL" clId="{B3A0A896-F43A-43D5-AE1C-73329C48DBBC}" dt="2024-03-16T10:20:02.601" v="5861"/>
          <ac:spMkLst>
            <pc:docMk/>
            <pc:sldMk cId="955734570" sldId="300"/>
            <ac:spMk id="2" creationId="{C5843E14-430A-DAB2-6DF8-0B7B5B903292}"/>
          </ac:spMkLst>
        </pc:spChg>
      </pc:sldChg>
      <pc:sldChg chg="addSp delSp modSp add mod">
        <pc:chgData name="鈴木 栄之心(suzuki-einoshin.cq3)" userId="59b9bc30-94fb-4888-9603-60f735782ef0" providerId="ADAL" clId="{B3A0A896-F43A-43D5-AE1C-73329C48DBBC}" dt="2024-03-16T10:24:56.828" v="5981" actId="20577"/>
        <pc:sldMkLst>
          <pc:docMk/>
          <pc:sldMk cId="270200241" sldId="301"/>
        </pc:sldMkLst>
        <pc:spChg chg="mod">
          <ac:chgData name="鈴木 栄之心(suzuki-einoshin.cq3)" userId="59b9bc30-94fb-4888-9603-60f735782ef0" providerId="ADAL" clId="{B3A0A896-F43A-43D5-AE1C-73329C48DBBC}" dt="2024-03-16T10:20:23.290" v="5869"/>
          <ac:spMkLst>
            <pc:docMk/>
            <pc:sldMk cId="270200241" sldId="301"/>
            <ac:spMk id="2" creationId="{7FE6ED73-B1C7-438F-2FFE-582675CB71E5}"/>
          </ac:spMkLst>
        </pc:spChg>
        <pc:spChg chg="del mod">
          <ac:chgData name="鈴木 栄之心(suzuki-einoshin.cq3)" userId="59b9bc30-94fb-4888-9603-60f735782ef0" providerId="ADAL" clId="{B3A0A896-F43A-43D5-AE1C-73329C48DBBC}" dt="2024-03-16T10:24:53.275" v="5976" actId="478"/>
          <ac:spMkLst>
            <pc:docMk/>
            <pc:sldMk cId="270200241" sldId="301"/>
            <ac:spMk id="4" creationId="{4E68F306-DCE1-6912-23A6-D7BE553A1732}"/>
          </ac:spMkLst>
        </pc:spChg>
        <pc:spChg chg="add del mod">
          <ac:chgData name="鈴木 栄之心(suzuki-einoshin.cq3)" userId="59b9bc30-94fb-4888-9603-60f735782ef0" providerId="ADAL" clId="{B3A0A896-F43A-43D5-AE1C-73329C48DBBC}" dt="2024-03-16T10:21:31.040" v="5879"/>
          <ac:spMkLst>
            <pc:docMk/>
            <pc:sldMk cId="270200241" sldId="301"/>
            <ac:spMk id="5" creationId="{5F9B199C-DF81-F63E-1291-33E3A592EE02}"/>
          </ac:spMkLst>
        </pc:spChg>
        <pc:spChg chg="add del mod">
          <ac:chgData name="鈴木 栄之心(suzuki-einoshin.cq3)" userId="59b9bc30-94fb-4888-9603-60f735782ef0" providerId="ADAL" clId="{B3A0A896-F43A-43D5-AE1C-73329C48DBBC}" dt="2024-03-16T10:21:31.040" v="5879"/>
          <ac:spMkLst>
            <pc:docMk/>
            <pc:sldMk cId="270200241" sldId="301"/>
            <ac:spMk id="8" creationId="{ECF39D11-98A1-B4F8-D236-B855AE5EE68B}"/>
          </ac:spMkLst>
        </pc:spChg>
        <pc:spChg chg="del">
          <ac:chgData name="鈴木 栄之心(suzuki-einoshin.cq3)" userId="59b9bc30-94fb-4888-9603-60f735782ef0" providerId="ADAL" clId="{B3A0A896-F43A-43D5-AE1C-73329C48DBBC}" dt="2024-03-16T10:22:09.716" v="5947" actId="478"/>
          <ac:spMkLst>
            <pc:docMk/>
            <pc:sldMk cId="270200241" sldId="301"/>
            <ac:spMk id="10" creationId="{D26B6233-A120-529D-8E93-2D94265BE298}"/>
          </ac:spMkLst>
        </pc:spChg>
        <pc:spChg chg="del">
          <ac:chgData name="鈴木 栄之心(suzuki-einoshin.cq3)" userId="59b9bc30-94fb-4888-9603-60f735782ef0" providerId="ADAL" clId="{B3A0A896-F43A-43D5-AE1C-73329C48DBBC}" dt="2024-03-16T10:22:09.716" v="5947" actId="478"/>
          <ac:spMkLst>
            <pc:docMk/>
            <pc:sldMk cId="270200241" sldId="301"/>
            <ac:spMk id="15" creationId="{3720CA64-0F0C-2878-EFE8-FA5BCCF1BAAC}"/>
          </ac:spMkLst>
        </pc:spChg>
        <pc:spChg chg="add del mod">
          <ac:chgData name="鈴木 栄之心(suzuki-einoshin.cq3)" userId="59b9bc30-94fb-4888-9603-60f735782ef0" providerId="ADAL" clId="{B3A0A896-F43A-43D5-AE1C-73329C48DBBC}" dt="2024-03-16T10:22:04.923" v="5946" actId="478"/>
          <ac:spMkLst>
            <pc:docMk/>
            <pc:sldMk cId="270200241" sldId="301"/>
            <ac:spMk id="16" creationId="{084EE2D1-DE0E-A577-3603-8332CD6971E0}"/>
          </ac:spMkLst>
        </pc:spChg>
        <pc:spChg chg="add del mod">
          <ac:chgData name="鈴木 栄之心(suzuki-einoshin.cq3)" userId="59b9bc30-94fb-4888-9603-60f735782ef0" providerId="ADAL" clId="{B3A0A896-F43A-43D5-AE1C-73329C48DBBC}" dt="2024-03-16T10:22:04.923" v="5946" actId="478"/>
          <ac:spMkLst>
            <pc:docMk/>
            <pc:sldMk cId="270200241" sldId="301"/>
            <ac:spMk id="20" creationId="{564B80A3-0870-738F-921E-B1215E4C2AA9}"/>
          </ac:spMkLst>
        </pc:spChg>
        <pc:spChg chg="add del mod">
          <ac:chgData name="鈴木 栄之心(suzuki-einoshin.cq3)" userId="59b9bc30-94fb-4888-9603-60f735782ef0" providerId="ADAL" clId="{B3A0A896-F43A-43D5-AE1C-73329C48DBBC}" dt="2024-03-16T10:21:29.405" v="5878" actId="478"/>
          <ac:spMkLst>
            <pc:docMk/>
            <pc:sldMk cId="270200241" sldId="301"/>
            <ac:spMk id="21" creationId="{4BA79D1B-2DFF-C295-23B7-F7DB7FCED866}"/>
          </ac:spMkLst>
        </pc:spChg>
        <pc:spChg chg="add del">
          <ac:chgData name="鈴木 栄之心(suzuki-einoshin.cq3)" userId="59b9bc30-94fb-4888-9603-60f735782ef0" providerId="ADAL" clId="{B3A0A896-F43A-43D5-AE1C-73329C48DBBC}" dt="2024-03-16T10:21:29.405" v="5878" actId="478"/>
          <ac:spMkLst>
            <pc:docMk/>
            <pc:sldMk cId="270200241" sldId="301"/>
            <ac:spMk id="24" creationId="{144D3746-54D8-CC4D-8CB8-33F2A4B895C9}"/>
          </ac:spMkLst>
        </pc:spChg>
        <pc:spChg chg="add mod">
          <ac:chgData name="鈴木 栄之心(suzuki-einoshin.cq3)" userId="59b9bc30-94fb-4888-9603-60f735782ef0" providerId="ADAL" clId="{B3A0A896-F43A-43D5-AE1C-73329C48DBBC}" dt="2024-03-16T10:22:10.144" v="5948"/>
          <ac:spMkLst>
            <pc:docMk/>
            <pc:sldMk cId="270200241" sldId="301"/>
            <ac:spMk id="27" creationId="{3DC7B844-5579-0B19-BB8D-8989A744F2DC}"/>
          </ac:spMkLst>
        </pc:spChg>
        <pc:spChg chg="add mod">
          <ac:chgData name="鈴木 栄之心(suzuki-einoshin.cq3)" userId="59b9bc30-94fb-4888-9603-60f735782ef0" providerId="ADAL" clId="{B3A0A896-F43A-43D5-AE1C-73329C48DBBC}" dt="2024-03-16T10:22:10.144" v="5948"/>
          <ac:spMkLst>
            <pc:docMk/>
            <pc:sldMk cId="270200241" sldId="301"/>
            <ac:spMk id="29" creationId="{47FD3023-ED7C-21B8-0614-842459AD3693}"/>
          </ac:spMkLst>
        </pc:spChg>
        <pc:spChg chg="add mod">
          <ac:chgData name="鈴木 栄之心(suzuki-einoshin.cq3)" userId="59b9bc30-94fb-4888-9603-60f735782ef0" providerId="ADAL" clId="{B3A0A896-F43A-43D5-AE1C-73329C48DBBC}" dt="2024-03-16T10:24:53.556" v="5977"/>
          <ac:spMkLst>
            <pc:docMk/>
            <pc:sldMk cId="270200241" sldId="301"/>
            <ac:spMk id="32" creationId="{805A3F08-E857-8A78-24D3-15D26E0D944E}"/>
          </ac:spMkLst>
        </pc:spChg>
        <pc:spChg chg="add mod">
          <ac:chgData name="鈴木 栄之心(suzuki-einoshin.cq3)" userId="59b9bc30-94fb-4888-9603-60f735782ef0" providerId="ADAL" clId="{B3A0A896-F43A-43D5-AE1C-73329C48DBBC}" dt="2024-03-16T10:24:56.828" v="5981" actId="20577"/>
          <ac:spMkLst>
            <pc:docMk/>
            <pc:sldMk cId="270200241" sldId="301"/>
            <ac:spMk id="33" creationId="{ED4F3117-2344-49D3-232C-5B52373E0B6C}"/>
          </ac:spMkLst>
        </pc:spChg>
        <pc:picChg chg="del">
          <ac:chgData name="鈴木 栄之心(suzuki-einoshin.cq3)" userId="59b9bc30-94fb-4888-9603-60f735782ef0" providerId="ADAL" clId="{B3A0A896-F43A-43D5-AE1C-73329C48DBBC}" dt="2024-03-16T10:22:09.716" v="5947" actId="478"/>
          <ac:picMkLst>
            <pc:docMk/>
            <pc:sldMk cId="270200241" sldId="301"/>
            <ac:picMk id="9" creationId="{B4D2CBF7-01E2-F171-5E77-01DAC2C28BEB}"/>
          </ac:picMkLst>
        </pc:picChg>
        <pc:picChg chg="add del mod">
          <ac:chgData name="鈴木 栄之心(suzuki-einoshin.cq3)" userId="59b9bc30-94fb-4888-9603-60f735782ef0" providerId="ADAL" clId="{B3A0A896-F43A-43D5-AE1C-73329C48DBBC}" dt="2024-03-16T10:21:31.040" v="5879"/>
          <ac:picMkLst>
            <pc:docMk/>
            <pc:sldMk cId="270200241" sldId="301"/>
            <ac:picMk id="11" creationId="{8543B2EB-D2E6-5684-1D54-E6CAEDE91FDE}"/>
          </ac:picMkLst>
        </pc:picChg>
        <pc:picChg chg="add del mod">
          <ac:chgData name="鈴木 栄之心(suzuki-einoshin.cq3)" userId="59b9bc30-94fb-4888-9603-60f735782ef0" providerId="ADAL" clId="{B3A0A896-F43A-43D5-AE1C-73329C48DBBC}" dt="2024-03-16T10:21:31.040" v="5879"/>
          <ac:picMkLst>
            <pc:docMk/>
            <pc:sldMk cId="270200241" sldId="301"/>
            <ac:picMk id="14" creationId="{66D7674C-6C56-ECE2-D92D-AAFD42F367EA}"/>
          </ac:picMkLst>
        </pc:picChg>
        <pc:picChg chg="del">
          <ac:chgData name="鈴木 栄之心(suzuki-einoshin.cq3)" userId="59b9bc30-94fb-4888-9603-60f735782ef0" providerId="ADAL" clId="{B3A0A896-F43A-43D5-AE1C-73329C48DBBC}" dt="2024-03-16T10:22:09.716" v="5947" actId="478"/>
          <ac:picMkLst>
            <pc:docMk/>
            <pc:sldMk cId="270200241" sldId="301"/>
            <ac:picMk id="17" creationId="{334EF0D3-1A79-F4D5-158E-22F783B80BD0}"/>
          </ac:picMkLst>
        </pc:picChg>
        <pc:picChg chg="add del mod">
          <ac:chgData name="鈴木 栄之心(suzuki-einoshin.cq3)" userId="59b9bc30-94fb-4888-9603-60f735782ef0" providerId="ADAL" clId="{B3A0A896-F43A-43D5-AE1C-73329C48DBBC}" dt="2024-03-16T10:22:04.923" v="5946" actId="478"/>
          <ac:picMkLst>
            <pc:docMk/>
            <pc:sldMk cId="270200241" sldId="301"/>
            <ac:picMk id="25" creationId="{FE0861D2-827B-F221-639C-455140CE58B0}"/>
          </ac:picMkLst>
        </pc:picChg>
        <pc:picChg chg="add del mod">
          <ac:chgData name="鈴木 栄之心(suzuki-einoshin.cq3)" userId="59b9bc30-94fb-4888-9603-60f735782ef0" providerId="ADAL" clId="{B3A0A896-F43A-43D5-AE1C-73329C48DBBC}" dt="2024-03-16T10:22:04.923" v="5946" actId="478"/>
          <ac:picMkLst>
            <pc:docMk/>
            <pc:sldMk cId="270200241" sldId="301"/>
            <ac:picMk id="26" creationId="{96C7CFAD-42BB-7BA9-C99E-B28525825A2F}"/>
          </ac:picMkLst>
        </pc:picChg>
        <pc:picChg chg="add del mod">
          <ac:chgData name="鈴木 栄之心(suzuki-einoshin.cq3)" userId="59b9bc30-94fb-4888-9603-60f735782ef0" providerId="ADAL" clId="{B3A0A896-F43A-43D5-AE1C-73329C48DBBC}" dt="2024-03-16T10:21:29.405" v="5878" actId="478"/>
          <ac:picMkLst>
            <pc:docMk/>
            <pc:sldMk cId="270200241" sldId="301"/>
            <ac:picMk id="28" creationId="{78510658-A139-2F5A-CC55-BF7DA5AE89D4}"/>
          </ac:picMkLst>
        </pc:picChg>
        <pc:picChg chg="add mod">
          <ac:chgData name="鈴木 栄之心(suzuki-einoshin.cq3)" userId="59b9bc30-94fb-4888-9603-60f735782ef0" providerId="ADAL" clId="{B3A0A896-F43A-43D5-AE1C-73329C48DBBC}" dt="2024-03-16T10:22:10.144" v="5948"/>
          <ac:picMkLst>
            <pc:docMk/>
            <pc:sldMk cId="270200241" sldId="301"/>
            <ac:picMk id="30" creationId="{02A8E723-A60F-01F8-6438-9605D761A8AF}"/>
          </ac:picMkLst>
        </pc:picChg>
        <pc:picChg chg="add mod">
          <ac:chgData name="鈴木 栄之心(suzuki-einoshin.cq3)" userId="59b9bc30-94fb-4888-9603-60f735782ef0" providerId="ADAL" clId="{B3A0A896-F43A-43D5-AE1C-73329C48DBBC}" dt="2024-03-16T10:22:10.144" v="5948"/>
          <ac:picMkLst>
            <pc:docMk/>
            <pc:sldMk cId="270200241" sldId="301"/>
            <ac:picMk id="31" creationId="{3E6C4680-8420-E7B8-752A-3CE6938CE375}"/>
          </ac:picMkLst>
        </pc:picChg>
        <pc:picChg chg="add del mod">
          <ac:chgData name="鈴木 栄之心(suzuki-einoshin.cq3)" userId="59b9bc30-94fb-4888-9603-60f735782ef0" providerId="ADAL" clId="{B3A0A896-F43A-43D5-AE1C-73329C48DBBC}" dt="2024-03-16T10:21:29.405" v="5878" actId="478"/>
          <ac:picMkLst>
            <pc:docMk/>
            <pc:sldMk cId="270200241" sldId="301"/>
            <ac:picMk id="37" creationId="{597F4EA2-826A-A789-55BE-1AB2BE717E32}"/>
          </ac:picMkLst>
        </pc:picChg>
      </pc:sldChg>
      <pc:sldChg chg="add del">
        <pc:chgData name="鈴木 栄之心(suzuki-einoshin.cq3)" userId="59b9bc30-94fb-4888-9603-60f735782ef0" providerId="ADAL" clId="{B3A0A896-F43A-43D5-AE1C-73329C48DBBC}" dt="2024-03-16T10:20:20.054" v="5863"/>
        <pc:sldMkLst>
          <pc:docMk/>
          <pc:sldMk cId="1032610916" sldId="301"/>
        </pc:sldMkLst>
      </pc:sldChg>
      <pc:sldChg chg="addSp delSp modSp add mod">
        <pc:chgData name="鈴木 栄之心(suzuki-einoshin.cq3)" userId="59b9bc30-94fb-4888-9603-60f735782ef0" providerId="ADAL" clId="{B3A0A896-F43A-43D5-AE1C-73329C48DBBC}" dt="2024-03-16T10:29:55.040" v="6274"/>
        <pc:sldMkLst>
          <pc:docMk/>
          <pc:sldMk cId="816678818" sldId="302"/>
        </pc:sldMkLst>
        <pc:spChg chg="del">
          <ac:chgData name="鈴木 栄之心(suzuki-einoshin.cq3)" userId="59b9bc30-94fb-4888-9603-60f735782ef0" providerId="ADAL" clId="{B3A0A896-F43A-43D5-AE1C-73329C48DBBC}" dt="2024-03-16T10:25:01.559" v="5982" actId="478"/>
          <ac:spMkLst>
            <pc:docMk/>
            <pc:sldMk cId="816678818" sldId="302"/>
            <ac:spMk id="4" creationId="{4E68F306-DCE1-6912-23A6-D7BE553A1732}"/>
          </ac:spMkLst>
        </pc:spChg>
        <pc:spChg chg="mod">
          <ac:chgData name="鈴木 栄之心(suzuki-einoshin.cq3)" userId="59b9bc30-94fb-4888-9603-60f735782ef0" providerId="ADAL" clId="{B3A0A896-F43A-43D5-AE1C-73329C48DBBC}" dt="2024-03-16T10:28:26.830" v="6247"/>
          <ac:spMkLst>
            <pc:docMk/>
            <pc:sldMk cId="816678818" sldId="302"/>
            <ac:spMk id="6" creationId="{D6414386-1C39-F5DB-4EC7-79A41A0D00AD}"/>
          </ac:spMkLst>
        </pc:spChg>
        <pc:spChg chg="mod">
          <ac:chgData name="鈴木 栄之心(suzuki-einoshin.cq3)" userId="59b9bc30-94fb-4888-9603-60f735782ef0" providerId="ADAL" clId="{B3A0A896-F43A-43D5-AE1C-73329C48DBBC}" dt="2024-03-16T10:29:55.040" v="6274"/>
          <ac:spMkLst>
            <pc:docMk/>
            <pc:sldMk cId="816678818" sldId="302"/>
            <ac:spMk id="7" creationId="{BB9F5459-0038-373D-D48C-B7C061AFE626}"/>
          </ac:spMkLst>
        </pc:spChg>
        <pc:spChg chg="add mod">
          <ac:chgData name="鈴木 栄之心(suzuki-einoshin.cq3)" userId="59b9bc30-94fb-4888-9603-60f735782ef0" providerId="ADAL" clId="{B3A0A896-F43A-43D5-AE1C-73329C48DBBC}" dt="2024-03-16T10:25:01.847" v="5983"/>
          <ac:spMkLst>
            <pc:docMk/>
            <pc:sldMk cId="816678818" sldId="302"/>
            <ac:spMk id="8" creationId="{8E7F6303-B3E6-8727-C2E6-0D7ACCBF3373}"/>
          </ac:spMkLst>
        </pc:spChg>
        <pc:spChg chg="add mod">
          <ac:chgData name="鈴木 栄之心(suzuki-einoshin.cq3)" userId="59b9bc30-94fb-4888-9603-60f735782ef0" providerId="ADAL" clId="{B3A0A896-F43A-43D5-AE1C-73329C48DBBC}" dt="2024-03-16T10:25:04.803" v="5987" actId="20577"/>
          <ac:spMkLst>
            <pc:docMk/>
            <pc:sldMk cId="816678818" sldId="302"/>
            <ac:spMk id="9" creationId="{D59BAA70-76E0-6587-00A2-58AF04A0D639}"/>
          </ac:spMkLst>
        </pc:spChg>
      </pc:sldChg>
      <pc:sldChg chg="add del">
        <pc:chgData name="鈴木 栄之心(suzuki-einoshin.cq3)" userId="59b9bc30-94fb-4888-9603-60f735782ef0" providerId="ADAL" clId="{B3A0A896-F43A-43D5-AE1C-73329C48DBBC}" dt="2024-03-16T10:22:31.695" v="5950"/>
        <pc:sldMkLst>
          <pc:docMk/>
          <pc:sldMk cId="2968630892" sldId="302"/>
        </pc:sldMkLst>
      </pc:sldChg>
      <pc:sldChg chg="modSp add mod ord">
        <pc:chgData name="鈴木 栄之心(suzuki-einoshin.cq3)" userId="59b9bc30-94fb-4888-9603-60f735782ef0" providerId="ADAL" clId="{B3A0A896-F43A-43D5-AE1C-73329C48DBBC}" dt="2024-03-16T10:50:38.624" v="6893"/>
        <pc:sldMkLst>
          <pc:docMk/>
          <pc:sldMk cId="506152098" sldId="303"/>
        </pc:sldMkLst>
        <pc:spChg chg="mod">
          <ac:chgData name="鈴木 栄之心(suzuki-einoshin.cq3)" userId="59b9bc30-94fb-4888-9603-60f735782ef0" providerId="ADAL" clId="{B3A0A896-F43A-43D5-AE1C-73329C48DBBC}" dt="2024-03-16T10:25:11.359" v="5991" actId="20577"/>
          <ac:spMkLst>
            <pc:docMk/>
            <pc:sldMk cId="506152098" sldId="303"/>
            <ac:spMk id="7" creationId="{370BD4DB-0220-7EF4-AD63-49CA2BEF2062}"/>
          </ac:spMkLst>
        </pc:spChg>
        <pc:spChg chg="mod">
          <ac:chgData name="鈴木 栄之心(suzuki-einoshin.cq3)" userId="59b9bc30-94fb-4888-9603-60f735782ef0" providerId="ADAL" clId="{B3A0A896-F43A-43D5-AE1C-73329C48DBBC}" dt="2024-03-16T10:50:20.404" v="6890" actId="1076"/>
          <ac:spMkLst>
            <pc:docMk/>
            <pc:sldMk cId="506152098" sldId="303"/>
            <ac:spMk id="8" creationId="{F2203339-9583-CE59-9105-6C31EFCE03BB}"/>
          </ac:spMkLst>
        </pc:spChg>
        <pc:spChg chg="mod">
          <ac:chgData name="鈴木 栄之心(suzuki-einoshin.cq3)" userId="59b9bc30-94fb-4888-9603-60f735782ef0" providerId="ADAL" clId="{B3A0A896-F43A-43D5-AE1C-73329C48DBBC}" dt="2024-03-16T10:50:14.176" v="6889" actId="1076"/>
          <ac:spMkLst>
            <pc:docMk/>
            <pc:sldMk cId="506152098" sldId="303"/>
            <ac:spMk id="9" creationId="{9DA5E3C3-3FC3-AB07-369A-24CD4744936B}"/>
          </ac:spMkLst>
        </pc:spChg>
      </pc:sldChg>
      <pc:sldChg chg="add del">
        <pc:chgData name="鈴木 栄之心(suzuki-einoshin.cq3)" userId="59b9bc30-94fb-4888-9603-60f735782ef0" providerId="ADAL" clId="{B3A0A896-F43A-43D5-AE1C-73329C48DBBC}" dt="2024-03-16T10:24:17.931" v="5969"/>
        <pc:sldMkLst>
          <pc:docMk/>
          <pc:sldMk cId="3421822601" sldId="303"/>
        </pc:sldMkLst>
      </pc:sldChg>
      <pc:sldChg chg="modSp add mod">
        <pc:chgData name="鈴木 栄之心(suzuki-einoshin.cq3)" userId="59b9bc30-94fb-4888-9603-60f735782ef0" providerId="ADAL" clId="{B3A0A896-F43A-43D5-AE1C-73329C48DBBC}" dt="2024-03-16T11:08:45.321" v="8040" actId="1076"/>
        <pc:sldMkLst>
          <pc:docMk/>
          <pc:sldMk cId="2723685440" sldId="304"/>
        </pc:sldMkLst>
        <pc:spChg chg="mod">
          <ac:chgData name="鈴木 栄之心(suzuki-einoshin.cq3)" userId="59b9bc30-94fb-4888-9603-60f735782ef0" providerId="ADAL" clId="{B3A0A896-F43A-43D5-AE1C-73329C48DBBC}" dt="2024-03-16T11:01:22.407" v="7436" actId="948"/>
          <ac:spMkLst>
            <pc:docMk/>
            <pc:sldMk cId="2723685440" sldId="304"/>
            <ac:spMk id="5" creationId="{B46A8C0C-1476-31C6-C4B0-B868303C2C63}"/>
          </ac:spMkLst>
        </pc:spChg>
        <pc:spChg chg="mod">
          <ac:chgData name="鈴木 栄之心(suzuki-einoshin.cq3)" userId="59b9bc30-94fb-4888-9603-60f735782ef0" providerId="ADAL" clId="{B3A0A896-F43A-43D5-AE1C-73329C48DBBC}" dt="2024-03-16T11:06:43.957" v="7746" actId="20577"/>
          <ac:spMkLst>
            <pc:docMk/>
            <pc:sldMk cId="2723685440" sldId="304"/>
            <ac:spMk id="6" creationId="{D6414386-1C39-F5DB-4EC7-79A41A0D00AD}"/>
          </ac:spMkLst>
        </pc:spChg>
        <pc:spChg chg="mod">
          <ac:chgData name="鈴木 栄之心(suzuki-einoshin.cq3)" userId="59b9bc30-94fb-4888-9603-60f735782ef0" providerId="ADAL" clId="{B3A0A896-F43A-43D5-AE1C-73329C48DBBC}" dt="2024-03-16T11:08:45.321" v="8040" actId="1076"/>
          <ac:spMkLst>
            <pc:docMk/>
            <pc:sldMk cId="2723685440" sldId="304"/>
            <ac:spMk id="7" creationId="{BB9F5459-0038-373D-D48C-B7C061AFE626}"/>
          </ac:spMkLst>
        </pc:spChg>
        <pc:spChg chg="mod">
          <ac:chgData name="鈴木 栄之心(suzuki-einoshin.cq3)" userId="59b9bc30-94fb-4888-9603-60f735782ef0" providerId="ADAL" clId="{B3A0A896-F43A-43D5-AE1C-73329C48DBBC}" dt="2024-03-16T10:50:55.615" v="6897" actId="20577"/>
          <ac:spMkLst>
            <pc:docMk/>
            <pc:sldMk cId="2723685440" sldId="304"/>
            <ac:spMk id="9" creationId="{D59BAA70-76E0-6587-00A2-58AF04A0D639}"/>
          </ac:spMkLst>
        </pc:spChg>
      </pc:sldChg>
      <pc:sldChg chg="modSp add mod">
        <pc:chgData name="鈴木 栄之心(suzuki-einoshin.cq3)" userId="59b9bc30-94fb-4888-9603-60f735782ef0" providerId="ADAL" clId="{B3A0A896-F43A-43D5-AE1C-73329C48DBBC}" dt="2024-03-16T11:15:30.230" v="8442" actId="20577"/>
        <pc:sldMkLst>
          <pc:docMk/>
          <pc:sldMk cId="1149850451" sldId="305"/>
        </pc:sldMkLst>
        <pc:spChg chg="mod">
          <ac:chgData name="鈴木 栄之心(suzuki-einoshin.cq3)" userId="59b9bc30-94fb-4888-9603-60f735782ef0" providerId="ADAL" clId="{B3A0A896-F43A-43D5-AE1C-73329C48DBBC}" dt="2024-03-16T11:09:35.163" v="8072"/>
          <ac:spMkLst>
            <pc:docMk/>
            <pc:sldMk cId="1149850451" sldId="305"/>
            <ac:spMk id="4" creationId="{9459A2D4-A430-56C3-B9B7-FC6EDA167FDC}"/>
          </ac:spMkLst>
        </pc:spChg>
        <pc:spChg chg="mod">
          <ac:chgData name="鈴木 栄之心(suzuki-einoshin.cq3)" userId="59b9bc30-94fb-4888-9603-60f735782ef0" providerId="ADAL" clId="{B3A0A896-F43A-43D5-AE1C-73329C48DBBC}" dt="2024-03-16T11:09:08.471" v="8045" actId="20577"/>
          <ac:spMkLst>
            <pc:docMk/>
            <pc:sldMk cId="1149850451" sldId="305"/>
            <ac:spMk id="7" creationId="{370BD4DB-0220-7EF4-AD63-49CA2BEF2062}"/>
          </ac:spMkLst>
        </pc:spChg>
        <pc:spChg chg="mod">
          <ac:chgData name="鈴木 栄之心(suzuki-einoshin.cq3)" userId="59b9bc30-94fb-4888-9603-60f735782ef0" providerId="ADAL" clId="{B3A0A896-F43A-43D5-AE1C-73329C48DBBC}" dt="2024-03-16T11:10:27.562" v="8170"/>
          <ac:spMkLst>
            <pc:docMk/>
            <pc:sldMk cId="1149850451" sldId="305"/>
            <ac:spMk id="8" creationId="{F2203339-9583-CE59-9105-6C31EFCE03BB}"/>
          </ac:spMkLst>
        </pc:spChg>
        <pc:spChg chg="mod">
          <ac:chgData name="鈴木 栄之心(suzuki-einoshin.cq3)" userId="59b9bc30-94fb-4888-9603-60f735782ef0" providerId="ADAL" clId="{B3A0A896-F43A-43D5-AE1C-73329C48DBBC}" dt="2024-03-16T11:15:30.230" v="8442" actId="20577"/>
          <ac:spMkLst>
            <pc:docMk/>
            <pc:sldMk cId="1149850451" sldId="305"/>
            <ac:spMk id="9" creationId="{9DA5E3C3-3FC3-AB07-369A-24CD4744936B}"/>
          </ac:spMkLst>
        </pc:spChg>
      </pc:sldChg>
      <pc:sldChg chg="add del">
        <pc:chgData name="鈴木 栄之心(suzuki-einoshin.cq3)" userId="59b9bc30-94fb-4888-9603-60f735782ef0" providerId="ADAL" clId="{B3A0A896-F43A-43D5-AE1C-73329C48DBBC}" dt="2024-03-16T11:08:59.373" v="8042"/>
        <pc:sldMkLst>
          <pc:docMk/>
          <pc:sldMk cId="2841122911" sldId="305"/>
        </pc:sldMkLst>
      </pc:sldChg>
    </pc:docChg>
  </pc:docChgLst>
  <pc:docChgLst>
    <pc:chgData name="鈴木 栄之心(suzuki-einoshin.cq3)" userId="59b9bc30-94fb-4888-9603-60f735782ef0" providerId="ADAL" clId="{3745BC3B-E784-44B0-84FD-62F20811641B}"/>
    <pc:docChg chg="undo redo custSel modSld">
      <pc:chgData name="鈴木 栄之心(suzuki-einoshin.cq3)" userId="59b9bc30-94fb-4888-9603-60f735782ef0" providerId="ADAL" clId="{3745BC3B-E784-44B0-84FD-62F20811641B}" dt="2024-04-08T07:24:53.645" v="458"/>
      <pc:docMkLst>
        <pc:docMk/>
      </pc:docMkLst>
      <pc:sldChg chg="modSp mod">
        <pc:chgData name="鈴木 栄之心(suzuki-einoshin.cq3)" userId="59b9bc30-94fb-4888-9603-60f735782ef0" providerId="ADAL" clId="{3745BC3B-E784-44B0-84FD-62F20811641B}" dt="2024-04-08T07:24:38" v="446" actId="20577"/>
        <pc:sldMkLst>
          <pc:docMk/>
          <pc:sldMk cId="816678818" sldId="302"/>
        </pc:sldMkLst>
        <pc:spChg chg="mod">
          <ac:chgData name="鈴木 栄之心(suzuki-einoshin.cq3)" userId="59b9bc30-94fb-4888-9603-60f735782ef0" providerId="ADAL" clId="{3745BC3B-E784-44B0-84FD-62F20811641B}" dt="2024-04-08T07:24:34.540" v="443" actId="20577"/>
          <ac:spMkLst>
            <pc:docMk/>
            <pc:sldMk cId="816678818" sldId="302"/>
            <ac:spMk id="5" creationId="{B46A8C0C-1476-31C6-C4B0-B868303C2C63}"/>
          </ac:spMkLst>
        </pc:spChg>
        <pc:spChg chg="mod">
          <ac:chgData name="鈴木 栄之心(suzuki-einoshin.cq3)" userId="59b9bc30-94fb-4888-9603-60f735782ef0" providerId="ADAL" clId="{3745BC3B-E784-44B0-84FD-62F20811641B}" dt="2024-04-08T07:24:38" v="446" actId="20577"/>
          <ac:spMkLst>
            <pc:docMk/>
            <pc:sldMk cId="816678818" sldId="302"/>
            <ac:spMk id="6" creationId="{D6414386-1C39-F5DB-4EC7-79A41A0D00AD}"/>
          </ac:spMkLst>
        </pc:spChg>
        <pc:spChg chg="mod">
          <ac:chgData name="鈴木 栄之心(suzuki-einoshin.cq3)" userId="59b9bc30-94fb-4888-9603-60f735782ef0" providerId="ADAL" clId="{3745BC3B-E784-44B0-84FD-62F20811641B}" dt="2024-04-08T07:20:10.637" v="241" actId="20577"/>
          <ac:spMkLst>
            <pc:docMk/>
            <pc:sldMk cId="816678818" sldId="302"/>
            <ac:spMk id="7" creationId="{BB9F5459-0038-373D-D48C-B7C061AFE626}"/>
          </ac:spMkLst>
        </pc:spChg>
      </pc:sldChg>
      <pc:sldChg chg="modSp mod">
        <pc:chgData name="鈴木 栄之心(suzuki-einoshin.cq3)" userId="59b9bc30-94fb-4888-9603-60f735782ef0" providerId="ADAL" clId="{3745BC3B-E784-44B0-84FD-62F20811641B}" dt="2024-04-08T07:24:53.645" v="458"/>
        <pc:sldMkLst>
          <pc:docMk/>
          <pc:sldMk cId="506152098" sldId="303"/>
        </pc:sldMkLst>
        <pc:spChg chg="mod">
          <ac:chgData name="鈴木 栄之心(suzuki-einoshin.cq3)" userId="59b9bc30-94fb-4888-9603-60f735782ef0" providerId="ADAL" clId="{3745BC3B-E784-44B0-84FD-62F20811641B}" dt="2024-04-08T07:24:46.082" v="449" actId="20577"/>
          <ac:spMkLst>
            <pc:docMk/>
            <pc:sldMk cId="506152098" sldId="303"/>
            <ac:spMk id="8" creationId="{F2203339-9583-CE59-9105-6C31EFCE03BB}"/>
          </ac:spMkLst>
        </pc:spChg>
        <pc:spChg chg="mod">
          <ac:chgData name="鈴木 栄之心(suzuki-einoshin.cq3)" userId="59b9bc30-94fb-4888-9603-60f735782ef0" providerId="ADAL" clId="{3745BC3B-E784-44B0-84FD-62F20811641B}" dt="2024-04-08T07:24:53.645" v="458"/>
          <ac:spMkLst>
            <pc:docMk/>
            <pc:sldMk cId="506152098" sldId="303"/>
            <ac:spMk id="9" creationId="{9DA5E3C3-3FC3-AB07-369A-24CD4744936B}"/>
          </ac:spMkLst>
        </pc:spChg>
      </pc:sldChg>
    </pc:docChg>
  </pc:docChgLst>
  <pc:docChgLst>
    <pc:chgData name="鈴木 栄之心(suzuki-einoshin.cq3)" userId="59b9bc30-94fb-4888-9603-60f735782ef0" providerId="ADAL" clId="{56C4FE73-C8A3-4602-A8BB-83F3CAAFECD6}"/>
    <pc:docChg chg="undo redo custSel modSld">
      <pc:chgData name="鈴木 栄之心(suzuki-einoshin.cq3)" userId="59b9bc30-94fb-4888-9603-60f735782ef0" providerId="ADAL" clId="{56C4FE73-C8A3-4602-A8BB-83F3CAAFECD6}" dt="2024-08-14T11:55:04.275" v="195" actId="1036"/>
      <pc:docMkLst>
        <pc:docMk/>
      </pc:docMkLst>
      <pc:sldChg chg="addSp delSp modSp mod">
        <pc:chgData name="鈴木 栄之心(suzuki-einoshin.cq3)" userId="59b9bc30-94fb-4888-9603-60f735782ef0" providerId="ADAL" clId="{56C4FE73-C8A3-4602-A8BB-83F3CAAFECD6}" dt="2024-08-14T11:55:04.275" v="195" actId="1036"/>
        <pc:sldMkLst>
          <pc:docMk/>
          <pc:sldMk cId="2118051686" sldId="258"/>
        </pc:sldMkLst>
        <pc:spChg chg="add del">
          <ac:chgData name="鈴木 栄之心(suzuki-einoshin.cq3)" userId="59b9bc30-94fb-4888-9603-60f735782ef0" providerId="ADAL" clId="{56C4FE73-C8A3-4602-A8BB-83F3CAAFECD6}" dt="2024-08-14T11:49:19.973" v="28" actId="22"/>
          <ac:spMkLst>
            <pc:docMk/>
            <pc:sldMk cId="2118051686" sldId="258"/>
            <ac:spMk id="12" creationId="{11A62A90-B68C-C61C-5E98-43C76951E461}"/>
          </ac:spMkLst>
        </pc:spChg>
        <pc:spChg chg="mod">
          <ac:chgData name="鈴木 栄之心(suzuki-einoshin.cq3)" userId="59b9bc30-94fb-4888-9603-60f735782ef0" providerId="ADAL" clId="{56C4FE73-C8A3-4602-A8BB-83F3CAAFECD6}" dt="2024-08-14T11:54:41.941" v="165" actId="14100"/>
          <ac:spMkLst>
            <pc:docMk/>
            <pc:sldMk cId="2118051686" sldId="258"/>
            <ac:spMk id="13" creationId="{0D792BB7-CFE2-0876-2B32-2CE3DC8A8297}"/>
          </ac:spMkLst>
        </pc:spChg>
        <pc:spChg chg="add mod">
          <ac:chgData name="鈴木 栄之心(suzuki-einoshin.cq3)" userId="59b9bc30-94fb-4888-9603-60f735782ef0" providerId="ADAL" clId="{56C4FE73-C8A3-4602-A8BB-83F3CAAFECD6}" dt="2024-08-14T11:55:04.275" v="195" actId="1036"/>
          <ac:spMkLst>
            <pc:docMk/>
            <pc:sldMk cId="2118051686" sldId="258"/>
            <ac:spMk id="17" creationId="{8F3EF2C9-D031-4B68-6535-6E4D8B8357AB}"/>
          </ac:spMkLst>
        </pc:spChg>
        <pc:picChg chg="add mod">
          <ac:chgData name="鈴木 栄之心(suzuki-einoshin.cq3)" userId="59b9bc30-94fb-4888-9603-60f735782ef0" providerId="ADAL" clId="{56C4FE73-C8A3-4602-A8BB-83F3CAAFECD6}" dt="2024-08-14T11:55:04.275" v="195" actId="1036"/>
          <ac:picMkLst>
            <pc:docMk/>
            <pc:sldMk cId="2118051686" sldId="258"/>
            <ac:picMk id="7" creationId="{63025C62-B65A-76BC-1FAB-A7137EB3C654}"/>
          </ac:picMkLst>
        </pc:picChg>
        <pc:picChg chg="add mod">
          <ac:chgData name="鈴木 栄之心(suzuki-einoshin.cq3)" userId="59b9bc30-94fb-4888-9603-60f735782ef0" providerId="ADAL" clId="{56C4FE73-C8A3-4602-A8BB-83F3CAAFECD6}" dt="2024-08-14T11:55:04.275" v="195" actId="1036"/>
          <ac:picMkLst>
            <pc:docMk/>
            <pc:sldMk cId="2118051686" sldId="258"/>
            <ac:picMk id="9" creationId="{0609D6AD-2B1B-B181-EA67-AB40D1354B8B}"/>
          </ac:picMkLst>
        </pc:picChg>
      </pc:sldChg>
    </pc:docChg>
  </pc:docChgLst>
  <pc:docChgLst>
    <pc:chgData name="鈴木 栄之心(suzuki-einoshin.cq3)" userId="59b9bc30-94fb-4888-9603-60f735782ef0" providerId="ADAL" clId="{C27D4F9B-8C4B-4BBA-A0E8-84602C3C7EF6}"/>
    <pc:docChg chg="modSld">
      <pc:chgData name="鈴木 栄之心(suzuki-einoshin.cq3)" userId="59b9bc30-94fb-4888-9603-60f735782ef0" providerId="ADAL" clId="{C27D4F9B-8C4B-4BBA-A0E8-84602C3C7EF6}" dt="2024-06-17T08:48:06.038" v="0" actId="1076"/>
      <pc:docMkLst>
        <pc:docMk/>
      </pc:docMkLst>
      <pc:sldChg chg="modSp mod">
        <pc:chgData name="鈴木 栄之心(suzuki-einoshin.cq3)" userId="59b9bc30-94fb-4888-9603-60f735782ef0" providerId="ADAL" clId="{C27D4F9B-8C4B-4BBA-A0E8-84602C3C7EF6}" dt="2024-06-17T08:48:06.038" v="0" actId="1076"/>
        <pc:sldMkLst>
          <pc:docMk/>
          <pc:sldMk cId="3860257519" sldId="266"/>
        </pc:sldMkLst>
        <pc:spChg chg="mod">
          <ac:chgData name="鈴木 栄之心(suzuki-einoshin.cq3)" userId="59b9bc30-94fb-4888-9603-60f735782ef0" providerId="ADAL" clId="{C27D4F9B-8C4B-4BBA-A0E8-84602C3C7EF6}" dt="2024-06-17T08:48:06.038" v="0" actId="1076"/>
          <ac:spMkLst>
            <pc:docMk/>
            <pc:sldMk cId="3860257519" sldId="266"/>
            <ac:spMk id="9" creationId="{209B007A-5F7C-9C13-3FC8-27E89275D0AC}"/>
          </ac:spMkLst>
        </pc:spChg>
      </pc:sldChg>
    </pc:docChg>
  </pc:docChgLst>
  <pc:docChgLst>
    <pc:chgData name="鈴木 栄之心(suzuki-einoshin.cq3)" userId="59b9bc30-94fb-4888-9603-60f735782ef0" providerId="ADAL" clId="{ACC93C8A-32BD-482C-9761-200F361A9B77}"/>
    <pc:docChg chg="undo redo custSel modSld">
      <pc:chgData name="鈴木 栄之心(suzuki-einoshin.cq3)" userId="59b9bc30-94fb-4888-9603-60f735782ef0" providerId="ADAL" clId="{ACC93C8A-32BD-482C-9761-200F361A9B77}" dt="2024-08-19T02:32:19.143" v="86" actId="1035"/>
      <pc:docMkLst>
        <pc:docMk/>
      </pc:docMkLst>
      <pc:sldChg chg="modSp mod">
        <pc:chgData name="鈴木 栄之心(suzuki-einoshin.cq3)" userId="59b9bc30-94fb-4888-9603-60f735782ef0" providerId="ADAL" clId="{ACC93C8A-32BD-482C-9761-200F361A9B77}" dt="2024-08-19T02:32:19.143" v="86" actId="1035"/>
        <pc:sldMkLst>
          <pc:docMk/>
          <pc:sldMk cId="2118051686" sldId="258"/>
        </pc:sldMkLst>
        <pc:spChg chg="mod">
          <ac:chgData name="鈴木 栄之心(suzuki-einoshin.cq3)" userId="59b9bc30-94fb-4888-9603-60f735782ef0" providerId="ADAL" clId="{ACC93C8A-32BD-482C-9761-200F361A9B77}" dt="2024-08-19T02:32:07.595" v="74" actId="1036"/>
          <ac:spMkLst>
            <pc:docMk/>
            <pc:sldMk cId="2118051686" sldId="258"/>
            <ac:spMk id="13" creationId="{0D792BB7-CFE2-0876-2B32-2CE3DC8A8297}"/>
          </ac:spMkLst>
        </pc:spChg>
        <pc:spChg chg="mod">
          <ac:chgData name="鈴木 栄之心(suzuki-einoshin.cq3)" userId="59b9bc30-94fb-4888-9603-60f735782ef0" providerId="ADAL" clId="{ACC93C8A-32BD-482C-9761-200F361A9B77}" dt="2024-08-19T02:32:07.595" v="74" actId="1036"/>
          <ac:spMkLst>
            <pc:docMk/>
            <pc:sldMk cId="2118051686" sldId="258"/>
            <ac:spMk id="17" creationId="{8F3EF2C9-D031-4B68-6535-6E4D8B8357AB}"/>
          </ac:spMkLst>
        </pc:spChg>
        <pc:picChg chg="mod">
          <ac:chgData name="鈴木 栄之心(suzuki-einoshin.cq3)" userId="59b9bc30-94fb-4888-9603-60f735782ef0" providerId="ADAL" clId="{ACC93C8A-32BD-482C-9761-200F361A9B77}" dt="2024-08-19T02:32:19.143" v="86" actId="1035"/>
          <ac:picMkLst>
            <pc:docMk/>
            <pc:sldMk cId="2118051686" sldId="258"/>
            <ac:picMk id="7" creationId="{63025C62-B65A-76BC-1FAB-A7137EB3C654}"/>
          </ac:picMkLst>
        </pc:picChg>
        <pc:picChg chg="mod">
          <ac:chgData name="鈴木 栄之心(suzuki-einoshin.cq3)" userId="59b9bc30-94fb-4888-9603-60f735782ef0" providerId="ADAL" clId="{ACC93C8A-32BD-482C-9761-200F361A9B77}" dt="2024-08-19T02:32:19.143" v="86" actId="1035"/>
          <ac:picMkLst>
            <pc:docMk/>
            <pc:sldMk cId="2118051686" sldId="258"/>
            <ac:picMk id="9" creationId="{0609D6AD-2B1B-B181-EA67-AB40D1354B8B}"/>
          </ac:picMkLst>
        </pc:picChg>
      </pc:sldChg>
    </pc:docChg>
  </pc:docChgLst>
  <pc:docChgLst>
    <pc:chgData name="鈴木 栄之心(suzuki-einoshin.cq3)" userId="59b9bc30-94fb-4888-9603-60f735782ef0" providerId="ADAL" clId="{2C1ABB69-2D1B-432F-917D-3E57141A449A}"/>
    <pc:docChg chg="undo redo custSel modSld">
      <pc:chgData name="鈴木 栄之心(suzuki-einoshin.cq3)" userId="59b9bc30-94fb-4888-9603-60f735782ef0" providerId="ADAL" clId="{2C1ABB69-2D1B-432F-917D-3E57141A449A}" dt="2024-07-22T11:54:51.397" v="972" actId="20577"/>
      <pc:docMkLst>
        <pc:docMk/>
      </pc:docMkLst>
      <pc:sldChg chg="modSp mod">
        <pc:chgData name="鈴木 栄之心(suzuki-einoshin.cq3)" userId="59b9bc30-94fb-4888-9603-60f735782ef0" providerId="ADAL" clId="{2C1ABB69-2D1B-432F-917D-3E57141A449A}" dt="2024-07-22T10:55:52.307" v="2" actId="20577"/>
        <pc:sldMkLst>
          <pc:docMk/>
          <pc:sldMk cId="363907217" sldId="260"/>
        </pc:sldMkLst>
        <pc:spChg chg="mod">
          <ac:chgData name="鈴木 栄之心(suzuki-einoshin.cq3)" userId="59b9bc30-94fb-4888-9603-60f735782ef0" providerId="ADAL" clId="{2C1ABB69-2D1B-432F-917D-3E57141A449A}" dt="2024-07-22T10:55:52.307" v="2" actId="20577"/>
          <ac:spMkLst>
            <pc:docMk/>
            <pc:sldMk cId="363907217" sldId="260"/>
            <ac:spMk id="5" creationId="{454FEE8A-99FA-CDF9-E60D-2D82C033DA04}"/>
          </ac:spMkLst>
        </pc:spChg>
      </pc:sldChg>
      <pc:sldChg chg="modSp mod">
        <pc:chgData name="鈴木 栄之心(suzuki-einoshin.cq3)" userId="59b9bc30-94fb-4888-9603-60f735782ef0" providerId="ADAL" clId="{2C1ABB69-2D1B-432F-917D-3E57141A449A}" dt="2024-07-22T10:58:20.067" v="43"/>
        <pc:sldMkLst>
          <pc:docMk/>
          <pc:sldMk cId="3871369195" sldId="261"/>
        </pc:sldMkLst>
        <pc:graphicFrameChg chg="mod modGraphic">
          <ac:chgData name="鈴木 栄之心(suzuki-einoshin.cq3)" userId="59b9bc30-94fb-4888-9603-60f735782ef0" providerId="ADAL" clId="{2C1ABB69-2D1B-432F-917D-3E57141A449A}" dt="2024-07-22T10:58:20.067" v="43"/>
          <ac:graphicFrameMkLst>
            <pc:docMk/>
            <pc:sldMk cId="3871369195" sldId="261"/>
            <ac:graphicFrameMk id="7" creationId="{3476797F-874E-5C2E-D2D7-536C5B8A6935}"/>
          </ac:graphicFrameMkLst>
        </pc:graphicFrameChg>
      </pc:sldChg>
      <pc:sldChg chg="addSp delSp modSp mod">
        <pc:chgData name="鈴木 栄之心(suzuki-einoshin.cq3)" userId="59b9bc30-94fb-4888-9603-60f735782ef0" providerId="ADAL" clId="{2C1ABB69-2D1B-432F-917D-3E57141A449A}" dt="2024-07-22T11:31:52.730" v="600" actId="478"/>
        <pc:sldMkLst>
          <pc:docMk/>
          <pc:sldMk cId="1500876238" sldId="275"/>
        </pc:sldMkLst>
        <pc:spChg chg="add del mod">
          <ac:chgData name="鈴木 栄之心(suzuki-einoshin.cq3)" userId="59b9bc30-94fb-4888-9603-60f735782ef0" providerId="ADAL" clId="{2C1ABB69-2D1B-432F-917D-3E57141A449A}" dt="2024-07-22T11:31:38.230" v="595" actId="478"/>
          <ac:spMkLst>
            <pc:docMk/>
            <pc:sldMk cId="1500876238" sldId="275"/>
            <ac:spMk id="5" creationId="{84A34DE6-45F8-B08E-4C84-43F6657CB81D}"/>
          </ac:spMkLst>
        </pc:spChg>
        <pc:spChg chg="add del mod">
          <ac:chgData name="鈴木 栄之心(suzuki-einoshin.cq3)" userId="59b9bc30-94fb-4888-9603-60f735782ef0" providerId="ADAL" clId="{2C1ABB69-2D1B-432F-917D-3E57141A449A}" dt="2024-07-22T11:31:52.730" v="600" actId="478"/>
          <ac:spMkLst>
            <pc:docMk/>
            <pc:sldMk cId="1500876238" sldId="275"/>
            <ac:spMk id="8" creationId="{A2FBE099-5810-79AB-D296-A7D2064DF94F}"/>
          </ac:spMkLst>
        </pc:spChg>
        <pc:spChg chg="mod">
          <ac:chgData name="鈴木 栄之心(suzuki-einoshin.cq3)" userId="59b9bc30-94fb-4888-9603-60f735782ef0" providerId="ADAL" clId="{2C1ABB69-2D1B-432F-917D-3E57141A449A}" dt="2024-07-22T11:10:00.610" v="149" actId="20577"/>
          <ac:spMkLst>
            <pc:docMk/>
            <pc:sldMk cId="1500876238" sldId="275"/>
            <ac:spMk id="12" creationId="{AC4A8765-2848-27E7-3D3A-2E537125C503}"/>
          </ac:spMkLst>
        </pc:spChg>
      </pc:sldChg>
      <pc:sldChg chg="addSp delSp modSp mod">
        <pc:chgData name="鈴木 栄之心(suzuki-einoshin.cq3)" userId="59b9bc30-94fb-4888-9603-60f735782ef0" providerId="ADAL" clId="{2C1ABB69-2D1B-432F-917D-3E57141A449A}" dt="2024-07-22T11:32:11.372" v="602" actId="1076"/>
        <pc:sldMkLst>
          <pc:docMk/>
          <pc:sldMk cId="4181852655" sldId="278"/>
        </pc:sldMkLst>
        <pc:spChg chg="del">
          <ac:chgData name="鈴木 栄之心(suzuki-einoshin.cq3)" userId="59b9bc30-94fb-4888-9603-60f735782ef0" providerId="ADAL" clId="{2C1ABB69-2D1B-432F-917D-3E57141A449A}" dt="2024-07-22T11:31:24.653" v="590" actId="478"/>
          <ac:spMkLst>
            <pc:docMk/>
            <pc:sldMk cId="4181852655" sldId="278"/>
            <ac:spMk id="4" creationId="{9459A2D4-A430-56C3-B9B7-FC6EDA167FDC}"/>
          </ac:spMkLst>
        </pc:spChg>
        <pc:spChg chg="add mod">
          <ac:chgData name="鈴木 栄之心(suzuki-einoshin.cq3)" userId="59b9bc30-94fb-4888-9603-60f735782ef0" providerId="ADAL" clId="{2C1ABB69-2D1B-432F-917D-3E57141A449A}" dt="2024-07-22T11:31:41.121" v="596"/>
          <ac:spMkLst>
            <pc:docMk/>
            <pc:sldMk cId="4181852655" sldId="278"/>
            <ac:spMk id="5" creationId="{DB72741C-C0F3-77E5-E2CA-670C5CB3B3F0}"/>
          </ac:spMkLst>
        </pc:spChg>
        <pc:spChg chg="mod">
          <ac:chgData name="鈴木 栄之心(suzuki-einoshin.cq3)" userId="59b9bc30-94fb-4888-9603-60f735782ef0" providerId="ADAL" clId="{2C1ABB69-2D1B-432F-917D-3E57141A449A}" dt="2024-07-22T11:32:11.372" v="602" actId="1076"/>
          <ac:spMkLst>
            <pc:docMk/>
            <pc:sldMk cId="4181852655" sldId="278"/>
            <ac:spMk id="8" creationId="{F2203339-9583-CE59-9105-6C31EFCE03BB}"/>
          </ac:spMkLst>
        </pc:spChg>
        <pc:spChg chg="del mod">
          <ac:chgData name="鈴木 栄之心(suzuki-einoshin.cq3)" userId="59b9bc30-94fb-4888-9603-60f735782ef0" providerId="ADAL" clId="{2C1ABB69-2D1B-432F-917D-3E57141A449A}" dt="2024-07-22T11:31:46.621" v="597" actId="478"/>
          <ac:spMkLst>
            <pc:docMk/>
            <pc:sldMk cId="4181852655" sldId="278"/>
            <ac:spMk id="9" creationId="{9DA5E3C3-3FC3-AB07-369A-24CD4744936B}"/>
          </ac:spMkLst>
        </pc:spChg>
        <pc:spChg chg="add mod">
          <ac:chgData name="鈴木 栄之心(suzuki-einoshin.cq3)" userId="59b9bc30-94fb-4888-9603-60f735782ef0" providerId="ADAL" clId="{2C1ABB69-2D1B-432F-917D-3E57141A449A}" dt="2024-07-22T11:31:55.678" v="601"/>
          <ac:spMkLst>
            <pc:docMk/>
            <pc:sldMk cId="4181852655" sldId="278"/>
            <ac:spMk id="10" creationId="{80333807-0210-5C7F-7AFB-A070600041F4}"/>
          </ac:spMkLst>
        </pc:spChg>
      </pc:sldChg>
      <pc:sldChg chg="modSp mod">
        <pc:chgData name="鈴木 栄之心(suzuki-einoshin.cq3)" userId="59b9bc30-94fb-4888-9603-60f735782ef0" providerId="ADAL" clId="{2C1ABB69-2D1B-432F-917D-3E57141A449A}" dt="2024-07-22T11:48:21.743" v="766" actId="20577"/>
        <pc:sldMkLst>
          <pc:docMk/>
          <pc:sldMk cId="2398779012" sldId="291"/>
        </pc:sldMkLst>
        <pc:spChg chg="mod">
          <ac:chgData name="鈴木 栄之心(suzuki-einoshin.cq3)" userId="59b9bc30-94fb-4888-9603-60f735782ef0" providerId="ADAL" clId="{2C1ABB69-2D1B-432F-917D-3E57141A449A}" dt="2024-07-22T11:48:21.743" v="766" actId="20577"/>
          <ac:spMkLst>
            <pc:docMk/>
            <pc:sldMk cId="2398779012" sldId="291"/>
            <ac:spMk id="8" creationId="{1D531E62-1D95-4464-6D3D-EE0FD4B37F51}"/>
          </ac:spMkLst>
        </pc:spChg>
      </pc:sldChg>
      <pc:sldChg chg="addSp delSp modSp mod">
        <pc:chgData name="鈴木 栄之心(suzuki-einoshin.cq3)" userId="59b9bc30-94fb-4888-9603-60f735782ef0" providerId="ADAL" clId="{2C1ABB69-2D1B-432F-917D-3E57141A449A}" dt="2024-07-22T11:37:57.940" v="685" actId="14100"/>
        <pc:sldMkLst>
          <pc:docMk/>
          <pc:sldMk cId="3552934736" sldId="292"/>
        </pc:sldMkLst>
        <pc:spChg chg="del">
          <ac:chgData name="鈴木 栄之心(suzuki-einoshin.cq3)" userId="59b9bc30-94fb-4888-9603-60f735782ef0" providerId="ADAL" clId="{2C1ABB69-2D1B-432F-917D-3E57141A449A}" dt="2024-07-22T11:33:39.847" v="603" actId="478"/>
          <ac:spMkLst>
            <pc:docMk/>
            <pc:sldMk cId="3552934736" sldId="292"/>
            <ac:spMk id="4" creationId="{15FB3962-F842-48A6-98FE-E0AF5C47B0A6}"/>
          </ac:spMkLst>
        </pc:spChg>
        <pc:spChg chg="add del mod">
          <ac:chgData name="鈴木 栄之心(suzuki-einoshin.cq3)" userId="59b9bc30-94fb-4888-9603-60f735782ef0" providerId="ADAL" clId="{2C1ABB69-2D1B-432F-917D-3E57141A449A}" dt="2024-07-22T11:37:50.665" v="673" actId="20577"/>
          <ac:spMkLst>
            <pc:docMk/>
            <pc:sldMk cId="3552934736" sldId="292"/>
            <ac:spMk id="5" creationId="{326B5879-88AB-8EDD-6E83-052913D3D035}"/>
          </ac:spMkLst>
        </pc:spChg>
        <pc:spChg chg="add del mod">
          <ac:chgData name="鈴木 栄之心(suzuki-einoshin.cq3)" userId="59b9bc30-94fb-4888-9603-60f735782ef0" providerId="ADAL" clId="{2C1ABB69-2D1B-432F-917D-3E57141A449A}" dt="2024-07-22T11:37:48.669" v="671"/>
          <ac:spMkLst>
            <pc:docMk/>
            <pc:sldMk cId="3552934736" sldId="292"/>
            <ac:spMk id="8" creationId="{C0F54BDE-24C8-0150-8271-EC813DF48012}"/>
          </ac:spMkLst>
        </pc:spChg>
        <pc:spChg chg="add del mod">
          <ac:chgData name="鈴木 栄之心(suzuki-einoshin.cq3)" userId="59b9bc30-94fb-4888-9603-60f735782ef0" providerId="ADAL" clId="{2C1ABB69-2D1B-432F-917D-3E57141A449A}" dt="2024-07-22T11:37:57.940" v="685" actId="14100"/>
          <ac:spMkLst>
            <pc:docMk/>
            <pc:sldMk cId="3552934736" sldId="292"/>
            <ac:spMk id="9" creationId="{D1C29C88-5CBB-D7AB-DB61-5E52FFD6E0B7}"/>
          </ac:spMkLst>
        </pc:spChg>
        <pc:spChg chg="del">
          <ac:chgData name="鈴木 栄之心(suzuki-einoshin.cq3)" userId="59b9bc30-94fb-4888-9603-60f735782ef0" providerId="ADAL" clId="{2C1ABB69-2D1B-432F-917D-3E57141A449A}" dt="2024-07-22T11:33:39.847" v="603" actId="478"/>
          <ac:spMkLst>
            <pc:docMk/>
            <pc:sldMk cId="3552934736" sldId="292"/>
            <ac:spMk id="10" creationId="{14D4497F-0CC1-B166-BF5E-11CE2CD52C6B}"/>
          </ac:spMkLst>
        </pc:spChg>
        <pc:spChg chg="del">
          <ac:chgData name="鈴木 栄之心(suzuki-einoshin.cq3)" userId="59b9bc30-94fb-4888-9603-60f735782ef0" providerId="ADAL" clId="{2C1ABB69-2D1B-432F-917D-3E57141A449A}" dt="2024-07-22T11:33:39.847" v="603" actId="478"/>
          <ac:spMkLst>
            <pc:docMk/>
            <pc:sldMk cId="3552934736" sldId="292"/>
            <ac:spMk id="11" creationId="{A013B51B-EC30-ADAA-4546-BFBD0AA46BAA}"/>
          </ac:spMkLst>
        </pc:spChg>
      </pc:sldChg>
      <pc:sldChg chg="modSp mod">
        <pc:chgData name="鈴木 栄之心(suzuki-einoshin.cq3)" userId="59b9bc30-94fb-4888-9603-60f735782ef0" providerId="ADAL" clId="{2C1ABB69-2D1B-432F-917D-3E57141A449A}" dt="2024-07-22T11:54:44.650" v="953" actId="20577"/>
        <pc:sldMkLst>
          <pc:docMk/>
          <pc:sldMk cId="3284666790" sldId="294"/>
        </pc:sldMkLst>
        <pc:spChg chg="mod">
          <ac:chgData name="鈴木 栄之心(suzuki-einoshin.cq3)" userId="59b9bc30-94fb-4888-9603-60f735782ef0" providerId="ADAL" clId="{2C1ABB69-2D1B-432F-917D-3E57141A449A}" dt="2024-07-22T11:54:44.650" v="953" actId="20577"/>
          <ac:spMkLst>
            <pc:docMk/>
            <pc:sldMk cId="3284666790" sldId="294"/>
            <ac:spMk id="8" creationId="{87B517B7-D431-8FB9-AB64-842600F39B81}"/>
          </ac:spMkLst>
        </pc:spChg>
      </pc:sldChg>
      <pc:sldChg chg="modSp mod">
        <pc:chgData name="鈴木 栄之心(suzuki-einoshin.cq3)" userId="59b9bc30-94fb-4888-9603-60f735782ef0" providerId="ADAL" clId="{2C1ABB69-2D1B-432F-917D-3E57141A449A}" dt="2024-07-22T11:54:47.290" v="960" actId="14100"/>
        <pc:sldMkLst>
          <pc:docMk/>
          <pc:sldMk cId="3270419654" sldId="298"/>
        </pc:sldMkLst>
        <pc:spChg chg="mod">
          <ac:chgData name="鈴木 栄之心(suzuki-einoshin.cq3)" userId="59b9bc30-94fb-4888-9603-60f735782ef0" providerId="ADAL" clId="{2C1ABB69-2D1B-432F-917D-3E57141A449A}" dt="2024-07-22T11:54:47.290" v="960" actId="14100"/>
          <ac:spMkLst>
            <pc:docMk/>
            <pc:sldMk cId="3270419654" sldId="298"/>
            <ac:spMk id="10" creationId="{4675058B-BB6C-D026-8C4D-8F0E92C370FC}"/>
          </ac:spMkLst>
        </pc:spChg>
      </pc:sldChg>
      <pc:sldChg chg="addSp delSp modSp mod">
        <pc:chgData name="鈴木 栄之心(suzuki-einoshin.cq3)" userId="59b9bc30-94fb-4888-9603-60f735782ef0" providerId="ADAL" clId="{2C1ABB69-2D1B-432F-917D-3E57141A449A}" dt="2024-07-22T11:41:21.766" v="722" actId="14100"/>
        <pc:sldMkLst>
          <pc:docMk/>
          <pc:sldMk cId="357244595" sldId="299"/>
        </pc:sldMkLst>
        <pc:spChg chg="del">
          <ac:chgData name="鈴木 栄之心(suzuki-einoshin.cq3)" userId="59b9bc30-94fb-4888-9603-60f735782ef0" providerId="ADAL" clId="{2C1ABB69-2D1B-432F-917D-3E57141A449A}" dt="2024-07-22T11:39:15.195" v="686" actId="478"/>
          <ac:spMkLst>
            <pc:docMk/>
            <pc:sldMk cId="357244595" sldId="299"/>
            <ac:spMk id="4" creationId="{F6D61701-5A78-A909-D1A1-FB413328FCA6}"/>
          </ac:spMkLst>
        </pc:spChg>
        <pc:spChg chg="add mod">
          <ac:chgData name="鈴木 栄之心(suzuki-einoshin.cq3)" userId="59b9bc30-94fb-4888-9603-60f735782ef0" providerId="ADAL" clId="{2C1ABB69-2D1B-432F-917D-3E57141A449A}" dt="2024-07-22T11:39:21.020" v="697"/>
          <ac:spMkLst>
            <pc:docMk/>
            <pc:sldMk cId="357244595" sldId="299"/>
            <ac:spMk id="5" creationId="{65A5383F-DB7A-8E93-A7F5-2FA1E4A19850}"/>
          </ac:spMkLst>
        </pc:spChg>
        <pc:spChg chg="add mod">
          <ac:chgData name="鈴木 栄之心(suzuki-einoshin.cq3)" userId="59b9bc30-94fb-4888-9603-60f735782ef0" providerId="ADAL" clId="{2C1ABB69-2D1B-432F-917D-3E57141A449A}" dt="2024-07-22T11:39:16.612" v="687"/>
          <ac:spMkLst>
            <pc:docMk/>
            <pc:sldMk cId="357244595" sldId="299"/>
            <ac:spMk id="8" creationId="{AE2EF644-D7D6-2B20-8A8B-823CA2B5EA2D}"/>
          </ac:spMkLst>
        </pc:spChg>
        <pc:spChg chg="add mod">
          <ac:chgData name="鈴木 栄之心(suzuki-einoshin.cq3)" userId="59b9bc30-94fb-4888-9603-60f735782ef0" providerId="ADAL" clId="{2C1ABB69-2D1B-432F-917D-3E57141A449A}" dt="2024-07-22T11:41:21.766" v="722" actId="14100"/>
          <ac:spMkLst>
            <pc:docMk/>
            <pc:sldMk cId="357244595" sldId="299"/>
            <ac:spMk id="9" creationId="{98239349-0425-FDC8-3E1C-D5C7C3E245DD}"/>
          </ac:spMkLst>
        </pc:spChg>
        <pc:spChg chg="del">
          <ac:chgData name="鈴木 栄之心(suzuki-einoshin.cq3)" userId="59b9bc30-94fb-4888-9603-60f735782ef0" providerId="ADAL" clId="{2C1ABB69-2D1B-432F-917D-3E57141A449A}" dt="2024-07-22T11:39:15.195" v="686" actId="478"/>
          <ac:spMkLst>
            <pc:docMk/>
            <pc:sldMk cId="357244595" sldId="299"/>
            <ac:spMk id="10" creationId="{0E48E700-1E4F-CD51-56FA-C0C7720ED840}"/>
          </ac:spMkLst>
        </pc:spChg>
        <pc:spChg chg="del">
          <ac:chgData name="鈴木 栄之心(suzuki-einoshin.cq3)" userId="59b9bc30-94fb-4888-9603-60f735782ef0" providerId="ADAL" clId="{2C1ABB69-2D1B-432F-917D-3E57141A449A}" dt="2024-07-22T11:39:15.195" v="686" actId="478"/>
          <ac:spMkLst>
            <pc:docMk/>
            <pc:sldMk cId="357244595" sldId="299"/>
            <ac:spMk id="11" creationId="{3564F5E1-517F-977E-2F57-6D1156282CC2}"/>
          </ac:spMkLst>
        </pc:spChg>
      </pc:sldChg>
      <pc:sldChg chg="modSp mod">
        <pc:chgData name="鈴木 栄之心(suzuki-einoshin.cq3)" userId="59b9bc30-94fb-4888-9603-60f735782ef0" providerId="ADAL" clId="{2C1ABB69-2D1B-432F-917D-3E57141A449A}" dt="2024-07-22T11:54:51.397" v="972" actId="20577"/>
        <pc:sldMkLst>
          <pc:docMk/>
          <pc:sldMk cId="22231031" sldId="315"/>
        </pc:sldMkLst>
        <pc:spChg chg="mod">
          <ac:chgData name="鈴木 栄之心(suzuki-einoshin.cq3)" userId="59b9bc30-94fb-4888-9603-60f735782ef0" providerId="ADAL" clId="{2C1ABB69-2D1B-432F-917D-3E57141A449A}" dt="2024-07-22T11:54:51.397" v="972" actId="20577"/>
          <ac:spMkLst>
            <pc:docMk/>
            <pc:sldMk cId="22231031" sldId="315"/>
            <ac:spMk id="6" creationId="{C25A6709-5739-615B-C081-B00B1F89FB6E}"/>
          </ac:spMkLst>
        </pc:spChg>
      </pc:sldChg>
      <pc:sldChg chg="modSp mod">
        <pc:chgData name="鈴木 栄之心(suzuki-einoshin.cq3)" userId="59b9bc30-94fb-4888-9603-60f735782ef0" providerId="ADAL" clId="{2C1ABB69-2D1B-432F-917D-3E57141A449A}" dt="2024-07-22T11:50:20.433" v="875" actId="20577"/>
        <pc:sldMkLst>
          <pc:docMk/>
          <pc:sldMk cId="3918701716" sldId="318"/>
        </pc:sldMkLst>
        <pc:spChg chg="mod">
          <ac:chgData name="鈴木 栄之心(suzuki-einoshin.cq3)" userId="59b9bc30-94fb-4888-9603-60f735782ef0" providerId="ADAL" clId="{2C1ABB69-2D1B-432F-917D-3E57141A449A}" dt="2024-07-22T11:50:20.433" v="875" actId="20577"/>
          <ac:spMkLst>
            <pc:docMk/>
            <pc:sldMk cId="3918701716" sldId="318"/>
            <ac:spMk id="6" creationId="{FBFF3752-3AF7-86E3-ADA1-C9E0E2888188}"/>
          </ac:spMkLst>
        </pc:spChg>
      </pc:sldChg>
      <pc:sldChg chg="modSp mod">
        <pc:chgData name="鈴木 栄之心(suzuki-einoshin.cq3)" userId="59b9bc30-94fb-4888-9603-60f735782ef0" providerId="ADAL" clId="{2C1ABB69-2D1B-432F-917D-3E57141A449A}" dt="2024-07-22T11:07:20.864" v="122"/>
        <pc:sldMkLst>
          <pc:docMk/>
          <pc:sldMk cId="174115035" sldId="323"/>
        </pc:sldMkLst>
        <pc:spChg chg="mod">
          <ac:chgData name="鈴木 栄之心(suzuki-einoshin.cq3)" userId="59b9bc30-94fb-4888-9603-60f735782ef0" providerId="ADAL" clId="{2C1ABB69-2D1B-432F-917D-3E57141A449A}" dt="2024-07-22T11:07:20.864" v="122"/>
          <ac:spMkLst>
            <pc:docMk/>
            <pc:sldMk cId="174115035" sldId="323"/>
            <ac:spMk id="6" creationId="{8A2DE73D-46FF-863D-6A0E-0CDDB919FAC4}"/>
          </ac:spMkLst>
        </pc:spChg>
      </pc:sldChg>
    </pc:docChg>
  </pc:docChgLst>
  <pc:docChgLst>
    <pc:chgData name="鈴木 栄之心(suzuki-einoshin.cq3)" userId="59b9bc30-94fb-4888-9603-60f735782ef0" providerId="ADAL" clId="{3B787666-A9D0-4207-BE7E-C5285BBFB12A}"/>
    <pc:docChg chg="custSel modSld">
      <pc:chgData name="鈴木 栄之心(suzuki-einoshin.cq3)" userId="59b9bc30-94fb-4888-9603-60f735782ef0" providerId="ADAL" clId="{3B787666-A9D0-4207-BE7E-C5285BBFB12A}" dt="2024-03-19T00:59:52.680" v="0" actId="478"/>
      <pc:docMkLst>
        <pc:docMk/>
      </pc:docMkLst>
      <pc:sldChg chg="delSp mod">
        <pc:chgData name="鈴木 栄之心(suzuki-einoshin.cq3)" userId="59b9bc30-94fb-4888-9603-60f735782ef0" providerId="ADAL" clId="{3B787666-A9D0-4207-BE7E-C5285BBFB12A}" dt="2024-03-19T00:59:52.680" v="0" actId="478"/>
        <pc:sldMkLst>
          <pc:docMk/>
          <pc:sldMk cId="1878026799" sldId="257"/>
        </pc:sldMkLst>
        <pc:spChg chg="del">
          <ac:chgData name="鈴木 栄之心(suzuki-einoshin.cq3)" userId="59b9bc30-94fb-4888-9603-60f735782ef0" providerId="ADAL" clId="{3B787666-A9D0-4207-BE7E-C5285BBFB12A}" dt="2024-03-19T00:59:52.680" v="0" actId="478"/>
          <ac:spMkLst>
            <pc:docMk/>
            <pc:sldMk cId="1878026799" sldId="257"/>
            <ac:spMk id="2" creationId="{311614B8-DE89-F20A-67C7-4669B93CE368}"/>
          </ac:spMkLst>
        </pc:spChg>
      </pc:sldChg>
    </pc:docChg>
  </pc:docChgLst>
  <pc:docChgLst>
    <pc:chgData name="鈴木 栄之心(suzuki-einoshin.cq3)" userId="59b9bc30-94fb-4888-9603-60f735782ef0" providerId="ADAL" clId="{671DC63E-623F-40AD-8569-8FE2EAA81141}"/>
    <pc:docChg chg="undo redo custSel modSld">
      <pc:chgData name="鈴木 栄之心(suzuki-einoshin.cq3)" userId="59b9bc30-94fb-4888-9603-60f735782ef0" providerId="ADAL" clId="{671DC63E-623F-40AD-8569-8FE2EAA81141}" dt="2024-07-22T08:54:41.281" v="1938" actId="14100"/>
      <pc:docMkLst>
        <pc:docMk/>
      </pc:docMkLst>
      <pc:sldChg chg="modSp mod">
        <pc:chgData name="鈴木 栄之心(suzuki-einoshin.cq3)" userId="59b9bc30-94fb-4888-9603-60f735782ef0" providerId="ADAL" clId="{671DC63E-623F-40AD-8569-8FE2EAA81141}" dt="2024-07-22T08:51:44.081" v="1811" actId="1076"/>
        <pc:sldMkLst>
          <pc:docMk/>
          <pc:sldMk cId="506152098" sldId="303"/>
        </pc:sldMkLst>
        <pc:spChg chg="mod">
          <ac:chgData name="鈴木 栄之心(suzuki-einoshin.cq3)" userId="59b9bc30-94fb-4888-9603-60f735782ef0" providerId="ADAL" clId="{671DC63E-623F-40AD-8569-8FE2EAA81141}" dt="2024-07-22T08:47:58.275" v="1686" actId="948"/>
          <ac:spMkLst>
            <pc:docMk/>
            <pc:sldMk cId="506152098" sldId="303"/>
            <ac:spMk id="4" creationId="{9459A2D4-A430-56C3-B9B7-FC6EDA167FDC}"/>
          </ac:spMkLst>
        </pc:spChg>
        <pc:spChg chg="mod">
          <ac:chgData name="鈴木 栄之心(suzuki-einoshin.cq3)" userId="59b9bc30-94fb-4888-9603-60f735782ef0" providerId="ADAL" clId="{671DC63E-623F-40AD-8569-8FE2EAA81141}" dt="2024-07-22T08:51:44.081" v="1811" actId="1076"/>
          <ac:spMkLst>
            <pc:docMk/>
            <pc:sldMk cId="506152098" sldId="303"/>
            <ac:spMk id="8" creationId="{F2203339-9583-CE59-9105-6C31EFCE03BB}"/>
          </ac:spMkLst>
        </pc:spChg>
      </pc:sldChg>
      <pc:sldChg chg="modSp mod">
        <pc:chgData name="鈴木 栄之心(suzuki-einoshin.cq3)" userId="59b9bc30-94fb-4888-9603-60f735782ef0" providerId="ADAL" clId="{671DC63E-623F-40AD-8569-8FE2EAA81141}" dt="2024-07-22T08:54:41.281" v="1938" actId="14100"/>
        <pc:sldMkLst>
          <pc:docMk/>
          <pc:sldMk cId="2723685440" sldId="304"/>
        </pc:sldMkLst>
        <pc:spChg chg="mod">
          <ac:chgData name="鈴木 栄之心(suzuki-einoshin.cq3)" userId="59b9bc30-94fb-4888-9603-60f735782ef0" providerId="ADAL" clId="{671DC63E-623F-40AD-8569-8FE2EAA81141}" dt="2024-07-22T08:53:35.779" v="1828"/>
          <ac:spMkLst>
            <pc:docMk/>
            <pc:sldMk cId="2723685440" sldId="304"/>
            <ac:spMk id="5" creationId="{B46A8C0C-1476-31C6-C4B0-B868303C2C63}"/>
          </ac:spMkLst>
        </pc:spChg>
        <pc:spChg chg="mod">
          <ac:chgData name="鈴木 栄之心(suzuki-einoshin.cq3)" userId="59b9bc30-94fb-4888-9603-60f735782ef0" providerId="ADAL" clId="{671DC63E-623F-40AD-8569-8FE2EAA81141}" dt="2024-07-22T08:54:04.184" v="1843" actId="14100"/>
          <ac:spMkLst>
            <pc:docMk/>
            <pc:sldMk cId="2723685440" sldId="304"/>
            <ac:spMk id="6" creationId="{D6414386-1C39-F5DB-4EC7-79A41A0D00AD}"/>
          </ac:spMkLst>
        </pc:spChg>
        <pc:spChg chg="mod">
          <ac:chgData name="鈴木 栄之心(suzuki-einoshin.cq3)" userId="59b9bc30-94fb-4888-9603-60f735782ef0" providerId="ADAL" clId="{671DC63E-623F-40AD-8569-8FE2EAA81141}" dt="2024-07-22T08:54:41.281" v="1938" actId="14100"/>
          <ac:spMkLst>
            <pc:docMk/>
            <pc:sldMk cId="2723685440" sldId="304"/>
            <ac:spMk id="7" creationId="{BB9F5459-0038-373D-D48C-B7C061AFE626}"/>
          </ac:spMkLst>
        </pc:spChg>
      </pc:sldChg>
      <pc:sldChg chg="modSp mod">
        <pc:chgData name="鈴木 栄之心(suzuki-einoshin.cq3)" userId="59b9bc30-94fb-4888-9603-60f735782ef0" providerId="ADAL" clId="{671DC63E-623F-40AD-8569-8FE2EAA81141}" dt="2024-07-22T08:43:12.109" v="1591" actId="14100"/>
        <pc:sldMkLst>
          <pc:docMk/>
          <pc:sldMk cId="22231031" sldId="315"/>
        </pc:sldMkLst>
        <pc:spChg chg="mod">
          <ac:chgData name="鈴木 栄之心(suzuki-einoshin.cq3)" userId="59b9bc30-94fb-4888-9603-60f735782ef0" providerId="ADAL" clId="{671DC63E-623F-40AD-8569-8FE2EAA81141}" dt="2024-07-22T08:43:12.109" v="1591" actId="14100"/>
          <ac:spMkLst>
            <pc:docMk/>
            <pc:sldMk cId="22231031" sldId="315"/>
            <ac:spMk id="6" creationId="{C25A6709-5739-615B-C081-B00B1F89FB6E}"/>
          </ac:spMkLst>
        </pc:spChg>
      </pc:sldChg>
    </pc:docChg>
  </pc:docChgLst>
  <pc:docChgLst>
    <pc:chgData name="鈴木 栄之心(suzuki-einoshin.cq3)" userId="59b9bc30-94fb-4888-9603-60f735782ef0" providerId="ADAL" clId="{5F2EBC5C-8CB1-42CD-ACE1-2B78C941D220}"/>
    <pc:docChg chg="undo custSel modSld">
      <pc:chgData name="鈴木 栄之心(suzuki-einoshin.cq3)" userId="59b9bc30-94fb-4888-9603-60f735782ef0" providerId="ADAL" clId="{5F2EBC5C-8CB1-42CD-ACE1-2B78C941D220}" dt="2024-08-19T04:26:41.734" v="62"/>
      <pc:docMkLst>
        <pc:docMk/>
      </pc:docMkLst>
      <pc:sldChg chg="modSp mod">
        <pc:chgData name="鈴木 栄之心(suzuki-einoshin.cq3)" userId="59b9bc30-94fb-4888-9603-60f735782ef0" providerId="ADAL" clId="{5F2EBC5C-8CB1-42CD-ACE1-2B78C941D220}" dt="2024-08-19T04:26:15.737" v="22" actId="20577"/>
        <pc:sldMkLst>
          <pc:docMk/>
          <pc:sldMk cId="1500876238" sldId="275"/>
        </pc:sldMkLst>
        <pc:spChg chg="mod">
          <ac:chgData name="鈴木 栄之心(suzuki-einoshin.cq3)" userId="59b9bc30-94fb-4888-9603-60f735782ef0" providerId="ADAL" clId="{5F2EBC5C-8CB1-42CD-ACE1-2B78C941D220}" dt="2024-08-19T04:26:15.737" v="22" actId="20577"/>
          <ac:spMkLst>
            <pc:docMk/>
            <pc:sldMk cId="1500876238" sldId="275"/>
            <ac:spMk id="4" creationId="{62C7B5E7-84C0-0F18-E14C-73E280A158D4}"/>
          </ac:spMkLst>
        </pc:spChg>
      </pc:sldChg>
      <pc:sldChg chg="modSp mod">
        <pc:chgData name="鈴木 栄之心(suzuki-einoshin.cq3)" userId="59b9bc30-94fb-4888-9603-60f735782ef0" providerId="ADAL" clId="{5F2EBC5C-8CB1-42CD-ACE1-2B78C941D220}" dt="2024-08-19T04:26:31.092" v="42"/>
        <pc:sldMkLst>
          <pc:docMk/>
          <pc:sldMk cId="2398779012" sldId="291"/>
        </pc:sldMkLst>
        <pc:spChg chg="mod">
          <ac:chgData name="鈴木 栄之心(suzuki-einoshin.cq3)" userId="59b9bc30-94fb-4888-9603-60f735782ef0" providerId="ADAL" clId="{5F2EBC5C-8CB1-42CD-ACE1-2B78C941D220}" dt="2024-08-19T04:26:31.092" v="42"/>
          <ac:spMkLst>
            <pc:docMk/>
            <pc:sldMk cId="2398779012" sldId="291"/>
            <ac:spMk id="5" creationId="{F5CBCB92-E430-41C7-4485-8D7652779EA4}"/>
          </ac:spMkLst>
        </pc:spChg>
      </pc:sldChg>
      <pc:sldChg chg="modSp mod">
        <pc:chgData name="鈴木 栄之心(suzuki-einoshin.cq3)" userId="59b9bc30-94fb-4888-9603-60f735782ef0" providerId="ADAL" clId="{5F2EBC5C-8CB1-42CD-ACE1-2B78C941D220}" dt="2024-08-19T04:26:41.734" v="62"/>
        <pc:sldMkLst>
          <pc:docMk/>
          <pc:sldMk cId="3270419654" sldId="298"/>
        </pc:sldMkLst>
        <pc:spChg chg="mod">
          <ac:chgData name="鈴木 栄之心(suzuki-einoshin.cq3)" userId="59b9bc30-94fb-4888-9603-60f735782ef0" providerId="ADAL" clId="{5F2EBC5C-8CB1-42CD-ACE1-2B78C941D220}" dt="2024-08-19T04:26:41.734" v="62"/>
          <ac:spMkLst>
            <pc:docMk/>
            <pc:sldMk cId="3270419654" sldId="298"/>
            <ac:spMk id="4" creationId="{7ADCAD46-AA64-833C-C159-F50AA6B02886}"/>
          </ac:spMkLst>
        </pc:spChg>
      </pc:sldChg>
    </pc:docChg>
  </pc:docChgLst>
  <pc:docChgLst>
    <pc:chgData name="鈴木 栄之心(suzuki-einoshin.cq3)" userId="59b9bc30-94fb-4888-9603-60f735782ef0" providerId="ADAL" clId="{AE88DD18-11F7-471A-BD1D-F6859CF5F76B}"/>
    <pc:docChg chg="undo redo custSel modSld">
      <pc:chgData name="鈴木 栄之心(suzuki-einoshin.cq3)" userId="59b9bc30-94fb-4888-9603-60f735782ef0" providerId="ADAL" clId="{AE88DD18-11F7-471A-BD1D-F6859CF5F76B}" dt="2024-06-30T11:50:37.596" v="71" actId="11529"/>
      <pc:docMkLst>
        <pc:docMk/>
      </pc:docMkLst>
      <pc:sldChg chg="addSp delSp modSp mod">
        <pc:chgData name="鈴木 栄之心(suzuki-einoshin.cq3)" userId="59b9bc30-94fb-4888-9603-60f735782ef0" providerId="ADAL" clId="{AE88DD18-11F7-471A-BD1D-F6859CF5F76B}" dt="2024-06-30T11:50:37.596" v="71" actId="11529"/>
        <pc:sldMkLst>
          <pc:docMk/>
          <pc:sldMk cId="2118051686" sldId="258"/>
        </pc:sldMkLst>
        <pc:spChg chg="add del">
          <ac:chgData name="鈴木 栄之心(suzuki-einoshin.cq3)" userId="59b9bc30-94fb-4888-9603-60f735782ef0" providerId="ADAL" clId="{AE88DD18-11F7-471A-BD1D-F6859CF5F76B}" dt="2024-06-30T11:50:37.596" v="71" actId="11529"/>
          <ac:spMkLst>
            <pc:docMk/>
            <pc:sldMk cId="2118051686" sldId="258"/>
            <ac:spMk id="5" creationId="{0E14514A-3E9E-36B1-792D-9832E787E9EA}"/>
          </ac:spMkLst>
        </pc:spChg>
        <pc:spChg chg="add del mod">
          <ac:chgData name="鈴木 栄之心(suzuki-einoshin.cq3)" userId="59b9bc30-94fb-4888-9603-60f735782ef0" providerId="ADAL" clId="{AE88DD18-11F7-471A-BD1D-F6859CF5F76B}" dt="2024-06-30T11:45:56.258" v="3"/>
          <ac:spMkLst>
            <pc:docMk/>
            <pc:sldMk cId="2118051686" sldId="258"/>
            <ac:spMk id="6" creationId="{0BDEC3A5-6482-DCDB-87B3-C2387D6EC55D}"/>
          </ac:spMkLst>
        </pc:spChg>
        <pc:spChg chg="add del mod">
          <ac:chgData name="鈴木 栄之心(suzuki-einoshin.cq3)" userId="59b9bc30-94fb-4888-9603-60f735782ef0" providerId="ADAL" clId="{AE88DD18-11F7-471A-BD1D-F6859CF5F76B}" dt="2024-06-30T11:50:37.591" v="69"/>
          <ac:spMkLst>
            <pc:docMk/>
            <pc:sldMk cId="2118051686" sldId="258"/>
            <ac:spMk id="8" creationId="{5F77FD6F-3697-C180-D366-0254E1F13D6D}"/>
          </ac:spMkLst>
        </pc:spChg>
        <pc:spChg chg="add del mod">
          <ac:chgData name="鈴木 栄之心(suzuki-einoshin.cq3)" userId="59b9bc30-94fb-4888-9603-60f735782ef0" providerId="ADAL" clId="{AE88DD18-11F7-471A-BD1D-F6859CF5F76B}" dt="2024-06-30T11:50:37.586" v="55"/>
          <ac:spMkLst>
            <pc:docMk/>
            <pc:sldMk cId="2118051686" sldId="258"/>
            <ac:spMk id="10" creationId="{B28B4213-2A59-9D6E-3423-7455B9A8EDB0}"/>
          </ac:spMkLst>
        </pc:spChg>
      </pc:sldChg>
    </pc:docChg>
  </pc:docChgLst>
  <pc:docChgLst>
    <pc:chgData name="鈴木 栄之心(suzuki-einoshin.cq3)" userId="59b9bc30-94fb-4888-9603-60f735782ef0" providerId="ADAL" clId="{FDEDDB58-E6CD-4317-ADA9-F4E5E52A7D48}"/>
    <pc:docChg chg="undo redo custSel addSld delSld modSld sldOrd">
      <pc:chgData name="鈴木 栄之心(suzuki-einoshin.cq3)" userId="59b9bc30-94fb-4888-9603-60f735782ef0" providerId="ADAL" clId="{FDEDDB58-E6CD-4317-ADA9-F4E5E52A7D48}" dt="2024-03-14T14:32:17.797" v="16391"/>
      <pc:docMkLst>
        <pc:docMk/>
      </pc:docMkLst>
      <pc:sldChg chg="addSp delSp modSp mod">
        <pc:chgData name="鈴木 栄之心(suzuki-einoshin.cq3)" userId="59b9bc30-94fb-4888-9603-60f735782ef0" providerId="ADAL" clId="{FDEDDB58-E6CD-4317-ADA9-F4E5E52A7D48}" dt="2024-03-14T12:40:19.619" v="12287" actId="948"/>
        <pc:sldMkLst>
          <pc:docMk/>
          <pc:sldMk cId="2172879846" sldId="256"/>
        </pc:sldMkLst>
        <pc:spChg chg="add del mod">
          <ac:chgData name="鈴木 栄之心(suzuki-einoshin.cq3)" userId="59b9bc30-94fb-4888-9603-60f735782ef0" providerId="ADAL" clId="{FDEDDB58-E6CD-4317-ADA9-F4E5E52A7D48}" dt="2024-03-14T03:52:22.495" v="2698" actId="478"/>
          <ac:spMkLst>
            <pc:docMk/>
            <pc:sldMk cId="2172879846" sldId="256"/>
            <ac:spMk id="2" creationId="{E54CB45F-0EA0-2F0F-5F9B-F66F0990F5A9}"/>
          </ac:spMkLst>
        </pc:spChg>
        <pc:spChg chg="mod">
          <ac:chgData name="鈴木 栄之心(suzuki-einoshin.cq3)" userId="59b9bc30-94fb-4888-9603-60f735782ef0" providerId="ADAL" clId="{FDEDDB58-E6CD-4317-ADA9-F4E5E52A7D48}" dt="2024-03-14T03:48:12.802" v="2590" actId="20577"/>
          <ac:spMkLst>
            <pc:docMk/>
            <pc:sldMk cId="2172879846" sldId="256"/>
            <ac:spMk id="5" creationId="{4B2A4E0F-589C-B213-F0B1-9900490729C1}"/>
          </ac:spMkLst>
        </pc:spChg>
        <pc:spChg chg="mod">
          <ac:chgData name="鈴木 栄之心(suzuki-einoshin.cq3)" userId="59b9bc30-94fb-4888-9603-60f735782ef0" providerId="ADAL" clId="{FDEDDB58-E6CD-4317-ADA9-F4E5E52A7D48}" dt="2024-03-14T12:40:19.619" v="12287" actId="948"/>
          <ac:spMkLst>
            <pc:docMk/>
            <pc:sldMk cId="2172879846" sldId="256"/>
            <ac:spMk id="11" creationId="{AF2ABF2D-37F2-C589-5A74-E1FA4DEC32CF}"/>
          </ac:spMkLst>
        </pc:spChg>
      </pc:sldChg>
      <pc:sldChg chg="modSp mod">
        <pc:chgData name="鈴木 栄之心(suzuki-einoshin.cq3)" userId="59b9bc30-94fb-4888-9603-60f735782ef0" providerId="ADAL" clId="{FDEDDB58-E6CD-4317-ADA9-F4E5E52A7D48}" dt="2024-03-14T14:28:03.089" v="16207" actId="1038"/>
        <pc:sldMkLst>
          <pc:docMk/>
          <pc:sldMk cId="1878026799" sldId="257"/>
        </pc:sldMkLst>
        <pc:spChg chg="mod">
          <ac:chgData name="鈴木 栄之心(suzuki-einoshin.cq3)" userId="59b9bc30-94fb-4888-9603-60f735782ef0" providerId="ADAL" clId="{FDEDDB58-E6CD-4317-ADA9-F4E5E52A7D48}" dt="2024-03-14T14:28:03.089" v="16207" actId="1038"/>
          <ac:spMkLst>
            <pc:docMk/>
            <pc:sldMk cId="1878026799" sldId="257"/>
            <ac:spMk id="3" creationId="{21FED0B2-A30F-54D5-9C96-A7CE05B89CD6}"/>
          </ac:spMkLst>
        </pc:spChg>
        <pc:spChg chg="mod">
          <ac:chgData name="鈴木 栄之心(suzuki-einoshin.cq3)" userId="59b9bc30-94fb-4888-9603-60f735782ef0" providerId="ADAL" clId="{FDEDDB58-E6CD-4317-ADA9-F4E5E52A7D48}" dt="2024-03-14T01:26:31.160" v="80" actId="1036"/>
          <ac:spMkLst>
            <pc:docMk/>
            <pc:sldMk cId="1878026799" sldId="257"/>
            <ac:spMk id="6" creationId="{BA8A5922-351A-6F27-AB74-040C83FB5CDB}"/>
          </ac:spMkLst>
        </pc:spChg>
      </pc:sldChg>
      <pc:sldChg chg="add del">
        <pc:chgData name="鈴木 栄之心(suzuki-einoshin.cq3)" userId="59b9bc30-94fb-4888-9603-60f735782ef0" providerId="ADAL" clId="{FDEDDB58-E6CD-4317-ADA9-F4E5E52A7D48}" dt="2024-03-14T01:30:20.499" v="82"/>
        <pc:sldMkLst>
          <pc:docMk/>
          <pc:sldMk cId="1358758258" sldId="258"/>
        </pc:sldMkLst>
      </pc:sldChg>
      <pc:sldChg chg="addSp delSp modSp add mod">
        <pc:chgData name="鈴木 栄之心(suzuki-einoshin.cq3)" userId="59b9bc30-94fb-4888-9603-60f735782ef0" providerId="ADAL" clId="{FDEDDB58-E6CD-4317-ADA9-F4E5E52A7D48}" dt="2024-03-14T12:42:29.244" v="12332"/>
        <pc:sldMkLst>
          <pc:docMk/>
          <pc:sldMk cId="2118051686" sldId="258"/>
        </pc:sldMkLst>
        <pc:spChg chg="add mod">
          <ac:chgData name="鈴木 栄之心(suzuki-einoshin.cq3)" userId="59b9bc30-94fb-4888-9603-60f735782ef0" providerId="ADAL" clId="{FDEDDB58-E6CD-4317-ADA9-F4E5E52A7D48}" dt="2024-03-14T03:50:16.169" v="2658"/>
          <ac:spMkLst>
            <pc:docMk/>
            <pc:sldMk cId="2118051686" sldId="258"/>
            <ac:spMk id="2" creationId="{6A4E6C2E-91DB-7E91-6F99-A0A7531F545A}"/>
          </ac:spMkLst>
        </pc:spChg>
        <pc:spChg chg="mod">
          <ac:chgData name="鈴木 栄之心(suzuki-einoshin.cq3)" userId="59b9bc30-94fb-4888-9603-60f735782ef0" providerId="ADAL" clId="{FDEDDB58-E6CD-4317-ADA9-F4E5E52A7D48}" dt="2024-03-14T08:21:36.444" v="6583"/>
          <ac:spMkLst>
            <pc:docMk/>
            <pc:sldMk cId="2118051686" sldId="258"/>
            <ac:spMk id="4" creationId="{4E68F306-DCE1-6912-23A6-D7BE553A1732}"/>
          </ac:spMkLst>
        </pc:spChg>
        <pc:spChg chg="del mod">
          <ac:chgData name="鈴木 栄之心(suzuki-einoshin.cq3)" userId="59b9bc30-94fb-4888-9603-60f735782ef0" providerId="ADAL" clId="{FDEDDB58-E6CD-4317-ADA9-F4E5E52A7D48}" dt="2024-03-14T01:30:29.122" v="89"/>
          <ac:spMkLst>
            <pc:docMk/>
            <pc:sldMk cId="2118051686" sldId="258"/>
            <ac:spMk id="5" creationId="{4B2A4E0F-589C-B213-F0B1-9900490729C1}"/>
          </ac:spMkLst>
        </pc:spChg>
        <pc:spChg chg="add del mod">
          <ac:chgData name="鈴木 栄之心(suzuki-einoshin.cq3)" userId="59b9bc30-94fb-4888-9603-60f735782ef0" providerId="ADAL" clId="{FDEDDB58-E6CD-4317-ADA9-F4E5E52A7D48}" dt="2024-03-14T03:51:05.699" v="2662"/>
          <ac:spMkLst>
            <pc:docMk/>
            <pc:sldMk cId="2118051686" sldId="258"/>
            <ac:spMk id="6" creationId="{1BE9CEC8-40F3-503A-BC47-5F9E98359E81}"/>
          </ac:spMkLst>
        </pc:spChg>
        <pc:spChg chg="add del mod">
          <ac:chgData name="鈴木 栄之心(suzuki-einoshin.cq3)" userId="59b9bc30-94fb-4888-9603-60f735782ef0" providerId="ADAL" clId="{FDEDDB58-E6CD-4317-ADA9-F4E5E52A7D48}" dt="2024-03-14T03:51:05.699" v="2662"/>
          <ac:spMkLst>
            <pc:docMk/>
            <pc:sldMk cId="2118051686" sldId="258"/>
            <ac:spMk id="7" creationId="{8DD07D40-4D33-C3AB-D17B-24101BB75D9A}"/>
          </ac:spMkLst>
        </pc:spChg>
        <pc:spChg chg="add del mod">
          <ac:chgData name="鈴木 栄之心(suzuki-einoshin.cq3)" userId="59b9bc30-94fb-4888-9603-60f735782ef0" providerId="ADAL" clId="{FDEDDB58-E6CD-4317-ADA9-F4E5E52A7D48}" dt="2024-03-14T03:51:05.699" v="2662"/>
          <ac:spMkLst>
            <pc:docMk/>
            <pc:sldMk cId="2118051686" sldId="258"/>
            <ac:spMk id="8" creationId="{03EC41A1-5FD6-BE4D-63E2-0BA1A5CE071D}"/>
          </ac:spMkLst>
        </pc:spChg>
        <pc:spChg chg="add del mod">
          <ac:chgData name="鈴木 栄之心(suzuki-einoshin.cq3)" userId="59b9bc30-94fb-4888-9603-60f735782ef0" providerId="ADAL" clId="{FDEDDB58-E6CD-4317-ADA9-F4E5E52A7D48}" dt="2024-03-14T03:51:05.699" v="2662"/>
          <ac:spMkLst>
            <pc:docMk/>
            <pc:sldMk cId="2118051686" sldId="258"/>
            <ac:spMk id="9" creationId="{6FED97B7-1154-5ED6-ACE7-D451EAECD85F}"/>
          </ac:spMkLst>
        </pc:spChg>
        <pc:spChg chg="add del mod">
          <ac:chgData name="鈴木 栄之心(suzuki-einoshin.cq3)" userId="59b9bc30-94fb-4888-9603-60f735782ef0" providerId="ADAL" clId="{FDEDDB58-E6CD-4317-ADA9-F4E5E52A7D48}" dt="2024-03-14T03:51:05.699" v="2662"/>
          <ac:spMkLst>
            <pc:docMk/>
            <pc:sldMk cId="2118051686" sldId="258"/>
            <ac:spMk id="10" creationId="{E33FCECA-9575-0681-BFC0-5B739FA00565}"/>
          </ac:spMkLst>
        </pc:spChg>
        <pc:spChg chg="del mod">
          <ac:chgData name="鈴木 栄之心(suzuki-einoshin.cq3)" userId="59b9bc30-94fb-4888-9603-60f735782ef0" providerId="ADAL" clId="{FDEDDB58-E6CD-4317-ADA9-F4E5E52A7D48}" dt="2024-03-14T03:52:17.442" v="2695" actId="478"/>
          <ac:spMkLst>
            <pc:docMk/>
            <pc:sldMk cId="2118051686" sldId="258"/>
            <ac:spMk id="11" creationId="{AF2ABF2D-37F2-C589-5A74-E1FA4DEC32CF}"/>
          </ac:spMkLst>
        </pc:spChg>
        <pc:spChg chg="add del mod">
          <ac:chgData name="鈴木 栄之心(suzuki-einoshin.cq3)" userId="59b9bc30-94fb-4888-9603-60f735782ef0" providerId="ADAL" clId="{FDEDDB58-E6CD-4317-ADA9-F4E5E52A7D48}" dt="2024-03-14T03:51:05.699" v="2662"/>
          <ac:spMkLst>
            <pc:docMk/>
            <pc:sldMk cId="2118051686" sldId="258"/>
            <ac:spMk id="12" creationId="{A661FC0E-41A3-423C-8773-43EAE657CA7E}"/>
          </ac:spMkLst>
        </pc:spChg>
        <pc:spChg chg="add del mod">
          <ac:chgData name="鈴木 栄之心(suzuki-einoshin.cq3)" userId="59b9bc30-94fb-4888-9603-60f735782ef0" providerId="ADAL" clId="{FDEDDB58-E6CD-4317-ADA9-F4E5E52A7D48}" dt="2024-03-14T03:51:05.699" v="2662"/>
          <ac:spMkLst>
            <pc:docMk/>
            <pc:sldMk cId="2118051686" sldId="258"/>
            <ac:spMk id="13" creationId="{76FD49EC-B580-77D8-74A9-66EA0D384050}"/>
          </ac:spMkLst>
        </pc:spChg>
        <pc:spChg chg="add del mod">
          <ac:chgData name="鈴木 栄之心(suzuki-einoshin.cq3)" userId="59b9bc30-94fb-4888-9603-60f735782ef0" providerId="ADAL" clId="{FDEDDB58-E6CD-4317-ADA9-F4E5E52A7D48}" dt="2024-03-14T03:51:05.699" v="2662"/>
          <ac:spMkLst>
            <pc:docMk/>
            <pc:sldMk cId="2118051686" sldId="258"/>
            <ac:spMk id="14" creationId="{0304FD21-1908-A75B-91DD-DF49DFF8F8D5}"/>
          </ac:spMkLst>
        </pc:spChg>
        <pc:spChg chg="add del mod">
          <ac:chgData name="鈴木 栄之心(suzuki-einoshin.cq3)" userId="59b9bc30-94fb-4888-9603-60f735782ef0" providerId="ADAL" clId="{FDEDDB58-E6CD-4317-ADA9-F4E5E52A7D48}" dt="2024-03-14T03:51:05.699" v="2662"/>
          <ac:spMkLst>
            <pc:docMk/>
            <pc:sldMk cId="2118051686" sldId="258"/>
            <ac:spMk id="15" creationId="{333CE712-61D8-45D4-7283-E9ED23C7E9A8}"/>
          </ac:spMkLst>
        </pc:spChg>
        <pc:spChg chg="add del mod">
          <ac:chgData name="鈴木 栄之心(suzuki-einoshin.cq3)" userId="59b9bc30-94fb-4888-9603-60f735782ef0" providerId="ADAL" clId="{FDEDDB58-E6CD-4317-ADA9-F4E5E52A7D48}" dt="2024-03-14T03:51:05.699" v="2662"/>
          <ac:spMkLst>
            <pc:docMk/>
            <pc:sldMk cId="2118051686" sldId="258"/>
            <ac:spMk id="16" creationId="{B5997A8A-74C6-BB57-9C73-260B7CD5F6E5}"/>
          </ac:spMkLst>
        </pc:spChg>
        <pc:spChg chg="add del mod">
          <ac:chgData name="鈴木 栄之心(suzuki-einoshin.cq3)" userId="59b9bc30-94fb-4888-9603-60f735782ef0" providerId="ADAL" clId="{FDEDDB58-E6CD-4317-ADA9-F4E5E52A7D48}" dt="2024-03-14T03:51:05.699" v="2662"/>
          <ac:spMkLst>
            <pc:docMk/>
            <pc:sldMk cId="2118051686" sldId="258"/>
            <ac:spMk id="17" creationId="{0BEDADE0-840B-1C03-7C16-D705DBA469E7}"/>
          </ac:spMkLst>
        </pc:spChg>
        <pc:spChg chg="add del mod">
          <ac:chgData name="鈴木 栄之心(suzuki-einoshin.cq3)" userId="59b9bc30-94fb-4888-9603-60f735782ef0" providerId="ADAL" clId="{FDEDDB58-E6CD-4317-ADA9-F4E5E52A7D48}" dt="2024-03-14T03:51:05.699" v="2662"/>
          <ac:spMkLst>
            <pc:docMk/>
            <pc:sldMk cId="2118051686" sldId="258"/>
            <ac:spMk id="18" creationId="{D9242E71-E088-1CF9-B4F9-BB315873F32C}"/>
          </ac:spMkLst>
        </pc:spChg>
        <pc:spChg chg="add mod">
          <ac:chgData name="鈴木 栄之心(suzuki-einoshin.cq3)" userId="59b9bc30-94fb-4888-9603-60f735782ef0" providerId="ADAL" clId="{FDEDDB58-E6CD-4317-ADA9-F4E5E52A7D48}" dt="2024-03-14T12:42:07.147" v="12298" actId="1038"/>
          <ac:spMkLst>
            <pc:docMk/>
            <pc:sldMk cId="2118051686" sldId="258"/>
            <ac:spMk id="19" creationId="{5EEAE775-B7A9-0AF8-3920-4ACE43ABE831}"/>
          </ac:spMkLst>
        </pc:spChg>
        <pc:spChg chg="add mod">
          <ac:chgData name="鈴木 栄之心(suzuki-einoshin.cq3)" userId="59b9bc30-94fb-4888-9603-60f735782ef0" providerId="ADAL" clId="{FDEDDB58-E6CD-4317-ADA9-F4E5E52A7D48}" dt="2024-03-14T12:42:07.147" v="12298" actId="1038"/>
          <ac:spMkLst>
            <pc:docMk/>
            <pc:sldMk cId="2118051686" sldId="258"/>
            <ac:spMk id="20" creationId="{0684EC94-250F-5E50-3C3D-9D79D957203D}"/>
          </ac:spMkLst>
        </pc:spChg>
        <pc:spChg chg="add mod">
          <ac:chgData name="鈴木 栄之心(suzuki-einoshin.cq3)" userId="59b9bc30-94fb-4888-9603-60f735782ef0" providerId="ADAL" clId="{FDEDDB58-E6CD-4317-ADA9-F4E5E52A7D48}" dt="2024-03-14T12:42:07.147" v="12298" actId="1038"/>
          <ac:spMkLst>
            <pc:docMk/>
            <pc:sldMk cId="2118051686" sldId="258"/>
            <ac:spMk id="21" creationId="{496B8EBA-E2A2-EE57-E1B1-782B61FF9DCE}"/>
          </ac:spMkLst>
        </pc:spChg>
        <pc:spChg chg="add mod">
          <ac:chgData name="鈴木 栄之心(suzuki-einoshin.cq3)" userId="59b9bc30-94fb-4888-9603-60f735782ef0" providerId="ADAL" clId="{FDEDDB58-E6CD-4317-ADA9-F4E5E52A7D48}" dt="2024-03-14T12:42:07.147" v="12298" actId="1038"/>
          <ac:spMkLst>
            <pc:docMk/>
            <pc:sldMk cId="2118051686" sldId="258"/>
            <ac:spMk id="22" creationId="{6F7E163E-C9B6-B76B-00D3-48D0CDD4C709}"/>
          </ac:spMkLst>
        </pc:spChg>
        <pc:spChg chg="add mod">
          <ac:chgData name="鈴木 栄之心(suzuki-einoshin.cq3)" userId="59b9bc30-94fb-4888-9603-60f735782ef0" providerId="ADAL" clId="{FDEDDB58-E6CD-4317-ADA9-F4E5E52A7D48}" dt="2024-03-14T12:42:07.147" v="12298" actId="1038"/>
          <ac:spMkLst>
            <pc:docMk/>
            <pc:sldMk cId="2118051686" sldId="258"/>
            <ac:spMk id="23" creationId="{F51DB907-26FB-EAE0-6C2F-5269FEABADFC}"/>
          </ac:spMkLst>
        </pc:spChg>
        <pc:spChg chg="add mod">
          <ac:chgData name="鈴木 栄之心(suzuki-einoshin.cq3)" userId="59b9bc30-94fb-4888-9603-60f735782ef0" providerId="ADAL" clId="{FDEDDB58-E6CD-4317-ADA9-F4E5E52A7D48}" dt="2024-03-14T12:42:07.147" v="12298" actId="1038"/>
          <ac:spMkLst>
            <pc:docMk/>
            <pc:sldMk cId="2118051686" sldId="258"/>
            <ac:spMk id="24" creationId="{F5E89622-A074-2B04-EC96-24CB7C6BAE4C}"/>
          </ac:spMkLst>
        </pc:spChg>
        <pc:spChg chg="add mod">
          <ac:chgData name="鈴木 栄之心(suzuki-einoshin.cq3)" userId="59b9bc30-94fb-4888-9603-60f735782ef0" providerId="ADAL" clId="{FDEDDB58-E6CD-4317-ADA9-F4E5E52A7D48}" dt="2024-03-14T12:42:07.147" v="12298" actId="1038"/>
          <ac:spMkLst>
            <pc:docMk/>
            <pc:sldMk cId="2118051686" sldId="258"/>
            <ac:spMk id="25" creationId="{BBFFEF23-5850-0DAF-D451-6425CA7B244A}"/>
          </ac:spMkLst>
        </pc:spChg>
        <pc:spChg chg="add del mod">
          <ac:chgData name="鈴木 栄之心(suzuki-einoshin.cq3)" userId="59b9bc30-94fb-4888-9603-60f735782ef0" providerId="ADAL" clId="{FDEDDB58-E6CD-4317-ADA9-F4E5E52A7D48}" dt="2024-03-14T03:51:16.452" v="2664" actId="478"/>
          <ac:spMkLst>
            <pc:docMk/>
            <pc:sldMk cId="2118051686" sldId="258"/>
            <ac:spMk id="26" creationId="{6DB3EB61-3B88-02D7-8B6A-52E23E5E27D7}"/>
          </ac:spMkLst>
        </pc:spChg>
        <pc:spChg chg="add mod">
          <ac:chgData name="鈴木 栄之心(suzuki-einoshin.cq3)" userId="59b9bc30-94fb-4888-9603-60f735782ef0" providerId="ADAL" clId="{FDEDDB58-E6CD-4317-ADA9-F4E5E52A7D48}" dt="2024-03-14T12:42:07.147" v="12298" actId="1038"/>
          <ac:spMkLst>
            <pc:docMk/>
            <pc:sldMk cId="2118051686" sldId="258"/>
            <ac:spMk id="27" creationId="{38BF756D-099F-7FE8-9AE4-579FA182C51D}"/>
          </ac:spMkLst>
        </pc:spChg>
        <pc:spChg chg="add del mod">
          <ac:chgData name="鈴木 栄之心(suzuki-einoshin.cq3)" userId="59b9bc30-94fb-4888-9603-60f735782ef0" providerId="ADAL" clId="{FDEDDB58-E6CD-4317-ADA9-F4E5E52A7D48}" dt="2024-03-14T03:51:16.452" v="2664" actId="478"/>
          <ac:spMkLst>
            <pc:docMk/>
            <pc:sldMk cId="2118051686" sldId="258"/>
            <ac:spMk id="28" creationId="{0D5567FF-60F1-2047-AEF8-33D14DF845A5}"/>
          </ac:spMkLst>
        </pc:spChg>
        <pc:spChg chg="add mod">
          <ac:chgData name="鈴木 栄之心(suzuki-einoshin.cq3)" userId="59b9bc30-94fb-4888-9603-60f735782ef0" providerId="ADAL" clId="{FDEDDB58-E6CD-4317-ADA9-F4E5E52A7D48}" dt="2024-03-14T12:42:07.147" v="12298" actId="1038"/>
          <ac:spMkLst>
            <pc:docMk/>
            <pc:sldMk cId="2118051686" sldId="258"/>
            <ac:spMk id="29" creationId="{8988E752-DB48-6F21-BBCC-64A777C0DE37}"/>
          </ac:spMkLst>
        </pc:spChg>
        <pc:spChg chg="add mod">
          <ac:chgData name="鈴木 栄之心(suzuki-einoshin.cq3)" userId="59b9bc30-94fb-4888-9603-60f735782ef0" providerId="ADAL" clId="{FDEDDB58-E6CD-4317-ADA9-F4E5E52A7D48}" dt="2024-03-14T12:42:07.147" v="12298" actId="1038"/>
          <ac:spMkLst>
            <pc:docMk/>
            <pc:sldMk cId="2118051686" sldId="258"/>
            <ac:spMk id="30" creationId="{7B71DF53-31AB-BE6B-801A-C6E276FCF662}"/>
          </ac:spMkLst>
        </pc:spChg>
        <pc:spChg chg="add mod">
          <ac:chgData name="鈴木 栄之心(suzuki-einoshin.cq3)" userId="59b9bc30-94fb-4888-9603-60f735782ef0" providerId="ADAL" clId="{FDEDDB58-E6CD-4317-ADA9-F4E5E52A7D48}" dt="2024-03-14T12:42:29.244" v="12332"/>
          <ac:spMkLst>
            <pc:docMk/>
            <pc:sldMk cId="2118051686" sldId="258"/>
            <ac:spMk id="31" creationId="{3792E2FD-5910-C7DD-88C2-4C21AA6FD50F}"/>
          </ac:spMkLst>
        </pc:spChg>
        <pc:spChg chg="add mod">
          <ac:chgData name="鈴木 栄之心(suzuki-einoshin.cq3)" userId="59b9bc30-94fb-4888-9603-60f735782ef0" providerId="ADAL" clId="{FDEDDB58-E6CD-4317-ADA9-F4E5E52A7D48}" dt="2024-03-14T12:42:07.147" v="12298" actId="1038"/>
          <ac:spMkLst>
            <pc:docMk/>
            <pc:sldMk cId="2118051686" sldId="258"/>
            <ac:spMk id="32" creationId="{EEAA7104-559D-B60B-FB97-E5444069FE4B}"/>
          </ac:spMkLst>
        </pc:spChg>
        <pc:spChg chg="add mod">
          <ac:chgData name="鈴木 栄之心(suzuki-einoshin.cq3)" userId="59b9bc30-94fb-4888-9603-60f735782ef0" providerId="ADAL" clId="{FDEDDB58-E6CD-4317-ADA9-F4E5E52A7D48}" dt="2024-03-14T12:42:07.147" v="12298" actId="1038"/>
          <ac:spMkLst>
            <pc:docMk/>
            <pc:sldMk cId="2118051686" sldId="258"/>
            <ac:spMk id="33" creationId="{96CE3FB2-1841-C0B4-030E-66B35ECE1435}"/>
          </ac:spMkLst>
        </pc:spChg>
      </pc:sldChg>
      <pc:sldChg chg="addSp delSp modSp add mod">
        <pc:chgData name="鈴木 栄之心(suzuki-einoshin.cq3)" userId="59b9bc30-94fb-4888-9603-60f735782ef0" providerId="ADAL" clId="{FDEDDB58-E6CD-4317-ADA9-F4E5E52A7D48}" dt="2024-03-14T10:57:49.643" v="9608"/>
        <pc:sldMkLst>
          <pc:docMk/>
          <pc:sldMk cId="281865243" sldId="259"/>
        </pc:sldMkLst>
        <pc:spChg chg="add mod">
          <ac:chgData name="鈴木 栄之心(suzuki-einoshin.cq3)" userId="59b9bc30-94fb-4888-9603-60f735782ef0" providerId="ADAL" clId="{FDEDDB58-E6CD-4317-ADA9-F4E5E52A7D48}" dt="2024-03-14T10:02:32.276" v="7521" actId="20577"/>
          <ac:spMkLst>
            <pc:docMk/>
            <pc:sldMk cId="281865243" sldId="259"/>
            <ac:spMk id="2" creationId="{F4B3C3E9-BA8D-B48C-E847-56B5025002F2}"/>
          </ac:spMkLst>
        </pc:spChg>
        <pc:spChg chg="mod">
          <ac:chgData name="鈴木 栄之心(suzuki-einoshin.cq3)" userId="59b9bc30-94fb-4888-9603-60f735782ef0" providerId="ADAL" clId="{FDEDDB58-E6CD-4317-ADA9-F4E5E52A7D48}" dt="2024-03-14T08:21:39.755" v="6588"/>
          <ac:spMkLst>
            <pc:docMk/>
            <pc:sldMk cId="281865243" sldId="259"/>
            <ac:spMk id="4" creationId="{4E68F306-DCE1-6912-23A6-D7BE553A1732}"/>
          </ac:spMkLst>
        </pc:spChg>
        <pc:spChg chg="add mod">
          <ac:chgData name="鈴木 栄之心(suzuki-einoshin.cq3)" userId="59b9bc30-94fb-4888-9603-60f735782ef0" providerId="ADAL" clId="{FDEDDB58-E6CD-4317-ADA9-F4E5E52A7D48}" dt="2024-03-14T10:57:49.643" v="9608"/>
          <ac:spMkLst>
            <pc:docMk/>
            <pc:sldMk cId="281865243" sldId="259"/>
            <ac:spMk id="5" creationId="{676A96C0-2058-6B93-63D4-2620A6C86CDA}"/>
          </ac:spMkLst>
        </pc:spChg>
        <pc:spChg chg="add del">
          <ac:chgData name="鈴木 栄之心(suzuki-einoshin.cq3)" userId="59b9bc30-94fb-4888-9603-60f735782ef0" providerId="ADAL" clId="{FDEDDB58-E6CD-4317-ADA9-F4E5E52A7D48}" dt="2024-03-14T06:52:40.129" v="4877" actId="478"/>
          <ac:spMkLst>
            <pc:docMk/>
            <pc:sldMk cId="281865243" sldId="259"/>
            <ac:spMk id="6" creationId="{4DEDDA4D-2307-BD53-AB04-66458BE8B3D1}"/>
          </ac:spMkLst>
        </pc:spChg>
        <pc:spChg chg="add del">
          <ac:chgData name="鈴木 栄之心(suzuki-einoshin.cq3)" userId="59b9bc30-94fb-4888-9603-60f735782ef0" providerId="ADAL" clId="{FDEDDB58-E6CD-4317-ADA9-F4E5E52A7D48}" dt="2024-03-14T06:53:52.384" v="4879" actId="22"/>
          <ac:spMkLst>
            <pc:docMk/>
            <pc:sldMk cId="281865243" sldId="259"/>
            <ac:spMk id="8" creationId="{1B286875-4B15-B8D4-C734-4C16705E1028}"/>
          </ac:spMkLst>
        </pc:spChg>
        <pc:spChg chg="add mod">
          <ac:chgData name="鈴木 栄之心(suzuki-einoshin.cq3)" userId="59b9bc30-94fb-4888-9603-60f735782ef0" providerId="ADAL" clId="{FDEDDB58-E6CD-4317-ADA9-F4E5E52A7D48}" dt="2024-03-14T07:10:21.736" v="5122" actId="164"/>
          <ac:spMkLst>
            <pc:docMk/>
            <pc:sldMk cId="281865243" sldId="259"/>
            <ac:spMk id="10" creationId="{D5AC20A6-9051-752C-6FD7-CB73DB9E7952}"/>
          </ac:spMkLst>
        </pc:spChg>
        <pc:spChg chg="del">
          <ac:chgData name="鈴木 栄之心(suzuki-einoshin.cq3)" userId="59b9bc30-94fb-4888-9603-60f735782ef0" providerId="ADAL" clId="{FDEDDB58-E6CD-4317-ADA9-F4E5E52A7D48}" dt="2024-03-14T06:01:12.146" v="4087" actId="478"/>
          <ac:spMkLst>
            <pc:docMk/>
            <pc:sldMk cId="281865243" sldId="259"/>
            <ac:spMk id="11" creationId="{AF2ABF2D-37F2-C589-5A74-E1FA4DEC32CF}"/>
          </ac:spMkLst>
        </pc:spChg>
        <pc:spChg chg="add del">
          <ac:chgData name="鈴木 栄之心(suzuki-einoshin.cq3)" userId="59b9bc30-94fb-4888-9603-60f735782ef0" providerId="ADAL" clId="{FDEDDB58-E6CD-4317-ADA9-F4E5E52A7D48}" dt="2024-03-14T06:55:13.434" v="4910" actId="22"/>
          <ac:spMkLst>
            <pc:docMk/>
            <pc:sldMk cId="281865243" sldId="259"/>
            <ac:spMk id="13" creationId="{7A05CFD1-ECFC-661D-198B-E9DC018877A7}"/>
          </ac:spMkLst>
        </pc:spChg>
        <pc:spChg chg="add mod">
          <ac:chgData name="鈴木 栄之心(suzuki-einoshin.cq3)" userId="59b9bc30-94fb-4888-9603-60f735782ef0" providerId="ADAL" clId="{FDEDDB58-E6CD-4317-ADA9-F4E5E52A7D48}" dt="2024-03-14T07:10:21.736" v="5122" actId="164"/>
          <ac:spMkLst>
            <pc:docMk/>
            <pc:sldMk cId="281865243" sldId="259"/>
            <ac:spMk id="15" creationId="{8C640DAB-62B6-2BC9-BE6F-E18A48053BB9}"/>
          </ac:spMkLst>
        </pc:spChg>
        <pc:spChg chg="add del">
          <ac:chgData name="鈴木 栄之心(suzuki-einoshin.cq3)" userId="59b9bc30-94fb-4888-9603-60f735782ef0" providerId="ADAL" clId="{FDEDDB58-E6CD-4317-ADA9-F4E5E52A7D48}" dt="2024-03-14T07:03:50.240" v="4974" actId="22"/>
          <ac:spMkLst>
            <pc:docMk/>
            <pc:sldMk cId="281865243" sldId="259"/>
            <ac:spMk id="17" creationId="{5C1360EC-BD0C-D4A1-31AA-66A250E6F05B}"/>
          </ac:spMkLst>
        </pc:spChg>
        <pc:spChg chg="add mod">
          <ac:chgData name="鈴木 栄之心(suzuki-einoshin.cq3)" userId="59b9bc30-94fb-4888-9603-60f735782ef0" providerId="ADAL" clId="{FDEDDB58-E6CD-4317-ADA9-F4E5E52A7D48}" dt="2024-03-14T07:10:21.736" v="5122" actId="164"/>
          <ac:spMkLst>
            <pc:docMk/>
            <pc:sldMk cId="281865243" sldId="259"/>
            <ac:spMk id="19" creationId="{A24FB5FD-71C6-6ABD-637C-7D58BD2EC847}"/>
          </ac:spMkLst>
        </pc:spChg>
        <pc:spChg chg="add mod">
          <ac:chgData name="鈴木 栄之心(suzuki-einoshin.cq3)" userId="59b9bc30-94fb-4888-9603-60f735782ef0" providerId="ADAL" clId="{FDEDDB58-E6CD-4317-ADA9-F4E5E52A7D48}" dt="2024-03-14T07:10:26.192" v="5123" actId="164"/>
          <ac:spMkLst>
            <pc:docMk/>
            <pc:sldMk cId="281865243" sldId="259"/>
            <ac:spMk id="20" creationId="{B24A39B3-4AA9-1F1B-411A-05D1D9B602EB}"/>
          </ac:spMkLst>
        </pc:spChg>
        <pc:spChg chg="add mod">
          <ac:chgData name="鈴木 栄之心(suzuki-einoshin.cq3)" userId="59b9bc30-94fb-4888-9603-60f735782ef0" providerId="ADAL" clId="{FDEDDB58-E6CD-4317-ADA9-F4E5E52A7D48}" dt="2024-03-14T07:10:26.192" v="5123" actId="164"/>
          <ac:spMkLst>
            <pc:docMk/>
            <pc:sldMk cId="281865243" sldId="259"/>
            <ac:spMk id="21" creationId="{F9418D2D-D825-B983-DDA0-2262416A1F72}"/>
          </ac:spMkLst>
        </pc:spChg>
        <pc:spChg chg="add mod">
          <ac:chgData name="鈴木 栄之心(suzuki-einoshin.cq3)" userId="59b9bc30-94fb-4888-9603-60f735782ef0" providerId="ADAL" clId="{FDEDDB58-E6CD-4317-ADA9-F4E5E52A7D48}" dt="2024-03-14T07:10:26.192" v="5123" actId="164"/>
          <ac:spMkLst>
            <pc:docMk/>
            <pc:sldMk cId="281865243" sldId="259"/>
            <ac:spMk id="22" creationId="{6A8D26B9-580F-B30B-7E86-71F818EC2B8A}"/>
          </ac:spMkLst>
        </pc:spChg>
        <pc:spChg chg="add mod">
          <ac:chgData name="鈴木 栄之心(suzuki-einoshin.cq3)" userId="59b9bc30-94fb-4888-9603-60f735782ef0" providerId="ADAL" clId="{FDEDDB58-E6CD-4317-ADA9-F4E5E52A7D48}" dt="2024-03-14T07:10:31.863" v="5124" actId="164"/>
          <ac:spMkLst>
            <pc:docMk/>
            <pc:sldMk cId="281865243" sldId="259"/>
            <ac:spMk id="23" creationId="{6CCA81AF-24A2-D249-9D56-E4C85E732894}"/>
          </ac:spMkLst>
        </pc:spChg>
        <pc:spChg chg="add mod">
          <ac:chgData name="鈴木 栄之心(suzuki-einoshin.cq3)" userId="59b9bc30-94fb-4888-9603-60f735782ef0" providerId="ADAL" clId="{FDEDDB58-E6CD-4317-ADA9-F4E5E52A7D48}" dt="2024-03-14T07:10:31.863" v="5124" actId="164"/>
          <ac:spMkLst>
            <pc:docMk/>
            <pc:sldMk cId="281865243" sldId="259"/>
            <ac:spMk id="24" creationId="{A971B807-4504-FBEB-0C80-A3B3D0E3A550}"/>
          </ac:spMkLst>
        </pc:spChg>
        <pc:spChg chg="add mod">
          <ac:chgData name="鈴木 栄之心(suzuki-einoshin.cq3)" userId="59b9bc30-94fb-4888-9603-60f735782ef0" providerId="ADAL" clId="{FDEDDB58-E6CD-4317-ADA9-F4E5E52A7D48}" dt="2024-03-14T07:10:31.863" v="5124" actId="164"/>
          <ac:spMkLst>
            <pc:docMk/>
            <pc:sldMk cId="281865243" sldId="259"/>
            <ac:spMk id="25" creationId="{44DD6C90-C447-E076-0C59-DA653EDF0778}"/>
          </ac:spMkLst>
        </pc:spChg>
        <pc:grpChg chg="add mod">
          <ac:chgData name="鈴木 栄之心(suzuki-einoshin.cq3)" userId="59b9bc30-94fb-4888-9603-60f735782ef0" providerId="ADAL" clId="{FDEDDB58-E6CD-4317-ADA9-F4E5E52A7D48}" dt="2024-03-14T07:10:21.736" v="5122" actId="164"/>
          <ac:grpSpMkLst>
            <pc:docMk/>
            <pc:sldMk cId="281865243" sldId="259"/>
            <ac:grpSpMk id="26" creationId="{EF681CF3-9E34-C63D-758D-25513A1A34B8}"/>
          </ac:grpSpMkLst>
        </pc:grpChg>
        <pc:grpChg chg="add mod">
          <ac:chgData name="鈴木 栄之心(suzuki-einoshin.cq3)" userId="59b9bc30-94fb-4888-9603-60f735782ef0" providerId="ADAL" clId="{FDEDDB58-E6CD-4317-ADA9-F4E5E52A7D48}" dt="2024-03-14T07:12:38.689" v="5135" actId="465"/>
          <ac:grpSpMkLst>
            <pc:docMk/>
            <pc:sldMk cId="281865243" sldId="259"/>
            <ac:grpSpMk id="27" creationId="{C8116F45-AE97-E2E4-4432-AD7499E33318}"/>
          </ac:grpSpMkLst>
        </pc:grpChg>
        <pc:grpChg chg="add mod">
          <ac:chgData name="鈴木 栄之心(suzuki-einoshin.cq3)" userId="59b9bc30-94fb-4888-9603-60f735782ef0" providerId="ADAL" clId="{FDEDDB58-E6CD-4317-ADA9-F4E5E52A7D48}" dt="2024-03-14T07:10:40.666" v="5132" actId="1036"/>
          <ac:grpSpMkLst>
            <pc:docMk/>
            <pc:sldMk cId="281865243" sldId="259"/>
            <ac:grpSpMk id="28" creationId="{61154EBC-A520-801F-79A7-36FCFB132DA5}"/>
          </ac:grpSpMkLst>
        </pc:grpChg>
      </pc:sldChg>
      <pc:sldChg chg="add del">
        <pc:chgData name="鈴木 栄之心(suzuki-einoshin.cq3)" userId="59b9bc30-94fb-4888-9603-60f735782ef0" providerId="ADAL" clId="{FDEDDB58-E6CD-4317-ADA9-F4E5E52A7D48}" dt="2024-03-14T01:30:23.663" v="85"/>
        <pc:sldMkLst>
          <pc:docMk/>
          <pc:sldMk cId="651068979" sldId="259"/>
        </pc:sldMkLst>
      </pc:sldChg>
      <pc:sldChg chg="add del">
        <pc:chgData name="鈴木 栄之心(suzuki-einoshin.cq3)" userId="59b9bc30-94fb-4888-9603-60f735782ef0" providerId="ADAL" clId="{FDEDDB58-E6CD-4317-ADA9-F4E5E52A7D48}" dt="2024-03-14T01:30:50.233" v="100"/>
        <pc:sldMkLst>
          <pc:docMk/>
          <pc:sldMk cId="2379564055" sldId="259"/>
        </pc:sldMkLst>
      </pc:sldChg>
      <pc:sldChg chg="add del">
        <pc:chgData name="鈴木 栄之心(suzuki-einoshin.cq3)" userId="59b9bc30-94fb-4888-9603-60f735782ef0" providerId="ADAL" clId="{FDEDDB58-E6CD-4317-ADA9-F4E5E52A7D48}" dt="2024-03-14T01:30:45.765" v="98" actId="47"/>
        <pc:sldMkLst>
          <pc:docMk/>
          <pc:sldMk cId="2609945656" sldId="259"/>
        </pc:sldMkLst>
      </pc:sldChg>
      <pc:sldChg chg="add del">
        <pc:chgData name="鈴木 栄之心(suzuki-einoshin.cq3)" userId="59b9bc30-94fb-4888-9603-60f735782ef0" providerId="ADAL" clId="{FDEDDB58-E6CD-4317-ADA9-F4E5E52A7D48}" dt="2024-03-14T01:30:40.894" v="96"/>
        <pc:sldMkLst>
          <pc:docMk/>
          <pc:sldMk cId="2950819611" sldId="259"/>
        </pc:sldMkLst>
      </pc:sldChg>
      <pc:sldChg chg="addSp delSp modSp add mod">
        <pc:chgData name="鈴木 栄之心(suzuki-einoshin.cq3)" userId="59b9bc30-94fb-4888-9603-60f735782ef0" providerId="ADAL" clId="{FDEDDB58-E6CD-4317-ADA9-F4E5E52A7D48}" dt="2024-03-14T11:51:35.997" v="11381" actId="20577"/>
        <pc:sldMkLst>
          <pc:docMk/>
          <pc:sldMk cId="363907217" sldId="260"/>
        </pc:sldMkLst>
        <pc:spChg chg="add mod">
          <ac:chgData name="鈴木 栄之心(suzuki-einoshin.cq3)" userId="59b9bc30-94fb-4888-9603-60f735782ef0" providerId="ADAL" clId="{FDEDDB58-E6CD-4317-ADA9-F4E5E52A7D48}" dt="2024-03-14T07:12:49.854" v="5159"/>
          <ac:spMkLst>
            <pc:docMk/>
            <pc:sldMk cId="363907217" sldId="260"/>
            <ac:spMk id="2" creationId="{BA161379-11BC-44B0-5084-4D41A04A475D}"/>
          </ac:spMkLst>
        </pc:spChg>
        <pc:spChg chg="mod">
          <ac:chgData name="鈴木 栄之心(suzuki-einoshin.cq3)" userId="59b9bc30-94fb-4888-9603-60f735782ef0" providerId="ADAL" clId="{FDEDDB58-E6CD-4317-ADA9-F4E5E52A7D48}" dt="2024-03-14T08:21:46.127" v="6593"/>
          <ac:spMkLst>
            <pc:docMk/>
            <pc:sldMk cId="363907217" sldId="260"/>
            <ac:spMk id="4" creationId="{4E68F306-DCE1-6912-23A6-D7BE553A1732}"/>
          </ac:spMkLst>
        </pc:spChg>
        <pc:spChg chg="add mod">
          <ac:chgData name="鈴木 栄之心(suzuki-einoshin.cq3)" userId="59b9bc30-94fb-4888-9603-60f735782ef0" providerId="ADAL" clId="{FDEDDB58-E6CD-4317-ADA9-F4E5E52A7D48}" dt="2024-03-14T10:17:06.128" v="7723" actId="20577"/>
          <ac:spMkLst>
            <pc:docMk/>
            <pc:sldMk cId="363907217" sldId="260"/>
            <ac:spMk id="5" creationId="{454FEE8A-99FA-CDF9-E60D-2D82C033DA04}"/>
          </ac:spMkLst>
        </pc:spChg>
        <pc:spChg chg="add mod">
          <ac:chgData name="鈴木 栄之心(suzuki-einoshin.cq3)" userId="59b9bc30-94fb-4888-9603-60f735782ef0" providerId="ADAL" clId="{FDEDDB58-E6CD-4317-ADA9-F4E5E52A7D48}" dt="2024-03-14T11:51:35.997" v="11381" actId="20577"/>
          <ac:spMkLst>
            <pc:docMk/>
            <pc:sldMk cId="363907217" sldId="260"/>
            <ac:spMk id="7" creationId="{F587B931-BE72-CB72-73CB-66F4E645375E}"/>
          </ac:spMkLst>
        </pc:spChg>
        <pc:spChg chg="del">
          <ac:chgData name="鈴木 栄之心(suzuki-einoshin.cq3)" userId="59b9bc30-94fb-4888-9603-60f735782ef0" providerId="ADAL" clId="{FDEDDB58-E6CD-4317-ADA9-F4E5E52A7D48}" dt="2024-03-14T07:13:17.122" v="5160" actId="478"/>
          <ac:spMkLst>
            <pc:docMk/>
            <pc:sldMk cId="363907217" sldId="260"/>
            <ac:spMk id="11" creationId="{AF2ABF2D-37F2-C589-5A74-E1FA4DEC32CF}"/>
          </ac:spMkLst>
        </pc:spChg>
        <pc:graphicFrameChg chg="add mod modGraphic">
          <ac:chgData name="鈴木 栄之心(suzuki-einoshin.cq3)" userId="59b9bc30-94fb-4888-9603-60f735782ef0" providerId="ADAL" clId="{FDEDDB58-E6CD-4317-ADA9-F4E5E52A7D48}" dt="2024-03-14T07:39:53.041" v="5658"/>
          <ac:graphicFrameMkLst>
            <pc:docMk/>
            <pc:sldMk cId="363907217" sldId="260"/>
            <ac:graphicFrameMk id="6" creationId="{38ED2F7E-A7B7-6AAE-A110-DD15A7B27F32}"/>
          </ac:graphicFrameMkLst>
        </pc:graphicFrameChg>
      </pc:sldChg>
      <pc:sldChg chg="add del">
        <pc:chgData name="鈴木 栄之心(suzuki-einoshin.cq3)" userId="59b9bc30-94fb-4888-9603-60f735782ef0" providerId="ADAL" clId="{FDEDDB58-E6CD-4317-ADA9-F4E5E52A7D48}" dt="2024-03-14T01:30:40.365" v="95"/>
        <pc:sldMkLst>
          <pc:docMk/>
          <pc:sldMk cId="2099639811" sldId="260"/>
        </pc:sldMkLst>
      </pc:sldChg>
      <pc:sldChg chg="addSp delSp modSp add mod">
        <pc:chgData name="鈴木 栄之心(suzuki-einoshin.cq3)" userId="59b9bc30-94fb-4888-9603-60f735782ef0" providerId="ADAL" clId="{FDEDDB58-E6CD-4317-ADA9-F4E5E52A7D48}" dt="2024-03-14T14:29:08.419" v="16340" actId="478"/>
        <pc:sldMkLst>
          <pc:docMk/>
          <pc:sldMk cId="3871369195" sldId="261"/>
        </pc:sldMkLst>
        <pc:spChg chg="add mod">
          <ac:chgData name="鈴木 栄之心(suzuki-einoshin.cq3)" userId="59b9bc30-94fb-4888-9603-60f735782ef0" providerId="ADAL" clId="{FDEDDB58-E6CD-4317-ADA9-F4E5E52A7D48}" dt="2024-03-14T07:54:33.411" v="6181"/>
          <ac:spMkLst>
            <pc:docMk/>
            <pc:sldMk cId="3871369195" sldId="261"/>
            <ac:spMk id="2" creationId="{C55776A6-03A1-0B50-CCEF-99C494D53371}"/>
          </ac:spMkLst>
        </pc:spChg>
        <pc:spChg chg="mod">
          <ac:chgData name="鈴木 栄之心(suzuki-einoshin.cq3)" userId="59b9bc30-94fb-4888-9603-60f735782ef0" providerId="ADAL" clId="{FDEDDB58-E6CD-4317-ADA9-F4E5E52A7D48}" dt="2024-03-14T08:21:50.124" v="6603"/>
          <ac:spMkLst>
            <pc:docMk/>
            <pc:sldMk cId="3871369195" sldId="261"/>
            <ac:spMk id="4" creationId="{4E68F306-DCE1-6912-23A6-D7BE553A1732}"/>
          </ac:spMkLst>
        </pc:spChg>
        <pc:spChg chg="add mod">
          <ac:chgData name="鈴木 栄之心(suzuki-einoshin.cq3)" userId="59b9bc30-94fb-4888-9603-60f735782ef0" providerId="ADAL" clId="{FDEDDB58-E6CD-4317-ADA9-F4E5E52A7D48}" dt="2024-03-14T10:12:51.558" v="7704"/>
          <ac:spMkLst>
            <pc:docMk/>
            <pc:sldMk cId="3871369195" sldId="261"/>
            <ac:spMk id="5" creationId="{A1421026-5B5D-6C05-02DB-7565B5D7FA23}"/>
          </ac:spMkLst>
        </pc:spChg>
        <pc:spChg chg="add del mod">
          <ac:chgData name="鈴木 栄之心(suzuki-einoshin.cq3)" userId="59b9bc30-94fb-4888-9603-60f735782ef0" providerId="ADAL" clId="{FDEDDB58-E6CD-4317-ADA9-F4E5E52A7D48}" dt="2024-03-14T14:29:08.419" v="16340" actId="478"/>
          <ac:spMkLst>
            <pc:docMk/>
            <pc:sldMk cId="3871369195" sldId="261"/>
            <ac:spMk id="8" creationId="{9BDE0F96-C73D-F6CE-5E3F-F6D2045E0442}"/>
          </ac:spMkLst>
        </pc:spChg>
        <pc:spChg chg="del">
          <ac:chgData name="鈴木 栄之心(suzuki-einoshin.cq3)" userId="59b9bc30-94fb-4888-9603-60f735782ef0" providerId="ADAL" clId="{FDEDDB58-E6CD-4317-ADA9-F4E5E52A7D48}" dt="2024-03-14T07:13:27.384" v="5164" actId="478"/>
          <ac:spMkLst>
            <pc:docMk/>
            <pc:sldMk cId="3871369195" sldId="261"/>
            <ac:spMk id="11" creationId="{AF2ABF2D-37F2-C589-5A74-E1FA4DEC32CF}"/>
          </ac:spMkLst>
        </pc:spChg>
        <pc:graphicFrameChg chg="add del mod">
          <ac:chgData name="鈴木 栄之心(suzuki-einoshin.cq3)" userId="59b9bc30-94fb-4888-9603-60f735782ef0" providerId="ADAL" clId="{FDEDDB58-E6CD-4317-ADA9-F4E5E52A7D48}" dt="2024-03-14T07:56:47.880" v="6322"/>
          <ac:graphicFrameMkLst>
            <pc:docMk/>
            <pc:sldMk cId="3871369195" sldId="261"/>
            <ac:graphicFrameMk id="6" creationId="{D13329E1-0CC5-9754-85F8-C586A37C9625}"/>
          </ac:graphicFrameMkLst>
        </pc:graphicFrameChg>
        <pc:graphicFrameChg chg="add mod modGraphic">
          <ac:chgData name="鈴木 栄之心(suzuki-einoshin.cq3)" userId="59b9bc30-94fb-4888-9603-60f735782ef0" providerId="ADAL" clId="{FDEDDB58-E6CD-4317-ADA9-F4E5E52A7D48}" dt="2024-03-14T07:59:06.770" v="6422" actId="1037"/>
          <ac:graphicFrameMkLst>
            <pc:docMk/>
            <pc:sldMk cId="3871369195" sldId="261"/>
            <ac:graphicFrameMk id="7" creationId="{3476797F-874E-5C2E-D2D7-536C5B8A6935}"/>
          </ac:graphicFrameMkLst>
        </pc:graphicFrameChg>
      </pc:sldChg>
      <pc:sldChg chg="add del">
        <pc:chgData name="鈴木 栄之心(suzuki-einoshin.cq3)" userId="59b9bc30-94fb-4888-9603-60f735782ef0" providerId="ADAL" clId="{FDEDDB58-E6CD-4317-ADA9-F4E5E52A7D48}" dt="2024-03-14T01:30:40.035" v="94"/>
        <pc:sldMkLst>
          <pc:docMk/>
          <pc:sldMk cId="4187385149" sldId="261"/>
        </pc:sldMkLst>
      </pc:sldChg>
      <pc:sldChg chg="addSp delSp modSp add mod">
        <pc:chgData name="鈴木 栄之心(suzuki-einoshin.cq3)" userId="59b9bc30-94fb-4888-9603-60f735782ef0" providerId="ADAL" clId="{FDEDDB58-E6CD-4317-ADA9-F4E5E52A7D48}" dt="2024-03-14T09:53:25.232" v="7426" actId="948"/>
        <pc:sldMkLst>
          <pc:docMk/>
          <pc:sldMk cId="699876331" sldId="262"/>
        </pc:sldMkLst>
        <pc:spChg chg="add mod">
          <ac:chgData name="鈴木 栄之心(suzuki-einoshin.cq3)" userId="59b9bc30-94fb-4888-9603-60f735782ef0" providerId="ADAL" clId="{FDEDDB58-E6CD-4317-ADA9-F4E5E52A7D48}" dt="2024-03-14T08:24:31.186" v="6618"/>
          <ac:spMkLst>
            <pc:docMk/>
            <pc:sldMk cId="699876331" sldId="262"/>
            <ac:spMk id="2" creationId="{D589C55C-4B64-2D94-3220-F5BF0D7A5D55}"/>
          </ac:spMkLst>
        </pc:spChg>
        <pc:spChg chg="mod">
          <ac:chgData name="鈴木 栄之心(suzuki-einoshin.cq3)" userId="59b9bc30-94fb-4888-9603-60f735782ef0" providerId="ADAL" clId="{FDEDDB58-E6CD-4317-ADA9-F4E5E52A7D48}" dt="2024-03-14T09:49:13.406" v="7386"/>
          <ac:spMkLst>
            <pc:docMk/>
            <pc:sldMk cId="699876331" sldId="262"/>
            <ac:spMk id="4" creationId="{4E68F306-DCE1-6912-23A6-D7BE553A1732}"/>
          </ac:spMkLst>
        </pc:spChg>
        <pc:spChg chg="add del mod">
          <ac:chgData name="鈴木 栄之心(suzuki-einoshin.cq3)" userId="59b9bc30-94fb-4888-9603-60f735782ef0" providerId="ADAL" clId="{FDEDDB58-E6CD-4317-ADA9-F4E5E52A7D48}" dt="2024-03-14T08:25:09.755" v="6619" actId="478"/>
          <ac:spMkLst>
            <pc:docMk/>
            <pc:sldMk cId="699876331" sldId="262"/>
            <ac:spMk id="5" creationId="{20B67995-3254-9B3B-29D4-BB7CC3919358}"/>
          </ac:spMkLst>
        </pc:spChg>
        <pc:spChg chg="add del mod">
          <ac:chgData name="鈴木 栄之心(suzuki-einoshin.cq3)" userId="59b9bc30-94fb-4888-9603-60f735782ef0" providerId="ADAL" clId="{FDEDDB58-E6CD-4317-ADA9-F4E5E52A7D48}" dt="2024-03-14T09:53:25.232" v="7426" actId="948"/>
          <ac:spMkLst>
            <pc:docMk/>
            <pc:sldMk cId="699876331" sldId="262"/>
            <ac:spMk id="6" creationId="{A9E46417-C2D3-D23D-9034-12CDA7856041}"/>
          </ac:spMkLst>
        </pc:spChg>
        <pc:spChg chg="del">
          <ac:chgData name="鈴木 栄之心(suzuki-einoshin.cq3)" userId="59b9bc30-94fb-4888-9603-60f735782ef0" providerId="ADAL" clId="{FDEDDB58-E6CD-4317-ADA9-F4E5E52A7D48}" dt="2024-03-14T07:13:29.743" v="5166" actId="478"/>
          <ac:spMkLst>
            <pc:docMk/>
            <pc:sldMk cId="699876331" sldId="262"/>
            <ac:spMk id="11" creationId="{AF2ABF2D-37F2-C589-5A74-E1FA4DEC32CF}"/>
          </ac:spMkLst>
        </pc:spChg>
      </pc:sldChg>
      <pc:sldChg chg="addSp delSp modSp add mod">
        <pc:chgData name="鈴木 栄之心(suzuki-einoshin.cq3)" userId="59b9bc30-94fb-4888-9603-60f735782ef0" providerId="ADAL" clId="{FDEDDB58-E6CD-4317-ADA9-F4E5E52A7D48}" dt="2024-03-14T12:39:18.280" v="12279" actId="20577"/>
        <pc:sldMkLst>
          <pc:docMk/>
          <pc:sldMk cId="658619017" sldId="263"/>
        </pc:sldMkLst>
        <pc:spChg chg="add mod">
          <ac:chgData name="鈴木 栄之心(suzuki-einoshin.cq3)" userId="59b9bc30-94fb-4888-9603-60f735782ef0" providerId="ADAL" clId="{FDEDDB58-E6CD-4317-ADA9-F4E5E52A7D48}" dt="2024-03-14T12:39:18.280" v="12279" actId="20577"/>
          <ac:spMkLst>
            <pc:docMk/>
            <pc:sldMk cId="658619017" sldId="263"/>
            <ac:spMk id="2" creationId="{7DAB7088-BD18-F82D-CF56-803D1E7D755F}"/>
          </ac:spMkLst>
        </pc:spChg>
        <pc:spChg chg="mod">
          <ac:chgData name="鈴木 栄之心(suzuki-einoshin.cq3)" userId="59b9bc30-94fb-4888-9603-60f735782ef0" providerId="ADAL" clId="{FDEDDB58-E6CD-4317-ADA9-F4E5E52A7D48}" dt="2024-03-14T09:49:18.482" v="7391"/>
          <ac:spMkLst>
            <pc:docMk/>
            <pc:sldMk cId="658619017" sldId="263"/>
            <ac:spMk id="4" creationId="{4E68F306-DCE1-6912-23A6-D7BE553A1732}"/>
          </ac:spMkLst>
        </pc:spChg>
        <pc:spChg chg="add del mod">
          <ac:chgData name="鈴木 栄之心(suzuki-einoshin.cq3)" userId="59b9bc30-94fb-4888-9603-60f735782ef0" providerId="ADAL" clId="{FDEDDB58-E6CD-4317-ADA9-F4E5E52A7D48}" dt="2024-03-14T08:27:35.788" v="6793" actId="478"/>
          <ac:spMkLst>
            <pc:docMk/>
            <pc:sldMk cId="658619017" sldId="263"/>
            <ac:spMk id="5" creationId="{AC6D490B-D5C4-239E-F115-C9DD441BF8B3}"/>
          </ac:spMkLst>
        </pc:spChg>
        <pc:spChg chg="add mod">
          <ac:chgData name="鈴木 栄之心(suzuki-einoshin.cq3)" userId="59b9bc30-94fb-4888-9603-60f735782ef0" providerId="ADAL" clId="{FDEDDB58-E6CD-4317-ADA9-F4E5E52A7D48}" dt="2024-03-14T09:53:27.887" v="7427" actId="948"/>
          <ac:spMkLst>
            <pc:docMk/>
            <pc:sldMk cId="658619017" sldId="263"/>
            <ac:spMk id="6" creationId="{E21EA8C8-3FA5-4285-24FB-C2BF861BF3B7}"/>
          </ac:spMkLst>
        </pc:spChg>
        <pc:spChg chg="del">
          <ac:chgData name="鈴木 栄之心(suzuki-einoshin.cq3)" userId="59b9bc30-94fb-4888-9603-60f735782ef0" providerId="ADAL" clId="{FDEDDB58-E6CD-4317-ADA9-F4E5E52A7D48}" dt="2024-03-14T07:13:39.137" v="5168" actId="478"/>
          <ac:spMkLst>
            <pc:docMk/>
            <pc:sldMk cId="658619017" sldId="263"/>
            <ac:spMk id="11" creationId="{AF2ABF2D-37F2-C589-5A74-E1FA4DEC32CF}"/>
          </ac:spMkLst>
        </pc:spChg>
      </pc:sldChg>
      <pc:sldChg chg="addSp delSp modSp add mod ord">
        <pc:chgData name="鈴木 栄之心(suzuki-einoshin.cq3)" userId="59b9bc30-94fb-4888-9603-60f735782ef0" providerId="ADAL" clId="{FDEDDB58-E6CD-4317-ADA9-F4E5E52A7D48}" dt="2024-03-14T12:39:26.154" v="12281" actId="20577"/>
        <pc:sldMkLst>
          <pc:docMk/>
          <pc:sldMk cId="774517851" sldId="264"/>
        </pc:sldMkLst>
        <pc:spChg chg="add mod">
          <ac:chgData name="鈴木 栄之心(suzuki-einoshin.cq3)" userId="59b9bc30-94fb-4888-9603-60f735782ef0" providerId="ADAL" clId="{FDEDDB58-E6CD-4317-ADA9-F4E5E52A7D48}" dt="2024-03-14T08:48:01.284" v="6971"/>
          <ac:spMkLst>
            <pc:docMk/>
            <pc:sldMk cId="774517851" sldId="264"/>
            <ac:spMk id="2" creationId="{7FE6ED73-B1C7-438F-2FFE-582675CB71E5}"/>
          </ac:spMkLst>
        </pc:spChg>
        <pc:spChg chg="mod">
          <ac:chgData name="鈴木 栄之心(suzuki-einoshin.cq3)" userId="59b9bc30-94fb-4888-9603-60f735782ef0" providerId="ADAL" clId="{FDEDDB58-E6CD-4317-ADA9-F4E5E52A7D48}" dt="2024-03-14T08:48:08.278" v="6976"/>
          <ac:spMkLst>
            <pc:docMk/>
            <pc:sldMk cId="774517851" sldId="264"/>
            <ac:spMk id="4" creationId="{4E68F306-DCE1-6912-23A6-D7BE553A1732}"/>
          </ac:spMkLst>
        </pc:spChg>
        <pc:spChg chg="add del mod">
          <ac:chgData name="鈴木 栄之心(suzuki-einoshin.cq3)" userId="59b9bc30-94fb-4888-9603-60f735782ef0" providerId="ADAL" clId="{FDEDDB58-E6CD-4317-ADA9-F4E5E52A7D48}" dt="2024-03-14T08:50:07.022" v="6977" actId="478"/>
          <ac:spMkLst>
            <pc:docMk/>
            <pc:sldMk cId="774517851" sldId="264"/>
            <ac:spMk id="5" creationId="{143A61BE-BDA4-6118-CFCE-9BF41D141F8D}"/>
          </ac:spMkLst>
        </pc:spChg>
        <pc:spChg chg="add mod">
          <ac:chgData name="鈴木 栄之心(suzuki-einoshin.cq3)" userId="59b9bc30-94fb-4888-9603-60f735782ef0" providerId="ADAL" clId="{FDEDDB58-E6CD-4317-ADA9-F4E5E52A7D48}" dt="2024-03-14T09:41:30.180" v="7325" actId="1035"/>
          <ac:spMkLst>
            <pc:docMk/>
            <pc:sldMk cId="774517851" sldId="264"/>
            <ac:spMk id="6" creationId="{E71B6EF5-66B8-296F-A113-878B418090F4}"/>
          </ac:spMkLst>
        </pc:spChg>
        <pc:spChg chg="add mod">
          <ac:chgData name="鈴木 栄之心(suzuki-einoshin.cq3)" userId="59b9bc30-94fb-4888-9603-60f735782ef0" providerId="ADAL" clId="{FDEDDB58-E6CD-4317-ADA9-F4E5E52A7D48}" dt="2024-03-14T09:41:30.180" v="7325" actId="1035"/>
          <ac:spMkLst>
            <pc:docMk/>
            <pc:sldMk cId="774517851" sldId="264"/>
            <ac:spMk id="7" creationId="{5D39C4C5-631A-C3F5-58F3-A152D9F64E1C}"/>
          </ac:spMkLst>
        </pc:spChg>
        <pc:spChg chg="add mod">
          <ac:chgData name="鈴木 栄之心(suzuki-einoshin.cq3)" userId="59b9bc30-94fb-4888-9603-60f735782ef0" providerId="ADAL" clId="{FDEDDB58-E6CD-4317-ADA9-F4E5E52A7D48}" dt="2024-03-14T09:41:30.180" v="7325" actId="1035"/>
          <ac:spMkLst>
            <pc:docMk/>
            <pc:sldMk cId="774517851" sldId="264"/>
            <ac:spMk id="10" creationId="{D26B6233-A120-529D-8E93-2D94265BE298}"/>
          </ac:spMkLst>
        </pc:spChg>
        <pc:spChg chg="del">
          <ac:chgData name="鈴木 栄之心(suzuki-einoshin.cq3)" userId="59b9bc30-94fb-4888-9603-60f735782ef0" providerId="ADAL" clId="{FDEDDB58-E6CD-4317-ADA9-F4E5E52A7D48}" dt="2024-03-14T07:13:42.055" v="5170" actId="478"/>
          <ac:spMkLst>
            <pc:docMk/>
            <pc:sldMk cId="774517851" sldId="264"/>
            <ac:spMk id="11" creationId="{AF2ABF2D-37F2-C589-5A74-E1FA4DEC32CF}"/>
          </ac:spMkLst>
        </pc:spChg>
        <pc:spChg chg="add mod">
          <ac:chgData name="鈴木 栄之心(suzuki-einoshin.cq3)" userId="59b9bc30-94fb-4888-9603-60f735782ef0" providerId="ADAL" clId="{FDEDDB58-E6CD-4317-ADA9-F4E5E52A7D48}" dt="2024-03-14T09:41:30.180" v="7325" actId="1035"/>
          <ac:spMkLst>
            <pc:docMk/>
            <pc:sldMk cId="774517851" sldId="264"/>
            <ac:spMk id="12" creationId="{B62BA7D0-9FEB-7794-166B-AF483D034F20}"/>
          </ac:spMkLst>
        </pc:spChg>
        <pc:spChg chg="add mod">
          <ac:chgData name="鈴木 栄之心(suzuki-einoshin.cq3)" userId="59b9bc30-94fb-4888-9603-60f735782ef0" providerId="ADAL" clId="{FDEDDB58-E6CD-4317-ADA9-F4E5E52A7D48}" dt="2024-03-14T09:41:30.180" v="7325" actId="1035"/>
          <ac:spMkLst>
            <pc:docMk/>
            <pc:sldMk cId="774517851" sldId="264"/>
            <ac:spMk id="13" creationId="{7CD88C0D-FEC0-2096-39B5-5EF125043DA5}"/>
          </ac:spMkLst>
        </pc:spChg>
        <pc:spChg chg="add mod">
          <ac:chgData name="鈴木 栄之心(suzuki-einoshin.cq3)" userId="59b9bc30-94fb-4888-9603-60f735782ef0" providerId="ADAL" clId="{FDEDDB58-E6CD-4317-ADA9-F4E5E52A7D48}" dt="2024-03-14T12:39:26.154" v="12281" actId="20577"/>
          <ac:spMkLst>
            <pc:docMk/>
            <pc:sldMk cId="774517851" sldId="264"/>
            <ac:spMk id="15" creationId="{3720CA64-0F0C-2878-EFE8-FA5BCCF1BAAC}"/>
          </ac:spMkLst>
        </pc:spChg>
        <pc:spChg chg="add mod">
          <ac:chgData name="鈴木 栄之心(suzuki-einoshin.cq3)" userId="59b9bc30-94fb-4888-9603-60f735782ef0" providerId="ADAL" clId="{FDEDDB58-E6CD-4317-ADA9-F4E5E52A7D48}" dt="2024-03-14T09:45:35.892" v="7333" actId="1036"/>
          <ac:spMkLst>
            <pc:docMk/>
            <pc:sldMk cId="774517851" sldId="264"/>
            <ac:spMk id="18" creationId="{96F0CBB1-BCFF-C452-0E4B-DE1763DEAE41}"/>
          </ac:spMkLst>
        </pc:spChg>
        <pc:spChg chg="add mod">
          <ac:chgData name="鈴木 栄之心(suzuki-einoshin.cq3)" userId="59b9bc30-94fb-4888-9603-60f735782ef0" providerId="ADAL" clId="{FDEDDB58-E6CD-4317-ADA9-F4E5E52A7D48}" dt="2024-03-14T09:45:35.892" v="7333" actId="1036"/>
          <ac:spMkLst>
            <pc:docMk/>
            <pc:sldMk cId="774517851" sldId="264"/>
            <ac:spMk id="19" creationId="{6AF0496D-2EBF-FA7D-8623-FF0A41904664}"/>
          </ac:spMkLst>
        </pc:spChg>
        <pc:spChg chg="add mod">
          <ac:chgData name="鈴木 栄之心(suzuki-einoshin.cq3)" userId="59b9bc30-94fb-4888-9603-60f735782ef0" providerId="ADAL" clId="{FDEDDB58-E6CD-4317-ADA9-F4E5E52A7D48}" dt="2024-03-14T09:45:35.892" v="7333" actId="1036"/>
          <ac:spMkLst>
            <pc:docMk/>
            <pc:sldMk cId="774517851" sldId="264"/>
            <ac:spMk id="21" creationId="{4BA79D1B-2DFF-C295-23B7-F7DB7FCED866}"/>
          </ac:spMkLst>
        </pc:spChg>
        <pc:spChg chg="add mod">
          <ac:chgData name="鈴木 栄之心(suzuki-einoshin.cq3)" userId="59b9bc30-94fb-4888-9603-60f735782ef0" providerId="ADAL" clId="{FDEDDB58-E6CD-4317-ADA9-F4E5E52A7D48}" dt="2024-03-14T09:45:35.892" v="7333" actId="1036"/>
          <ac:spMkLst>
            <pc:docMk/>
            <pc:sldMk cId="774517851" sldId="264"/>
            <ac:spMk id="22" creationId="{95B126EB-0061-0BAA-648F-48C1E4346BE4}"/>
          </ac:spMkLst>
        </pc:spChg>
        <pc:spChg chg="add mod">
          <ac:chgData name="鈴木 栄之心(suzuki-einoshin.cq3)" userId="59b9bc30-94fb-4888-9603-60f735782ef0" providerId="ADAL" clId="{FDEDDB58-E6CD-4317-ADA9-F4E5E52A7D48}" dt="2024-03-14T09:45:35.892" v="7333" actId="1036"/>
          <ac:spMkLst>
            <pc:docMk/>
            <pc:sldMk cId="774517851" sldId="264"/>
            <ac:spMk id="23" creationId="{CDF9BCBE-9EA1-9E8C-BD45-113C1AAF515C}"/>
          </ac:spMkLst>
        </pc:spChg>
        <pc:spChg chg="add mod">
          <ac:chgData name="鈴木 栄之心(suzuki-einoshin.cq3)" userId="59b9bc30-94fb-4888-9603-60f735782ef0" providerId="ADAL" clId="{FDEDDB58-E6CD-4317-ADA9-F4E5E52A7D48}" dt="2024-03-14T09:45:35.892" v="7333" actId="1036"/>
          <ac:spMkLst>
            <pc:docMk/>
            <pc:sldMk cId="774517851" sldId="264"/>
            <ac:spMk id="24" creationId="{144D3746-54D8-CC4D-8CB8-33F2A4B895C9}"/>
          </ac:spMkLst>
        </pc:spChg>
        <pc:picChg chg="add mod">
          <ac:chgData name="鈴木 栄之心(suzuki-einoshin.cq3)" userId="59b9bc30-94fb-4888-9603-60f735782ef0" providerId="ADAL" clId="{FDEDDB58-E6CD-4317-ADA9-F4E5E52A7D48}" dt="2024-03-14T09:41:30.180" v="7325" actId="1035"/>
          <ac:picMkLst>
            <pc:docMk/>
            <pc:sldMk cId="774517851" sldId="264"/>
            <ac:picMk id="9" creationId="{B4D2CBF7-01E2-F171-5E77-01DAC2C28BEB}"/>
          </ac:picMkLst>
        </pc:picChg>
        <pc:picChg chg="add del mod">
          <ac:chgData name="鈴木 栄之心(suzuki-einoshin.cq3)" userId="59b9bc30-94fb-4888-9603-60f735782ef0" providerId="ADAL" clId="{FDEDDB58-E6CD-4317-ADA9-F4E5E52A7D48}" dt="2024-03-14T08:59:23.757" v="7131" actId="478"/>
          <ac:picMkLst>
            <pc:docMk/>
            <pc:sldMk cId="774517851" sldId="264"/>
            <ac:picMk id="14" creationId="{F0B50F3E-A065-CA9C-AEE1-24995F2F0FEA}"/>
          </ac:picMkLst>
        </pc:picChg>
        <pc:picChg chg="add mod">
          <ac:chgData name="鈴木 栄之心(suzuki-einoshin.cq3)" userId="59b9bc30-94fb-4888-9603-60f735782ef0" providerId="ADAL" clId="{FDEDDB58-E6CD-4317-ADA9-F4E5E52A7D48}" dt="2024-03-14T11:33:41.550" v="10862" actId="1076"/>
          <ac:picMkLst>
            <pc:docMk/>
            <pc:sldMk cId="774517851" sldId="264"/>
            <ac:picMk id="17" creationId="{334EF0D3-1A79-F4D5-158E-22F783B80BD0}"/>
          </ac:picMkLst>
        </pc:picChg>
        <pc:picChg chg="add del mod">
          <ac:chgData name="鈴木 栄之心(suzuki-einoshin.cq3)" userId="59b9bc30-94fb-4888-9603-60f735782ef0" providerId="ADAL" clId="{FDEDDB58-E6CD-4317-ADA9-F4E5E52A7D48}" dt="2024-03-14T09:02:39.650" v="7247" actId="478"/>
          <ac:picMkLst>
            <pc:docMk/>
            <pc:sldMk cId="774517851" sldId="264"/>
            <ac:picMk id="20" creationId="{A160C568-633B-FCEB-E041-12864EBA434F}"/>
          </ac:picMkLst>
        </pc:picChg>
        <pc:picChg chg="add del mod">
          <ac:chgData name="鈴木 栄之心(suzuki-einoshin.cq3)" userId="59b9bc30-94fb-4888-9603-60f735782ef0" providerId="ADAL" clId="{FDEDDB58-E6CD-4317-ADA9-F4E5E52A7D48}" dt="2024-03-14T09:04:51.145" v="7255" actId="478"/>
          <ac:picMkLst>
            <pc:docMk/>
            <pc:sldMk cId="774517851" sldId="264"/>
            <ac:picMk id="25" creationId="{760FC50A-2F12-426D-1744-657F18A6ECBC}"/>
          </ac:picMkLst>
        </pc:picChg>
        <pc:picChg chg="add del mod">
          <ac:chgData name="鈴木 栄之心(suzuki-einoshin.cq3)" userId="59b9bc30-94fb-4888-9603-60f735782ef0" providerId="ADAL" clId="{FDEDDB58-E6CD-4317-ADA9-F4E5E52A7D48}" dt="2024-03-14T09:02:38.434" v="7246" actId="478"/>
          <ac:picMkLst>
            <pc:docMk/>
            <pc:sldMk cId="774517851" sldId="264"/>
            <ac:picMk id="27" creationId="{2EEE98AA-2CE6-F5DC-F8FC-52ECD9B4386B}"/>
          </ac:picMkLst>
        </pc:picChg>
        <pc:picChg chg="add mod">
          <ac:chgData name="鈴木 栄之心(suzuki-einoshin.cq3)" userId="59b9bc30-94fb-4888-9603-60f735782ef0" providerId="ADAL" clId="{FDEDDB58-E6CD-4317-ADA9-F4E5E52A7D48}" dt="2024-03-14T11:33:49.801" v="10869" actId="1036"/>
          <ac:picMkLst>
            <pc:docMk/>
            <pc:sldMk cId="774517851" sldId="264"/>
            <ac:picMk id="28" creationId="{78510658-A139-2F5A-CC55-BF7DA5AE89D4}"/>
          </ac:picMkLst>
        </pc:picChg>
        <pc:picChg chg="add del mod">
          <ac:chgData name="鈴木 栄之心(suzuki-einoshin.cq3)" userId="59b9bc30-94fb-4888-9603-60f735782ef0" providerId="ADAL" clId="{FDEDDB58-E6CD-4317-ADA9-F4E5E52A7D48}" dt="2024-03-14T09:04:57.185" v="7258" actId="478"/>
          <ac:picMkLst>
            <pc:docMk/>
            <pc:sldMk cId="774517851" sldId="264"/>
            <ac:picMk id="30" creationId="{FB16F37E-0B3C-3499-738E-E108B25E80D1}"/>
          </ac:picMkLst>
        </pc:picChg>
        <pc:picChg chg="add del mod">
          <ac:chgData name="鈴木 栄之心(suzuki-einoshin.cq3)" userId="59b9bc30-94fb-4888-9603-60f735782ef0" providerId="ADAL" clId="{FDEDDB58-E6CD-4317-ADA9-F4E5E52A7D48}" dt="2024-03-14T11:33:31.236" v="10860" actId="478"/>
          <ac:picMkLst>
            <pc:docMk/>
            <pc:sldMk cId="774517851" sldId="264"/>
            <ac:picMk id="32" creationId="{848D4AEF-79B0-AAA0-38C2-253490E758A5}"/>
          </ac:picMkLst>
        </pc:picChg>
        <pc:picChg chg="add del mod">
          <ac:chgData name="鈴木 栄之心(suzuki-einoshin.cq3)" userId="59b9bc30-94fb-4888-9603-60f735782ef0" providerId="ADAL" clId="{FDEDDB58-E6CD-4317-ADA9-F4E5E52A7D48}" dt="2024-03-14T09:05:25.248" v="7263" actId="478"/>
          <ac:picMkLst>
            <pc:docMk/>
            <pc:sldMk cId="774517851" sldId="264"/>
            <ac:picMk id="34" creationId="{4900F92B-BCA9-37DA-3A2B-B541CDC6743F}"/>
          </ac:picMkLst>
        </pc:picChg>
        <pc:picChg chg="add del mod">
          <ac:chgData name="鈴木 栄之心(suzuki-einoshin.cq3)" userId="59b9bc30-94fb-4888-9603-60f735782ef0" providerId="ADAL" clId="{FDEDDB58-E6CD-4317-ADA9-F4E5E52A7D48}" dt="2024-03-14T11:33:18.769" v="10856" actId="478"/>
          <ac:picMkLst>
            <pc:docMk/>
            <pc:sldMk cId="774517851" sldId="264"/>
            <ac:picMk id="35" creationId="{64993E5F-C804-28DF-03A5-A40FCBFAAC57}"/>
          </ac:picMkLst>
        </pc:picChg>
        <pc:picChg chg="add del mod">
          <ac:chgData name="鈴木 栄之心(suzuki-einoshin.cq3)" userId="59b9bc30-94fb-4888-9603-60f735782ef0" providerId="ADAL" clId="{FDEDDB58-E6CD-4317-ADA9-F4E5E52A7D48}" dt="2024-03-14T11:33:30.347" v="10859" actId="478"/>
          <ac:picMkLst>
            <pc:docMk/>
            <pc:sldMk cId="774517851" sldId="264"/>
            <ac:picMk id="36" creationId="{D0C80F01-E43F-56F7-0F73-5CB3432265DA}"/>
          </ac:picMkLst>
        </pc:picChg>
        <pc:picChg chg="add mod">
          <ac:chgData name="鈴木 栄之心(suzuki-einoshin.cq3)" userId="59b9bc30-94fb-4888-9603-60f735782ef0" providerId="ADAL" clId="{FDEDDB58-E6CD-4317-ADA9-F4E5E52A7D48}" dt="2024-03-14T11:33:49.801" v="10869" actId="1036"/>
          <ac:picMkLst>
            <pc:docMk/>
            <pc:sldMk cId="774517851" sldId="264"/>
            <ac:picMk id="37" creationId="{597F4EA2-826A-A789-55BE-1AB2BE717E32}"/>
          </ac:picMkLst>
        </pc:picChg>
      </pc:sldChg>
      <pc:sldChg chg="addSp delSp modSp add mod">
        <pc:chgData name="鈴木 栄之心(suzuki-einoshin.cq3)" userId="59b9bc30-94fb-4888-9603-60f735782ef0" providerId="ADAL" clId="{FDEDDB58-E6CD-4317-ADA9-F4E5E52A7D48}" dt="2024-03-14T11:02:46.253" v="9633" actId="478"/>
        <pc:sldMkLst>
          <pc:docMk/>
          <pc:sldMk cId="2135804225" sldId="265"/>
        </pc:sldMkLst>
        <pc:spChg chg="add mod">
          <ac:chgData name="鈴木 栄之心(suzuki-einoshin.cq3)" userId="59b9bc30-94fb-4888-9603-60f735782ef0" providerId="ADAL" clId="{FDEDDB58-E6CD-4317-ADA9-F4E5E52A7D48}" dt="2024-03-14T09:49:27.205" v="7409"/>
          <ac:spMkLst>
            <pc:docMk/>
            <pc:sldMk cId="2135804225" sldId="265"/>
            <ac:spMk id="2" creationId="{B1318B93-08B5-2E54-C80C-DB9FFC7BE54D}"/>
          </ac:spMkLst>
        </pc:spChg>
        <pc:spChg chg="mod">
          <ac:chgData name="鈴木 栄之心(suzuki-einoshin.cq3)" userId="59b9bc30-94fb-4888-9603-60f735782ef0" providerId="ADAL" clId="{FDEDDB58-E6CD-4317-ADA9-F4E5E52A7D48}" dt="2024-03-14T09:49:23.546" v="7396"/>
          <ac:spMkLst>
            <pc:docMk/>
            <pc:sldMk cId="2135804225" sldId="265"/>
            <ac:spMk id="4" creationId="{4E68F306-DCE1-6912-23A6-D7BE553A1732}"/>
          </ac:spMkLst>
        </pc:spChg>
        <pc:spChg chg="add mod">
          <ac:chgData name="鈴木 栄之心(suzuki-einoshin.cq3)" userId="59b9bc30-94fb-4888-9603-60f735782ef0" providerId="ADAL" clId="{FDEDDB58-E6CD-4317-ADA9-F4E5E52A7D48}" dt="2024-03-14T11:00:59.275" v="9620"/>
          <ac:spMkLst>
            <pc:docMk/>
            <pc:sldMk cId="2135804225" sldId="265"/>
            <ac:spMk id="5" creationId="{B46A8C0C-1476-31C6-C4B0-B868303C2C63}"/>
          </ac:spMkLst>
        </pc:spChg>
        <pc:spChg chg="add mod">
          <ac:chgData name="鈴木 栄之心(suzuki-einoshin.cq3)" userId="59b9bc30-94fb-4888-9603-60f735782ef0" providerId="ADAL" clId="{FDEDDB58-E6CD-4317-ADA9-F4E5E52A7D48}" dt="2024-03-14T10:54:01.675" v="9560" actId="948"/>
          <ac:spMkLst>
            <pc:docMk/>
            <pc:sldMk cId="2135804225" sldId="265"/>
            <ac:spMk id="6" creationId="{D6414386-1C39-F5DB-4EC7-79A41A0D00AD}"/>
          </ac:spMkLst>
        </pc:spChg>
        <pc:spChg chg="add mod">
          <ac:chgData name="鈴木 栄之心(suzuki-einoshin.cq3)" userId="59b9bc30-94fb-4888-9603-60f735782ef0" providerId="ADAL" clId="{FDEDDB58-E6CD-4317-ADA9-F4E5E52A7D48}" dt="2024-03-14T10:46:24.141" v="9138" actId="948"/>
          <ac:spMkLst>
            <pc:docMk/>
            <pc:sldMk cId="2135804225" sldId="265"/>
            <ac:spMk id="7" creationId="{BB9F5459-0038-373D-D48C-B7C061AFE626}"/>
          </ac:spMkLst>
        </pc:spChg>
        <pc:spChg chg="add del mod">
          <ac:chgData name="鈴木 栄之心(suzuki-einoshin.cq3)" userId="59b9bc30-94fb-4888-9603-60f735782ef0" providerId="ADAL" clId="{FDEDDB58-E6CD-4317-ADA9-F4E5E52A7D48}" dt="2024-03-14T11:02:46.253" v="9633" actId="478"/>
          <ac:spMkLst>
            <pc:docMk/>
            <pc:sldMk cId="2135804225" sldId="265"/>
            <ac:spMk id="8" creationId="{50BD13AF-BBE4-86CF-B058-0488156A773C}"/>
          </ac:spMkLst>
        </pc:spChg>
        <pc:spChg chg="del">
          <ac:chgData name="鈴木 栄之心(suzuki-einoshin.cq3)" userId="59b9bc30-94fb-4888-9603-60f735782ef0" providerId="ADAL" clId="{FDEDDB58-E6CD-4317-ADA9-F4E5E52A7D48}" dt="2024-03-14T07:13:45.177" v="5172" actId="478"/>
          <ac:spMkLst>
            <pc:docMk/>
            <pc:sldMk cId="2135804225" sldId="265"/>
            <ac:spMk id="11" creationId="{AF2ABF2D-37F2-C589-5A74-E1FA4DEC32CF}"/>
          </ac:spMkLst>
        </pc:spChg>
      </pc:sldChg>
      <pc:sldChg chg="addSp delSp modSp add mod">
        <pc:chgData name="鈴木 栄之心(suzuki-einoshin.cq3)" userId="59b9bc30-94fb-4888-9603-60f735782ef0" providerId="ADAL" clId="{FDEDDB58-E6CD-4317-ADA9-F4E5E52A7D48}" dt="2024-03-14T11:23:15.463" v="10688" actId="20577"/>
        <pc:sldMkLst>
          <pc:docMk/>
          <pc:sldMk cId="3860257519" sldId="266"/>
        </pc:sldMkLst>
        <pc:spChg chg="add mod">
          <ac:chgData name="鈴木 栄之心(suzuki-einoshin.cq3)" userId="59b9bc30-94fb-4888-9603-60f735782ef0" providerId="ADAL" clId="{FDEDDB58-E6CD-4317-ADA9-F4E5E52A7D48}" dt="2024-03-14T10:17:36.108" v="7751"/>
          <ac:spMkLst>
            <pc:docMk/>
            <pc:sldMk cId="3860257519" sldId="266"/>
            <ac:spMk id="2" creationId="{6DFE4735-DC5E-9A46-EB65-826BEF8FAC0F}"/>
          </ac:spMkLst>
        </pc:spChg>
        <pc:spChg chg="mod">
          <ac:chgData name="鈴木 栄之心(suzuki-einoshin.cq3)" userId="59b9bc30-94fb-4888-9603-60f735782ef0" providerId="ADAL" clId="{FDEDDB58-E6CD-4317-ADA9-F4E5E52A7D48}" dt="2024-03-14T11:02:04.775" v="9629" actId="20577"/>
          <ac:spMkLst>
            <pc:docMk/>
            <pc:sldMk cId="3860257519" sldId="266"/>
            <ac:spMk id="4" creationId="{4E68F306-DCE1-6912-23A6-D7BE553A1732}"/>
          </ac:spMkLst>
        </pc:spChg>
        <pc:spChg chg="add del mod">
          <ac:chgData name="鈴木 栄之心(suzuki-einoshin.cq3)" userId="59b9bc30-94fb-4888-9603-60f735782ef0" providerId="ADAL" clId="{FDEDDB58-E6CD-4317-ADA9-F4E5E52A7D48}" dt="2024-03-14T10:17:45.152" v="7752" actId="478"/>
          <ac:spMkLst>
            <pc:docMk/>
            <pc:sldMk cId="3860257519" sldId="266"/>
            <ac:spMk id="5" creationId="{ACA40097-C3FD-664A-B2DD-B0C37649895D}"/>
          </ac:spMkLst>
        </pc:spChg>
        <pc:spChg chg="add del mod">
          <ac:chgData name="鈴木 栄之心(suzuki-einoshin.cq3)" userId="59b9bc30-94fb-4888-9603-60f735782ef0" providerId="ADAL" clId="{FDEDDB58-E6CD-4317-ADA9-F4E5E52A7D48}" dt="2024-03-14T10:51:20.632" v="9186" actId="478"/>
          <ac:spMkLst>
            <pc:docMk/>
            <pc:sldMk cId="3860257519" sldId="266"/>
            <ac:spMk id="6" creationId="{DDB70BA7-4A05-C5C0-BCE9-02FEF94B9833}"/>
          </ac:spMkLst>
        </pc:spChg>
        <pc:spChg chg="add mod">
          <ac:chgData name="鈴木 栄之心(suzuki-einoshin.cq3)" userId="59b9bc30-94fb-4888-9603-60f735782ef0" providerId="ADAL" clId="{FDEDDB58-E6CD-4317-ADA9-F4E5E52A7D48}" dt="2024-03-14T11:05:42.825" v="9968"/>
          <ac:spMkLst>
            <pc:docMk/>
            <pc:sldMk cId="3860257519" sldId="266"/>
            <ac:spMk id="7" creationId="{2871B408-CC79-EDFD-219B-A68BF6CCBB6D}"/>
          </ac:spMkLst>
        </pc:spChg>
        <pc:spChg chg="add mod">
          <ac:chgData name="鈴木 栄之心(suzuki-einoshin.cq3)" userId="59b9bc30-94fb-4888-9603-60f735782ef0" providerId="ADAL" clId="{FDEDDB58-E6CD-4317-ADA9-F4E5E52A7D48}" dt="2024-03-14T11:02:09.804" v="9630" actId="1076"/>
          <ac:spMkLst>
            <pc:docMk/>
            <pc:sldMk cId="3860257519" sldId="266"/>
            <ac:spMk id="8" creationId="{0448DB5B-E6F9-130E-83FD-5BCAFBEC48FC}"/>
          </ac:spMkLst>
        </pc:spChg>
        <pc:spChg chg="add mod">
          <ac:chgData name="鈴木 栄之心(suzuki-einoshin.cq3)" userId="59b9bc30-94fb-4888-9603-60f735782ef0" providerId="ADAL" clId="{FDEDDB58-E6CD-4317-ADA9-F4E5E52A7D48}" dt="2024-03-14T11:12:14.016" v="10658" actId="1076"/>
          <ac:spMkLst>
            <pc:docMk/>
            <pc:sldMk cId="3860257519" sldId="266"/>
            <ac:spMk id="9" creationId="{209B007A-5F7C-9C13-3FC8-27E89275D0AC}"/>
          </ac:spMkLst>
        </pc:spChg>
        <pc:spChg chg="add mod">
          <ac:chgData name="鈴木 栄之心(suzuki-einoshin.cq3)" userId="59b9bc30-94fb-4888-9603-60f735782ef0" providerId="ADAL" clId="{FDEDDB58-E6CD-4317-ADA9-F4E5E52A7D48}" dt="2024-03-14T11:23:15.463" v="10688" actId="20577"/>
          <ac:spMkLst>
            <pc:docMk/>
            <pc:sldMk cId="3860257519" sldId="266"/>
            <ac:spMk id="10" creationId="{0E4B2295-FB98-F61B-951B-BAB0EEB479C0}"/>
          </ac:spMkLst>
        </pc:spChg>
        <pc:spChg chg="del">
          <ac:chgData name="鈴木 栄之心(suzuki-einoshin.cq3)" userId="59b9bc30-94fb-4888-9603-60f735782ef0" providerId="ADAL" clId="{FDEDDB58-E6CD-4317-ADA9-F4E5E52A7D48}" dt="2024-03-14T07:13:48.235" v="5174" actId="478"/>
          <ac:spMkLst>
            <pc:docMk/>
            <pc:sldMk cId="3860257519" sldId="266"/>
            <ac:spMk id="11" creationId="{AF2ABF2D-37F2-C589-5A74-E1FA4DEC32CF}"/>
          </ac:spMkLst>
        </pc:spChg>
      </pc:sldChg>
      <pc:sldChg chg="addSp delSp modSp add mod">
        <pc:chgData name="鈴木 栄之心(suzuki-einoshin.cq3)" userId="59b9bc30-94fb-4888-9603-60f735782ef0" providerId="ADAL" clId="{FDEDDB58-E6CD-4317-ADA9-F4E5E52A7D48}" dt="2024-03-14T12:19:56.409" v="12265" actId="478"/>
        <pc:sldMkLst>
          <pc:docMk/>
          <pc:sldMk cId="1386355754" sldId="267"/>
        </pc:sldMkLst>
        <pc:spChg chg="add mod">
          <ac:chgData name="鈴木 栄之心(suzuki-einoshin.cq3)" userId="59b9bc30-94fb-4888-9603-60f735782ef0" providerId="ADAL" clId="{FDEDDB58-E6CD-4317-ADA9-F4E5E52A7D48}" dt="2024-03-14T11:37:33.648" v="10927" actId="20577"/>
          <ac:spMkLst>
            <pc:docMk/>
            <pc:sldMk cId="1386355754" sldId="267"/>
            <ac:spMk id="2" creationId="{7E689498-B6F2-A8F5-E5CB-5D3F3D393204}"/>
          </ac:spMkLst>
        </pc:spChg>
        <pc:spChg chg="mod">
          <ac:chgData name="鈴木 栄之心(suzuki-einoshin.cq3)" userId="59b9bc30-94fb-4888-9603-60f735782ef0" providerId="ADAL" clId="{FDEDDB58-E6CD-4317-ADA9-F4E5E52A7D48}" dt="2024-03-14T11:23:17.223" v="10691" actId="20577"/>
          <ac:spMkLst>
            <pc:docMk/>
            <pc:sldMk cId="1386355754" sldId="267"/>
            <ac:spMk id="4" creationId="{4E68F306-DCE1-6912-23A6-D7BE553A1732}"/>
          </ac:spMkLst>
        </pc:spChg>
        <pc:spChg chg="add del mod">
          <ac:chgData name="鈴木 栄之心(suzuki-einoshin.cq3)" userId="59b9bc30-94fb-4888-9603-60f735782ef0" providerId="ADAL" clId="{FDEDDB58-E6CD-4317-ADA9-F4E5E52A7D48}" dt="2024-03-14T11:37:47.235" v="10928" actId="478"/>
          <ac:spMkLst>
            <pc:docMk/>
            <pc:sldMk cId="1386355754" sldId="267"/>
            <ac:spMk id="5" creationId="{71BAF0CD-E03C-F59F-5566-FB79CE62BFEE}"/>
          </ac:spMkLst>
        </pc:spChg>
        <pc:spChg chg="add del mod">
          <ac:chgData name="鈴木 栄之心(suzuki-einoshin.cq3)" userId="59b9bc30-94fb-4888-9603-60f735782ef0" providerId="ADAL" clId="{FDEDDB58-E6CD-4317-ADA9-F4E5E52A7D48}" dt="2024-03-14T11:22:30.969" v="10668"/>
          <ac:spMkLst>
            <pc:docMk/>
            <pc:sldMk cId="1386355754" sldId="267"/>
            <ac:spMk id="6" creationId="{3A0EF702-42F1-2AAE-9F71-0F7AAA024960}"/>
          </ac:spMkLst>
        </pc:spChg>
        <pc:spChg chg="add del mod">
          <ac:chgData name="鈴木 栄之心(suzuki-einoshin.cq3)" userId="59b9bc30-94fb-4888-9603-60f735782ef0" providerId="ADAL" clId="{FDEDDB58-E6CD-4317-ADA9-F4E5E52A7D48}" dt="2024-03-14T11:58:59.151" v="11550" actId="20577"/>
          <ac:spMkLst>
            <pc:docMk/>
            <pc:sldMk cId="1386355754" sldId="267"/>
            <ac:spMk id="7" creationId="{A69B1922-0556-AE0D-47F7-399AD63B1F2C}"/>
          </ac:spMkLst>
        </pc:spChg>
        <pc:spChg chg="add mod">
          <ac:chgData name="鈴木 栄之心(suzuki-einoshin.cq3)" userId="59b9bc30-94fb-4888-9603-60f735782ef0" providerId="ADAL" clId="{FDEDDB58-E6CD-4317-ADA9-F4E5E52A7D48}" dt="2024-03-14T11:59:20.809" v="11581"/>
          <ac:spMkLst>
            <pc:docMk/>
            <pc:sldMk cId="1386355754" sldId="267"/>
            <ac:spMk id="8" creationId="{F474B005-1726-D061-4A1B-1C0D796F5ADF}"/>
          </ac:spMkLst>
        </pc:spChg>
        <pc:spChg chg="add mod">
          <ac:chgData name="鈴木 栄之心(suzuki-einoshin.cq3)" userId="59b9bc30-94fb-4888-9603-60f735782ef0" providerId="ADAL" clId="{FDEDDB58-E6CD-4317-ADA9-F4E5E52A7D48}" dt="2024-03-14T12:00:54.163" v="11763" actId="1076"/>
          <ac:spMkLst>
            <pc:docMk/>
            <pc:sldMk cId="1386355754" sldId="267"/>
            <ac:spMk id="9" creationId="{683FBF3F-0FE4-5161-4C69-F4EAA7A9F453}"/>
          </ac:spMkLst>
        </pc:spChg>
        <pc:spChg chg="add mod">
          <ac:chgData name="鈴木 栄之心(suzuki-einoshin.cq3)" userId="59b9bc30-94fb-4888-9603-60f735782ef0" providerId="ADAL" clId="{FDEDDB58-E6CD-4317-ADA9-F4E5E52A7D48}" dt="2024-03-14T12:00:48.097" v="11762" actId="1076"/>
          <ac:spMkLst>
            <pc:docMk/>
            <pc:sldMk cId="1386355754" sldId="267"/>
            <ac:spMk id="10" creationId="{B93D9044-C604-5370-3046-F306E20D61B1}"/>
          </ac:spMkLst>
        </pc:spChg>
        <pc:spChg chg="del">
          <ac:chgData name="鈴木 栄之心(suzuki-einoshin.cq3)" userId="59b9bc30-94fb-4888-9603-60f735782ef0" providerId="ADAL" clId="{FDEDDB58-E6CD-4317-ADA9-F4E5E52A7D48}" dt="2024-03-14T07:13:53.179" v="5176" actId="478"/>
          <ac:spMkLst>
            <pc:docMk/>
            <pc:sldMk cId="1386355754" sldId="267"/>
            <ac:spMk id="11" creationId="{AF2ABF2D-37F2-C589-5A74-E1FA4DEC32CF}"/>
          </ac:spMkLst>
        </pc:spChg>
        <pc:spChg chg="add del mod">
          <ac:chgData name="鈴木 栄之心(suzuki-einoshin.cq3)" userId="59b9bc30-94fb-4888-9603-60f735782ef0" providerId="ADAL" clId="{FDEDDB58-E6CD-4317-ADA9-F4E5E52A7D48}" dt="2024-03-14T12:19:56.409" v="12265" actId="478"/>
          <ac:spMkLst>
            <pc:docMk/>
            <pc:sldMk cId="1386355754" sldId="267"/>
            <ac:spMk id="12" creationId="{B35EE61D-8839-1304-B464-319A9D79E93B}"/>
          </ac:spMkLst>
        </pc:spChg>
      </pc:sldChg>
      <pc:sldChg chg="addSp delSp modSp add mod">
        <pc:chgData name="鈴木 栄之心(suzuki-einoshin.cq3)" userId="59b9bc30-94fb-4888-9603-60f735782ef0" providerId="ADAL" clId="{FDEDDB58-E6CD-4317-ADA9-F4E5E52A7D48}" dt="2024-03-14T12:39:30.419" v="12283" actId="1076"/>
        <pc:sldMkLst>
          <pc:docMk/>
          <pc:sldMk cId="1460479526" sldId="268"/>
        </pc:sldMkLst>
        <pc:spChg chg="add del mod">
          <ac:chgData name="鈴木 栄之心(suzuki-einoshin.cq3)" userId="59b9bc30-94fb-4888-9603-60f735782ef0" providerId="ADAL" clId="{FDEDDB58-E6CD-4317-ADA9-F4E5E52A7D48}" dt="2024-03-14T12:02:22.125" v="11793" actId="478"/>
          <ac:spMkLst>
            <pc:docMk/>
            <pc:sldMk cId="1460479526" sldId="268"/>
            <ac:spMk id="2" creationId="{C7E5F6CD-9A04-F578-FC6A-8511A40B3100}"/>
          </ac:spMkLst>
        </pc:spChg>
        <pc:spChg chg="add del">
          <ac:chgData name="鈴木 栄之心(suzuki-einoshin.cq3)" userId="59b9bc30-94fb-4888-9603-60f735782ef0" providerId="ADAL" clId="{FDEDDB58-E6CD-4317-ADA9-F4E5E52A7D48}" dt="2024-03-14T11:23:40.244" v="10713" actId="478"/>
          <ac:spMkLst>
            <pc:docMk/>
            <pc:sldMk cId="1460479526" sldId="268"/>
            <ac:spMk id="4" creationId="{4E68F306-DCE1-6912-23A6-D7BE553A1732}"/>
          </ac:spMkLst>
        </pc:spChg>
        <pc:spChg chg="add del mod">
          <ac:chgData name="鈴木 栄之心(suzuki-einoshin.cq3)" userId="59b9bc30-94fb-4888-9603-60f735782ef0" providerId="ADAL" clId="{FDEDDB58-E6CD-4317-ADA9-F4E5E52A7D48}" dt="2024-03-14T12:02:22.125" v="11793" actId="478"/>
          <ac:spMkLst>
            <pc:docMk/>
            <pc:sldMk cId="1460479526" sldId="268"/>
            <ac:spMk id="5" creationId="{F3AD58F0-9556-9FFE-959A-11F7D9BD9D5F}"/>
          </ac:spMkLst>
        </pc:spChg>
        <pc:spChg chg="add del mod">
          <ac:chgData name="鈴木 栄之心(suzuki-einoshin.cq3)" userId="59b9bc30-94fb-4888-9603-60f735782ef0" providerId="ADAL" clId="{FDEDDB58-E6CD-4317-ADA9-F4E5E52A7D48}" dt="2024-03-14T11:23:44.006" v="10714"/>
          <ac:spMkLst>
            <pc:docMk/>
            <pc:sldMk cId="1460479526" sldId="268"/>
            <ac:spMk id="6" creationId="{2C076FC2-DE48-A663-AD1B-C9D90647A9F5}"/>
          </ac:spMkLst>
        </pc:spChg>
        <pc:spChg chg="add del mod">
          <ac:chgData name="鈴木 栄之心(suzuki-einoshin.cq3)" userId="59b9bc30-94fb-4888-9603-60f735782ef0" providerId="ADAL" clId="{FDEDDB58-E6CD-4317-ADA9-F4E5E52A7D48}" dt="2024-03-14T12:02:09.993" v="11792" actId="20577"/>
          <ac:spMkLst>
            <pc:docMk/>
            <pc:sldMk cId="1460479526" sldId="268"/>
            <ac:spMk id="7" creationId="{370BD4DB-0220-7EF4-AD63-49CA2BEF2062}"/>
          </ac:spMkLst>
        </pc:spChg>
        <pc:spChg chg="add mod">
          <ac:chgData name="鈴木 栄之心(suzuki-einoshin.cq3)" userId="59b9bc30-94fb-4888-9603-60f735782ef0" providerId="ADAL" clId="{FDEDDB58-E6CD-4317-ADA9-F4E5E52A7D48}" dt="2024-03-14T12:02:32.563" v="11804"/>
          <ac:spMkLst>
            <pc:docMk/>
            <pc:sldMk cId="1460479526" sldId="268"/>
            <ac:spMk id="8" creationId="{764BB4AD-4979-99A8-517C-493DFA69D649}"/>
          </ac:spMkLst>
        </pc:spChg>
        <pc:spChg chg="add mod">
          <ac:chgData name="鈴木 栄之心(suzuki-einoshin.cq3)" userId="59b9bc30-94fb-4888-9603-60f735782ef0" providerId="ADAL" clId="{FDEDDB58-E6CD-4317-ADA9-F4E5E52A7D48}" dt="2024-03-14T12:02:35.861" v="11809"/>
          <ac:spMkLst>
            <pc:docMk/>
            <pc:sldMk cId="1460479526" sldId="268"/>
            <ac:spMk id="9" creationId="{D803967D-54CF-703B-1C61-85A7CFE5E372}"/>
          </ac:spMkLst>
        </pc:spChg>
        <pc:spChg chg="add mod">
          <ac:chgData name="鈴木 栄之心(suzuki-einoshin.cq3)" userId="59b9bc30-94fb-4888-9603-60f735782ef0" providerId="ADAL" clId="{FDEDDB58-E6CD-4317-ADA9-F4E5E52A7D48}" dt="2024-03-14T12:39:30.419" v="12283" actId="1076"/>
          <ac:spMkLst>
            <pc:docMk/>
            <pc:sldMk cId="1460479526" sldId="268"/>
            <ac:spMk id="10" creationId="{1F3905DA-0CDA-36B3-5553-24917B7CA388}"/>
          </ac:spMkLst>
        </pc:spChg>
        <pc:spChg chg="del">
          <ac:chgData name="鈴木 栄之心(suzuki-einoshin.cq3)" userId="59b9bc30-94fb-4888-9603-60f735782ef0" providerId="ADAL" clId="{FDEDDB58-E6CD-4317-ADA9-F4E5E52A7D48}" dt="2024-03-14T07:13:56.470" v="5178" actId="478"/>
          <ac:spMkLst>
            <pc:docMk/>
            <pc:sldMk cId="1460479526" sldId="268"/>
            <ac:spMk id="11" creationId="{AF2ABF2D-37F2-C589-5A74-E1FA4DEC32CF}"/>
          </ac:spMkLst>
        </pc:spChg>
        <pc:spChg chg="add del mod">
          <ac:chgData name="鈴木 栄之心(suzuki-einoshin.cq3)" userId="59b9bc30-94fb-4888-9603-60f735782ef0" providerId="ADAL" clId="{FDEDDB58-E6CD-4317-ADA9-F4E5E52A7D48}" dt="2024-03-14T12:19:51.298" v="12247" actId="478"/>
          <ac:spMkLst>
            <pc:docMk/>
            <pc:sldMk cId="1460479526" sldId="268"/>
            <ac:spMk id="12" creationId="{8C5AEA90-03B4-830A-31E2-3BCFED227A2B}"/>
          </ac:spMkLst>
        </pc:spChg>
        <pc:spChg chg="add mod">
          <ac:chgData name="鈴木 栄之心(suzuki-einoshin.cq3)" userId="59b9bc30-94fb-4888-9603-60f735782ef0" providerId="ADAL" clId="{FDEDDB58-E6CD-4317-ADA9-F4E5E52A7D48}" dt="2024-03-14T12:19:57.749" v="12266"/>
          <ac:spMkLst>
            <pc:docMk/>
            <pc:sldMk cId="1460479526" sldId="268"/>
            <ac:spMk id="13" creationId="{88436A24-559C-6845-2AC7-F767D95E1B63}"/>
          </ac:spMkLst>
        </pc:spChg>
      </pc:sldChg>
      <pc:sldChg chg="addSp delSp modSp add del mod">
        <pc:chgData name="鈴木 栄之心(suzuki-einoshin.cq3)" userId="59b9bc30-94fb-4888-9603-60f735782ef0" providerId="ADAL" clId="{FDEDDB58-E6CD-4317-ADA9-F4E5E52A7D48}" dt="2024-03-14T11:23:53.453" v="10716" actId="47"/>
        <pc:sldMkLst>
          <pc:docMk/>
          <pc:sldMk cId="3098946005" sldId="269"/>
        </pc:sldMkLst>
        <pc:spChg chg="add mod">
          <ac:chgData name="鈴木 栄之心(suzuki-einoshin.cq3)" userId="59b9bc30-94fb-4888-9603-60f735782ef0" providerId="ADAL" clId="{FDEDDB58-E6CD-4317-ADA9-F4E5E52A7D48}" dt="2024-03-14T03:49:23.242" v="2614"/>
          <ac:spMkLst>
            <pc:docMk/>
            <pc:sldMk cId="3098946005" sldId="269"/>
            <ac:spMk id="2" creationId="{5F3F90EB-1295-6AF5-27CC-A070EF60BA0B}"/>
          </ac:spMkLst>
        </pc:spChg>
        <pc:spChg chg="add mod">
          <ac:chgData name="鈴木 栄之心(suzuki-einoshin.cq3)" userId="59b9bc30-94fb-4888-9603-60f735782ef0" providerId="ADAL" clId="{FDEDDB58-E6CD-4317-ADA9-F4E5E52A7D48}" dt="2024-03-14T07:14:00.024" v="5181"/>
          <ac:spMkLst>
            <pc:docMk/>
            <pc:sldMk cId="3098946005" sldId="269"/>
            <ac:spMk id="5" creationId="{406E44B9-1C37-70A5-5CAF-714F9E2F6C59}"/>
          </ac:spMkLst>
        </pc:spChg>
        <pc:spChg chg="del">
          <ac:chgData name="鈴木 栄之心(suzuki-einoshin.cq3)" userId="59b9bc30-94fb-4888-9603-60f735782ef0" providerId="ADAL" clId="{FDEDDB58-E6CD-4317-ADA9-F4E5E52A7D48}" dt="2024-03-14T07:13:59.730" v="5180" actId="478"/>
          <ac:spMkLst>
            <pc:docMk/>
            <pc:sldMk cId="3098946005" sldId="269"/>
            <ac:spMk id="11" creationId="{AF2ABF2D-37F2-C589-5A74-E1FA4DEC32CF}"/>
          </ac:spMkLst>
        </pc:spChg>
      </pc:sldChg>
      <pc:sldChg chg="addSp delSp modSp add del mod">
        <pc:chgData name="鈴木 栄之心(suzuki-einoshin.cq3)" userId="59b9bc30-94fb-4888-9603-60f735782ef0" providerId="ADAL" clId="{FDEDDB58-E6CD-4317-ADA9-F4E5E52A7D48}" dt="2024-03-14T11:23:51.432" v="10715" actId="47"/>
        <pc:sldMkLst>
          <pc:docMk/>
          <pc:sldMk cId="288014653" sldId="270"/>
        </pc:sldMkLst>
        <pc:spChg chg="add mod">
          <ac:chgData name="鈴木 栄之心(suzuki-einoshin.cq3)" userId="59b9bc30-94fb-4888-9603-60f735782ef0" providerId="ADAL" clId="{FDEDDB58-E6CD-4317-ADA9-F4E5E52A7D48}" dt="2024-03-14T03:49:22.225" v="2613"/>
          <ac:spMkLst>
            <pc:docMk/>
            <pc:sldMk cId="288014653" sldId="270"/>
            <ac:spMk id="2" creationId="{24212AA9-D25F-BA7D-89DD-90B8CF740D2F}"/>
          </ac:spMkLst>
        </pc:spChg>
        <pc:spChg chg="add del mod">
          <ac:chgData name="鈴木 栄之心(suzuki-einoshin.cq3)" userId="59b9bc30-94fb-4888-9603-60f735782ef0" providerId="ADAL" clId="{FDEDDB58-E6CD-4317-ADA9-F4E5E52A7D48}" dt="2024-03-14T07:16:07.459" v="5185"/>
          <ac:spMkLst>
            <pc:docMk/>
            <pc:sldMk cId="288014653" sldId="270"/>
            <ac:spMk id="5" creationId="{C36CEB42-CA52-018E-DD90-DEA0056CCF31}"/>
          </ac:spMkLst>
        </pc:spChg>
        <pc:spChg chg="del">
          <ac:chgData name="鈴木 栄之心(suzuki-einoshin.cq3)" userId="59b9bc30-94fb-4888-9603-60f735782ef0" providerId="ADAL" clId="{FDEDDB58-E6CD-4317-ADA9-F4E5E52A7D48}" dt="2024-03-14T07:14:03.038" v="5182" actId="478"/>
          <ac:spMkLst>
            <pc:docMk/>
            <pc:sldMk cId="288014653" sldId="270"/>
            <ac:spMk id="11" creationId="{AF2ABF2D-37F2-C589-5A74-E1FA4DEC32CF}"/>
          </ac:spMkLst>
        </pc:spChg>
      </pc:sldChg>
      <pc:sldChg chg="addSp delSp modSp add mod">
        <pc:chgData name="鈴木 栄之心(suzuki-einoshin.cq3)" userId="59b9bc30-94fb-4888-9603-60f735782ef0" providerId="ADAL" clId="{FDEDDB58-E6CD-4317-ADA9-F4E5E52A7D48}" dt="2024-03-14T06:04:38.603" v="4119" actId="1035"/>
        <pc:sldMkLst>
          <pc:docMk/>
          <pc:sldMk cId="1906679432" sldId="271"/>
        </pc:sldMkLst>
        <pc:spChg chg="add mod">
          <ac:chgData name="鈴木 栄之心(suzuki-einoshin.cq3)" userId="59b9bc30-94fb-4888-9603-60f735782ef0" providerId="ADAL" clId="{FDEDDB58-E6CD-4317-ADA9-F4E5E52A7D48}" dt="2024-03-14T06:04:38.603" v="4119" actId="1035"/>
          <ac:spMkLst>
            <pc:docMk/>
            <pc:sldMk cId="1906679432" sldId="271"/>
            <ac:spMk id="2" creationId="{C5843E14-430A-DAB2-6DF8-0B7B5B903292}"/>
          </ac:spMkLst>
        </pc:spChg>
        <pc:spChg chg="del">
          <ac:chgData name="鈴木 栄之心(suzuki-einoshin.cq3)" userId="59b9bc30-94fb-4888-9603-60f735782ef0" providerId="ADAL" clId="{FDEDDB58-E6CD-4317-ADA9-F4E5E52A7D48}" dt="2024-03-14T05:47:38.443" v="3821" actId="478"/>
          <ac:spMkLst>
            <pc:docMk/>
            <pc:sldMk cId="1906679432" sldId="271"/>
            <ac:spMk id="3" creationId="{01EA5ECA-C2F2-A42B-683E-3DCCD500B0BC}"/>
          </ac:spMkLst>
        </pc:spChg>
        <pc:spChg chg="del">
          <ac:chgData name="鈴木 栄之心(suzuki-einoshin.cq3)" userId="59b9bc30-94fb-4888-9603-60f735782ef0" providerId="ADAL" clId="{FDEDDB58-E6CD-4317-ADA9-F4E5E52A7D48}" dt="2024-03-14T05:48:24.828" v="3822" actId="478"/>
          <ac:spMkLst>
            <pc:docMk/>
            <pc:sldMk cId="1906679432" sldId="271"/>
            <ac:spMk id="4" creationId="{4E68F306-DCE1-6912-23A6-D7BE553A1732}"/>
          </ac:spMkLst>
        </pc:spChg>
        <pc:spChg chg="del">
          <ac:chgData name="鈴木 栄之心(suzuki-einoshin.cq3)" userId="59b9bc30-94fb-4888-9603-60f735782ef0" providerId="ADAL" clId="{FDEDDB58-E6CD-4317-ADA9-F4E5E52A7D48}" dt="2024-03-14T05:47:36.988" v="3820" actId="478"/>
          <ac:spMkLst>
            <pc:docMk/>
            <pc:sldMk cId="1906679432" sldId="271"/>
            <ac:spMk id="5" creationId="{4B2A4E0F-589C-B213-F0B1-9900490729C1}"/>
          </ac:spMkLst>
        </pc:spChg>
        <pc:spChg chg="del">
          <ac:chgData name="鈴木 栄之心(suzuki-einoshin.cq3)" userId="59b9bc30-94fb-4888-9603-60f735782ef0" providerId="ADAL" clId="{FDEDDB58-E6CD-4317-ADA9-F4E5E52A7D48}" dt="2024-03-14T05:47:35.322" v="3819" actId="478"/>
          <ac:spMkLst>
            <pc:docMk/>
            <pc:sldMk cId="1906679432" sldId="271"/>
            <ac:spMk id="11" creationId="{AF2ABF2D-37F2-C589-5A74-E1FA4DEC32CF}"/>
          </ac:spMkLst>
        </pc:spChg>
      </pc:sldChg>
      <pc:sldChg chg="add del">
        <pc:chgData name="鈴木 栄之心(suzuki-einoshin.cq3)" userId="59b9bc30-94fb-4888-9603-60f735782ef0" providerId="ADAL" clId="{FDEDDB58-E6CD-4317-ADA9-F4E5E52A7D48}" dt="2024-03-14T05:47:33.088" v="3817"/>
        <pc:sldMkLst>
          <pc:docMk/>
          <pc:sldMk cId="3765910131" sldId="271"/>
        </pc:sldMkLst>
      </pc:sldChg>
      <pc:sldChg chg="modSp add mod">
        <pc:chgData name="鈴木 栄之心(suzuki-einoshin.cq3)" userId="59b9bc30-94fb-4888-9603-60f735782ef0" providerId="ADAL" clId="{FDEDDB58-E6CD-4317-ADA9-F4E5E52A7D48}" dt="2024-03-14T08:09:38.351" v="6502" actId="948"/>
        <pc:sldMkLst>
          <pc:docMk/>
          <pc:sldMk cId="1643598149" sldId="272"/>
        </pc:sldMkLst>
        <pc:spChg chg="mod">
          <ac:chgData name="鈴木 栄之心(suzuki-einoshin.cq3)" userId="59b9bc30-94fb-4888-9603-60f735782ef0" providerId="ADAL" clId="{FDEDDB58-E6CD-4317-ADA9-F4E5E52A7D48}" dt="2024-03-14T08:09:38.351" v="6502" actId="948"/>
          <ac:spMkLst>
            <pc:docMk/>
            <pc:sldMk cId="1643598149" sldId="272"/>
            <ac:spMk id="2" creationId="{C5843E14-430A-DAB2-6DF8-0B7B5B903292}"/>
          </ac:spMkLst>
        </pc:spChg>
      </pc:sldChg>
      <pc:sldChg chg="modSp add mod">
        <pc:chgData name="鈴木 栄之心(suzuki-einoshin.cq3)" userId="59b9bc30-94fb-4888-9603-60f735782ef0" providerId="ADAL" clId="{FDEDDB58-E6CD-4317-ADA9-F4E5E52A7D48}" dt="2024-03-14T11:25:10.287" v="10745" actId="20577"/>
        <pc:sldMkLst>
          <pc:docMk/>
          <pc:sldMk cId="2796487242" sldId="273"/>
        </pc:sldMkLst>
        <pc:spChg chg="mod">
          <ac:chgData name="鈴木 栄之心(suzuki-einoshin.cq3)" userId="59b9bc30-94fb-4888-9603-60f735782ef0" providerId="ADAL" clId="{FDEDDB58-E6CD-4317-ADA9-F4E5E52A7D48}" dt="2024-03-14T11:25:10.287" v="10745" actId="20577"/>
          <ac:spMkLst>
            <pc:docMk/>
            <pc:sldMk cId="2796487242" sldId="273"/>
            <ac:spMk id="2" creationId="{C5843E14-430A-DAB2-6DF8-0B7B5B903292}"/>
          </ac:spMkLst>
        </pc:spChg>
      </pc:sldChg>
      <pc:sldChg chg="add del">
        <pc:chgData name="鈴木 栄之心(suzuki-einoshin.cq3)" userId="59b9bc30-94fb-4888-9603-60f735782ef0" providerId="ADAL" clId="{FDEDDB58-E6CD-4317-ADA9-F4E5E52A7D48}" dt="2024-03-14T11:24:07.583" v="10718"/>
        <pc:sldMkLst>
          <pc:docMk/>
          <pc:sldMk cId="3839782550" sldId="273"/>
        </pc:sldMkLst>
      </pc:sldChg>
      <pc:sldChg chg="addSp delSp modSp add mod">
        <pc:chgData name="鈴木 栄之心(suzuki-einoshin.cq3)" userId="59b9bc30-94fb-4888-9603-60f735782ef0" providerId="ADAL" clId="{FDEDDB58-E6CD-4317-ADA9-F4E5E52A7D48}" dt="2024-03-14T11:58:56.062" v="11548" actId="14100"/>
        <pc:sldMkLst>
          <pc:docMk/>
          <pc:sldMk cId="1048887717" sldId="274"/>
        </pc:sldMkLst>
        <pc:spChg chg="mod">
          <ac:chgData name="鈴木 栄之心(suzuki-einoshin.cq3)" userId="59b9bc30-94fb-4888-9603-60f735782ef0" providerId="ADAL" clId="{FDEDDB58-E6CD-4317-ADA9-F4E5E52A7D48}" dt="2024-03-14T11:30:43.857" v="10809" actId="1076"/>
          <ac:spMkLst>
            <pc:docMk/>
            <pc:sldMk cId="1048887717" sldId="274"/>
            <ac:spMk id="2" creationId="{7FE6ED73-B1C7-438F-2FFE-582675CB71E5}"/>
          </ac:spMkLst>
        </pc:spChg>
        <pc:spChg chg="del">
          <ac:chgData name="鈴木 栄之心(suzuki-einoshin.cq3)" userId="59b9bc30-94fb-4888-9603-60f735782ef0" providerId="ADAL" clId="{FDEDDB58-E6CD-4317-ADA9-F4E5E52A7D48}" dt="2024-03-14T11:26:14.633" v="10754" actId="478"/>
          <ac:spMkLst>
            <pc:docMk/>
            <pc:sldMk cId="1048887717" sldId="274"/>
            <ac:spMk id="4" creationId="{4E68F306-DCE1-6912-23A6-D7BE553A1732}"/>
          </ac:spMkLst>
        </pc:spChg>
        <pc:spChg chg="add mod">
          <ac:chgData name="鈴木 栄之心(suzuki-einoshin.cq3)" userId="59b9bc30-94fb-4888-9603-60f735782ef0" providerId="ADAL" clId="{FDEDDB58-E6CD-4317-ADA9-F4E5E52A7D48}" dt="2024-03-14T11:26:14.879" v="10755"/>
          <ac:spMkLst>
            <pc:docMk/>
            <pc:sldMk cId="1048887717" sldId="274"/>
            <ac:spMk id="5" creationId="{4C9596F8-6566-A7B6-A2CD-80EB0AD50450}"/>
          </ac:spMkLst>
        </pc:spChg>
        <pc:spChg chg="add mod">
          <ac:chgData name="鈴木 栄之心(suzuki-einoshin.cq3)" userId="59b9bc30-94fb-4888-9603-60f735782ef0" providerId="ADAL" clId="{FDEDDB58-E6CD-4317-ADA9-F4E5E52A7D48}" dt="2024-03-14T11:26:22.969" v="10757" actId="20577"/>
          <ac:spMkLst>
            <pc:docMk/>
            <pc:sldMk cId="1048887717" sldId="274"/>
            <ac:spMk id="8" creationId="{44A14549-B201-CC71-CACD-B95CF1E52068}"/>
          </ac:spMkLst>
        </pc:spChg>
        <pc:spChg chg="mod">
          <ac:chgData name="鈴木 栄之心(suzuki-einoshin.cq3)" userId="59b9bc30-94fb-4888-9603-60f735782ef0" providerId="ADAL" clId="{FDEDDB58-E6CD-4317-ADA9-F4E5E52A7D48}" dt="2024-03-14T11:29:56.798" v="10793" actId="1076"/>
          <ac:spMkLst>
            <pc:docMk/>
            <pc:sldMk cId="1048887717" sldId="274"/>
            <ac:spMk id="10" creationId="{D26B6233-A120-529D-8E93-2D94265BE298}"/>
          </ac:spMkLst>
        </pc:spChg>
        <pc:spChg chg="del">
          <ac:chgData name="鈴木 栄之心(suzuki-einoshin.cq3)" userId="59b9bc30-94fb-4888-9603-60f735782ef0" providerId="ADAL" clId="{FDEDDB58-E6CD-4317-ADA9-F4E5E52A7D48}" dt="2024-03-14T11:30:45.676" v="10810" actId="478"/>
          <ac:spMkLst>
            <pc:docMk/>
            <pc:sldMk cId="1048887717" sldId="274"/>
            <ac:spMk id="12" creationId="{B62BA7D0-9FEB-7794-166B-AF483D034F20}"/>
          </ac:spMkLst>
        </pc:spChg>
        <pc:spChg chg="del">
          <ac:chgData name="鈴木 栄之心(suzuki-einoshin.cq3)" userId="59b9bc30-94fb-4888-9603-60f735782ef0" providerId="ADAL" clId="{FDEDDB58-E6CD-4317-ADA9-F4E5E52A7D48}" dt="2024-03-14T11:30:45.676" v="10810" actId="478"/>
          <ac:spMkLst>
            <pc:docMk/>
            <pc:sldMk cId="1048887717" sldId="274"/>
            <ac:spMk id="13" creationId="{7CD88C0D-FEC0-2096-39B5-5EF125043DA5}"/>
          </ac:spMkLst>
        </pc:spChg>
        <pc:spChg chg="del">
          <ac:chgData name="鈴木 栄之心(suzuki-einoshin.cq3)" userId="59b9bc30-94fb-4888-9603-60f735782ef0" providerId="ADAL" clId="{FDEDDB58-E6CD-4317-ADA9-F4E5E52A7D48}" dt="2024-03-14T11:30:07.672" v="10796" actId="478"/>
          <ac:spMkLst>
            <pc:docMk/>
            <pc:sldMk cId="1048887717" sldId="274"/>
            <ac:spMk id="15" creationId="{3720CA64-0F0C-2878-EFE8-FA5BCCF1BAAC}"/>
          </ac:spMkLst>
        </pc:spChg>
        <pc:spChg chg="mod">
          <ac:chgData name="鈴木 栄之心(suzuki-einoshin.cq3)" userId="59b9bc30-94fb-4888-9603-60f735782ef0" providerId="ADAL" clId="{FDEDDB58-E6CD-4317-ADA9-F4E5E52A7D48}" dt="2024-03-14T11:58:56.062" v="11548" actId="14100"/>
          <ac:spMkLst>
            <pc:docMk/>
            <pc:sldMk cId="1048887717" sldId="274"/>
            <ac:spMk id="24" creationId="{144D3746-54D8-CC4D-8CB8-33F2A4B895C9}"/>
          </ac:spMkLst>
        </pc:spChg>
        <pc:spChg chg="add del mod">
          <ac:chgData name="鈴木 栄之心(suzuki-einoshin.cq3)" userId="59b9bc30-94fb-4888-9603-60f735782ef0" providerId="ADAL" clId="{FDEDDB58-E6CD-4317-ADA9-F4E5E52A7D48}" dt="2024-03-14T11:30:30.302" v="10804" actId="478"/>
          <ac:spMkLst>
            <pc:docMk/>
            <pc:sldMk cId="1048887717" sldId="274"/>
            <ac:spMk id="29" creationId="{737C779D-A07D-CEAF-7C90-74CF93F24933}"/>
          </ac:spMkLst>
        </pc:spChg>
        <pc:spChg chg="add mod">
          <ac:chgData name="鈴木 栄之心(suzuki-einoshin.cq3)" userId="59b9bc30-94fb-4888-9603-60f735782ef0" providerId="ADAL" clId="{FDEDDB58-E6CD-4317-ADA9-F4E5E52A7D48}" dt="2024-03-14T11:30:28.406" v="10802"/>
          <ac:spMkLst>
            <pc:docMk/>
            <pc:sldMk cId="1048887717" sldId="274"/>
            <ac:spMk id="31" creationId="{0B8232EC-BE99-F9C6-C931-07CD3B96579C}"/>
          </ac:spMkLst>
        </pc:spChg>
        <pc:spChg chg="add mod">
          <ac:chgData name="鈴木 栄之心(suzuki-einoshin.cq3)" userId="59b9bc30-94fb-4888-9603-60f735782ef0" providerId="ADAL" clId="{FDEDDB58-E6CD-4317-ADA9-F4E5E52A7D48}" dt="2024-03-14T11:30:28.406" v="10802"/>
          <ac:spMkLst>
            <pc:docMk/>
            <pc:sldMk cId="1048887717" sldId="274"/>
            <ac:spMk id="33" creationId="{A16C0DAF-F68A-952F-C78B-953FE3F93F18}"/>
          </ac:spMkLst>
        </pc:spChg>
        <pc:spChg chg="add del mod">
          <ac:chgData name="鈴木 栄之心(suzuki-einoshin.cq3)" userId="59b9bc30-94fb-4888-9603-60f735782ef0" providerId="ADAL" clId="{FDEDDB58-E6CD-4317-ADA9-F4E5E52A7D48}" dt="2024-03-14T11:30:41.865" v="10807" actId="478"/>
          <ac:spMkLst>
            <pc:docMk/>
            <pc:sldMk cId="1048887717" sldId="274"/>
            <ac:spMk id="35" creationId="{6890E88A-765B-CEE0-45F1-17FA8B8739A3}"/>
          </ac:spMkLst>
        </pc:spChg>
        <pc:spChg chg="add del mod">
          <ac:chgData name="鈴木 栄之心(suzuki-einoshin.cq3)" userId="59b9bc30-94fb-4888-9603-60f735782ef0" providerId="ADAL" clId="{FDEDDB58-E6CD-4317-ADA9-F4E5E52A7D48}" dt="2024-03-14T11:30:41.865" v="10807" actId="478"/>
          <ac:spMkLst>
            <pc:docMk/>
            <pc:sldMk cId="1048887717" sldId="274"/>
            <ac:spMk id="36" creationId="{DC4989FB-276E-3D1A-477D-54C72E50E111}"/>
          </ac:spMkLst>
        </pc:spChg>
        <pc:spChg chg="add del mod">
          <ac:chgData name="鈴木 栄之心(suzuki-einoshin.cq3)" userId="59b9bc30-94fb-4888-9603-60f735782ef0" providerId="ADAL" clId="{FDEDDB58-E6CD-4317-ADA9-F4E5E52A7D48}" dt="2024-03-14T11:30:41.865" v="10807" actId="478"/>
          <ac:spMkLst>
            <pc:docMk/>
            <pc:sldMk cId="1048887717" sldId="274"/>
            <ac:spMk id="37" creationId="{8D90A30E-C094-806F-997B-8DE4CD2F7179}"/>
          </ac:spMkLst>
        </pc:spChg>
        <pc:spChg chg="add mod">
          <ac:chgData name="鈴木 栄之心(suzuki-einoshin.cq3)" userId="59b9bc30-94fb-4888-9603-60f735782ef0" providerId="ADAL" clId="{FDEDDB58-E6CD-4317-ADA9-F4E5E52A7D48}" dt="2024-03-14T11:30:46.285" v="10811"/>
          <ac:spMkLst>
            <pc:docMk/>
            <pc:sldMk cId="1048887717" sldId="274"/>
            <ac:spMk id="39" creationId="{EAF14030-6E46-2F12-320E-1A2C96FE0AC8}"/>
          </ac:spMkLst>
        </pc:spChg>
        <pc:spChg chg="add mod">
          <ac:chgData name="鈴木 栄之心(suzuki-einoshin.cq3)" userId="59b9bc30-94fb-4888-9603-60f735782ef0" providerId="ADAL" clId="{FDEDDB58-E6CD-4317-ADA9-F4E5E52A7D48}" dt="2024-03-14T11:30:48.741" v="10816"/>
          <ac:spMkLst>
            <pc:docMk/>
            <pc:sldMk cId="1048887717" sldId="274"/>
            <ac:spMk id="40" creationId="{63C2C68A-B985-525F-3CC6-D09C14E540FD}"/>
          </ac:spMkLst>
        </pc:spChg>
        <pc:spChg chg="add mod">
          <ac:chgData name="鈴木 栄之心(suzuki-einoshin.cq3)" userId="59b9bc30-94fb-4888-9603-60f735782ef0" providerId="ADAL" clId="{FDEDDB58-E6CD-4317-ADA9-F4E5E52A7D48}" dt="2024-03-14T11:30:54.460" v="10821"/>
          <ac:spMkLst>
            <pc:docMk/>
            <pc:sldMk cId="1048887717" sldId="274"/>
            <ac:spMk id="41" creationId="{77FE3585-4143-68E3-DDF7-8873A145652C}"/>
          </ac:spMkLst>
        </pc:spChg>
        <pc:spChg chg="add del mod">
          <ac:chgData name="鈴木 栄之心(suzuki-einoshin.cq3)" userId="59b9bc30-94fb-4888-9603-60f735782ef0" providerId="ADAL" clId="{FDEDDB58-E6CD-4317-ADA9-F4E5E52A7D48}" dt="2024-03-14T11:32:13.446" v="10833"/>
          <ac:spMkLst>
            <pc:docMk/>
            <pc:sldMk cId="1048887717" sldId="274"/>
            <ac:spMk id="45" creationId="{91F79FEA-FCAA-0BE1-EE9F-A0E02A06C6FE}"/>
          </ac:spMkLst>
        </pc:spChg>
        <pc:spChg chg="add del mod">
          <ac:chgData name="鈴木 栄之心(suzuki-einoshin.cq3)" userId="59b9bc30-94fb-4888-9603-60f735782ef0" providerId="ADAL" clId="{FDEDDB58-E6CD-4317-ADA9-F4E5E52A7D48}" dt="2024-03-14T11:32:13.446" v="10833"/>
          <ac:spMkLst>
            <pc:docMk/>
            <pc:sldMk cId="1048887717" sldId="274"/>
            <ac:spMk id="46" creationId="{6821757B-84B8-8B8E-4129-19DE061CF7B4}"/>
          </ac:spMkLst>
        </pc:spChg>
        <pc:spChg chg="add del mod">
          <ac:chgData name="鈴木 栄之心(suzuki-einoshin.cq3)" userId="59b9bc30-94fb-4888-9603-60f735782ef0" providerId="ADAL" clId="{FDEDDB58-E6CD-4317-ADA9-F4E5E52A7D48}" dt="2024-03-14T11:32:13.446" v="10833"/>
          <ac:spMkLst>
            <pc:docMk/>
            <pc:sldMk cId="1048887717" sldId="274"/>
            <ac:spMk id="47" creationId="{1DE4F1B5-CA39-B197-B490-953DC4E35B3C}"/>
          </ac:spMkLst>
        </pc:spChg>
        <pc:picChg chg="del">
          <ac:chgData name="鈴木 栄之心(suzuki-einoshin.cq3)" userId="59b9bc30-94fb-4888-9603-60f735782ef0" providerId="ADAL" clId="{FDEDDB58-E6CD-4317-ADA9-F4E5E52A7D48}" dt="2024-03-14T11:29:14.684" v="10767" actId="478"/>
          <ac:picMkLst>
            <pc:docMk/>
            <pc:sldMk cId="1048887717" sldId="274"/>
            <ac:picMk id="9" creationId="{B4D2CBF7-01E2-F171-5E77-01DAC2C28BEB}"/>
          </ac:picMkLst>
        </pc:picChg>
        <pc:picChg chg="add del mod">
          <ac:chgData name="鈴木 栄之心(suzuki-einoshin.cq3)" userId="59b9bc30-94fb-4888-9603-60f735782ef0" providerId="ADAL" clId="{FDEDDB58-E6CD-4317-ADA9-F4E5E52A7D48}" dt="2024-03-14T11:28:00.771" v="10759" actId="931"/>
          <ac:picMkLst>
            <pc:docMk/>
            <pc:sldMk cId="1048887717" sldId="274"/>
            <ac:picMk id="14" creationId="{DA11213E-7948-E7C2-AE72-A2940CCA8FFE}"/>
          </ac:picMkLst>
        </pc:picChg>
        <pc:picChg chg="del">
          <ac:chgData name="鈴木 栄之心(suzuki-einoshin.cq3)" userId="59b9bc30-94fb-4888-9603-60f735782ef0" providerId="ADAL" clId="{FDEDDB58-E6CD-4317-ADA9-F4E5E52A7D48}" dt="2024-03-14T11:30:07.672" v="10796" actId="478"/>
          <ac:picMkLst>
            <pc:docMk/>
            <pc:sldMk cId="1048887717" sldId="274"/>
            <ac:picMk id="17" creationId="{334EF0D3-1A79-F4D5-158E-22F783B80BD0}"/>
          </ac:picMkLst>
        </pc:picChg>
        <pc:picChg chg="add del mod">
          <ac:chgData name="鈴木 栄之心(suzuki-einoshin.cq3)" userId="59b9bc30-94fb-4888-9603-60f735782ef0" providerId="ADAL" clId="{FDEDDB58-E6CD-4317-ADA9-F4E5E52A7D48}" dt="2024-03-14T11:28:45.734" v="10761" actId="478"/>
          <ac:picMkLst>
            <pc:docMk/>
            <pc:sldMk cId="1048887717" sldId="274"/>
            <ac:picMk id="20" creationId="{76710534-613B-BF9A-AF2B-11F933A93B0A}"/>
          </ac:picMkLst>
        </pc:picChg>
        <pc:picChg chg="add del mod">
          <ac:chgData name="鈴木 栄之心(suzuki-einoshin.cq3)" userId="59b9bc30-94fb-4888-9603-60f735782ef0" providerId="ADAL" clId="{FDEDDB58-E6CD-4317-ADA9-F4E5E52A7D48}" dt="2024-03-14T11:29:13.745" v="10766" actId="478"/>
          <ac:picMkLst>
            <pc:docMk/>
            <pc:sldMk cId="1048887717" sldId="274"/>
            <ac:picMk id="26" creationId="{0E2F69E5-3C18-33A4-90B9-4066868698A1}"/>
          </ac:picMkLst>
        </pc:picChg>
        <pc:picChg chg="add mod">
          <ac:chgData name="鈴木 栄之心(suzuki-einoshin.cq3)" userId="59b9bc30-94fb-4888-9603-60f735782ef0" providerId="ADAL" clId="{FDEDDB58-E6CD-4317-ADA9-F4E5E52A7D48}" dt="2024-03-14T11:29:14.921" v="10768"/>
          <ac:picMkLst>
            <pc:docMk/>
            <pc:sldMk cId="1048887717" sldId="274"/>
            <ac:picMk id="27" creationId="{8FF588EC-B22F-F627-F0BC-E223483658F9}"/>
          </ac:picMkLst>
        </pc:picChg>
        <pc:picChg chg="add del">
          <ac:chgData name="鈴木 栄之心(suzuki-einoshin.cq3)" userId="59b9bc30-94fb-4888-9603-60f735782ef0" providerId="ADAL" clId="{FDEDDB58-E6CD-4317-ADA9-F4E5E52A7D48}" dt="2024-03-14T11:32:26.657" v="10841" actId="478"/>
          <ac:picMkLst>
            <pc:docMk/>
            <pc:sldMk cId="1048887717" sldId="274"/>
            <ac:picMk id="28" creationId="{78510658-A139-2F5A-CC55-BF7DA5AE89D4}"/>
          </ac:picMkLst>
        </pc:picChg>
        <pc:picChg chg="add del mod">
          <ac:chgData name="鈴木 栄之心(suzuki-einoshin.cq3)" userId="59b9bc30-94fb-4888-9603-60f735782ef0" providerId="ADAL" clId="{FDEDDB58-E6CD-4317-ADA9-F4E5E52A7D48}" dt="2024-03-14T11:30:30.302" v="10804" actId="478"/>
          <ac:picMkLst>
            <pc:docMk/>
            <pc:sldMk cId="1048887717" sldId="274"/>
            <ac:picMk id="30" creationId="{8C062579-19D1-8F53-EBF2-1C26FB508BA7}"/>
          </ac:picMkLst>
        </pc:picChg>
        <pc:picChg chg="del">
          <ac:chgData name="鈴木 栄之心(suzuki-einoshin.cq3)" userId="59b9bc30-94fb-4888-9603-60f735782ef0" providerId="ADAL" clId="{FDEDDB58-E6CD-4317-ADA9-F4E5E52A7D48}" dt="2024-03-14T11:34:03.103" v="10870" actId="478"/>
          <ac:picMkLst>
            <pc:docMk/>
            <pc:sldMk cId="1048887717" sldId="274"/>
            <ac:picMk id="32" creationId="{848D4AEF-79B0-AAA0-38C2-253490E758A5}"/>
          </ac:picMkLst>
        </pc:picChg>
        <pc:picChg chg="add mod">
          <ac:chgData name="鈴木 栄之心(suzuki-einoshin.cq3)" userId="59b9bc30-94fb-4888-9603-60f735782ef0" providerId="ADAL" clId="{FDEDDB58-E6CD-4317-ADA9-F4E5E52A7D48}" dt="2024-03-14T11:30:28.406" v="10802"/>
          <ac:picMkLst>
            <pc:docMk/>
            <pc:sldMk cId="1048887717" sldId="274"/>
            <ac:picMk id="34" creationId="{5FD57D62-89FA-B677-CF85-122C7A24E004}"/>
          </ac:picMkLst>
        </pc:picChg>
        <pc:picChg chg="add del mod">
          <ac:chgData name="鈴木 栄之心(suzuki-einoshin.cq3)" userId="59b9bc30-94fb-4888-9603-60f735782ef0" providerId="ADAL" clId="{FDEDDB58-E6CD-4317-ADA9-F4E5E52A7D48}" dt="2024-03-14T11:30:41.865" v="10807" actId="478"/>
          <ac:picMkLst>
            <pc:docMk/>
            <pc:sldMk cId="1048887717" sldId="274"/>
            <ac:picMk id="38" creationId="{317D49B9-BD41-4B3E-C5E4-044BB3801F3A}"/>
          </ac:picMkLst>
        </pc:picChg>
        <pc:picChg chg="add mod">
          <ac:chgData name="鈴木 栄之心(suzuki-einoshin.cq3)" userId="59b9bc30-94fb-4888-9603-60f735782ef0" providerId="ADAL" clId="{FDEDDB58-E6CD-4317-ADA9-F4E5E52A7D48}" dt="2024-03-14T11:30:46.285" v="10811"/>
          <ac:picMkLst>
            <pc:docMk/>
            <pc:sldMk cId="1048887717" sldId="274"/>
            <ac:picMk id="42" creationId="{18B1A8F1-333B-93EB-420E-51B2143D1CE3}"/>
          </ac:picMkLst>
        </pc:picChg>
        <pc:picChg chg="add del mod">
          <ac:chgData name="鈴木 栄之心(suzuki-einoshin.cq3)" userId="59b9bc30-94fb-4888-9603-60f735782ef0" providerId="ADAL" clId="{FDEDDB58-E6CD-4317-ADA9-F4E5E52A7D48}" dt="2024-03-14T11:32:25.359" v="10840" actId="478"/>
          <ac:picMkLst>
            <pc:docMk/>
            <pc:sldMk cId="1048887717" sldId="274"/>
            <ac:picMk id="44" creationId="{1EC49425-8961-D65D-A339-86B07DEC93E9}"/>
          </ac:picMkLst>
        </pc:picChg>
        <pc:picChg chg="add del mod">
          <ac:chgData name="鈴木 栄之心(suzuki-einoshin.cq3)" userId="59b9bc30-94fb-4888-9603-60f735782ef0" providerId="ADAL" clId="{FDEDDB58-E6CD-4317-ADA9-F4E5E52A7D48}" dt="2024-03-14T11:32:13.446" v="10833"/>
          <ac:picMkLst>
            <pc:docMk/>
            <pc:sldMk cId="1048887717" sldId="274"/>
            <ac:picMk id="48" creationId="{9185AECF-7067-742D-E343-F93E45C7632A}"/>
          </ac:picMkLst>
        </pc:picChg>
        <pc:picChg chg="add mod">
          <ac:chgData name="鈴木 栄之心(suzuki-einoshin.cq3)" userId="59b9bc30-94fb-4888-9603-60f735782ef0" providerId="ADAL" clId="{FDEDDB58-E6CD-4317-ADA9-F4E5E52A7D48}" dt="2024-03-14T11:34:07.052" v="10876" actId="1036"/>
          <ac:picMkLst>
            <pc:docMk/>
            <pc:sldMk cId="1048887717" sldId="274"/>
            <ac:picMk id="49" creationId="{D791CF31-5871-32FB-5983-B755EAF8A9D0}"/>
          </ac:picMkLst>
        </pc:picChg>
        <pc:picChg chg="add del mod">
          <ac:chgData name="鈴木 栄之心(suzuki-einoshin.cq3)" userId="59b9bc30-94fb-4888-9603-60f735782ef0" providerId="ADAL" clId="{FDEDDB58-E6CD-4317-ADA9-F4E5E52A7D48}" dt="2024-03-14T11:32:44.856" v="10844" actId="478"/>
          <ac:picMkLst>
            <pc:docMk/>
            <pc:sldMk cId="1048887717" sldId="274"/>
            <ac:picMk id="51" creationId="{E171AC2F-55C5-EC77-716F-5FBC59FE71AE}"/>
          </ac:picMkLst>
        </pc:picChg>
        <pc:picChg chg="add mod">
          <ac:chgData name="鈴木 栄之心(suzuki-einoshin.cq3)" userId="59b9bc30-94fb-4888-9603-60f735782ef0" providerId="ADAL" clId="{FDEDDB58-E6CD-4317-ADA9-F4E5E52A7D48}" dt="2024-03-14T11:34:03.321" v="10871"/>
          <ac:picMkLst>
            <pc:docMk/>
            <pc:sldMk cId="1048887717" sldId="274"/>
            <ac:picMk id="52" creationId="{FFF5047C-0212-CCC6-6D91-01A115FA842E}"/>
          </ac:picMkLst>
        </pc:picChg>
      </pc:sldChg>
      <pc:sldChg chg="add del">
        <pc:chgData name="鈴木 栄之心(suzuki-einoshin.cq3)" userId="59b9bc30-94fb-4888-9603-60f735782ef0" providerId="ADAL" clId="{FDEDDB58-E6CD-4317-ADA9-F4E5E52A7D48}" dt="2024-03-14T11:26:00.900" v="10747"/>
        <pc:sldMkLst>
          <pc:docMk/>
          <pc:sldMk cId="2136553165" sldId="274"/>
        </pc:sldMkLst>
      </pc:sldChg>
      <pc:sldChg chg="addSp delSp modSp add mod">
        <pc:chgData name="鈴木 栄之心(suzuki-einoshin.cq3)" userId="59b9bc30-94fb-4888-9603-60f735782ef0" providerId="ADAL" clId="{FDEDDB58-E6CD-4317-ADA9-F4E5E52A7D48}" dt="2024-03-14T14:32:17.797" v="16391"/>
        <pc:sldMkLst>
          <pc:docMk/>
          <pc:sldMk cId="1500876238" sldId="275"/>
        </pc:sldMkLst>
        <pc:spChg chg="mod">
          <ac:chgData name="鈴木 栄之心(suzuki-einoshin.cq3)" userId="59b9bc30-94fb-4888-9603-60f735782ef0" providerId="ADAL" clId="{FDEDDB58-E6CD-4317-ADA9-F4E5E52A7D48}" dt="2024-03-14T14:31:55.209" v="16360" actId="20577"/>
          <ac:spMkLst>
            <pc:docMk/>
            <pc:sldMk cId="1500876238" sldId="275"/>
            <ac:spMk id="2" creationId="{C7E5F6CD-9A04-F578-FC6A-8511A40B3100}"/>
          </ac:spMkLst>
        </pc:spChg>
        <pc:spChg chg="add mod">
          <ac:chgData name="鈴木 栄之心(suzuki-einoshin.cq3)" userId="59b9bc30-94fb-4888-9603-60f735782ef0" providerId="ADAL" clId="{FDEDDB58-E6CD-4317-ADA9-F4E5E52A7D48}" dt="2024-03-14T14:03:31.205" v="15557"/>
          <ac:spMkLst>
            <pc:docMk/>
            <pc:sldMk cId="1500876238" sldId="275"/>
            <ac:spMk id="4" creationId="{62C7B5E7-84C0-0F18-E14C-73E280A158D4}"/>
          </ac:spMkLst>
        </pc:spChg>
        <pc:spChg chg="del">
          <ac:chgData name="鈴木 栄之心(suzuki-einoshin.cq3)" userId="59b9bc30-94fb-4888-9603-60f735782ef0" providerId="ADAL" clId="{FDEDDB58-E6CD-4317-ADA9-F4E5E52A7D48}" dt="2024-03-14T12:07:47.947" v="11876" actId="478"/>
          <ac:spMkLst>
            <pc:docMk/>
            <pc:sldMk cId="1500876238" sldId="275"/>
            <ac:spMk id="5" creationId="{F3AD58F0-9556-9FFE-959A-11F7D9BD9D5F}"/>
          </ac:spMkLst>
        </pc:spChg>
        <pc:spChg chg="mod">
          <ac:chgData name="鈴木 栄之心(suzuki-einoshin.cq3)" userId="59b9bc30-94fb-4888-9603-60f735782ef0" providerId="ADAL" clId="{FDEDDB58-E6CD-4317-ADA9-F4E5E52A7D48}" dt="2024-03-14T14:25:24.494" v="16153" actId="20577"/>
          <ac:spMkLst>
            <pc:docMk/>
            <pc:sldMk cId="1500876238" sldId="275"/>
            <ac:spMk id="7" creationId="{370BD4DB-0220-7EF4-AD63-49CA2BEF2062}"/>
          </ac:spMkLst>
        </pc:spChg>
        <pc:spChg chg="add del mod">
          <ac:chgData name="鈴木 栄之心(suzuki-einoshin.cq3)" userId="59b9bc30-94fb-4888-9603-60f735782ef0" providerId="ADAL" clId="{FDEDDB58-E6CD-4317-ADA9-F4E5E52A7D48}" dt="2024-03-14T14:28:34.897" v="16235" actId="478"/>
          <ac:spMkLst>
            <pc:docMk/>
            <pc:sldMk cId="1500876238" sldId="275"/>
            <ac:spMk id="8" creationId="{8E50DC77-DB51-0E1C-C6ED-E48B8648C3ED}"/>
          </ac:spMkLst>
        </pc:spChg>
        <pc:spChg chg="add del mod">
          <ac:chgData name="鈴木 栄之心(suzuki-einoshin.cq3)" userId="59b9bc30-94fb-4888-9603-60f735782ef0" providerId="ADAL" clId="{FDEDDB58-E6CD-4317-ADA9-F4E5E52A7D48}" dt="2024-03-14T13:07:38.219" v="13517" actId="478"/>
          <ac:spMkLst>
            <pc:docMk/>
            <pc:sldMk cId="1500876238" sldId="275"/>
            <ac:spMk id="9" creationId="{F2FBA544-C9EA-FF3B-E95C-9638C5764545}"/>
          </ac:spMkLst>
        </pc:spChg>
        <pc:spChg chg="add mod">
          <ac:chgData name="鈴木 栄之心(suzuki-einoshin.cq3)" userId="59b9bc30-94fb-4888-9603-60f735782ef0" providerId="ADAL" clId="{FDEDDB58-E6CD-4317-ADA9-F4E5E52A7D48}" dt="2024-03-14T14:32:17.797" v="16391"/>
          <ac:spMkLst>
            <pc:docMk/>
            <pc:sldMk cId="1500876238" sldId="275"/>
            <ac:spMk id="12" creationId="{AC4A8765-2848-27E7-3D3A-2E537125C503}"/>
          </ac:spMkLst>
        </pc:spChg>
        <pc:spChg chg="add mod">
          <ac:chgData name="鈴木 栄之心(suzuki-einoshin.cq3)" userId="59b9bc30-94fb-4888-9603-60f735782ef0" providerId="ADAL" clId="{FDEDDB58-E6CD-4317-ADA9-F4E5E52A7D48}" dt="2024-03-14T14:32:12.662" v="16383" actId="20577"/>
          <ac:spMkLst>
            <pc:docMk/>
            <pc:sldMk cId="1500876238" sldId="275"/>
            <ac:spMk id="13" creationId="{8DDD6D25-6A00-E197-335E-E69B8968CDCB}"/>
          </ac:spMkLst>
        </pc:spChg>
        <pc:picChg chg="add del">
          <ac:chgData name="鈴木 栄之心(suzuki-einoshin.cq3)" userId="59b9bc30-94fb-4888-9603-60f735782ef0" providerId="ADAL" clId="{FDEDDB58-E6CD-4317-ADA9-F4E5E52A7D48}" dt="2024-03-14T12:11:03.062" v="12066" actId="22"/>
          <ac:picMkLst>
            <pc:docMk/>
            <pc:sldMk cId="1500876238" sldId="275"/>
            <ac:picMk id="11" creationId="{030D0313-EE58-325F-05CC-1F9EE1B8906E}"/>
          </ac:picMkLst>
        </pc:picChg>
      </pc:sldChg>
      <pc:sldChg chg="add del">
        <pc:chgData name="鈴木 栄之心(suzuki-einoshin.cq3)" userId="59b9bc30-94fb-4888-9603-60f735782ef0" providerId="ADAL" clId="{FDEDDB58-E6CD-4317-ADA9-F4E5E52A7D48}" dt="2024-03-14T12:01:09.328" v="11765"/>
        <pc:sldMkLst>
          <pc:docMk/>
          <pc:sldMk cId="2288532180" sldId="275"/>
        </pc:sldMkLst>
      </pc:sldChg>
      <pc:sldChg chg="add del">
        <pc:chgData name="鈴木 栄之心(suzuki-einoshin.cq3)" userId="59b9bc30-94fb-4888-9603-60f735782ef0" providerId="ADAL" clId="{FDEDDB58-E6CD-4317-ADA9-F4E5E52A7D48}" dt="2024-03-14T12:01:12.421" v="11768"/>
        <pc:sldMkLst>
          <pc:docMk/>
          <pc:sldMk cId="517647782" sldId="276"/>
        </pc:sldMkLst>
      </pc:sldChg>
      <pc:sldChg chg="addSp delSp modSp add del mod">
        <pc:chgData name="鈴木 栄之心(suzuki-einoshin.cq3)" userId="59b9bc30-94fb-4888-9603-60f735782ef0" providerId="ADAL" clId="{FDEDDB58-E6CD-4317-ADA9-F4E5E52A7D48}" dt="2024-03-14T14:30:26.714" v="16356" actId="47"/>
        <pc:sldMkLst>
          <pc:docMk/>
          <pc:sldMk cId="4280350729" sldId="276"/>
        </pc:sldMkLst>
        <pc:spChg chg="del">
          <ac:chgData name="鈴木 栄之心(suzuki-einoshin.cq3)" userId="59b9bc30-94fb-4888-9603-60f735782ef0" providerId="ADAL" clId="{FDEDDB58-E6CD-4317-ADA9-F4E5E52A7D48}" dt="2024-03-14T13:01:08.669" v="13246" actId="478"/>
          <ac:spMkLst>
            <pc:docMk/>
            <pc:sldMk cId="4280350729" sldId="276"/>
            <ac:spMk id="2" creationId="{C7E5F6CD-9A04-F578-FC6A-8511A40B3100}"/>
          </ac:spMkLst>
        </pc:spChg>
        <pc:spChg chg="add mod">
          <ac:chgData name="鈴木 栄之心(suzuki-einoshin.cq3)" userId="59b9bc30-94fb-4888-9603-60f735782ef0" providerId="ADAL" clId="{FDEDDB58-E6CD-4317-ADA9-F4E5E52A7D48}" dt="2024-03-14T13:01:10.784" v="13252"/>
          <ac:spMkLst>
            <pc:docMk/>
            <pc:sldMk cId="4280350729" sldId="276"/>
            <ac:spMk id="4" creationId="{C434FF69-6317-B725-E8E2-3A09C9338DF5}"/>
          </ac:spMkLst>
        </pc:spChg>
        <pc:spChg chg="del">
          <ac:chgData name="鈴木 栄之心(suzuki-einoshin.cq3)" userId="59b9bc30-94fb-4888-9603-60f735782ef0" providerId="ADAL" clId="{FDEDDB58-E6CD-4317-ADA9-F4E5E52A7D48}" dt="2024-03-14T13:01:12.843" v="13253" actId="478"/>
          <ac:spMkLst>
            <pc:docMk/>
            <pc:sldMk cId="4280350729" sldId="276"/>
            <ac:spMk id="5" creationId="{F3AD58F0-9556-9FFE-959A-11F7D9BD9D5F}"/>
          </ac:spMkLst>
        </pc:spChg>
        <pc:spChg chg="mod">
          <ac:chgData name="鈴木 栄之心(suzuki-einoshin.cq3)" userId="59b9bc30-94fb-4888-9603-60f735782ef0" providerId="ADAL" clId="{FDEDDB58-E6CD-4317-ADA9-F4E5E52A7D48}" dt="2024-03-14T14:25:29.008" v="16155" actId="20577"/>
          <ac:spMkLst>
            <pc:docMk/>
            <pc:sldMk cId="4280350729" sldId="276"/>
            <ac:spMk id="7" creationId="{370BD4DB-0220-7EF4-AD63-49CA2BEF2062}"/>
          </ac:spMkLst>
        </pc:spChg>
        <pc:spChg chg="add del mod">
          <ac:chgData name="鈴木 栄之心(suzuki-einoshin.cq3)" userId="59b9bc30-94fb-4888-9603-60f735782ef0" providerId="ADAL" clId="{FDEDDB58-E6CD-4317-ADA9-F4E5E52A7D48}" dt="2024-03-14T14:03:15.604" v="15539" actId="47"/>
          <ac:spMkLst>
            <pc:docMk/>
            <pc:sldMk cId="4280350729" sldId="276"/>
            <ac:spMk id="8" creationId="{975C4793-9CB6-4478-FFA3-5BECEC66D7A3}"/>
          </ac:spMkLst>
        </pc:spChg>
        <pc:spChg chg="add del mod">
          <ac:chgData name="鈴木 栄之心(suzuki-einoshin.cq3)" userId="59b9bc30-94fb-4888-9603-60f735782ef0" providerId="ADAL" clId="{FDEDDB58-E6CD-4317-ADA9-F4E5E52A7D48}" dt="2024-03-14T13:19:59.682" v="14116"/>
          <ac:spMkLst>
            <pc:docMk/>
            <pc:sldMk cId="4280350729" sldId="276"/>
            <ac:spMk id="10" creationId="{E2FD7C3F-4EF2-A777-7B0D-8D249FAE4D49}"/>
          </ac:spMkLst>
        </pc:spChg>
        <pc:spChg chg="add mod">
          <ac:chgData name="鈴木 栄之心(suzuki-einoshin.cq3)" userId="59b9bc30-94fb-4888-9603-60f735782ef0" providerId="ADAL" clId="{FDEDDB58-E6CD-4317-ADA9-F4E5E52A7D48}" dt="2024-03-14T14:30:19.929" v="16355" actId="20577"/>
          <ac:spMkLst>
            <pc:docMk/>
            <pc:sldMk cId="4280350729" sldId="276"/>
            <ac:spMk id="11" creationId="{B8E210AA-4810-A689-14F5-56C519F74816}"/>
          </ac:spMkLst>
        </pc:spChg>
      </pc:sldChg>
      <pc:sldChg chg="add del">
        <pc:chgData name="鈴木 栄之心(suzuki-einoshin.cq3)" userId="59b9bc30-94fb-4888-9603-60f735782ef0" providerId="ADAL" clId="{FDEDDB58-E6CD-4317-ADA9-F4E5E52A7D48}" dt="2024-03-14T12:01:15.531" v="11771"/>
        <pc:sldMkLst>
          <pc:docMk/>
          <pc:sldMk cId="1556072321" sldId="277"/>
        </pc:sldMkLst>
      </pc:sldChg>
      <pc:sldChg chg="add">
        <pc:chgData name="鈴木 栄之心(suzuki-einoshin.cq3)" userId="59b9bc30-94fb-4888-9603-60f735782ef0" providerId="ADAL" clId="{FDEDDB58-E6CD-4317-ADA9-F4E5E52A7D48}" dt="2024-03-14T12:01:15.542" v="11772"/>
        <pc:sldMkLst>
          <pc:docMk/>
          <pc:sldMk cId="3866812028" sldId="277"/>
        </pc:sldMkLst>
      </pc:sldChg>
      <pc:sldChg chg="add del">
        <pc:chgData name="鈴木 栄之心(suzuki-einoshin.cq3)" userId="59b9bc30-94fb-4888-9603-60f735782ef0" providerId="ADAL" clId="{FDEDDB58-E6CD-4317-ADA9-F4E5E52A7D48}" dt="2024-03-14T12:01:18.205" v="11774"/>
        <pc:sldMkLst>
          <pc:docMk/>
          <pc:sldMk cId="4084209920" sldId="278"/>
        </pc:sldMkLst>
      </pc:sldChg>
      <pc:sldChg chg="add">
        <pc:chgData name="鈴木 栄之心(suzuki-einoshin.cq3)" userId="59b9bc30-94fb-4888-9603-60f735782ef0" providerId="ADAL" clId="{FDEDDB58-E6CD-4317-ADA9-F4E5E52A7D48}" dt="2024-03-14T12:01:18.216" v="11775"/>
        <pc:sldMkLst>
          <pc:docMk/>
          <pc:sldMk cId="4181852655" sldId="278"/>
        </pc:sldMkLst>
      </pc:sldChg>
      <pc:sldChg chg="add del">
        <pc:chgData name="鈴木 栄之心(suzuki-einoshin.cq3)" userId="59b9bc30-94fb-4888-9603-60f735782ef0" providerId="ADAL" clId="{FDEDDB58-E6CD-4317-ADA9-F4E5E52A7D48}" dt="2024-03-14T12:01:20.898" v="11777"/>
        <pc:sldMkLst>
          <pc:docMk/>
          <pc:sldMk cId="722891022" sldId="279"/>
        </pc:sldMkLst>
      </pc:sldChg>
      <pc:sldChg chg="add">
        <pc:chgData name="鈴木 栄之心(suzuki-einoshin.cq3)" userId="59b9bc30-94fb-4888-9603-60f735782ef0" providerId="ADAL" clId="{FDEDDB58-E6CD-4317-ADA9-F4E5E52A7D48}" dt="2024-03-14T12:01:20.909" v="11778"/>
        <pc:sldMkLst>
          <pc:docMk/>
          <pc:sldMk cId="1949926009" sldId="279"/>
        </pc:sldMkLst>
      </pc:sldChg>
      <pc:sldChg chg="add del">
        <pc:chgData name="鈴木 栄之心(suzuki-einoshin.cq3)" userId="59b9bc30-94fb-4888-9603-60f735782ef0" providerId="ADAL" clId="{FDEDDB58-E6CD-4317-ADA9-F4E5E52A7D48}" dt="2024-03-14T12:01:23.626" v="11780"/>
        <pc:sldMkLst>
          <pc:docMk/>
          <pc:sldMk cId="1249548709" sldId="280"/>
        </pc:sldMkLst>
      </pc:sldChg>
      <pc:sldChg chg="add">
        <pc:chgData name="鈴木 栄之心(suzuki-einoshin.cq3)" userId="59b9bc30-94fb-4888-9603-60f735782ef0" providerId="ADAL" clId="{FDEDDB58-E6CD-4317-ADA9-F4E5E52A7D48}" dt="2024-03-14T12:01:23.636" v="11781"/>
        <pc:sldMkLst>
          <pc:docMk/>
          <pc:sldMk cId="3115778645" sldId="280"/>
        </pc:sldMkLst>
      </pc:sldChg>
      <pc:sldChg chg="add">
        <pc:chgData name="鈴木 栄之心(suzuki-einoshin.cq3)" userId="59b9bc30-94fb-4888-9603-60f735782ef0" providerId="ADAL" clId="{FDEDDB58-E6CD-4317-ADA9-F4E5E52A7D48}" dt="2024-03-14T12:01:29.333" v="11784"/>
        <pc:sldMkLst>
          <pc:docMk/>
          <pc:sldMk cId="2850598119" sldId="281"/>
        </pc:sldMkLst>
      </pc:sldChg>
      <pc:sldChg chg="add del">
        <pc:chgData name="鈴木 栄之心(suzuki-einoshin.cq3)" userId="59b9bc30-94fb-4888-9603-60f735782ef0" providerId="ADAL" clId="{FDEDDB58-E6CD-4317-ADA9-F4E5E52A7D48}" dt="2024-03-14T12:01:29.322" v="11783"/>
        <pc:sldMkLst>
          <pc:docMk/>
          <pc:sldMk cId="3600137331" sldId="281"/>
        </pc:sldMkLst>
      </pc:sldChg>
      <pc:sldChg chg="add">
        <pc:chgData name="鈴木 栄之心(suzuki-einoshin.cq3)" userId="59b9bc30-94fb-4888-9603-60f735782ef0" providerId="ADAL" clId="{FDEDDB58-E6CD-4317-ADA9-F4E5E52A7D48}" dt="2024-03-14T12:01:32.325" v="11787"/>
        <pc:sldMkLst>
          <pc:docMk/>
          <pc:sldMk cId="29172646" sldId="282"/>
        </pc:sldMkLst>
      </pc:sldChg>
      <pc:sldChg chg="add del">
        <pc:chgData name="鈴木 栄之心(suzuki-einoshin.cq3)" userId="59b9bc30-94fb-4888-9603-60f735782ef0" providerId="ADAL" clId="{FDEDDB58-E6CD-4317-ADA9-F4E5E52A7D48}" dt="2024-03-14T12:01:32.317" v="11786"/>
        <pc:sldMkLst>
          <pc:docMk/>
          <pc:sldMk cId="604963649" sldId="282"/>
        </pc:sldMkLst>
      </pc:sldChg>
      <pc:sldChg chg="add del">
        <pc:chgData name="鈴木 栄之心(suzuki-einoshin.cq3)" userId="59b9bc30-94fb-4888-9603-60f735782ef0" providerId="ADAL" clId="{FDEDDB58-E6CD-4317-ADA9-F4E5E52A7D48}" dt="2024-03-14T12:01:35.459" v="11789"/>
        <pc:sldMkLst>
          <pc:docMk/>
          <pc:sldMk cId="1789932068" sldId="283"/>
        </pc:sldMkLst>
      </pc:sldChg>
      <pc:sldChg chg="add">
        <pc:chgData name="鈴木 栄之心(suzuki-einoshin.cq3)" userId="59b9bc30-94fb-4888-9603-60f735782ef0" providerId="ADAL" clId="{FDEDDB58-E6CD-4317-ADA9-F4E5E52A7D48}" dt="2024-03-14T12:01:35.469" v="11790"/>
        <pc:sldMkLst>
          <pc:docMk/>
          <pc:sldMk cId="2416679770" sldId="283"/>
        </pc:sldMkLst>
      </pc:sldChg>
      <pc:sldChg chg="addSp delSp modSp add mod">
        <pc:chgData name="鈴木 栄之心(suzuki-einoshin.cq3)" userId="59b9bc30-94fb-4888-9603-60f735782ef0" providerId="ADAL" clId="{FDEDDB58-E6CD-4317-ADA9-F4E5E52A7D48}" dt="2024-03-14T14:29:54.549" v="16352" actId="948"/>
        <pc:sldMkLst>
          <pc:docMk/>
          <pc:sldMk cId="1955839131" sldId="284"/>
        </pc:sldMkLst>
        <pc:spChg chg="mod">
          <ac:chgData name="鈴木 栄之心(suzuki-einoshin.cq3)" userId="59b9bc30-94fb-4888-9603-60f735782ef0" providerId="ADAL" clId="{FDEDDB58-E6CD-4317-ADA9-F4E5E52A7D48}" dt="2024-03-14T14:28:24.507" v="16234"/>
          <ac:spMkLst>
            <pc:docMk/>
            <pc:sldMk cId="1955839131" sldId="284"/>
            <ac:spMk id="2" creationId="{7FE6ED73-B1C7-438F-2FFE-582675CB71E5}"/>
          </ac:spMkLst>
        </pc:spChg>
        <pc:spChg chg="add mod">
          <ac:chgData name="鈴木 栄之心(suzuki-einoshin.cq3)" userId="59b9bc30-94fb-4888-9603-60f735782ef0" providerId="ADAL" clId="{FDEDDB58-E6CD-4317-ADA9-F4E5E52A7D48}" dt="2024-03-14T14:29:54.549" v="16352" actId="948"/>
          <ac:spMkLst>
            <pc:docMk/>
            <pc:sldMk cId="1955839131" sldId="284"/>
            <ac:spMk id="4" creationId="{D6E80FC0-99A9-026B-9D49-10B6F5C615D5}"/>
          </ac:spMkLst>
        </pc:spChg>
        <pc:spChg chg="del">
          <ac:chgData name="鈴木 栄之心(suzuki-einoshin.cq3)" userId="59b9bc30-94fb-4888-9603-60f735782ef0" providerId="ADAL" clId="{FDEDDB58-E6CD-4317-ADA9-F4E5E52A7D48}" dt="2024-03-14T14:28:19.626" v="16211" actId="478"/>
          <ac:spMkLst>
            <pc:docMk/>
            <pc:sldMk cId="1955839131" sldId="284"/>
            <ac:spMk id="6" creationId="{E71B6EF5-66B8-296F-A113-878B418090F4}"/>
          </ac:spMkLst>
        </pc:spChg>
        <pc:spChg chg="del">
          <ac:chgData name="鈴木 栄之心(suzuki-einoshin.cq3)" userId="59b9bc30-94fb-4888-9603-60f735782ef0" providerId="ADAL" clId="{FDEDDB58-E6CD-4317-ADA9-F4E5E52A7D48}" dt="2024-03-14T14:28:19.626" v="16211" actId="478"/>
          <ac:spMkLst>
            <pc:docMk/>
            <pc:sldMk cId="1955839131" sldId="284"/>
            <ac:spMk id="7" creationId="{5D39C4C5-631A-C3F5-58F3-A152D9F64E1C}"/>
          </ac:spMkLst>
        </pc:spChg>
        <pc:spChg chg="del">
          <ac:chgData name="鈴木 栄之心(suzuki-einoshin.cq3)" userId="59b9bc30-94fb-4888-9603-60f735782ef0" providerId="ADAL" clId="{FDEDDB58-E6CD-4317-ADA9-F4E5E52A7D48}" dt="2024-03-14T14:28:19.626" v="16211" actId="478"/>
          <ac:spMkLst>
            <pc:docMk/>
            <pc:sldMk cId="1955839131" sldId="284"/>
            <ac:spMk id="10" creationId="{D26B6233-A120-529D-8E93-2D94265BE298}"/>
          </ac:spMkLst>
        </pc:spChg>
        <pc:spChg chg="del">
          <ac:chgData name="鈴木 栄之心(suzuki-einoshin.cq3)" userId="59b9bc30-94fb-4888-9603-60f735782ef0" providerId="ADAL" clId="{FDEDDB58-E6CD-4317-ADA9-F4E5E52A7D48}" dt="2024-03-14T14:28:19.626" v="16211" actId="478"/>
          <ac:spMkLst>
            <pc:docMk/>
            <pc:sldMk cId="1955839131" sldId="284"/>
            <ac:spMk id="18" creationId="{96F0CBB1-BCFF-C452-0E4B-DE1763DEAE41}"/>
          </ac:spMkLst>
        </pc:spChg>
        <pc:spChg chg="del">
          <ac:chgData name="鈴木 栄之心(suzuki-einoshin.cq3)" userId="59b9bc30-94fb-4888-9603-60f735782ef0" providerId="ADAL" clId="{FDEDDB58-E6CD-4317-ADA9-F4E5E52A7D48}" dt="2024-03-14T14:28:19.626" v="16211" actId="478"/>
          <ac:spMkLst>
            <pc:docMk/>
            <pc:sldMk cId="1955839131" sldId="284"/>
            <ac:spMk id="19" creationId="{6AF0496D-2EBF-FA7D-8623-FF0A41904664}"/>
          </ac:spMkLst>
        </pc:spChg>
        <pc:spChg chg="del">
          <ac:chgData name="鈴木 栄之心(suzuki-einoshin.cq3)" userId="59b9bc30-94fb-4888-9603-60f735782ef0" providerId="ADAL" clId="{FDEDDB58-E6CD-4317-ADA9-F4E5E52A7D48}" dt="2024-03-14T14:28:19.626" v="16211" actId="478"/>
          <ac:spMkLst>
            <pc:docMk/>
            <pc:sldMk cId="1955839131" sldId="284"/>
            <ac:spMk id="21" creationId="{4BA79D1B-2DFF-C295-23B7-F7DB7FCED866}"/>
          </ac:spMkLst>
        </pc:spChg>
        <pc:spChg chg="del">
          <ac:chgData name="鈴木 栄之心(suzuki-einoshin.cq3)" userId="59b9bc30-94fb-4888-9603-60f735782ef0" providerId="ADAL" clId="{FDEDDB58-E6CD-4317-ADA9-F4E5E52A7D48}" dt="2024-03-14T14:28:19.626" v="16211" actId="478"/>
          <ac:spMkLst>
            <pc:docMk/>
            <pc:sldMk cId="1955839131" sldId="284"/>
            <ac:spMk id="22" creationId="{95B126EB-0061-0BAA-648F-48C1E4346BE4}"/>
          </ac:spMkLst>
        </pc:spChg>
        <pc:spChg chg="del">
          <ac:chgData name="鈴木 栄之心(suzuki-einoshin.cq3)" userId="59b9bc30-94fb-4888-9603-60f735782ef0" providerId="ADAL" clId="{FDEDDB58-E6CD-4317-ADA9-F4E5E52A7D48}" dt="2024-03-14T14:28:19.626" v="16211" actId="478"/>
          <ac:spMkLst>
            <pc:docMk/>
            <pc:sldMk cId="1955839131" sldId="284"/>
            <ac:spMk id="23" creationId="{CDF9BCBE-9EA1-9E8C-BD45-113C1AAF515C}"/>
          </ac:spMkLst>
        </pc:spChg>
        <pc:spChg chg="del">
          <ac:chgData name="鈴木 栄之心(suzuki-einoshin.cq3)" userId="59b9bc30-94fb-4888-9603-60f735782ef0" providerId="ADAL" clId="{FDEDDB58-E6CD-4317-ADA9-F4E5E52A7D48}" dt="2024-03-14T14:28:19.626" v="16211" actId="478"/>
          <ac:spMkLst>
            <pc:docMk/>
            <pc:sldMk cId="1955839131" sldId="284"/>
            <ac:spMk id="24" creationId="{144D3746-54D8-CC4D-8CB8-33F2A4B895C9}"/>
          </ac:spMkLst>
        </pc:spChg>
        <pc:spChg chg="del">
          <ac:chgData name="鈴木 栄之心(suzuki-einoshin.cq3)" userId="59b9bc30-94fb-4888-9603-60f735782ef0" providerId="ADAL" clId="{FDEDDB58-E6CD-4317-ADA9-F4E5E52A7D48}" dt="2024-03-14T14:28:19.626" v="16211" actId="478"/>
          <ac:spMkLst>
            <pc:docMk/>
            <pc:sldMk cId="1955839131" sldId="284"/>
            <ac:spMk id="39" creationId="{EAF14030-6E46-2F12-320E-1A2C96FE0AC8}"/>
          </ac:spMkLst>
        </pc:spChg>
        <pc:spChg chg="del">
          <ac:chgData name="鈴木 栄之心(suzuki-einoshin.cq3)" userId="59b9bc30-94fb-4888-9603-60f735782ef0" providerId="ADAL" clId="{FDEDDB58-E6CD-4317-ADA9-F4E5E52A7D48}" dt="2024-03-14T14:28:19.626" v="16211" actId="478"/>
          <ac:spMkLst>
            <pc:docMk/>
            <pc:sldMk cId="1955839131" sldId="284"/>
            <ac:spMk id="40" creationId="{63C2C68A-B985-525F-3CC6-D09C14E540FD}"/>
          </ac:spMkLst>
        </pc:spChg>
        <pc:spChg chg="del">
          <ac:chgData name="鈴木 栄之心(suzuki-einoshin.cq3)" userId="59b9bc30-94fb-4888-9603-60f735782ef0" providerId="ADAL" clId="{FDEDDB58-E6CD-4317-ADA9-F4E5E52A7D48}" dt="2024-03-14T14:28:19.626" v="16211" actId="478"/>
          <ac:spMkLst>
            <pc:docMk/>
            <pc:sldMk cId="1955839131" sldId="284"/>
            <ac:spMk id="41" creationId="{77FE3585-4143-68E3-DDF7-8873A145652C}"/>
          </ac:spMkLst>
        </pc:spChg>
        <pc:picChg chg="del">
          <ac:chgData name="鈴木 栄之心(suzuki-einoshin.cq3)" userId="59b9bc30-94fb-4888-9603-60f735782ef0" providerId="ADAL" clId="{FDEDDB58-E6CD-4317-ADA9-F4E5E52A7D48}" dt="2024-03-14T14:28:19.626" v="16211" actId="478"/>
          <ac:picMkLst>
            <pc:docMk/>
            <pc:sldMk cId="1955839131" sldId="284"/>
            <ac:picMk id="27" creationId="{8FF588EC-B22F-F627-F0BC-E223483658F9}"/>
          </ac:picMkLst>
        </pc:picChg>
        <pc:picChg chg="del">
          <ac:chgData name="鈴木 栄之心(suzuki-einoshin.cq3)" userId="59b9bc30-94fb-4888-9603-60f735782ef0" providerId="ADAL" clId="{FDEDDB58-E6CD-4317-ADA9-F4E5E52A7D48}" dt="2024-03-14T14:28:19.626" v="16211" actId="478"/>
          <ac:picMkLst>
            <pc:docMk/>
            <pc:sldMk cId="1955839131" sldId="284"/>
            <ac:picMk id="42" creationId="{18B1A8F1-333B-93EB-420E-51B2143D1CE3}"/>
          </ac:picMkLst>
        </pc:picChg>
        <pc:picChg chg="del">
          <ac:chgData name="鈴木 栄之心(suzuki-einoshin.cq3)" userId="59b9bc30-94fb-4888-9603-60f735782ef0" providerId="ADAL" clId="{FDEDDB58-E6CD-4317-ADA9-F4E5E52A7D48}" dt="2024-03-14T14:28:19.626" v="16211" actId="478"/>
          <ac:picMkLst>
            <pc:docMk/>
            <pc:sldMk cId="1955839131" sldId="284"/>
            <ac:picMk id="49" creationId="{D791CF31-5871-32FB-5983-B755EAF8A9D0}"/>
          </ac:picMkLst>
        </pc:picChg>
        <pc:picChg chg="del">
          <ac:chgData name="鈴木 栄之心(suzuki-einoshin.cq3)" userId="59b9bc30-94fb-4888-9603-60f735782ef0" providerId="ADAL" clId="{FDEDDB58-E6CD-4317-ADA9-F4E5E52A7D48}" dt="2024-03-14T14:28:19.626" v="16211" actId="478"/>
          <ac:picMkLst>
            <pc:docMk/>
            <pc:sldMk cId="1955839131" sldId="284"/>
            <ac:picMk id="52" creationId="{FFF5047C-0212-CCC6-6D91-01A115FA842E}"/>
          </ac:picMkLst>
        </pc:picChg>
      </pc:sldChg>
      <pc:sldChg chg="add del">
        <pc:chgData name="鈴木 栄之心(suzuki-einoshin.cq3)" userId="59b9bc30-94fb-4888-9603-60f735782ef0" providerId="ADAL" clId="{FDEDDB58-E6CD-4317-ADA9-F4E5E52A7D48}" dt="2024-03-14T14:28:16.588" v="16209"/>
        <pc:sldMkLst>
          <pc:docMk/>
          <pc:sldMk cId="3718345431" sldId="284"/>
        </pc:sldMkLst>
      </pc:sldChg>
      <pc:sldChg chg="modSp add mod">
        <pc:chgData name="鈴木 栄之心(suzuki-einoshin.cq3)" userId="59b9bc30-94fb-4888-9603-60f735782ef0" providerId="ADAL" clId="{FDEDDB58-E6CD-4317-ADA9-F4E5E52A7D48}" dt="2024-03-14T14:31:14.945" v="16359"/>
        <pc:sldMkLst>
          <pc:docMk/>
          <pc:sldMk cId="2349878258" sldId="285"/>
        </pc:sldMkLst>
        <pc:spChg chg="mod">
          <ac:chgData name="鈴木 栄之心(suzuki-einoshin.cq3)" userId="59b9bc30-94fb-4888-9603-60f735782ef0" providerId="ADAL" clId="{FDEDDB58-E6CD-4317-ADA9-F4E5E52A7D48}" dt="2024-03-14T14:31:14.945" v="16359"/>
          <ac:spMkLst>
            <pc:docMk/>
            <pc:sldMk cId="2349878258" sldId="285"/>
            <ac:spMk id="4" creationId="{D6E80FC0-99A9-026B-9D49-10B6F5C615D5}"/>
          </ac:spMkLst>
        </pc:spChg>
      </pc:sldChg>
    </pc:docChg>
  </pc:docChgLst>
</pc:chgInfo>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6.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7.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8.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9.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0.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1.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2.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3.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1D94825-8B4D-4A90-8B5B-0773759834B9}" type="datetimeFigureOut">
              <a:rPr kumimoji="1" lang="ja-JP" altLang="en-US" smtClean="0"/>
              <a:t>2025/3/19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B28BC51-E76E-452D-9EB1-052240B53A26}" type="slidenum">
              <a:rPr kumimoji="1" lang="ja-JP" altLang="en-US" smtClean="0"/>
              <a:t>‹#›</a:t>
            </a:fld>
            <a:endParaRPr kumimoji="1" lang="ja-JP" altLang="en-US"/>
          </a:p>
        </p:txBody>
      </p:sp>
    </p:spTree>
    <p:extLst>
      <p:ext uri="{BB962C8B-B14F-4D97-AF65-F5344CB8AC3E}">
        <p14:creationId xmlns:p14="http://schemas.microsoft.com/office/powerpoint/2010/main" val="1905834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1D94825-8B4D-4A90-8B5B-0773759834B9}" type="datetimeFigureOut">
              <a:rPr kumimoji="1" lang="ja-JP" altLang="en-US" smtClean="0"/>
              <a:t>2025/3/19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B28BC51-E76E-452D-9EB1-052240B53A26}" type="slidenum">
              <a:rPr kumimoji="1" lang="ja-JP" altLang="en-US" smtClean="0"/>
              <a:t>‹#›</a:t>
            </a:fld>
            <a:endParaRPr kumimoji="1" lang="ja-JP" altLang="en-US"/>
          </a:p>
        </p:txBody>
      </p:sp>
    </p:spTree>
    <p:extLst>
      <p:ext uri="{BB962C8B-B14F-4D97-AF65-F5344CB8AC3E}">
        <p14:creationId xmlns:p14="http://schemas.microsoft.com/office/powerpoint/2010/main" val="1588706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1D94825-8B4D-4A90-8B5B-0773759834B9}" type="datetimeFigureOut">
              <a:rPr kumimoji="1" lang="ja-JP" altLang="en-US" smtClean="0"/>
              <a:t>2025/3/19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B28BC51-E76E-452D-9EB1-052240B53A26}" type="slidenum">
              <a:rPr kumimoji="1" lang="ja-JP" altLang="en-US" smtClean="0"/>
              <a:t>‹#›</a:t>
            </a:fld>
            <a:endParaRPr kumimoji="1" lang="ja-JP" altLang="en-US"/>
          </a:p>
        </p:txBody>
      </p:sp>
    </p:spTree>
    <p:extLst>
      <p:ext uri="{BB962C8B-B14F-4D97-AF65-F5344CB8AC3E}">
        <p14:creationId xmlns:p14="http://schemas.microsoft.com/office/powerpoint/2010/main" val="9964145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7A8E277-C00A-E01E-A455-88AB7BB76F4F}"/>
              </a:ext>
            </a:extLst>
          </p:cNvPr>
          <p:cNvSpPr>
            <a:spLocks noGrp="1"/>
          </p:cNvSpPr>
          <p:nvPr>
            <p:ph type="ctrTitle"/>
          </p:nvPr>
        </p:nvSpPr>
        <p:spPr>
          <a:xfrm>
            <a:off x="1238250" y="1122363"/>
            <a:ext cx="7429500" cy="2387600"/>
          </a:xfrm>
        </p:spPr>
        <p:txBody>
          <a:bodyPr anchor="b"/>
          <a:lstStyle>
            <a:lvl1pPr algn="ctr">
              <a:defRPr sz="4875"/>
            </a:lvl1pPr>
          </a:lstStyle>
          <a:p>
            <a:r>
              <a:rPr kumimoji="1" lang="ja-JP" altLang="en-US"/>
              <a:t>マスター タイトルの書式設定</a:t>
            </a:r>
          </a:p>
        </p:txBody>
      </p:sp>
      <p:sp>
        <p:nvSpPr>
          <p:cNvPr id="3" name="字幕 2">
            <a:extLst>
              <a:ext uri="{FF2B5EF4-FFF2-40B4-BE49-F238E27FC236}">
                <a16:creationId xmlns:a16="http://schemas.microsoft.com/office/drawing/2014/main" id="{3D9A001F-5655-0CEC-E505-183364291CAF}"/>
              </a:ext>
            </a:extLst>
          </p:cNvPr>
          <p:cNvSpPr>
            <a:spLocks noGrp="1"/>
          </p:cNvSpPr>
          <p:nvPr>
            <p:ph type="subTitle" idx="1"/>
          </p:nvPr>
        </p:nvSpPr>
        <p:spPr>
          <a:xfrm>
            <a:off x="1238250" y="3602038"/>
            <a:ext cx="74295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5DB062A5-3778-1334-6F81-E78384F8F3B7}"/>
              </a:ext>
            </a:extLst>
          </p:cNvPr>
          <p:cNvSpPr>
            <a:spLocks noGrp="1"/>
          </p:cNvSpPr>
          <p:nvPr>
            <p:ph type="dt" sz="half" idx="10"/>
          </p:nvPr>
        </p:nvSpPr>
        <p:spPr/>
        <p:txBody>
          <a:bodyPr/>
          <a:lstStyle/>
          <a:p>
            <a:fld id="{6FEB8349-ACB5-4C0E-990D-04D881EF0069}" type="datetimeFigureOut">
              <a:rPr kumimoji="1" lang="ja-JP" altLang="en-US" smtClean="0"/>
              <a:t>2025/3/19</a:t>
            </a:fld>
            <a:endParaRPr kumimoji="1" lang="ja-JP" altLang="en-US"/>
          </a:p>
        </p:txBody>
      </p:sp>
      <p:sp>
        <p:nvSpPr>
          <p:cNvPr id="5" name="フッター プレースホルダー 4">
            <a:extLst>
              <a:ext uri="{FF2B5EF4-FFF2-40B4-BE49-F238E27FC236}">
                <a16:creationId xmlns:a16="http://schemas.microsoft.com/office/drawing/2014/main" id="{3D461E22-E794-696D-E1E9-E5A8C203FA2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1F0C1D3-FB48-DC89-EE1C-18D86E4191A0}"/>
              </a:ext>
            </a:extLst>
          </p:cNvPr>
          <p:cNvSpPr>
            <a:spLocks noGrp="1"/>
          </p:cNvSpPr>
          <p:nvPr>
            <p:ph type="sldNum" sz="quarter" idx="12"/>
          </p:nvPr>
        </p:nvSpPr>
        <p:spPr/>
        <p:txBody>
          <a:bodyPr/>
          <a:lstStyle/>
          <a:p>
            <a:fld id="{3BA2D4B1-645B-4E75-8E6C-C14AB2EDE382}" type="slidenum">
              <a:rPr kumimoji="1" lang="ja-JP" altLang="en-US" smtClean="0"/>
              <a:t>‹#›</a:t>
            </a:fld>
            <a:endParaRPr kumimoji="1" lang="ja-JP" altLang="en-US"/>
          </a:p>
        </p:txBody>
      </p:sp>
    </p:spTree>
    <p:extLst>
      <p:ext uri="{BB962C8B-B14F-4D97-AF65-F5344CB8AC3E}">
        <p14:creationId xmlns:p14="http://schemas.microsoft.com/office/powerpoint/2010/main" val="17963975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29DC4BF-E671-F32D-8F52-3D470F1EB00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82A1F78-12B0-A751-AD9A-5389626A7B51}"/>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4B7EA4B-C3FB-A68A-94D1-9613DF51307D}"/>
              </a:ext>
            </a:extLst>
          </p:cNvPr>
          <p:cNvSpPr>
            <a:spLocks noGrp="1"/>
          </p:cNvSpPr>
          <p:nvPr>
            <p:ph type="dt" sz="half" idx="10"/>
          </p:nvPr>
        </p:nvSpPr>
        <p:spPr/>
        <p:txBody>
          <a:bodyPr/>
          <a:lstStyle/>
          <a:p>
            <a:fld id="{6FEB8349-ACB5-4C0E-990D-04D881EF0069}" type="datetimeFigureOut">
              <a:rPr kumimoji="1" lang="ja-JP" altLang="en-US" smtClean="0"/>
              <a:t>2025/3/19</a:t>
            </a:fld>
            <a:endParaRPr kumimoji="1" lang="ja-JP" altLang="en-US"/>
          </a:p>
        </p:txBody>
      </p:sp>
      <p:sp>
        <p:nvSpPr>
          <p:cNvPr id="5" name="フッター プレースホルダー 4">
            <a:extLst>
              <a:ext uri="{FF2B5EF4-FFF2-40B4-BE49-F238E27FC236}">
                <a16:creationId xmlns:a16="http://schemas.microsoft.com/office/drawing/2014/main" id="{C8572578-01FB-6828-1491-C24F9630402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25E2BB3-155B-A78E-CC41-2C8387E201BE}"/>
              </a:ext>
            </a:extLst>
          </p:cNvPr>
          <p:cNvSpPr>
            <a:spLocks noGrp="1"/>
          </p:cNvSpPr>
          <p:nvPr>
            <p:ph type="sldNum" sz="quarter" idx="12"/>
          </p:nvPr>
        </p:nvSpPr>
        <p:spPr/>
        <p:txBody>
          <a:bodyPr/>
          <a:lstStyle/>
          <a:p>
            <a:fld id="{3BA2D4B1-645B-4E75-8E6C-C14AB2EDE382}" type="slidenum">
              <a:rPr kumimoji="1" lang="ja-JP" altLang="en-US" smtClean="0"/>
              <a:t>‹#›</a:t>
            </a:fld>
            <a:endParaRPr kumimoji="1" lang="ja-JP" altLang="en-US"/>
          </a:p>
        </p:txBody>
      </p:sp>
    </p:spTree>
    <p:extLst>
      <p:ext uri="{BB962C8B-B14F-4D97-AF65-F5344CB8AC3E}">
        <p14:creationId xmlns:p14="http://schemas.microsoft.com/office/powerpoint/2010/main" val="32684888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63A2552-4D3D-122C-4458-20781B2B2EA4}"/>
              </a:ext>
            </a:extLst>
          </p:cNvPr>
          <p:cNvSpPr>
            <a:spLocks noGrp="1"/>
          </p:cNvSpPr>
          <p:nvPr>
            <p:ph type="title"/>
          </p:nvPr>
        </p:nvSpPr>
        <p:spPr>
          <a:xfrm>
            <a:off x="675878" y="1709739"/>
            <a:ext cx="8543925" cy="2852737"/>
          </a:xfrm>
        </p:spPr>
        <p:txBody>
          <a:bodyPr anchor="b"/>
          <a:lstStyle>
            <a:lvl1pPr>
              <a:defRPr sz="4875"/>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8CCFA5A-0F96-9D46-3DA0-97FE856D3487}"/>
              </a:ext>
            </a:extLst>
          </p:cNvPr>
          <p:cNvSpPr>
            <a:spLocks noGrp="1"/>
          </p:cNvSpPr>
          <p:nvPr>
            <p:ph type="body" idx="1"/>
          </p:nvPr>
        </p:nvSpPr>
        <p:spPr>
          <a:xfrm>
            <a:off x="675878" y="4589464"/>
            <a:ext cx="8543925" cy="1500187"/>
          </a:xfrm>
        </p:spPr>
        <p:txBody>
          <a:bodyPr/>
          <a:lstStyle>
            <a:lvl1pPr marL="0" indent="0">
              <a:buNone/>
              <a:defRPr sz="1950">
                <a:solidFill>
                  <a:schemeClr val="tx1">
                    <a:tint val="75000"/>
                  </a:schemeClr>
                </a:solidFill>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2865D5FA-60FC-A816-568A-4D46B2452D4D}"/>
              </a:ext>
            </a:extLst>
          </p:cNvPr>
          <p:cNvSpPr>
            <a:spLocks noGrp="1"/>
          </p:cNvSpPr>
          <p:nvPr>
            <p:ph type="dt" sz="half" idx="10"/>
          </p:nvPr>
        </p:nvSpPr>
        <p:spPr/>
        <p:txBody>
          <a:bodyPr/>
          <a:lstStyle/>
          <a:p>
            <a:fld id="{6FEB8349-ACB5-4C0E-990D-04D881EF0069}" type="datetimeFigureOut">
              <a:rPr kumimoji="1" lang="ja-JP" altLang="en-US" smtClean="0"/>
              <a:t>2025/3/19</a:t>
            </a:fld>
            <a:endParaRPr kumimoji="1" lang="ja-JP" altLang="en-US"/>
          </a:p>
        </p:txBody>
      </p:sp>
      <p:sp>
        <p:nvSpPr>
          <p:cNvPr id="5" name="フッター プレースホルダー 4">
            <a:extLst>
              <a:ext uri="{FF2B5EF4-FFF2-40B4-BE49-F238E27FC236}">
                <a16:creationId xmlns:a16="http://schemas.microsoft.com/office/drawing/2014/main" id="{4782605A-AFA0-9D64-5C20-06983C1121B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E0DA368-B03B-82CA-D9BE-A202A50BC024}"/>
              </a:ext>
            </a:extLst>
          </p:cNvPr>
          <p:cNvSpPr>
            <a:spLocks noGrp="1"/>
          </p:cNvSpPr>
          <p:nvPr>
            <p:ph type="sldNum" sz="quarter" idx="12"/>
          </p:nvPr>
        </p:nvSpPr>
        <p:spPr/>
        <p:txBody>
          <a:bodyPr/>
          <a:lstStyle/>
          <a:p>
            <a:fld id="{3BA2D4B1-645B-4E75-8E6C-C14AB2EDE382}" type="slidenum">
              <a:rPr kumimoji="1" lang="ja-JP" altLang="en-US" smtClean="0"/>
              <a:t>‹#›</a:t>
            </a:fld>
            <a:endParaRPr kumimoji="1" lang="ja-JP" altLang="en-US"/>
          </a:p>
        </p:txBody>
      </p:sp>
    </p:spTree>
    <p:extLst>
      <p:ext uri="{BB962C8B-B14F-4D97-AF65-F5344CB8AC3E}">
        <p14:creationId xmlns:p14="http://schemas.microsoft.com/office/powerpoint/2010/main" val="42192036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513A06E-4213-400C-F0EB-BB0FEE2F4732}"/>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AE09DFB-3DBC-FC61-4D25-3B15AE985D83}"/>
              </a:ext>
            </a:extLst>
          </p:cNvPr>
          <p:cNvSpPr>
            <a:spLocks noGrp="1"/>
          </p:cNvSpPr>
          <p:nvPr>
            <p:ph sz="half" idx="1"/>
          </p:nvPr>
        </p:nvSpPr>
        <p:spPr>
          <a:xfrm>
            <a:off x="681038" y="1825625"/>
            <a:ext cx="42100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A381D821-1BC2-2688-7563-5345298DAB92}"/>
              </a:ext>
            </a:extLst>
          </p:cNvPr>
          <p:cNvSpPr>
            <a:spLocks noGrp="1"/>
          </p:cNvSpPr>
          <p:nvPr>
            <p:ph sz="half" idx="2"/>
          </p:nvPr>
        </p:nvSpPr>
        <p:spPr>
          <a:xfrm>
            <a:off x="5014913" y="1825625"/>
            <a:ext cx="42100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994C2F85-A3F6-F70F-EA63-38AA57A9593D}"/>
              </a:ext>
            </a:extLst>
          </p:cNvPr>
          <p:cNvSpPr>
            <a:spLocks noGrp="1"/>
          </p:cNvSpPr>
          <p:nvPr>
            <p:ph type="dt" sz="half" idx="10"/>
          </p:nvPr>
        </p:nvSpPr>
        <p:spPr/>
        <p:txBody>
          <a:bodyPr/>
          <a:lstStyle/>
          <a:p>
            <a:fld id="{6FEB8349-ACB5-4C0E-990D-04D881EF0069}" type="datetimeFigureOut">
              <a:rPr kumimoji="1" lang="ja-JP" altLang="en-US" smtClean="0"/>
              <a:t>2025/3/19</a:t>
            </a:fld>
            <a:endParaRPr kumimoji="1" lang="ja-JP" altLang="en-US"/>
          </a:p>
        </p:txBody>
      </p:sp>
      <p:sp>
        <p:nvSpPr>
          <p:cNvPr id="6" name="フッター プレースホルダー 5">
            <a:extLst>
              <a:ext uri="{FF2B5EF4-FFF2-40B4-BE49-F238E27FC236}">
                <a16:creationId xmlns:a16="http://schemas.microsoft.com/office/drawing/2014/main" id="{5CBEB5E9-F6F5-A2F1-5835-0E6A0758FEC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B60DB1E-DF9C-E506-9D7D-DBE4E2D5EC38}"/>
              </a:ext>
            </a:extLst>
          </p:cNvPr>
          <p:cNvSpPr>
            <a:spLocks noGrp="1"/>
          </p:cNvSpPr>
          <p:nvPr>
            <p:ph type="sldNum" sz="quarter" idx="12"/>
          </p:nvPr>
        </p:nvSpPr>
        <p:spPr/>
        <p:txBody>
          <a:bodyPr/>
          <a:lstStyle/>
          <a:p>
            <a:fld id="{3BA2D4B1-645B-4E75-8E6C-C14AB2EDE382}" type="slidenum">
              <a:rPr kumimoji="1" lang="ja-JP" altLang="en-US" smtClean="0"/>
              <a:t>‹#›</a:t>
            </a:fld>
            <a:endParaRPr kumimoji="1" lang="ja-JP" altLang="en-US"/>
          </a:p>
        </p:txBody>
      </p:sp>
    </p:spTree>
    <p:extLst>
      <p:ext uri="{BB962C8B-B14F-4D97-AF65-F5344CB8AC3E}">
        <p14:creationId xmlns:p14="http://schemas.microsoft.com/office/powerpoint/2010/main" val="5844598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E394C95-8533-1B23-5813-0893BBBFB57A}"/>
              </a:ext>
            </a:extLst>
          </p:cNvPr>
          <p:cNvSpPr>
            <a:spLocks noGrp="1"/>
          </p:cNvSpPr>
          <p:nvPr>
            <p:ph type="title"/>
          </p:nvPr>
        </p:nvSpPr>
        <p:spPr>
          <a:xfrm>
            <a:off x="682328" y="365126"/>
            <a:ext cx="8543925"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6807DB3-F37F-836E-57F9-DD3CE1D94086}"/>
              </a:ext>
            </a:extLst>
          </p:cNvPr>
          <p:cNvSpPr>
            <a:spLocks noGrp="1"/>
          </p:cNvSpPr>
          <p:nvPr>
            <p:ph type="body" idx="1"/>
          </p:nvPr>
        </p:nvSpPr>
        <p:spPr>
          <a:xfrm>
            <a:off x="682328" y="1681163"/>
            <a:ext cx="4190702"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128276E7-9568-16E9-A059-1E9246D5AF54}"/>
              </a:ext>
            </a:extLst>
          </p:cNvPr>
          <p:cNvSpPr>
            <a:spLocks noGrp="1"/>
          </p:cNvSpPr>
          <p:nvPr>
            <p:ph sz="half" idx="2"/>
          </p:nvPr>
        </p:nvSpPr>
        <p:spPr>
          <a:xfrm>
            <a:off x="682328" y="2505075"/>
            <a:ext cx="4190702"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6CA69A68-9C03-104C-4EF6-4D5ED6B2C580}"/>
              </a:ext>
            </a:extLst>
          </p:cNvPr>
          <p:cNvSpPr>
            <a:spLocks noGrp="1"/>
          </p:cNvSpPr>
          <p:nvPr>
            <p:ph type="body" sz="quarter" idx="3"/>
          </p:nvPr>
        </p:nvSpPr>
        <p:spPr>
          <a:xfrm>
            <a:off x="5014913" y="1681163"/>
            <a:ext cx="4211340"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28823B38-D2CF-C657-1795-A940650654A1}"/>
              </a:ext>
            </a:extLst>
          </p:cNvPr>
          <p:cNvSpPr>
            <a:spLocks noGrp="1"/>
          </p:cNvSpPr>
          <p:nvPr>
            <p:ph sz="quarter" idx="4"/>
          </p:nvPr>
        </p:nvSpPr>
        <p:spPr>
          <a:xfrm>
            <a:off x="5014913" y="2505075"/>
            <a:ext cx="4211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08E3A6AA-38B6-4F2A-2F37-BF09796DC7C0}"/>
              </a:ext>
            </a:extLst>
          </p:cNvPr>
          <p:cNvSpPr>
            <a:spLocks noGrp="1"/>
          </p:cNvSpPr>
          <p:nvPr>
            <p:ph type="dt" sz="half" idx="10"/>
          </p:nvPr>
        </p:nvSpPr>
        <p:spPr/>
        <p:txBody>
          <a:bodyPr/>
          <a:lstStyle/>
          <a:p>
            <a:fld id="{6FEB8349-ACB5-4C0E-990D-04D881EF0069}" type="datetimeFigureOut">
              <a:rPr kumimoji="1" lang="ja-JP" altLang="en-US" smtClean="0"/>
              <a:t>2025/3/19</a:t>
            </a:fld>
            <a:endParaRPr kumimoji="1" lang="ja-JP" altLang="en-US"/>
          </a:p>
        </p:txBody>
      </p:sp>
      <p:sp>
        <p:nvSpPr>
          <p:cNvPr id="8" name="フッター プレースホルダー 7">
            <a:extLst>
              <a:ext uri="{FF2B5EF4-FFF2-40B4-BE49-F238E27FC236}">
                <a16:creationId xmlns:a16="http://schemas.microsoft.com/office/drawing/2014/main" id="{69C127D1-64A5-C101-BE90-13FB89D5FA7D}"/>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ED4879AC-2712-60E2-0F21-83DEE7255407}"/>
              </a:ext>
            </a:extLst>
          </p:cNvPr>
          <p:cNvSpPr>
            <a:spLocks noGrp="1"/>
          </p:cNvSpPr>
          <p:nvPr>
            <p:ph type="sldNum" sz="quarter" idx="12"/>
          </p:nvPr>
        </p:nvSpPr>
        <p:spPr/>
        <p:txBody>
          <a:bodyPr/>
          <a:lstStyle/>
          <a:p>
            <a:fld id="{3BA2D4B1-645B-4E75-8E6C-C14AB2EDE382}" type="slidenum">
              <a:rPr kumimoji="1" lang="ja-JP" altLang="en-US" smtClean="0"/>
              <a:t>‹#›</a:t>
            </a:fld>
            <a:endParaRPr kumimoji="1" lang="ja-JP" altLang="en-US"/>
          </a:p>
        </p:txBody>
      </p:sp>
    </p:spTree>
    <p:extLst>
      <p:ext uri="{BB962C8B-B14F-4D97-AF65-F5344CB8AC3E}">
        <p14:creationId xmlns:p14="http://schemas.microsoft.com/office/powerpoint/2010/main" val="30974456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630E747-6931-3902-F95E-17D2DD37F3D9}"/>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E6889011-75D8-C5AC-4B62-AC438CFBBEE2}"/>
              </a:ext>
            </a:extLst>
          </p:cNvPr>
          <p:cNvSpPr>
            <a:spLocks noGrp="1"/>
          </p:cNvSpPr>
          <p:nvPr>
            <p:ph type="dt" sz="half" idx="10"/>
          </p:nvPr>
        </p:nvSpPr>
        <p:spPr/>
        <p:txBody>
          <a:bodyPr/>
          <a:lstStyle/>
          <a:p>
            <a:fld id="{6FEB8349-ACB5-4C0E-990D-04D881EF0069}" type="datetimeFigureOut">
              <a:rPr kumimoji="1" lang="ja-JP" altLang="en-US" smtClean="0"/>
              <a:t>2025/3/19</a:t>
            </a:fld>
            <a:endParaRPr kumimoji="1" lang="ja-JP" altLang="en-US"/>
          </a:p>
        </p:txBody>
      </p:sp>
      <p:sp>
        <p:nvSpPr>
          <p:cNvPr id="4" name="フッター プレースホルダー 3">
            <a:extLst>
              <a:ext uri="{FF2B5EF4-FFF2-40B4-BE49-F238E27FC236}">
                <a16:creationId xmlns:a16="http://schemas.microsoft.com/office/drawing/2014/main" id="{95DDB22F-C451-7B1A-7770-1FD8D54F5CAB}"/>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DD989AC8-0D93-AE9E-59F5-4C1FE45BB856}"/>
              </a:ext>
            </a:extLst>
          </p:cNvPr>
          <p:cNvSpPr>
            <a:spLocks noGrp="1"/>
          </p:cNvSpPr>
          <p:nvPr>
            <p:ph type="sldNum" sz="quarter" idx="12"/>
          </p:nvPr>
        </p:nvSpPr>
        <p:spPr/>
        <p:txBody>
          <a:bodyPr/>
          <a:lstStyle/>
          <a:p>
            <a:fld id="{3BA2D4B1-645B-4E75-8E6C-C14AB2EDE382}" type="slidenum">
              <a:rPr kumimoji="1" lang="ja-JP" altLang="en-US" smtClean="0"/>
              <a:t>‹#›</a:t>
            </a:fld>
            <a:endParaRPr kumimoji="1" lang="ja-JP" altLang="en-US"/>
          </a:p>
        </p:txBody>
      </p:sp>
    </p:spTree>
    <p:extLst>
      <p:ext uri="{BB962C8B-B14F-4D97-AF65-F5344CB8AC3E}">
        <p14:creationId xmlns:p14="http://schemas.microsoft.com/office/powerpoint/2010/main" val="24428635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A72A9B00-47A2-6787-FEB0-1F4D8C14D00E}"/>
              </a:ext>
            </a:extLst>
          </p:cNvPr>
          <p:cNvSpPr>
            <a:spLocks noGrp="1"/>
          </p:cNvSpPr>
          <p:nvPr>
            <p:ph type="dt" sz="half" idx="10"/>
          </p:nvPr>
        </p:nvSpPr>
        <p:spPr/>
        <p:txBody>
          <a:bodyPr/>
          <a:lstStyle/>
          <a:p>
            <a:fld id="{6FEB8349-ACB5-4C0E-990D-04D881EF0069}" type="datetimeFigureOut">
              <a:rPr kumimoji="1" lang="ja-JP" altLang="en-US" smtClean="0"/>
              <a:t>2025/3/19</a:t>
            </a:fld>
            <a:endParaRPr kumimoji="1" lang="ja-JP" altLang="en-US"/>
          </a:p>
        </p:txBody>
      </p:sp>
      <p:sp>
        <p:nvSpPr>
          <p:cNvPr id="3" name="フッター プレースホルダー 2">
            <a:extLst>
              <a:ext uri="{FF2B5EF4-FFF2-40B4-BE49-F238E27FC236}">
                <a16:creationId xmlns:a16="http://schemas.microsoft.com/office/drawing/2014/main" id="{B5E388F2-99EF-77E6-3BCB-9DB092D3C9A2}"/>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DC49396D-1A84-76B9-66D0-F9281A093306}"/>
              </a:ext>
            </a:extLst>
          </p:cNvPr>
          <p:cNvSpPr>
            <a:spLocks noGrp="1"/>
          </p:cNvSpPr>
          <p:nvPr>
            <p:ph type="sldNum" sz="quarter" idx="12"/>
          </p:nvPr>
        </p:nvSpPr>
        <p:spPr/>
        <p:txBody>
          <a:bodyPr/>
          <a:lstStyle/>
          <a:p>
            <a:fld id="{3BA2D4B1-645B-4E75-8E6C-C14AB2EDE382}" type="slidenum">
              <a:rPr kumimoji="1" lang="ja-JP" altLang="en-US" smtClean="0"/>
              <a:t>‹#›</a:t>
            </a:fld>
            <a:endParaRPr kumimoji="1" lang="ja-JP" altLang="en-US"/>
          </a:p>
        </p:txBody>
      </p:sp>
    </p:spTree>
    <p:extLst>
      <p:ext uri="{BB962C8B-B14F-4D97-AF65-F5344CB8AC3E}">
        <p14:creationId xmlns:p14="http://schemas.microsoft.com/office/powerpoint/2010/main" val="7610349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EA69B4-1AE7-3D9F-123C-F1564EDB8D7C}"/>
              </a:ext>
            </a:extLst>
          </p:cNvPr>
          <p:cNvSpPr>
            <a:spLocks noGrp="1"/>
          </p:cNvSpPr>
          <p:nvPr>
            <p:ph type="title"/>
          </p:nvPr>
        </p:nvSpPr>
        <p:spPr>
          <a:xfrm>
            <a:off x="682328" y="457200"/>
            <a:ext cx="3194943" cy="1600200"/>
          </a:xfrm>
        </p:spPr>
        <p:txBody>
          <a:bodyPr anchor="b"/>
          <a:lstStyle>
            <a:lvl1pPr>
              <a:defRPr sz="26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F71F916-5854-1EEF-E911-9D1377762289}"/>
              </a:ext>
            </a:extLst>
          </p:cNvPr>
          <p:cNvSpPr>
            <a:spLocks noGrp="1"/>
          </p:cNvSpPr>
          <p:nvPr>
            <p:ph idx="1"/>
          </p:nvPr>
        </p:nvSpPr>
        <p:spPr>
          <a:xfrm>
            <a:off x="4211340" y="987426"/>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D4592340-0FE4-9DDD-5146-9DD1080C264A}"/>
              </a:ext>
            </a:extLst>
          </p:cNvPr>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C26D6687-BDEE-E114-37DB-740F17DDD79C}"/>
              </a:ext>
            </a:extLst>
          </p:cNvPr>
          <p:cNvSpPr>
            <a:spLocks noGrp="1"/>
          </p:cNvSpPr>
          <p:nvPr>
            <p:ph type="dt" sz="half" idx="10"/>
          </p:nvPr>
        </p:nvSpPr>
        <p:spPr/>
        <p:txBody>
          <a:bodyPr/>
          <a:lstStyle/>
          <a:p>
            <a:fld id="{6FEB8349-ACB5-4C0E-990D-04D881EF0069}" type="datetimeFigureOut">
              <a:rPr kumimoji="1" lang="ja-JP" altLang="en-US" smtClean="0"/>
              <a:t>2025/3/19</a:t>
            </a:fld>
            <a:endParaRPr kumimoji="1" lang="ja-JP" altLang="en-US"/>
          </a:p>
        </p:txBody>
      </p:sp>
      <p:sp>
        <p:nvSpPr>
          <p:cNvPr id="6" name="フッター プレースホルダー 5">
            <a:extLst>
              <a:ext uri="{FF2B5EF4-FFF2-40B4-BE49-F238E27FC236}">
                <a16:creationId xmlns:a16="http://schemas.microsoft.com/office/drawing/2014/main" id="{3FEC9947-4EE9-5B27-0700-502CD4FFACB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218C93C-DF34-750A-097C-76DE496A6ED3}"/>
              </a:ext>
            </a:extLst>
          </p:cNvPr>
          <p:cNvSpPr>
            <a:spLocks noGrp="1"/>
          </p:cNvSpPr>
          <p:nvPr>
            <p:ph type="sldNum" sz="quarter" idx="12"/>
          </p:nvPr>
        </p:nvSpPr>
        <p:spPr/>
        <p:txBody>
          <a:bodyPr/>
          <a:lstStyle/>
          <a:p>
            <a:fld id="{3BA2D4B1-645B-4E75-8E6C-C14AB2EDE382}" type="slidenum">
              <a:rPr kumimoji="1" lang="ja-JP" altLang="en-US" smtClean="0"/>
              <a:t>‹#›</a:t>
            </a:fld>
            <a:endParaRPr kumimoji="1" lang="ja-JP" altLang="en-US"/>
          </a:p>
        </p:txBody>
      </p:sp>
    </p:spTree>
    <p:extLst>
      <p:ext uri="{BB962C8B-B14F-4D97-AF65-F5344CB8AC3E}">
        <p14:creationId xmlns:p14="http://schemas.microsoft.com/office/powerpoint/2010/main" val="1730571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1D94825-8B4D-4A90-8B5B-0773759834B9}" type="datetimeFigureOut">
              <a:rPr kumimoji="1" lang="ja-JP" altLang="en-US" smtClean="0"/>
              <a:t>2025/3/19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B28BC51-E76E-452D-9EB1-052240B53A26}" type="slidenum">
              <a:rPr kumimoji="1" lang="ja-JP" altLang="en-US" smtClean="0"/>
              <a:t>‹#›</a:t>
            </a:fld>
            <a:endParaRPr kumimoji="1" lang="ja-JP" altLang="en-US"/>
          </a:p>
        </p:txBody>
      </p:sp>
    </p:spTree>
    <p:extLst>
      <p:ext uri="{BB962C8B-B14F-4D97-AF65-F5344CB8AC3E}">
        <p14:creationId xmlns:p14="http://schemas.microsoft.com/office/powerpoint/2010/main" val="36021651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0AE6C4-D053-8AF1-FD56-46778F92138E}"/>
              </a:ext>
            </a:extLst>
          </p:cNvPr>
          <p:cNvSpPr>
            <a:spLocks noGrp="1"/>
          </p:cNvSpPr>
          <p:nvPr>
            <p:ph type="title"/>
          </p:nvPr>
        </p:nvSpPr>
        <p:spPr>
          <a:xfrm>
            <a:off x="682328" y="457200"/>
            <a:ext cx="3194943" cy="1600200"/>
          </a:xfrm>
        </p:spPr>
        <p:txBody>
          <a:bodyPr anchor="b"/>
          <a:lstStyle>
            <a:lvl1pPr>
              <a:defRPr sz="26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3BEF3D0B-608A-6656-8CD5-93D40E2FDCB8}"/>
              </a:ext>
            </a:extLst>
          </p:cNvPr>
          <p:cNvSpPr>
            <a:spLocks noGrp="1"/>
          </p:cNvSpPr>
          <p:nvPr>
            <p:ph type="pic" idx="1"/>
          </p:nvPr>
        </p:nvSpPr>
        <p:spPr>
          <a:xfrm>
            <a:off x="4211340" y="987426"/>
            <a:ext cx="5014913" cy="4873625"/>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endParaRPr kumimoji="1" lang="ja-JP" altLang="en-US"/>
          </a:p>
        </p:txBody>
      </p:sp>
      <p:sp>
        <p:nvSpPr>
          <p:cNvPr id="4" name="テキスト プレースホルダー 3">
            <a:extLst>
              <a:ext uri="{FF2B5EF4-FFF2-40B4-BE49-F238E27FC236}">
                <a16:creationId xmlns:a16="http://schemas.microsoft.com/office/drawing/2014/main" id="{3612D91B-7A20-48A0-AB47-6C68895E3D58}"/>
              </a:ext>
            </a:extLst>
          </p:cNvPr>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0B5CD6B5-7DFF-D5D2-37EE-C51619329A61}"/>
              </a:ext>
            </a:extLst>
          </p:cNvPr>
          <p:cNvSpPr>
            <a:spLocks noGrp="1"/>
          </p:cNvSpPr>
          <p:nvPr>
            <p:ph type="dt" sz="half" idx="10"/>
          </p:nvPr>
        </p:nvSpPr>
        <p:spPr/>
        <p:txBody>
          <a:bodyPr/>
          <a:lstStyle/>
          <a:p>
            <a:fld id="{6FEB8349-ACB5-4C0E-990D-04D881EF0069}" type="datetimeFigureOut">
              <a:rPr kumimoji="1" lang="ja-JP" altLang="en-US" smtClean="0"/>
              <a:t>2025/3/19</a:t>
            </a:fld>
            <a:endParaRPr kumimoji="1" lang="ja-JP" altLang="en-US"/>
          </a:p>
        </p:txBody>
      </p:sp>
      <p:sp>
        <p:nvSpPr>
          <p:cNvPr id="6" name="フッター プレースホルダー 5">
            <a:extLst>
              <a:ext uri="{FF2B5EF4-FFF2-40B4-BE49-F238E27FC236}">
                <a16:creationId xmlns:a16="http://schemas.microsoft.com/office/drawing/2014/main" id="{DAD7CBDF-5C4B-0F54-80A5-84EF546B042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AF7295C-DB05-E46A-109E-CDD69758124B}"/>
              </a:ext>
            </a:extLst>
          </p:cNvPr>
          <p:cNvSpPr>
            <a:spLocks noGrp="1"/>
          </p:cNvSpPr>
          <p:nvPr>
            <p:ph type="sldNum" sz="quarter" idx="12"/>
          </p:nvPr>
        </p:nvSpPr>
        <p:spPr/>
        <p:txBody>
          <a:bodyPr/>
          <a:lstStyle/>
          <a:p>
            <a:fld id="{3BA2D4B1-645B-4E75-8E6C-C14AB2EDE382}" type="slidenum">
              <a:rPr kumimoji="1" lang="ja-JP" altLang="en-US" smtClean="0"/>
              <a:t>‹#›</a:t>
            </a:fld>
            <a:endParaRPr kumimoji="1" lang="ja-JP" altLang="en-US"/>
          </a:p>
        </p:txBody>
      </p:sp>
    </p:spTree>
    <p:extLst>
      <p:ext uri="{BB962C8B-B14F-4D97-AF65-F5344CB8AC3E}">
        <p14:creationId xmlns:p14="http://schemas.microsoft.com/office/powerpoint/2010/main" val="42145120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6FFE24-C50B-1C12-424B-EAD699024C02}"/>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59EA463-E861-3167-158F-E06145F4EE93}"/>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5ED8B35-3F04-C42A-45FA-DED7A4BE2C40}"/>
              </a:ext>
            </a:extLst>
          </p:cNvPr>
          <p:cNvSpPr>
            <a:spLocks noGrp="1"/>
          </p:cNvSpPr>
          <p:nvPr>
            <p:ph type="dt" sz="half" idx="10"/>
          </p:nvPr>
        </p:nvSpPr>
        <p:spPr/>
        <p:txBody>
          <a:bodyPr/>
          <a:lstStyle/>
          <a:p>
            <a:fld id="{6FEB8349-ACB5-4C0E-990D-04D881EF0069}" type="datetimeFigureOut">
              <a:rPr kumimoji="1" lang="ja-JP" altLang="en-US" smtClean="0"/>
              <a:t>2025/3/19</a:t>
            </a:fld>
            <a:endParaRPr kumimoji="1" lang="ja-JP" altLang="en-US"/>
          </a:p>
        </p:txBody>
      </p:sp>
      <p:sp>
        <p:nvSpPr>
          <p:cNvPr id="5" name="フッター プレースホルダー 4">
            <a:extLst>
              <a:ext uri="{FF2B5EF4-FFF2-40B4-BE49-F238E27FC236}">
                <a16:creationId xmlns:a16="http://schemas.microsoft.com/office/drawing/2014/main" id="{62698037-CD3F-38A1-1F20-2FF60485E39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82BE5D9-C919-F0E4-437C-61380BF50D1D}"/>
              </a:ext>
            </a:extLst>
          </p:cNvPr>
          <p:cNvSpPr>
            <a:spLocks noGrp="1"/>
          </p:cNvSpPr>
          <p:nvPr>
            <p:ph type="sldNum" sz="quarter" idx="12"/>
          </p:nvPr>
        </p:nvSpPr>
        <p:spPr/>
        <p:txBody>
          <a:bodyPr/>
          <a:lstStyle/>
          <a:p>
            <a:fld id="{3BA2D4B1-645B-4E75-8E6C-C14AB2EDE382}" type="slidenum">
              <a:rPr kumimoji="1" lang="ja-JP" altLang="en-US" smtClean="0"/>
              <a:t>‹#›</a:t>
            </a:fld>
            <a:endParaRPr kumimoji="1" lang="ja-JP" altLang="en-US"/>
          </a:p>
        </p:txBody>
      </p:sp>
    </p:spTree>
    <p:extLst>
      <p:ext uri="{BB962C8B-B14F-4D97-AF65-F5344CB8AC3E}">
        <p14:creationId xmlns:p14="http://schemas.microsoft.com/office/powerpoint/2010/main" val="11671795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A4A483F7-8BC7-CAB9-A0D7-A0667365B145}"/>
              </a:ext>
            </a:extLst>
          </p:cNvPr>
          <p:cNvSpPr>
            <a:spLocks noGrp="1"/>
          </p:cNvSpPr>
          <p:nvPr>
            <p:ph type="title" orient="vert"/>
          </p:nvPr>
        </p:nvSpPr>
        <p:spPr>
          <a:xfrm>
            <a:off x="7088981" y="365125"/>
            <a:ext cx="2135981"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4F07773-17D9-6773-4E16-0BAE51AB737C}"/>
              </a:ext>
            </a:extLst>
          </p:cNvPr>
          <p:cNvSpPr>
            <a:spLocks noGrp="1"/>
          </p:cNvSpPr>
          <p:nvPr>
            <p:ph type="body" orient="vert" idx="1"/>
          </p:nvPr>
        </p:nvSpPr>
        <p:spPr>
          <a:xfrm>
            <a:off x="681037" y="365125"/>
            <a:ext cx="6284119"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9E5AB26-6F0F-6A5F-8572-3078BFE2D329}"/>
              </a:ext>
            </a:extLst>
          </p:cNvPr>
          <p:cNvSpPr>
            <a:spLocks noGrp="1"/>
          </p:cNvSpPr>
          <p:nvPr>
            <p:ph type="dt" sz="half" idx="10"/>
          </p:nvPr>
        </p:nvSpPr>
        <p:spPr/>
        <p:txBody>
          <a:bodyPr/>
          <a:lstStyle/>
          <a:p>
            <a:fld id="{6FEB8349-ACB5-4C0E-990D-04D881EF0069}" type="datetimeFigureOut">
              <a:rPr kumimoji="1" lang="ja-JP" altLang="en-US" smtClean="0"/>
              <a:t>2025/3/19</a:t>
            </a:fld>
            <a:endParaRPr kumimoji="1" lang="ja-JP" altLang="en-US"/>
          </a:p>
        </p:txBody>
      </p:sp>
      <p:sp>
        <p:nvSpPr>
          <p:cNvPr id="5" name="フッター プレースホルダー 4">
            <a:extLst>
              <a:ext uri="{FF2B5EF4-FFF2-40B4-BE49-F238E27FC236}">
                <a16:creationId xmlns:a16="http://schemas.microsoft.com/office/drawing/2014/main" id="{44AF4D7E-D4FC-323C-536E-48DC8D1EE47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21B8225-C191-5B0B-F8B4-9736A1D40008}"/>
              </a:ext>
            </a:extLst>
          </p:cNvPr>
          <p:cNvSpPr>
            <a:spLocks noGrp="1"/>
          </p:cNvSpPr>
          <p:nvPr>
            <p:ph type="sldNum" sz="quarter" idx="12"/>
          </p:nvPr>
        </p:nvSpPr>
        <p:spPr/>
        <p:txBody>
          <a:bodyPr/>
          <a:lstStyle/>
          <a:p>
            <a:fld id="{3BA2D4B1-645B-4E75-8E6C-C14AB2EDE382}" type="slidenum">
              <a:rPr kumimoji="1" lang="ja-JP" altLang="en-US" smtClean="0"/>
              <a:t>‹#›</a:t>
            </a:fld>
            <a:endParaRPr kumimoji="1" lang="ja-JP" altLang="en-US"/>
          </a:p>
        </p:txBody>
      </p:sp>
    </p:spTree>
    <p:extLst>
      <p:ext uri="{BB962C8B-B14F-4D97-AF65-F5344CB8AC3E}">
        <p14:creationId xmlns:p14="http://schemas.microsoft.com/office/powerpoint/2010/main" val="8018170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EE257360-537B-4723-AC2F-33E54F6DEDA5}" type="datetimeFigureOut">
              <a:rPr kumimoji="1" lang="ja-JP" altLang="en-US" smtClean="0"/>
              <a:t>2025/3/19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AE9E4DD-B831-44A2-92C2-CCA9484D301F}" type="slidenum">
              <a:rPr kumimoji="1" lang="ja-JP" altLang="en-US" smtClean="0"/>
              <a:t>‹#›</a:t>
            </a:fld>
            <a:endParaRPr kumimoji="1" lang="ja-JP" altLang="en-US"/>
          </a:p>
        </p:txBody>
      </p:sp>
    </p:spTree>
    <p:extLst>
      <p:ext uri="{BB962C8B-B14F-4D97-AF65-F5344CB8AC3E}">
        <p14:creationId xmlns:p14="http://schemas.microsoft.com/office/powerpoint/2010/main" val="39444943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E257360-537B-4723-AC2F-33E54F6DEDA5}" type="datetimeFigureOut">
              <a:rPr kumimoji="1" lang="ja-JP" altLang="en-US" smtClean="0"/>
              <a:t>2025/3/19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AE9E4DD-B831-44A2-92C2-CCA9484D301F}" type="slidenum">
              <a:rPr kumimoji="1" lang="ja-JP" altLang="en-US" smtClean="0"/>
              <a:t>‹#›</a:t>
            </a:fld>
            <a:endParaRPr kumimoji="1" lang="ja-JP" altLang="en-US"/>
          </a:p>
        </p:txBody>
      </p:sp>
    </p:spTree>
    <p:extLst>
      <p:ext uri="{BB962C8B-B14F-4D97-AF65-F5344CB8AC3E}">
        <p14:creationId xmlns:p14="http://schemas.microsoft.com/office/powerpoint/2010/main" val="36418679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E257360-537B-4723-AC2F-33E54F6DEDA5}" type="datetimeFigureOut">
              <a:rPr kumimoji="1" lang="ja-JP" altLang="en-US" smtClean="0"/>
              <a:t>2025/3/19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AE9E4DD-B831-44A2-92C2-CCA9484D301F}" type="slidenum">
              <a:rPr kumimoji="1" lang="ja-JP" altLang="en-US" smtClean="0"/>
              <a:t>‹#›</a:t>
            </a:fld>
            <a:endParaRPr kumimoji="1" lang="ja-JP" altLang="en-US"/>
          </a:p>
        </p:txBody>
      </p:sp>
    </p:spTree>
    <p:extLst>
      <p:ext uri="{BB962C8B-B14F-4D97-AF65-F5344CB8AC3E}">
        <p14:creationId xmlns:p14="http://schemas.microsoft.com/office/powerpoint/2010/main" val="36814622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EE257360-537B-4723-AC2F-33E54F6DEDA5}" type="datetimeFigureOut">
              <a:rPr kumimoji="1" lang="ja-JP" altLang="en-US" smtClean="0"/>
              <a:t>2025/3/19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AE9E4DD-B831-44A2-92C2-CCA9484D301F}" type="slidenum">
              <a:rPr kumimoji="1" lang="ja-JP" altLang="en-US" smtClean="0"/>
              <a:t>‹#›</a:t>
            </a:fld>
            <a:endParaRPr kumimoji="1" lang="ja-JP" altLang="en-US"/>
          </a:p>
        </p:txBody>
      </p:sp>
    </p:spTree>
    <p:extLst>
      <p:ext uri="{BB962C8B-B14F-4D97-AF65-F5344CB8AC3E}">
        <p14:creationId xmlns:p14="http://schemas.microsoft.com/office/powerpoint/2010/main" val="22469086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EE257360-537B-4723-AC2F-33E54F6DEDA5}" type="datetimeFigureOut">
              <a:rPr kumimoji="1" lang="ja-JP" altLang="en-US" smtClean="0"/>
              <a:t>2025/3/19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AE9E4DD-B831-44A2-92C2-CCA9484D301F}" type="slidenum">
              <a:rPr kumimoji="1" lang="ja-JP" altLang="en-US" smtClean="0"/>
              <a:t>‹#›</a:t>
            </a:fld>
            <a:endParaRPr kumimoji="1" lang="ja-JP" altLang="en-US"/>
          </a:p>
        </p:txBody>
      </p:sp>
    </p:spTree>
    <p:extLst>
      <p:ext uri="{BB962C8B-B14F-4D97-AF65-F5344CB8AC3E}">
        <p14:creationId xmlns:p14="http://schemas.microsoft.com/office/powerpoint/2010/main" val="31373678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EE257360-537B-4723-AC2F-33E54F6DEDA5}" type="datetimeFigureOut">
              <a:rPr kumimoji="1" lang="ja-JP" altLang="en-US" smtClean="0"/>
              <a:t>2025/3/19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AE9E4DD-B831-44A2-92C2-CCA9484D301F}" type="slidenum">
              <a:rPr kumimoji="1" lang="ja-JP" altLang="en-US" smtClean="0"/>
              <a:t>‹#›</a:t>
            </a:fld>
            <a:endParaRPr kumimoji="1" lang="ja-JP" altLang="en-US"/>
          </a:p>
        </p:txBody>
      </p:sp>
    </p:spTree>
    <p:extLst>
      <p:ext uri="{BB962C8B-B14F-4D97-AF65-F5344CB8AC3E}">
        <p14:creationId xmlns:p14="http://schemas.microsoft.com/office/powerpoint/2010/main" val="39746083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257360-537B-4723-AC2F-33E54F6DEDA5}" type="datetimeFigureOut">
              <a:rPr kumimoji="1" lang="ja-JP" altLang="en-US" smtClean="0"/>
              <a:t>2025/3/19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AE9E4DD-B831-44A2-92C2-CCA9484D301F}" type="slidenum">
              <a:rPr kumimoji="1" lang="ja-JP" altLang="en-US" smtClean="0"/>
              <a:t>‹#›</a:t>
            </a:fld>
            <a:endParaRPr kumimoji="1" lang="ja-JP" altLang="en-US"/>
          </a:p>
        </p:txBody>
      </p:sp>
    </p:spTree>
    <p:extLst>
      <p:ext uri="{BB962C8B-B14F-4D97-AF65-F5344CB8AC3E}">
        <p14:creationId xmlns:p14="http://schemas.microsoft.com/office/powerpoint/2010/main" val="3537750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1D94825-8B4D-4A90-8B5B-0773759834B9}" type="datetimeFigureOut">
              <a:rPr kumimoji="1" lang="ja-JP" altLang="en-US" smtClean="0"/>
              <a:t>2025/3/19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B28BC51-E76E-452D-9EB1-052240B53A26}" type="slidenum">
              <a:rPr kumimoji="1" lang="ja-JP" altLang="en-US" smtClean="0"/>
              <a:t>‹#›</a:t>
            </a:fld>
            <a:endParaRPr kumimoji="1" lang="ja-JP" altLang="en-US"/>
          </a:p>
        </p:txBody>
      </p:sp>
    </p:spTree>
    <p:extLst>
      <p:ext uri="{BB962C8B-B14F-4D97-AF65-F5344CB8AC3E}">
        <p14:creationId xmlns:p14="http://schemas.microsoft.com/office/powerpoint/2010/main" val="13966475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E257360-537B-4723-AC2F-33E54F6DEDA5}" type="datetimeFigureOut">
              <a:rPr kumimoji="1" lang="ja-JP" altLang="en-US" smtClean="0"/>
              <a:t>2025/3/19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AE9E4DD-B831-44A2-92C2-CCA9484D301F}" type="slidenum">
              <a:rPr kumimoji="1" lang="ja-JP" altLang="en-US" smtClean="0"/>
              <a:t>‹#›</a:t>
            </a:fld>
            <a:endParaRPr kumimoji="1" lang="ja-JP" altLang="en-US"/>
          </a:p>
        </p:txBody>
      </p:sp>
    </p:spTree>
    <p:extLst>
      <p:ext uri="{BB962C8B-B14F-4D97-AF65-F5344CB8AC3E}">
        <p14:creationId xmlns:p14="http://schemas.microsoft.com/office/powerpoint/2010/main" val="26038991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E257360-537B-4723-AC2F-33E54F6DEDA5}" type="datetimeFigureOut">
              <a:rPr kumimoji="1" lang="ja-JP" altLang="en-US" smtClean="0"/>
              <a:t>2025/3/19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AE9E4DD-B831-44A2-92C2-CCA9484D301F}" type="slidenum">
              <a:rPr kumimoji="1" lang="ja-JP" altLang="en-US" smtClean="0"/>
              <a:t>‹#›</a:t>
            </a:fld>
            <a:endParaRPr kumimoji="1" lang="ja-JP" altLang="en-US"/>
          </a:p>
        </p:txBody>
      </p:sp>
    </p:spTree>
    <p:extLst>
      <p:ext uri="{BB962C8B-B14F-4D97-AF65-F5344CB8AC3E}">
        <p14:creationId xmlns:p14="http://schemas.microsoft.com/office/powerpoint/2010/main" val="19355800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E257360-537B-4723-AC2F-33E54F6DEDA5}" type="datetimeFigureOut">
              <a:rPr kumimoji="1" lang="ja-JP" altLang="en-US" smtClean="0"/>
              <a:t>2025/3/19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AE9E4DD-B831-44A2-92C2-CCA9484D301F}" type="slidenum">
              <a:rPr kumimoji="1" lang="ja-JP" altLang="en-US" smtClean="0"/>
              <a:t>‹#›</a:t>
            </a:fld>
            <a:endParaRPr kumimoji="1" lang="ja-JP" altLang="en-US"/>
          </a:p>
        </p:txBody>
      </p:sp>
    </p:spTree>
    <p:extLst>
      <p:ext uri="{BB962C8B-B14F-4D97-AF65-F5344CB8AC3E}">
        <p14:creationId xmlns:p14="http://schemas.microsoft.com/office/powerpoint/2010/main" val="898667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E257360-537B-4723-AC2F-33E54F6DEDA5}" type="datetimeFigureOut">
              <a:rPr kumimoji="1" lang="ja-JP" altLang="en-US" smtClean="0"/>
              <a:t>2025/3/19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AE9E4DD-B831-44A2-92C2-CCA9484D301F}" type="slidenum">
              <a:rPr kumimoji="1" lang="ja-JP" altLang="en-US" smtClean="0"/>
              <a:t>‹#›</a:t>
            </a:fld>
            <a:endParaRPr kumimoji="1" lang="ja-JP" altLang="en-US"/>
          </a:p>
        </p:txBody>
      </p:sp>
    </p:spTree>
    <p:extLst>
      <p:ext uri="{BB962C8B-B14F-4D97-AF65-F5344CB8AC3E}">
        <p14:creationId xmlns:p14="http://schemas.microsoft.com/office/powerpoint/2010/main" val="1288995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1D94825-8B4D-4A90-8B5B-0773759834B9}" type="datetimeFigureOut">
              <a:rPr kumimoji="1" lang="ja-JP" altLang="en-US" smtClean="0"/>
              <a:t>2025/3/19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B28BC51-E76E-452D-9EB1-052240B53A26}" type="slidenum">
              <a:rPr kumimoji="1" lang="ja-JP" altLang="en-US" smtClean="0"/>
              <a:t>‹#›</a:t>
            </a:fld>
            <a:endParaRPr kumimoji="1" lang="ja-JP" altLang="en-US"/>
          </a:p>
        </p:txBody>
      </p:sp>
    </p:spTree>
    <p:extLst>
      <p:ext uri="{BB962C8B-B14F-4D97-AF65-F5344CB8AC3E}">
        <p14:creationId xmlns:p14="http://schemas.microsoft.com/office/powerpoint/2010/main" val="2404796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1D94825-8B4D-4A90-8B5B-0773759834B9}" type="datetimeFigureOut">
              <a:rPr kumimoji="1" lang="ja-JP" altLang="en-US" smtClean="0"/>
              <a:t>2025/3/19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B28BC51-E76E-452D-9EB1-052240B53A26}" type="slidenum">
              <a:rPr kumimoji="1" lang="ja-JP" altLang="en-US" smtClean="0"/>
              <a:t>‹#›</a:t>
            </a:fld>
            <a:endParaRPr kumimoji="1" lang="ja-JP" altLang="en-US"/>
          </a:p>
        </p:txBody>
      </p:sp>
    </p:spTree>
    <p:extLst>
      <p:ext uri="{BB962C8B-B14F-4D97-AF65-F5344CB8AC3E}">
        <p14:creationId xmlns:p14="http://schemas.microsoft.com/office/powerpoint/2010/main" val="1438268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1D94825-8B4D-4A90-8B5B-0773759834B9}" type="datetimeFigureOut">
              <a:rPr kumimoji="1" lang="ja-JP" altLang="en-US" smtClean="0"/>
              <a:t>2025/3/19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B28BC51-E76E-452D-9EB1-052240B53A26}" type="slidenum">
              <a:rPr kumimoji="1" lang="ja-JP" altLang="en-US" smtClean="0"/>
              <a:t>‹#›</a:t>
            </a:fld>
            <a:endParaRPr kumimoji="1" lang="ja-JP" altLang="en-US"/>
          </a:p>
        </p:txBody>
      </p:sp>
    </p:spTree>
    <p:extLst>
      <p:ext uri="{BB962C8B-B14F-4D97-AF65-F5344CB8AC3E}">
        <p14:creationId xmlns:p14="http://schemas.microsoft.com/office/powerpoint/2010/main" val="1581813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D94825-8B4D-4A90-8B5B-0773759834B9}" type="datetimeFigureOut">
              <a:rPr kumimoji="1" lang="ja-JP" altLang="en-US" smtClean="0"/>
              <a:t>2025/3/19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B28BC51-E76E-452D-9EB1-052240B53A26}" type="slidenum">
              <a:rPr kumimoji="1" lang="ja-JP" altLang="en-US" smtClean="0"/>
              <a:t>‹#›</a:t>
            </a:fld>
            <a:endParaRPr kumimoji="1" lang="ja-JP" altLang="en-US"/>
          </a:p>
        </p:txBody>
      </p:sp>
    </p:spTree>
    <p:extLst>
      <p:ext uri="{BB962C8B-B14F-4D97-AF65-F5344CB8AC3E}">
        <p14:creationId xmlns:p14="http://schemas.microsoft.com/office/powerpoint/2010/main" val="2087868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1D94825-8B4D-4A90-8B5B-0773759834B9}" type="datetimeFigureOut">
              <a:rPr kumimoji="1" lang="ja-JP" altLang="en-US" smtClean="0"/>
              <a:t>2025/3/19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B28BC51-E76E-452D-9EB1-052240B53A26}" type="slidenum">
              <a:rPr kumimoji="1" lang="ja-JP" altLang="en-US" smtClean="0"/>
              <a:t>‹#›</a:t>
            </a:fld>
            <a:endParaRPr kumimoji="1" lang="ja-JP" altLang="en-US"/>
          </a:p>
        </p:txBody>
      </p:sp>
    </p:spTree>
    <p:extLst>
      <p:ext uri="{BB962C8B-B14F-4D97-AF65-F5344CB8AC3E}">
        <p14:creationId xmlns:p14="http://schemas.microsoft.com/office/powerpoint/2010/main" val="1156929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1D94825-8B4D-4A90-8B5B-0773759834B9}" type="datetimeFigureOut">
              <a:rPr kumimoji="1" lang="ja-JP" altLang="en-US" smtClean="0"/>
              <a:t>2025/3/19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B28BC51-E76E-452D-9EB1-052240B53A26}" type="slidenum">
              <a:rPr kumimoji="1" lang="ja-JP" altLang="en-US" smtClean="0"/>
              <a:t>‹#›</a:t>
            </a:fld>
            <a:endParaRPr kumimoji="1" lang="ja-JP" altLang="en-US"/>
          </a:p>
        </p:txBody>
      </p:sp>
    </p:spTree>
    <p:extLst>
      <p:ext uri="{BB962C8B-B14F-4D97-AF65-F5344CB8AC3E}">
        <p14:creationId xmlns:p14="http://schemas.microsoft.com/office/powerpoint/2010/main" val="2544179553"/>
      </p:ext>
    </p:extLst>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_rels/slideMaster3.xml.rels><?xml version="1.0" encoding="UTF-8" standalone="yes"?><Relationships xmlns="http://schemas.openxmlformats.org/package/2006/relationships"><Relationship Id="rId1" Target="../slideLayouts/slideLayout23.xml" Type="http://schemas.openxmlformats.org/officeDocument/2006/relationships/slideLayout"/><Relationship Id="rId10" Target="../slideLayouts/slideLayout32.xml" Type="http://schemas.openxmlformats.org/officeDocument/2006/relationships/slideLayout"/><Relationship Id="rId11" Target="../slideLayouts/slideLayout33.xml" Type="http://schemas.openxmlformats.org/officeDocument/2006/relationships/slideLayout"/><Relationship Id="rId12" Target="../theme/theme3.xml" Type="http://schemas.openxmlformats.org/officeDocument/2006/relationships/theme"/><Relationship Id="rId2" Target="../slideLayouts/slideLayout24.xml" Type="http://schemas.openxmlformats.org/officeDocument/2006/relationships/slideLayout"/><Relationship Id="rId3" Target="../slideLayouts/slideLayout25.xml" Type="http://schemas.openxmlformats.org/officeDocument/2006/relationships/slideLayout"/><Relationship Id="rId4" Target="../slideLayouts/slideLayout26.xml" Type="http://schemas.openxmlformats.org/officeDocument/2006/relationships/slideLayout"/><Relationship Id="rId5" Target="../slideLayouts/slideLayout27.xml" Type="http://schemas.openxmlformats.org/officeDocument/2006/relationships/slideLayout"/><Relationship Id="rId6" Target="../slideLayouts/slideLayout28.xml" Type="http://schemas.openxmlformats.org/officeDocument/2006/relationships/slideLayout"/><Relationship Id="rId7" Target="../slideLayouts/slideLayout29.xml" Type="http://schemas.openxmlformats.org/officeDocument/2006/relationships/slideLayout"/><Relationship Id="rId8" Target="../slideLayouts/slideLayout30.xml" Type="http://schemas.openxmlformats.org/officeDocument/2006/relationships/slideLayout"/><Relationship Id="rId9" Target="../slideLayouts/slideLayout31.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D94825-8B4D-4A90-8B5B-0773759834B9}" type="datetimeFigureOut">
              <a:rPr kumimoji="1" lang="ja-JP" altLang="en-US" smtClean="0"/>
              <a:t>2025/3/19</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28BC51-E76E-452D-9EB1-052240B53A26}" type="slidenum">
              <a:rPr kumimoji="1" lang="ja-JP" altLang="en-US" smtClean="0"/>
              <a:t>‹#›</a:t>
            </a:fld>
            <a:endParaRPr kumimoji="1" lang="ja-JP" altLang="en-US"/>
          </a:p>
        </p:txBody>
      </p:sp>
    </p:spTree>
    <p:extLst>
      <p:ext uri="{BB962C8B-B14F-4D97-AF65-F5344CB8AC3E}">
        <p14:creationId xmlns:p14="http://schemas.microsoft.com/office/powerpoint/2010/main" val="5771407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2CFD1C46-A3AE-AE39-1082-AA7C7A21D290}"/>
              </a:ext>
            </a:extLst>
          </p:cNvPr>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EFE5385-75F9-C89C-037D-3B83E7CB8AAA}"/>
              </a:ext>
            </a:extLst>
          </p:cNvPr>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1B242C8-6085-7106-5E12-9A4EDA13CA79}"/>
              </a:ext>
            </a:extLst>
          </p:cNvPr>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975">
                <a:solidFill>
                  <a:schemeClr val="tx1">
                    <a:tint val="75000"/>
                  </a:schemeClr>
                </a:solidFill>
              </a:defRPr>
            </a:lvl1pPr>
          </a:lstStyle>
          <a:p>
            <a:fld id="{6FEB8349-ACB5-4C0E-990D-04D881EF0069}" type="datetimeFigureOut">
              <a:rPr kumimoji="1" lang="ja-JP" altLang="en-US" smtClean="0"/>
              <a:t>2025/3/19</a:t>
            </a:fld>
            <a:endParaRPr kumimoji="1" lang="ja-JP" altLang="en-US"/>
          </a:p>
        </p:txBody>
      </p:sp>
      <p:sp>
        <p:nvSpPr>
          <p:cNvPr id="5" name="フッター プレースホルダー 4">
            <a:extLst>
              <a:ext uri="{FF2B5EF4-FFF2-40B4-BE49-F238E27FC236}">
                <a16:creationId xmlns:a16="http://schemas.microsoft.com/office/drawing/2014/main" id="{598C1728-4760-8641-0077-F656D52A7152}"/>
              </a:ext>
            </a:extLst>
          </p:cNvPr>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975">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03163C9C-C629-F482-A5FB-16FE4D3BD065}"/>
              </a:ext>
            </a:extLst>
          </p:cNvPr>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975">
                <a:solidFill>
                  <a:schemeClr val="tx1">
                    <a:tint val="75000"/>
                  </a:schemeClr>
                </a:solidFill>
              </a:defRPr>
            </a:lvl1pPr>
          </a:lstStyle>
          <a:p>
            <a:fld id="{3BA2D4B1-645B-4E75-8E6C-C14AB2EDE382}" type="slidenum">
              <a:rPr kumimoji="1" lang="ja-JP" altLang="en-US" smtClean="0"/>
              <a:t>‹#›</a:t>
            </a:fld>
            <a:endParaRPr kumimoji="1" lang="ja-JP" altLang="en-US"/>
          </a:p>
        </p:txBody>
      </p:sp>
    </p:spTree>
    <p:extLst>
      <p:ext uri="{BB962C8B-B14F-4D97-AF65-F5344CB8AC3E}">
        <p14:creationId xmlns:p14="http://schemas.microsoft.com/office/powerpoint/2010/main" val="49137526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42950" rtl="0" eaLnBrk="1" latinLnBrk="0" hangingPunct="1">
        <a:lnSpc>
          <a:spcPct val="90000"/>
        </a:lnSpc>
        <a:spcBef>
          <a:spcPct val="0"/>
        </a:spcBef>
        <a:buNone/>
        <a:defRPr kumimoji="1"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p:bodyStyle>
    <p:otherStyle>
      <a:defPPr>
        <a:defRPr lang="ja-JP"/>
      </a:defPPr>
      <a:lvl1pPr marL="0" algn="l" defTabSz="742950" rtl="0" eaLnBrk="1" latinLnBrk="0" hangingPunct="1">
        <a:defRPr kumimoji="1" sz="1463" kern="1200">
          <a:solidFill>
            <a:schemeClr val="tx1"/>
          </a:solidFill>
          <a:latin typeface="+mn-lt"/>
          <a:ea typeface="+mn-ea"/>
          <a:cs typeface="+mn-cs"/>
        </a:defRPr>
      </a:lvl1pPr>
      <a:lvl2pPr marL="371475" algn="l" defTabSz="742950" rtl="0" eaLnBrk="1" latinLnBrk="0" hangingPunct="1">
        <a:defRPr kumimoji="1" sz="1463" kern="1200">
          <a:solidFill>
            <a:schemeClr val="tx1"/>
          </a:solidFill>
          <a:latin typeface="+mn-lt"/>
          <a:ea typeface="+mn-ea"/>
          <a:cs typeface="+mn-cs"/>
        </a:defRPr>
      </a:lvl2pPr>
      <a:lvl3pPr marL="742950" algn="l" defTabSz="742950" rtl="0" eaLnBrk="1" latinLnBrk="0" hangingPunct="1">
        <a:defRPr kumimoji="1" sz="1463" kern="1200">
          <a:solidFill>
            <a:schemeClr val="tx1"/>
          </a:solidFill>
          <a:latin typeface="+mn-lt"/>
          <a:ea typeface="+mn-ea"/>
          <a:cs typeface="+mn-cs"/>
        </a:defRPr>
      </a:lvl3pPr>
      <a:lvl4pPr marL="1114425" algn="l" defTabSz="742950" rtl="0" eaLnBrk="1" latinLnBrk="0" hangingPunct="1">
        <a:defRPr kumimoji="1" sz="1463" kern="1200">
          <a:solidFill>
            <a:schemeClr val="tx1"/>
          </a:solidFill>
          <a:latin typeface="+mn-lt"/>
          <a:ea typeface="+mn-ea"/>
          <a:cs typeface="+mn-cs"/>
        </a:defRPr>
      </a:lvl4pPr>
      <a:lvl5pPr marL="1485900" algn="l" defTabSz="742950" rtl="0" eaLnBrk="1" latinLnBrk="0" hangingPunct="1">
        <a:defRPr kumimoji="1" sz="1463" kern="1200">
          <a:solidFill>
            <a:schemeClr val="tx1"/>
          </a:solidFill>
          <a:latin typeface="+mn-lt"/>
          <a:ea typeface="+mn-ea"/>
          <a:cs typeface="+mn-cs"/>
        </a:defRPr>
      </a:lvl5pPr>
      <a:lvl6pPr marL="1857375" algn="l" defTabSz="742950" rtl="0" eaLnBrk="1" latinLnBrk="0" hangingPunct="1">
        <a:defRPr kumimoji="1" sz="1463" kern="1200">
          <a:solidFill>
            <a:schemeClr val="tx1"/>
          </a:solidFill>
          <a:latin typeface="+mn-lt"/>
          <a:ea typeface="+mn-ea"/>
          <a:cs typeface="+mn-cs"/>
        </a:defRPr>
      </a:lvl6pPr>
      <a:lvl7pPr marL="2228850" algn="l" defTabSz="742950" rtl="0" eaLnBrk="1" latinLnBrk="0" hangingPunct="1">
        <a:defRPr kumimoji="1" sz="1463" kern="1200">
          <a:solidFill>
            <a:schemeClr val="tx1"/>
          </a:solidFill>
          <a:latin typeface="+mn-lt"/>
          <a:ea typeface="+mn-ea"/>
          <a:cs typeface="+mn-cs"/>
        </a:defRPr>
      </a:lvl7pPr>
      <a:lvl8pPr marL="2600325" algn="l" defTabSz="742950" rtl="0" eaLnBrk="1" latinLnBrk="0" hangingPunct="1">
        <a:defRPr kumimoji="1" sz="1463" kern="1200">
          <a:solidFill>
            <a:schemeClr val="tx1"/>
          </a:solidFill>
          <a:latin typeface="+mn-lt"/>
          <a:ea typeface="+mn-ea"/>
          <a:cs typeface="+mn-cs"/>
        </a:defRPr>
      </a:lvl8pPr>
      <a:lvl9pPr marL="2971800" algn="l" defTabSz="742950" rtl="0" eaLnBrk="1" latinLnBrk="0" hangingPunct="1">
        <a:defRPr kumimoji="1" sz="146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257360-537B-4723-AC2F-33E54F6DEDA5}" type="datetimeFigureOut">
              <a:rPr kumimoji="1" lang="ja-JP" altLang="en-US" smtClean="0"/>
              <a:t>2025/3/19</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9E4DD-B831-44A2-92C2-CCA9484D301F}" type="slidenum">
              <a:rPr kumimoji="1" lang="ja-JP" altLang="en-US" smtClean="0"/>
              <a:t>‹#›</a:t>
            </a:fld>
            <a:endParaRPr kumimoji="1" lang="ja-JP" altLang="en-US"/>
          </a:p>
        </p:txBody>
      </p:sp>
    </p:spTree>
    <p:extLst>
      <p:ext uri="{BB962C8B-B14F-4D97-AF65-F5344CB8AC3E}">
        <p14:creationId xmlns:p14="http://schemas.microsoft.com/office/powerpoint/2010/main" val="380194083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1.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12.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18.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12.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18.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18.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12.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12.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18.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18.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2.pn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12.xml" Type="http://schemas.openxmlformats.org/officeDocument/2006/relationships/slideLayout"/></Relationships>
</file>

<file path=ppt/slides/_rels/slide20.xml.rels><?xml version="1.0" encoding="UTF-8" standalone="yes"?><Relationships xmlns="http://schemas.openxmlformats.org/package/2006/relationships"><Relationship Id="rId1" Target="../slideLayouts/slideLayout12.xml" Type="http://schemas.openxmlformats.org/officeDocument/2006/relationships/slideLayout"/></Relationships>
</file>

<file path=ppt/slides/_rels/slide21.xml.rels><?xml version="1.0" encoding="UTF-8" standalone="yes"?><Relationships xmlns="http://schemas.openxmlformats.org/package/2006/relationships"><Relationship Id="rId1" Target="../slideLayouts/slideLayout12.xml" Type="http://schemas.openxmlformats.org/officeDocument/2006/relationships/slideLayout"/></Relationships>
</file>

<file path=ppt/slides/_rels/slide22.xml.rels><?xml version="1.0" encoding="UTF-8" standalone="yes"?><Relationships xmlns="http://schemas.openxmlformats.org/package/2006/relationships"><Relationship Id="rId1" Target="../slideLayouts/slideLayout18.xml" Type="http://schemas.openxmlformats.org/officeDocument/2006/relationships/slideLayout"/></Relationships>
</file>

<file path=ppt/slides/_rels/slide23.xml.rels><?xml version="1.0" encoding="UTF-8" standalone="yes"?><Relationships xmlns="http://schemas.openxmlformats.org/package/2006/relationships"><Relationship Id="rId1" Target="../slideLayouts/slideLayout18.xml" Type="http://schemas.openxmlformats.org/officeDocument/2006/relationships/slideLayout"/></Relationships>
</file>

<file path=ppt/slides/_rels/slide24.xml.rels><?xml version="1.0" encoding="UTF-8" standalone="yes"?><Relationships xmlns="http://schemas.openxmlformats.org/package/2006/relationships"><Relationship Id="rId1" Target="../slideLayouts/slideLayout12.xml" Type="http://schemas.openxmlformats.org/officeDocument/2006/relationships/slideLayout"/></Relationships>
</file>

<file path=ppt/slides/_rels/slide25.xml.rels><?xml version="1.0" encoding="UTF-8" standalone="yes"?><Relationships xmlns="http://schemas.openxmlformats.org/package/2006/relationships"><Relationship Id="rId1" Target="../slideLayouts/slideLayout18.xml" Type="http://schemas.openxmlformats.org/officeDocument/2006/relationships/slideLayout"/></Relationships>
</file>

<file path=ppt/slides/_rels/slide26.xml.rels><?xml version="1.0" encoding="UTF-8" standalone="yes"?><Relationships xmlns="http://schemas.openxmlformats.org/package/2006/relationships"><Relationship Id="rId1" Target="../slideLayouts/slideLayout12.xml" Type="http://schemas.openxmlformats.org/officeDocument/2006/relationships/slideLayout"/></Relationships>
</file>

<file path=ppt/slides/_rels/slide27.xml.rels><?xml version="1.0" encoding="UTF-8" standalone="yes"?><Relationships xmlns="http://schemas.openxmlformats.org/package/2006/relationships"><Relationship Id="rId1" Target="../slideLayouts/slideLayout12.xml" Type="http://schemas.openxmlformats.org/officeDocument/2006/relationships/slideLayout"/></Relationships>
</file>

<file path=ppt/slides/_rels/slide28.xml.rels><?xml version="1.0" encoding="UTF-8" standalone="yes"?><Relationships xmlns="http://schemas.openxmlformats.org/package/2006/relationships"><Relationship Id="rId1" Target="../slideLayouts/slideLayout18.xml" Type="http://schemas.openxmlformats.org/officeDocument/2006/relationships/slideLayout"/></Relationships>
</file>

<file path=ppt/slides/_rels/slide29.xml.rels><?xml version="1.0" encoding="UTF-8" standalone="yes"?><Relationships xmlns="http://schemas.openxmlformats.org/package/2006/relationships"><Relationship Id="rId1" Target="../slideLayouts/slideLayout23.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12.xml" Type="http://schemas.openxmlformats.org/officeDocument/2006/relationships/slideLayout"/></Relationships>
</file>

<file path=ppt/slides/_rels/slide30.xml.rels><?xml version="1.0" encoding="UTF-8" standalone="yes"?><Relationships xmlns="http://schemas.openxmlformats.org/package/2006/relationships"><Relationship Id="rId1" Target="../slideLayouts/slideLayout23.xml" Type="http://schemas.openxmlformats.org/officeDocument/2006/relationships/slideLayout"/></Relationships>
</file>

<file path=ppt/slides/_rels/slide31.xml.rels><?xml version="1.0" encoding="UTF-8" standalone="yes"?><Relationships xmlns="http://schemas.openxmlformats.org/package/2006/relationships"><Relationship Id="rId1" Target="../slideLayouts/slideLayout23.xml" Type="http://schemas.openxmlformats.org/officeDocument/2006/relationships/slideLayout"/></Relationships>
</file>

<file path=ppt/slides/_rels/slide32.xml.rels><?xml version="1.0" encoding="UTF-8" standalone="yes"?><Relationships xmlns="http://schemas.openxmlformats.org/package/2006/relationships"><Relationship Id="rId1" Target="../slideLayouts/slideLayout18.xml" Type="http://schemas.openxmlformats.org/officeDocument/2006/relationships/slideLayout"/><Relationship Id="rId2" Target="../media/image6.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12.xml" Type="http://schemas.openxmlformats.org/officeDocument/2006/relationships/slideLayout"/></Relationships>
</file>

<file path=ppt/slides/_rels/slide5.xml.rels><?xml version="1.0" encoding="UTF-8" standalone="yes"?><Relationships xmlns="http://schemas.openxmlformats.org/package/2006/relationships"><Relationship Id="rId1" Target="../slideLayouts/slideLayout12.xml" Type="http://schemas.openxmlformats.org/officeDocument/2006/relationships/slideLayout"/></Relationships>
</file>

<file path=ppt/slides/_rels/slide6.xml.rels><?xml version="1.0" encoding="UTF-8" standalone="yes"?><Relationships xmlns="http://schemas.openxmlformats.org/package/2006/relationships"><Relationship Id="rId1" Target="../slideLayouts/slideLayout12.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12.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12.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18.xml" Type="http://schemas.openxmlformats.org/officeDocument/2006/relationships/slideLayout"/></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5D7"/>
        </a:solidFill>
        <a:effectLst/>
      </p:bgPr>
    </p:bg>
    <p:spTree>
      <p:nvGrpSpPr>
        <p:cNvPr id="1" name=""/>
        <p:cNvGrpSpPr/>
        <p:nvPr/>
      </p:nvGrpSpPr>
      <p:grpSpPr>
        <a:xfrm>
          <a:off x="0" y="0"/>
          <a:ext cx="0" cy="0"/>
          <a:chOff x="0" y="0"/>
          <a:chExt cx="0" cy="0"/>
        </a:xfrm>
      </p:grpSpPr>
      <p:pic>
        <p:nvPicPr>
          <p:cNvPr id="2" name="図 1" descr="レゴ, テーブル, 部屋 が含まれている画像&#10;&#10;自動的に生成された説明">
            <a:extLst>
              <a:ext uri="{FF2B5EF4-FFF2-40B4-BE49-F238E27FC236}">
                <a16:creationId xmlns:a16="http://schemas.microsoft.com/office/drawing/2014/main" id="{3683C2CE-87A4-4169-6FBB-642AEFC5D4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42830"/>
            <a:ext cx="9906000" cy="6023559"/>
          </a:xfrm>
          <a:prstGeom prst="rect">
            <a:avLst/>
          </a:prstGeom>
        </p:spPr>
      </p:pic>
      <p:sp>
        <p:nvSpPr>
          <p:cNvPr id="5" name="テキスト ボックス 4">
            <a:extLst>
              <a:ext uri="{FF2B5EF4-FFF2-40B4-BE49-F238E27FC236}">
                <a16:creationId xmlns:a16="http://schemas.microsoft.com/office/drawing/2014/main" id="{AD34EB11-A84C-40D9-3171-92BFA3B35E7E}"/>
              </a:ext>
            </a:extLst>
          </p:cNvPr>
          <p:cNvSpPr txBox="1"/>
          <p:nvPr/>
        </p:nvSpPr>
        <p:spPr>
          <a:xfrm>
            <a:off x="113423" y="218612"/>
            <a:ext cx="9701696" cy="584775"/>
          </a:xfrm>
          <a:prstGeom prst="rect">
            <a:avLst/>
          </a:prstGeom>
          <a:noFill/>
        </p:spPr>
        <p:txBody>
          <a:bodyPr wrap="square" rtlCol="0">
            <a:spAutoFit/>
          </a:bodyPr>
          <a:lstStyle/>
          <a:p>
            <a:r>
              <a:rPr kumimoji="1" lang="ja-JP" altLang="en-US" sz="3200" b="1" spc="660" dirty="0">
                <a:solidFill>
                  <a:srgbClr val="F8A10A"/>
                </a:solidFill>
              </a:rPr>
              <a:t>“地域共生社会”を目指して</a:t>
            </a:r>
            <a:r>
              <a:rPr kumimoji="1" lang="zh-TW" altLang="en-US" sz="2800" b="1" spc="660" dirty="0">
                <a:solidFill>
                  <a:srgbClr val="F8A10A"/>
                </a:solidFill>
              </a:rPr>
              <a:t>＜講師用手引書＞</a:t>
            </a:r>
            <a:endParaRPr kumimoji="1" lang="zh-TW" altLang="en-US" sz="3200" b="1" spc="660" dirty="0">
              <a:solidFill>
                <a:srgbClr val="F8A10A"/>
              </a:solidFill>
            </a:endParaRPr>
          </a:p>
        </p:txBody>
      </p:sp>
    </p:spTree>
    <p:extLst>
      <p:ext uri="{BB962C8B-B14F-4D97-AF65-F5344CB8AC3E}">
        <p14:creationId xmlns:p14="http://schemas.microsoft.com/office/powerpoint/2010/main" val="18780267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5843E14-430A-DAB2-6DF8-0B7B5B903292}"/>
              </a:ext>
            </a:extLst>
          </p:cNvPr>
          <p:cNvSpPr/>
          <p:nvPr/>
        </p:nvSpPr>
        <p:spPr>
          <a:xfrm>
            <a:off x="0" y="2220876"/>
            <a:ext cx="9906000" cy="1912907"/>
          </a:xfrm>
          <a:prstGeom prst="rect">
            <a:avLst/>
          </a:prstGeom>
          <a:solidFill>
            <a:srgbClr val="F8A1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第１章</a:t>
            </a:r>
            <a:endParaRPr kumimoji="1" lang="en-US" altLang="ja-JP" sz="4000" dirty="0">
              <a:solidFill>
                <a:prstClr val="white"/>
              </a:solidFill>
              <a:latin typeface="メイリオ" panose="020B0604030504040204" pitchFamily="50" charset="-128"/>
              <a:ea typeface="メイリオ" panose="020B0604030504040204" pitchFamily="50" charset="-128"/>
            </a:endParaRPr>
          </a:p>
          <a:p>
            <a:pPr marL="0" marR="0" lvl="0" indent="0" algn="ctr" defTabSz="914400" rtl="0" eaLnBrk="1" fontAlgn="auto" latinLnBrk="0" hangingPunct="1">
              <a:lnSpc>
                <a:spcPct val="100000"/>
              </a:lnSpc>
              <a:spcBef>
                <a:spcPts val="2400"/>
              </a:spcBef>
              <a:spcAft>
                <a:spcPts val="0"/>
              </a:spcAft>
              <a:buClrTx/>
              <a:buSzTx/>
              <a:buFontTx/>
              <a:buNone/>
              <a:tabLst/>
              <a:defRPr/>
            </a:pPr>
            <a:r>
              <a:rPr kumimoji="1" lang="ja-JP" altLang="en-US" sz="40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オープニング</a:t>
            </a:r>
          </a:p>
        </p:txBody>
      </p:sp>
    </p:spTree>
    <p:extLst>
      <p:ext uri="{BB962C8B-B14F-4D97-AF65-F5344CB8AC3E}">
        <p14:creationId xmlns:p14="http://schemas.microsoft.com/office/powerpoint/2010/main" val="16435981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2C2F0817-784E-D187-B03A-FD9B615ECD97}"/>
              </a:ext>
            </a:extLst>
          </p:cNvPr>
          <p:cNvSpPr/>
          <p:nvPr/>
        </p:nvSpPr>
        <p:spPr>
          <a:xfrm>
            <a:off x="0" y="243064"/>
            <a:ext cx="478172" cy="796954"/>
          </a:xfrm>
          <a:prstGeom prst="rect">
            <a:avLst/>
          </a:prstGeom>
          <a:solidFill>
            <a:srgbClr val="F8A1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3" name="テキスト ボックス 2">
            <a:extLst>
              <a:ext uri="{FF2B5EF4-FFF2-40B4-BE49-F238E27FC236}">
                <a16:creationId xmlns:a16="http://schemas.microsoft.com/office/drawing/2014/main" id="{D581160D-86A5-A67C-5876-8639749FEE93}"/>
              </a:ext>
            </a:extLst>
          </p:cNvPr>
          <p:cNvSpPr txBox="1"/>
          <p:nvPr/>
        </p:nvSpPr>
        <p:spPr>
          <a:xfrm>
            <a:off x="696286" y="516471"/>
            <a:ext cx="686656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F8A10A"/>
                </a:solidFill>
                <a:effectLst/>
                <a:uLnTx/>
                <a:uFillTx/>
                <a:latin typeface="Segoe UI"/>
                <a:ea typeface="メイリオ"/>
                <a:cs typeface="+mn-cs"/>
              </a:rPr>
              <a:t>第１章の趣旨</a:t>
            </a:r>
          </a:p>
        </p:txBody>
      </p:sp>
      <p:sp>
        <p:nvSpPr>
          <p:cNvPr id="6" name="テキスト ボックス 5">
            <a:extLst>
              <a:ext uri="{FF2B5EF4-FFF2-40B4-BE49-F238E27FC236}">
                <a16:creationId xmlns:a16="http://schemas.microsoft.com/office/drawing/2014/main" id="{C67F94D6-8785-1B96-4D84-98E607BE6AAD}"/>
              </a:ext>
            </a:extLst>
          </p:cNvPr>
          <p:cNvSpPr txBox="1"/>
          <p:nvPr/>
        </p:nvSpPr>
        <p:spPr>
          <a:xfrm>
            <a:off x="388745" y="1388586"/>
            <a:ext cx="9517255" cy="38933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2000"/>
              </a:spcBef>
              <a:spcAft>
                <a:spcPts val="0"/>
              </a:spcAft>
              <a:buClrTx/>
              <a:buSzTx/>
              <a:buFontTx/>
              <a:buNone/>
              <a:tabLst/>
              <a:defRPr/>
            </a:pPr>
            <a:r>
              <a:rPr kumimoji="1" lang="ja-JP" altLang="en-US" b="1" dirty="0">
                <a:solidFill>
                  <a:prstClr val="black"/>
                </a:solidFill>
                <a:latin typeface="Segoe UI"/>
                <a:ea typeface="メイリオ"/>
              </a:rPr>
              <a:t>＜受講者間の関係性を構築＞</a:t>
            </a:r>
            <a:endParaRPr kumimoji="1" lang="en-US" altLang="ja-JP" b="1" dirty="0">
              <a:solidFill>
                <a:prstClr val="black"/>
              </a:solidFill>
              <a:latin typeface="Segoe UI"/>
              <a:ea typeface="メイリオ"/>
            </a:endParaRPr>
          </a:p>
          <a:p>
            <a:pPr marL="0" marR="0" lvl="0" indent="0" algn="l" defTabSz="914400" rtl="0" eaLnBrk="1" fontAlgn="auto" latinLnBrk="0" hangingPunct="1">
              <a:lnSpc>
                <a:spcPct val="100000"/>
              </a:lnSpc>
              <a:spcBef>
                <a:spcPts val="120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Segoe UI"/>
                <a:ea typeface="メイリオ"/>
                <a:cs typeface="+mn-cs"/>
              </a:rPr>
              <a:t>○アイスブレイクとして</a:t>
            </a:r>
            <a:r>
              <a:rPr kumimoji="1" lang="ja-JP" altLang="en-US" dirty="0">
                <a:solidFill>
                  <a:prstClr val="black"/>
                </a:solidFill>
                <a:latin typeface="Segoe UI"/>
                <a:ea typeface="メイリオ"/>
              </a:rPr>
              <a:t>自己紹介を行い、</a:t>
            </a:r>
            <a:r>
              <a:rPr kumimoji="1" lang="ja-JP" altLang="en-US" u="sng" dirty="0">
                <a:solidFill>
                  <a:prstClr val="black"/>
                </a:solidFill>
                <a:latin typeface="Segoe UI"/>
                <a:ea typeface="メイリオ"/>
              </a:rPr>
              <a:t>グループワークやロールプレイに向けて</a:t>
            </a:r>
            <a:endParaRPr kumimoji="1" lang="en-US" altLang="ja-JP" u="sng" dirty="0">
              <a:solidFill>
                <a:prstClr val="black"/>
              </a:solidFill>
              <a:latin typeface="Segoe UI"/>
              <a:ea typeface="メイリオ"/>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dirty="0">
                <a:solidFill>
                  <a:prstClr val="black"/>
                </a:solidFill>
                <a:latin typeface="Segoe UI"/>
                <a:ea typeface="メイリオ"/>
              </a:rPr>
              <a:t>　</a:t>
            </a:r>
            <a:r>
              <a:rPr kumimoji="1" lang="ja-JP" altLang="en-US" u="sng" dirty="0">
                <a:solidFill>
                  <a:prstClr val="black"/>
                </a:solidFill>
                <a:latin typeface="Segoe UI"/>
                <a:ea typeface="メイリオ"/>
              </a:rPr>
              <a:t>打ち解け合う</a:t>
            </a:r>
            <a:r>
              <a:rPr kumimoji="1" lang="ja-JP" altLang="en-US" dirty="0">
                <a:solidFill>
                  <a:prstClr val="black"/>
                </a:solidFill>
                <a:latin typeface="Segoe UI"/>
                <a:ea typeface="メイリオ"/>
              </a:rPr>
              <a:t>ことを目指します。</a:t>
            </a:r>
            <a:endParaRPr kumimoji="1" lang="en-US" altLang="ja-JP" sz="1800" b="0" i="0" u="none" strike="noStrike" kern="1200" cap="none" spc="0" normalizeH="0" baseline="0" noProof="0" dirty="0">
              <a:ln>
                <a:noFill/>
              </a:ln>
              <a:solidFill>
                <a:prstClr val="black"/>
              </a:solidFill>
              <a:effectLst/>
              <a:uLnTx/>
              <a:uFillTx/>
              <a:latin typeface="Segoe UI"/>
              <a:ea typeface="メイリオ"/>
              <a:cs typeface="+mn-cs"/>
            </a:endParaRPr>
          </a:p>
          <a:p>
            <a:pPr marL="0" marR="0" lvl="0" indent="0" algn="l" defTabSz="914400" rtl="0" eaLnBrk="1" fontAlgn="auto" latinLnBrk="0" hangingPunct="1">
              <a:lnSpc>
                <a:spcPct val="100000"/>
              </a:lnSpc>
              <a:spcBef>
                <a:spcPts val="360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Segoe UI"/>
                <a:ea typeface="メイリオ"/>
                <a:cs typeface="+mn-cs"/>
              </a:rPr>
              <a:t>＜ “地域で共に生きる” に触れる＞</a:t>
            </a:r>
            <a:endParaRPr kumimoji="1" lang="en-US" altLang="ja-JP" sz="1800" b="1" i="0" u="none" strike="noStrike" kern="1200" cap="none" spc="0" normalizeH="0" baseline="0" noProof="0" dirty="0">
              <a:ln>
                <a:noFill/>
              </a:ln>
              <a:solidFill>
                <a:prstClr val="black"/>
              </a:solidFill>
              <a:effectLst/>
              <a:uLnTx/>
              <a:uFillTx/>
              <a:latin typeface="Segoe UI"/>
              <a:ea typeface="メイリオ"/>
              <a:cs typeface="+mn-cs"/>
            </a:endParaRPr>
          </a:p>
          <a:p>
            <a:pPr marL="0" marR="0" lvl="0" indent="0" algn="l" defTabSz="914400" rtl="0" eaLnBrk="1" fontAlgn="auto" latinLnBrk="0" hangingPunct="1">
              <a:lnSpc>
                <a:spcPct val="100000"/>
              </a:lnSpc>
              <a:spcBef>
                <a:spcPts val="120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Segoe UI"/>
                <a:ea typeface="メイリオ"/>
                <a:cs typeface="+mn-cs"/>
              </a:rPr>
              <a:t>○</a:t>
            </a:r>
            <a:r>
              <a:rPr kumimoji="1" lang="ja-JP" altLang="en-US" dirty="0">
                <a:solidFill>
                  <a:prstClr val="black"/>
                </a:solidFill>
                <a:latin typeface="Segoe UI"/>
                <a:ea typeface="メイリオ"/>
              </a:rPr>
              <a:t>日頃から福祉課題に接したことがなく、福祉に関する経験の無い／経験の浅い</a:t>
            </a:r>
            <a:r>
              <a:rPr kumimoji="1" lang="ja-JP" altLang="en-US" sz="1800" b="0" i="0" u="none" strike="noStrike" kern="1200" cap="none" spc="0" normalizeH="0" baseline="0" noProof="0" dirty="0">
                <a:ln>
                  <a:noFill/>
                </a:ln>
                <a:solidFill>
                  <a:prstClr val="black"/>
                </a:solidFill>
                <a:effectLst/>
                <a:uLnTx/>
                <a:uFillTx/>
                <a:latin typeface="Segoe UI"/>
                <a:ea typeface="メイリオ"/>
                <a:cs typeface="+mn-cs"/>
              </a:rPr>
              <a:t>受講者に</a:t>
            </a:r>
            <a:endParaRPr kumimoji="1" lang="en-US" altLang="ja-JP" dirty="0">
              <a:solidFill>
                <a:prstClr val="black"/>
              </a:solidFill>
              <a:latin typeface="Segoe UI"/>
              <a:ea typeface="メイリオ"/>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dirty="0">
                <a:solidFill>
                  <a:prstClr val="black"/>
                </a:solidFill>
                <a:latin typeface="Segoe UI"/>
                <a:ea typeface="メイリオ"/>
              </a:rPr>
              <a:t>　</a:t>
            </a:r>
            <a:r>
              <a:rPr kumimoji="1" lang="ja-JP" altLang="en-US" sz="1800" b="0" i="0" u="none" strike="noStrike" kern="1200" cap="none" spc="0" normalizeH="0" baseline="0" noProof="0" dirty="0">
                <a:ln>
                  <a:noFill/>
                </a:ln>
                <a:solidFill>
                  <a:prstClr val="black"/>
                </a:solidFill>
                <a:effectLst/>
                <a:uLnTx/>
                <a:uFillTx/>
                <a:latin typeface="Segoe UI"/>
                <a:ea typeface="メイリオ"/>
                <a:cs typeface="+mn-cs"/>
              </a:rPr>
              <a:t>とって、</a:t>
            </a:r>
            <a:r>
              <a:rPr kumimoji="1" lang="ja-JP" altLang="en-US" dirty="0">
                <a:solidFill>
                  <a:prstClr val="black"/>
                </a:solidFill>
                <a:latin typeface="Segoe UI"/>
                <a:ea typeface="メイリオ"/>
              </a:rPr>
              <a:t>“地域で共に生きる” とは何か、</a:t>
            </a:r>
            <a:r>
              <a:rPr kumimoji="1" lang="ja-JP" altLang="en-US" sz="1800" b="0" i="0" u="none" strike="noStrike" kern="1200" cap="none" spc="0" normalizeH="0" baseline="0" noProof="0" dirty="0">
                <a:ln>
                  <a:noFill/>
                </a:ln>
                <a:solidFill>
                  <a:prstClr val="black"/>
                </a:solidFill>
                <a:effectLst/>
                <a:uLnTx/>
                <a:uFillTx/>
                <a:latin typeface="Segoe UI"/>
                <a:ea typeface="メイリオ"/>
                <a:cs typeface="+mn-cs"/>
              </a:rPr>
              <a:t>いきなり考えることは困難です。</a:t>
            </a:r>
            <a:endParaRPr kumimoji="1" lang="en-US" altLang="ja-JP" sz="1800" b="0" i="0" u="none" strike="noStrike" kern="1200" cap="none" spc="0" normalizeH="0" baseline="0" noProof="0" dirty="0">
              <a:ln>
                <a:noFill/>
              </a:ln>
              <a:solidFill>
                <a:prstClr val="black"/>
              </a:solidFill>
              <a:effectLst/>
              <a:uLnTx/>
              <a:uFillTx/>
              <a:latin typeface="Segoe UI"/>
              <a:ea typeface="メイリオ"/>
              <a:cs typeface="+mn-cs"/>
            </a:endParaRPr>
          </a:p>
          <a:p>
            <a:pPr marL="0" marR="0" lvl="0" indent="0" algn="l" defTabSz="914400" rtl="0" eaLnBrk="1" fontAlgn="auto" latinLnBrk="0" hangingPunct="1">
              <a:lnSpc>
                <a:spcPct val="100000"/>
              </a:lnSpc>
              <a:spcBef>
                <a:spcPts val="120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Segoe UI"/>
                <a:ea typeface="メイリオ"/>
                <a:cs typeface="+mn-cs"/>
              </a:rPr>
              <a:t>○そこで、</a:t>
            </a:r>
            <a:r>
              <a:rPr kumimoji="1" lang="ja-JP" altLang="en-US" sz="1800" b="0" i="0" u="sng" strike="noStrike" kern="1200" cap="none" spc="0" normalizeH="0" baseline="0" noProof="0" dirty="0">
                <a:ln>
                  <a:noFill/>
                </a:ln>
                <a:solidFill>
                  <a:prstClr val="black"/>
                </a:solidFill>
                <a:effectLst/>
                <a:uLnTx/>
                <a:uFillTx/>
                <a:latin typeface="Segoe UI"/>
                <a:ea typeface="メイリオ"/>
                <a:cs typeface="+mn-cs"/>
              </a:rPr>
              <a:t>“地域で共に生きる” に触れる</a:t>
            </a:r>
            <a:r>
              <a:rPr kumimoji="1" lang="ja-JP" altLang="en-US" u="sng" dirty="0">
                <a:solidFill>
                  <a:prstClr val="black"/>
                </a:solidFill>
                <a:latin typeface="Segoe UI"/>
                <a:ea typeface="メイリオ"/>
              </a:rPr>
              <a:t>きっかけとする</a:t>
            </a:r>
            <a:r>
              <a:rPr kumimoji="1" lang="ja-JP" altLang="en-US" sz="1800" b="0" i="0" u="sng" strike="noStrike" kern="1200" cap="none" spc="0" normalizeH="0" baseline="0" noProof="0" dirty="0">
                <a:ln>
                  <a:noFill/>
                </a:ln>
                <a:solidFill>
                  <a:prstClr val="black"/>
                </a:solidFill>
                <a:effectLst/>
                <a:uLnTx/>
                <a:uFillTx/>
                <a:latin typeface="Segoe UI"/>
                <a:ea typeface="メイリオ"/>
                <a:cs typeface="+mn-cs"/>
              </a:rPr>
              <a:t>ために</a:t>
            </a:r>
            <a:r>
              <a:rPr kumimoji="1" lang="ja-JP" altLang="en-US" u="sng" dirty="0">
                <a:solidFill>
                  <a:prstClr val="black"/>
                </a:solidFill>
                <a:latin typeface="Segoe UI"/>
                <a:ea typeface="メイリオ"/>
              </a:rPr>
              <a:t>、</a:t>
            </a:r>
            <a:r>
              <a:rPr kumimoji="1" lang="ja-JP" altLang="en-US" sz="1800" b="0" i="0" u="sng" strike="noStrike" kern="1200" cap="none" spc="0" normalizeH="0" baseline="0" noProof="0" dirty="0">
                <a:ln>
                  <a:noFill/>
                </a:ln>
                <a:solidFill>
                  <a:prstClr val="black"/>
                </a:solidFill>
                <a:effectLst/>
                <a:uLnTx/>
                <a:uFillTx/>
                <a:latin typeface="Segoe UI"/>
                <a:ea typeface="メイリオ"/>
                <a:cs typeface="+mn-cs"/>
              </a:rPr>
              <a:t>動画を視聴</a:t>
            </a:r>
            <a:r>
              <a:rPr kumimoji="1" lang="ja-JP" altLang="en-US" sz="1800" b="0" i="0" u="none" strike="noStrike" kern="1200" cap="none" spc="0" normalizeH="0" baseline="0" noProof="0" dirty="0">
                <a:ln>
                  <a:noFill/>
                </a:ln>
                <a:solidFill>
                  <a:prstClr val="black"/>
                </a:solidFill>
                <a:effectLst/>
                <a:uLnTx/>
                <a:uFillTx/>
                <a:latin typeface="Segoe UI"/>
                <a:ea typeface="メイリオ"/>
                <a:cs typeface="+mn-cs"/>
              </a:rPr>
              <a:t>します。</a:t>
            </a:r>
            <a:endParaRPr kumimoji="1" lang="en-US" altLang="ja-JP" sz="1800" b="0" i="0" u="none" strike="noStrike" kern="1200" cap="none" spc="0" normalizeH="0" baseline="0" noProof="0" dirty="0">
              <a:ln>
                <a:noFill/>
              </a:ln>
              <a:solidFill>
                <a:prstClr val="black"/>
              </a:solidFill>
              <a:effectLst/>
              <a:uLnTx/>
              <a:uFillTx/>
              <a:latin typeface="Segoe UI"/>
              <a:ea typeface="メイリオ"/>
              <a:cs typeface="+mn-cs"/>
            </a:endParaRPr>
          </a:p>
          <a:p>
            <a:pPr marL="0" marR="0" lvl="0" indent="0" algn="l" defTabSz="914400" rtl="0" eaLnBrk="1" fontAlgn="auto" latinLnBrk="0" hangingPunct="1">
              <a:lnSpc>
                <a:spcPct val="100000"/>
              </a:lnSpc>
              <a:spcBef>
                <a:spcPts val="120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Segoe UI"/>
                <a:ea typeface="メイリオ"/>
                <a:cs typeface="+mn-cs"/>
              </a:rPr>
              <a:t>○動画</a:t>
            </a:r>
            <a:r>
              <a:rPr kumimoji="1" lang="ja-JP" altLang="en-US" dirty="0">
                <a:solidFill>
                  <a:prstClr val="black"/>
                </a:solidFill>
                <a:latin typeface="Segoe UI"/>
                <a:ea typeface="メイリオ"/>
              </a:rPr>
              <a:t>視聴</a:t>
            </a:r>
            <a:r>
              <a:rPr kumimoji="1" lang="ja-JP" altLang="en-US" sz="1800" b="0" i="0" u="none" strike="noStrike" kern="1200" cap="none" spc="0" normalizeH="0" baseline="0" noProof="0" dirty="0">
                <a:ln>
                  <a:noFill/>
                </a:ln>
                <a:solidFill>
                  <a:prstClr val="black"/>
                </a:solidFill>
                <a:effectLst/>
                <a:uLnTx/>
                <a:uFillTx/>
                <a:latin typeface="Segoe UI"/>
                <a:ea typeface="メイリオ"/>
                <a:cs typeface="+mn-cs"/>
              </a:rPr>
              <a:t>後のグループワークでは、心に響いた言葉や、福祉の制度やサービスだけでは</a:t>
            </a:r>
            <a:endParaRPr kumimoji="1" lang="en-US" altLang="ja-JP" sz="1800" b="0" i="0" u="none" strike="noStrike" kern="1200" cap="none" spc="0" normalizeH="0" baseline="0" noProof="0" dirty="0">
              <a:ln>
                <a:noFill/>
              </a:ln>
              <a:solidFill>
                <a:prstClr val="black"/>
              </a:solidFill>
              <a:effectLst/>
              <a:uLnTx/>
              <a:uFillTx/>
              <a:latin typeface="Segoe UI"/>
              <a:ea typeface="メイリオ"/>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dirty="0">
                <a:solidFill>
                  <a:prstClr val="black"/>
                </a:solidFill>
                <a:latin typeface="Segoe UI"/>
                <a:ea typeface="メイリオ"/>
              </a:rPr>
              <a:t>　救えない人と聞いて心に</a:t>
            </a:r>
            <a:r>
              <a:rPr kumimoji="1" lang="ja-JP" altLang="en-US" sz="1800" b="0" i="0" u="none" strike="noStrike" kern="1200" cap="none" spc="0" normalizeH="0" baseline="0" noProof="0" dirty="0">
                <a:ln>
                  <a:noFill/>
                </a:ln>
                <a:solidFill>
                  <a:prstClr val="black"/>
                </a:solidFill>
                <a:effectLst/>
                <a:uLnTx/>
                <a:uFillTx/>
                <a:latin typeface="Segoe UI"/>
                <a:ea typeface="メイリオ"/>
                <a:cs typeface="+mn-cs"/>
              </a:rPr>
              <a:t>浮かんだ人を</a:t>
            </a:r>
            <a:r>
              <a:rPr kumimoji="1" lang="ja-JP" altLang="en-US" dirty="0">
                <a:solidFill>
                  <a:prstClr val="black"/>
                </a:solidFill>
                <a:latin typeface="Segoe UI"/>
                <a:ea typeface="メイリオ"/>
              </a:rPr>
              <a:t>グループ</a:t>
            </a:r>
            <a:r>
              <a:rPr kumimoji="1" lang="ja-JP" altLang="en-US" sz="1800" b="0" i="0" u="none" strike="noStrike" kern="1200" cap="none" spc="0" normalizeH="0" baseline="0" noProof="0" dirty="0">
                <a:ln>
                  <a:noFill/>
                </a:ln>
                <a:solidFill>
                  <a:prstClr val="black"/>
                </a:solidFill>
                <a:effectLst/>
                <a:uLnTx/>
                <a:uFillTx/>
                <a:latin typeface="Segoe UI"/>
                <a:ea typeface="メイリオ"/>
                <a:cs typeface="+mn-cs"/>
              </a:rPr>
              <a:t>で共有</a:t>
            </a:r>
            <a:r>
              <a:rPr kumimoji="1" lang="ja-JP" altLang="en-US" dirty="0">
                <a:solidFill>
                  <a:prstClr val="black"/>
                </a:solidFill>
                <a:latin typeface="Segoe UI"/>
                <a:ea typeface="メイリオ"/>
              </a:rPr>
              <a:t>し</a:t>
            </a:r>
            <a:r>
              <a:rPr kumimoji="1" lang="ja-JP" altLang="en-US" sz="1800" b="0" i="0" u="none" strike="noStrike" kern="1200" cap="none" spc="0" normalizeH="0" baseline="0" noProof="0" dirty="0">
                <a:ln>
                  <a:noFill/>
                </a:ln>
                <a:solidFill>
                  <a:prstClr val="black"/>
                </a:solidFill>
                <a:effectLst/>
                <a:uLnTx/>
                <a:uFillTx/>
                <a:latin typeface="Segoe UI"/>
                <a:ea typeface="メイリオ"/>
                <a:cs typeface="+mn-cs"/>
              </a:rPr>
              <a:t>、ロールプレイの導入とします。</a:t>
            </a:r>
            <a:endParaRPr kumimoji="1" lang="en-US" altLang="ja-JP" sz="1800" b="0" i="0" u="none" strike="noStrike" kern="1200" cap="none" spc="0" normalizeH="0" baseline="0" noProof="0" dirty="0">
              <a:ln>
                <a:noFill/>
              </a:ln>
              <a:solidFill>
                <a:prstClr val="black"/>
              </a:solidFill>
              <a:effectLst/>
              <a:uLnTx/>
              <a:uFillTx/>
              <a:latin typeface="Segoe UI"/>
              <a:ea typeface="メイリオ"/>
              <a:cs typeface="+mn-cs"/>
            </a:endParaRPr>
          </a:p>
        </p:txBody>
      </p:sp>
      <p:sp>
        <p:nvSpPr>
          <p:cNvPr id="7" name="楕円 6">
            <a:extLst>
              <a:ext uri="{FF2B5EF4-FFF2-40B4-BE49-F238E27FC236}">
                <a16:creationId xmlns:a16="http://schemas.microsoft.com/office/drawing/2014/main" id="{31AB83FB-D12E-B274-6532-61622335E8F0}"/>
              </a:ext>
            </a:extLst>
          </p:cNvPr>
          <p:cNvSpPr/>
          <p:nvPr/>
        </p:nvSpPr>
        <p:spPr>
          <a:xfrm>
            <a:off x="9137973" y="500018"/>
            <a:ext cx="540000" cy="540000"/>
          </a:xfrm>
          <a:prstGeom prst="ellipse">
            <a:avLst/>
          </a:prstGeom>
          <a:solidFill>
            <a:srgbClr val="F8A1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prstClr val="white"/>
              </a:solidFill>
              <a:effectLst/>
              <a:uLnTx/>
              <a:uFillTx/>
              <a:latin typeface="Segoe UI"/>
              <a:ea typeface="メイリオ" panose="020B0604030504040204" pitchFamily="50" charset="-128"/>
              <a:cs typeface="+mn-cs"/>
            </a:endParaRPr>
          </a:p>
        </p:txBody>
      </p:sp>
      <p:sp>
        <p:nvSpPr>
          <p:cNvPr id="4" name="テキスト ボックス 3">
            <a:extLst>
              <a:ext uri="{FF2B5EF4-FFF2-40B4-BE49-F238E27FC236}">
                <a16:creationId xmlns:a16="http://schemas.microsoft.com/office/drawing/2014/main" id="{5464D9C4-D965-F118-C6BB-3599F1D017BB}"/>
              </a:ext>
            </a:extLst>
          </p:cNvPr>
          <p:cNvSpPr txBox="1"/>
          <p:nvPr/>
        </p:nvSpPr>
        <p:spPr>
          <a:xfrm>
            <a:off x="9208613" y="610519"/>
            <a:ext cx="41549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1" dirty="0">
                <a:solidFill>
                  <a:prstClr val="white"/>
                </a:solidFill>
                <a:latin typeface="Segoe UI"/>
                <a:ea typeface="メイリオ"/>
              </a:rPr>
              <a:t>８</a:t>
            </a:r>
            <a:endParaRPr kumimoji="1" lang="ja-JP" altLang="en-US" sz="1800" b="1" i="0" u="none" strike="noStrike" kern="1200" cap="none" spc="0" normalizeH="0" baseline="0" noProof="0" dirty="0">
              <a:ln>
                <a:noFill/>
              </a:ln>
              <a:solidFill>
                <a:prstClr val="white"/>
              </a:solidFill>
              <a:effectLst/>
              <a:uLnTx/>
              <a:uFillTx/>
              <a:latin typeface="Segoe UI"/>
              <a:ea typeface="メイリオ"/>
              <a:cs typeface="+mn-cs"/>
            </a:endParaRPr>
          </a:p>
        </p:txBody>
      </p:sp>
    </p:spTree>
    <p:extLst>
      <p:ext uri="{BB962C8B-B14F-4D97-AF65-F5344CB8AC3E}">
        <p14:creationId xmlns:p14="http://schemas.microsoft.com/office/powerpoint/2010/main" val="16763845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01EA5ECA-C2F2-A42B-683E-3DCCD500B0BC}"/>
              </a:ext>
            </a:extLst>
          </p:cNvPr>
          <p:cNvSpPr/>
          <p:nvPr/>
        </p:nvSpPr>
        <p:spPr>
          <a:xfrm>
            <a:off x="0" y="243064"/>
            <a:ext cx="478172" cy="796954"/>
          </a:xfrm>
          <a:prstGeom prst="rect">
            <a:avLst/>
          </a:prstGeom>
          <a:solidFill>
            <a:srgbClr val="F8A1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2" name="テキスト ボックス 1">
            <a:extLst>
              <a:ext uri="{FF2B5EF4-FFF2-40B4-BE49-F238E27FC236}">
                <a16:creationId xmlns:a16="http://schemas.microsoft.com/office/drawing/2014/main" id="{6DFE4735-DC5E-9A46-EB65-826BEF8FAC0F}"/>
              </a:ext>
            </a:extLst>
          </p:cNvPr>
          <p:cNvSpPr txBox="1"/>
          <p:nvPr/>
        </p:nvSpPr>
        <p:spPr>
          <a:xfrm>
            <a:off x="696286" y="516471"/>
            <a:ext cx="686656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F8A10A"/>
                </a:solidFill>
                <a:effectLst/>
                <a:uLnTx/>
                <a:uFillTx/>
                <a:latin typeface="Segoe UI"/>
                <a:ea typeface="メイリオ"/>
                <a:cs typeface="+mn-cs"/>
              </a:rPr>
              <a:t>グループで自己紹介</a:t>
            </a:r>
          </a:p>
        </p:txBody>
      </p:sp>
      <p:sp>
        <p:nvSpPr>
          <p:cNvPr id="6" name="楕円 5">
            <a:extLst>
              <a:ext uri="{FF2B5EF4-FFF2-40B4-BE49-F238E27FC236}">
                <a16:creationId xmlns:a16="http://schemas.microsoft.com/office/drawing/2014/main" id="{CCF3C596-F149-5623-B39D-AAE4F82356E8}"/>
              </a:ext>
            </a:extLst>
          </p:cNvPr>
          <p:cNvSpPr/>
          <p:nvPr/>
        </p:nvSpPr>
        <p:spPr>
          <a:xfrm>
            <a:off x="9137973" y="500018"/>
            <a:ext cx="540000" cy="540000"/>
          </a:xfrm>
          <a:prstGeom prst="ellipse">
            <a:avLst/>
          </a:prstGeom>
          <a:solidFill>
            <a:srgbClr val="F8A1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prstClr val="white"/>
              </a:solidFill>
              <a:effectLst/>
              <a:uLnTx/>
              <a:uFillTx/>
              <a:latin typeface="Segoe UI"/>
              <a:ea typeface="メイリオ" panose="020B0604030504040204" pitchFamily="50" charset="-128"/>
              <a:cs typeface="+mn-cs"/>
            </a:endParaRPr>
          </a:p>
        </p:txBody>
      </p:sp>
      <p:sp>
        <p:nvSpPr>
          <p:cNvPr id="4" name="テキスト ボックス 3">
            <a:extLst>
              <a:ext uri="{FF2B5EF4-FFF2-40B4-BE49-F238E27FC236}">
                <a16:creationId xmlns:a16="http://schemas.microsoft.com/office/drawing/2014/main" id="{2464D13D-1CFB-F4BF-922C-C1FAC8CD7B4E}"/>
              </a:ext>
            </a:extLst>
          </p:cNvPr>
          <p:cNvSpPr txBox="1"/>
          <p:nvPr/>
        </p:nvSpPr>
        <p:spPr>
          <a:xfrm>
            <a:off x="388745" y="1388586"/>
            <a:ext cx="8956298" cy="463203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1" dirty="0">
                <a:solidFill>
                  <a:prstClr val="black"/>
                </a:solidFill>
                <a:latin typeface="Segoe UI"/>
                <a:ea typeface="メイリオ"/>
              </a:rPr>
              <a:t>＜</a:t>
            </a:r>
            <a:r>
              <a:rPr kumimoji="1" lang="ja-JP" altLang="en-US" sz="1800" b="1" i="0" u="none" strike="noStrike" kern="1200" cap="none" spc="0" normalizeH="0" baseline="0" noProof="0" dirty="0">
                <a:ln>
                  <a:noFill/>
                </a:ln>
                <a:solidFill>
                  <a:prstClr val="black"/>
                </a:solidFill>
                <a:effectLst/>
                <a:uLnTx/>
                <a:uFillTx/>
                <a:latin typeface="Segoe UI"/>
                <a:ea typeface="メイリオ"/>
                <a:cs typeface="+mn-cs"/>
              </a:rPr>
              <a:t>内容</a:t>
            </a:r>
            <a:r>
              <a:rPr kumimoji="1" lang="ja-JP" altLang="en-US" b="1" dirty="0">
                <a:solidFill>
                  <a:prstClr val="black"/>
                </a:solidFill>
                <a:latin typeface="Segoe UI"/>
                <a:ea typeface="メイリオ"/>
              </a:rPr>
              <a:t>＞</a:t>
            </a:r>
            <a:endParaRPr kumimoji="1" lang="en-US" altLang="ja-JP" sz="1800" b="1" i="0" u="none" strike="noStrike" kern="1200" cap="none" spc="0" normalizeH="0" baseline="0" noProof="0" dirty="0">
              <a:ln>
                <a:noFill/>
              </a:ln>
              <a:solidFill>
                <a:prstClr val="black"/>
              </a:solidFill>
              <a:effectLst/>
              <a:uLnTx/>
              <a:uFillTx/>
              <a:latin typeface="Segoe UI"/>
              <a:ea typeface="メイリオ"/>
              <a:cs typeface="+mn-cs"/>
            </a:endParaRPr>
          </a:p>
          <a:p>
            <a:pPr marL="0" marR="0" lvl="0" indent="0" algn="l" defTabSz="914400" rtl="0" eaLnBrk="1" fontAlgn="auto" latinLnBrk="0" hangingPunct="1">
              <a:lnSpc>
                <a:spcPct val="100000"/>
              </a:lnSpc>
              <a:spcBef>
                <a:spcPts val="120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Segoe UI"/>
                <a:ea typeface="メイリオ"/>
                <a:cs typeface="+mn-cs"/>
              </a:rPr>
              <a:t>○３人を１グループとして、自己紹介を行います。</a:t>
            </a:r>
            <a:endParaRPr kumimoji="1" lang="en-US" altLang="ja-JP" sz="1800" b="0" i="0" u="none" strike="noStrike" kern="1200" cap="none" spc="0" normalizeH="0" baseline="0" noProof="0" dirty="0">
              <a:ln>
                <a:noFill/>
              </a:ln>
              <a:solidFill>
                <a:prstClr val="black"/>
              </a:solidFill>
              <a:effectLst/>
              <a:uLnTx/>
              <a:uFillTx/>
              <a:latin typeface="Segoe UI"/>
              <a:ea typeface="メイリオ"/>
              <a:cs typeface="+mn-cs"/>
            </a:endParaRPr>
          </a:p>
          <a:p>
            <a:pPr marL="0" marR="0" lvl="0" indent="0" algn="l" defTabSz="914400" rtl="0" eaLnBrk="1" fontAlgn="auto" latinLnBrk="0" hangingPunct="1">
              <a:lnSpc>
                <a:spcPct val="100000"/>
              </a:lnSpc>
              <a:spcBef>
                <a:spcPts val="120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Segoe UI"/>
                <a:ea typeface="メイリオ"/>
                <a:cs typeface="+mn-cs"/>
              </a:rPr>
              <a:t>　・お名前</a:t>
            </a:r>
            <a:r>
              <a:rPr kumimoji="1" lang="ja-JP" altLang="en-US" sz="1600" b="0" i="0" u="none" strike="noStrike" kern="1200" cap="none" spc="0" normalizeH="0" baseline="0" noProof="0" dirty="0">
                <a:ln>
                  <a:noFill/>
                </a:ln>
                <a:solidFill>
                  <a:prstClr val="black"/>
                </a:solidFill>
                <a:effectLst/>
                <a:uLnTx/>
                <a:uFillTx/>
                <a:latin typeface="Segoe UI"/>
                <a:ea typeface="メイリオ"/>
                <a:cs typeface="+mn-cs"/>
              </a:rPr>
              <a:t>（呼ばれたい名前）</a:t>
            </a:r>
            <a:endParaRPr kumimoji="1" lang="en-US" altLang="ja-JP" sz="1800" b="0" i="0" u="none" strike="noStrike" kern="1200" cap="none" spc="0" normalizeH="0" baseline="0" noProof="0" dirty="0">
              <a:ln>
                <a:noFill/>
              </a:ln>
              <a:solidFill>
                <a:prstClr val="black"/>
              </a:solidFill>
              <a:effectLst/>
              <a:uLnTx/>
              <a:uFillTx/>
              <a:latin typeface="Segoe UI"/>
              <a:ea typeface="メイリオ"/>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Segoe UI"/>
                <a:ea typeface="メイリオ"/>
                <a:cs typeface="+mn-cs"/>
              </a:rPr>
              <a:t>　・自分の暮らす地域の好きなところ</a:t>
            </a:r>
            <a:r>
              <a:rPr kumimoji="1" lang="ja-JP" altLang="en-US" sz="1600" b="0" i="0" u="none" strike="noStrike" kern="1200" cap="none" spc="0" normalizeH="0" baseline="0" noProof="0" dirty="0">
                <a:ln>
                  <a:noFill/>
                </a:ln>
                <a:solidFill>
                  <a:prstClr val="black"/>
                </a:solidFill>
                <a:effectLst/>
                <a:uLnTx/>
                <a:uFillTx/>
                <a:latin typeface="Segoe UI"/>
                <a:ea typeface="メイリオ"/>
                <a:cs typeface="+mn-cs"/>
              </a:rPr>
              <a:t>（ここが素敵）</a:t>
            </a:r>
            <a:endParaRPr kumimoji="1" lang="en-US" altLang="ja-JP" sz="1800" b="0" i="0" u="none" strike="noStrike" kern="1200" cap="none" spc="0" normalizeH="0" baseline="0" noProof="0" dirty="0">
              <a:ln>
                <a:noFill/>
              </a:ln>
              <a:solidFill>
                <a:prstClr val="black"/>
              </a:solidFill>
              <a:effectLst/>
              <a:uLnTx/>
              <a:uFillTx/>
              <a:latin typeface="Segoe UI"/>
              <a:ea typeface="メイリオ"/>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Segoe UI"/>
                <a:ea typeface="メイリオ"/>
                <a:cs typeface="+mn-cs"/>
              </a:rPr>
              <a:t>　・自分の暮らす地域への</a:t>
            </a:r>
            <a:r>
              <a:rPr kumimoji="1" lang="ja-JP" altLang="en-US" dirty="0">
                <a:solidFill>
                  <a:prstClr val="black"/>
                </a:solidFill>
                <a:latin typeface="Segoe UI"/>
                <a:ea typeface="メイリオ"/>
              </a:rPr>
              <a:t>思い</a:t>
            </a:r>
            <a:r>
              <a:rPr kumimoji="1" lang="ja-JP" altLang="en-US" sz="1600" b="0" i="0" u="none" strike="noStrike" kern="1200" cap="none" spc="0" normalizeH="0" baseline="0" noProof="0" dirty="0">
                <a:ln>
                  <a:noFill/>
                </a:ln>
                <a:solidFill>
                  <a:prstClr val="black"/>
                </a:solidFill>
                <a:effectLst/>
                <a:uLnTx/>
                <a:uFillTx/>
                <a:latin typeface="Segoe UI"/>
                <a:ea typeface="メイリオ"/>
                <a:cs typeface="+mn-cs"/>
              </a:rPr>
              <a:t>（こんな地域になったら良いな）</a:t>
            </a:r>
            <a:endParaRPr kumimoji="1" lang="en-US" altLang="ja-JP" sz="1600" b="0" i="0" u="none" strike="noStrike" kern="1200" cap="none" spc="0" normalizeH="0" baseline="0" noProof="0" dirty="0">
              <a:ln>
                <a:noFill/>
              </a:ln>
              <a:solidFill>
                <a:prstClr val="black"/>
              </a:solidFill>
              <a:effectLst/>
              <a:uLnTx/>
              <a:uFillTx/>
              <a:latin typeface="Segoe UI"/>
              <a:ea typeface="メイリオ"/>
              <a:cs typeface="+mn-cs"/>
            </a:endParaRPr>
          </a:p>
          <a:p>
            <a:pPr marL="0" marR="0" lvl="0" indent="0" algn="l" defTabSz="914400" rtl="0" eaLnBrk="1" fontAlgn="auto" latinLnBrk="0" hangingPunct="1">
              <a:lnSpc>
                <a:spcPct val="100000"/>
              </a:lnSpc>
              <a:spcBef>
                <a:spcPts val="3600"/>
              </a:spcBef>
              <a:spcAft>
                <a:spcPts val="0"/>
              </a:spcAft>
              <a:buClrTx/>
              <a:buSzTx/>
              <a:buFontTx/>
              <a:buNone/>
              <a:tabLst/>
              <a:defRPr/>
            </a:pPr>
            <a:r>
              <a:rPr kumimoji="1" lang="ja-JP" altLang="en-US" b="1" dirty="0">
                <a:solidFill>
                  <a:prstClr val="black"/>
                </a:solidFill>
                <a:latin typeface="Segoe UI"/>
                <a:ea typeface="メイリオ"/>
              </a:rPr>
              <a:t>＜</a:t>
            </a:r>
            <a:r>
              <a:rPr kumimoji="1" lang="ja-JP" altLang="en-US" sz="1800" b="1" i="0" u="none" strike="noStrike" kern="1200" cap="none" spc="0" normalizeH="0" baseline="0" noProof="0" dirty="0">
                <a:ln>
                  <a:noFill/>
                </a:ln>
                <a:solidFill>
                  <a:prstClr val="black"/>
                </a:solidFill>
                <a:effectLst/>
                <a:uLnTx/>
                <a:uFillTx/>
                <a:latin typeface="Segoe UI"/>
                <a:ea typeface="メイリオ"/>
                <a:cs typeface="+mn-cs"/>
              </a:rPr>
              <a:t>ねらい</a:t>
            </a:r>
            <a:r>
              <a:rPr kumimoji="1" lang="ja-JP" altLang="en-US" b="1" dirty="0">
                <a:solidFill>
                  <a:prstClr val="black"/>
                </a:solidFill>
                <a:latin typeface="Segoe UI"/>
                <a:ea typeface="メイリオ"/>
              </a:rPr>
              <a:t>＞</a:t>
            </a:r>
            <a:endParaRPr kumimoji="1" lang="en-US" altLang="ja-JP" sz="1800" b="1" i="0" u="none" strike="noStrike" kern="1200" cap="none" spc="0" normalizeH="0" baseline="0" noProof="0" dirty="0">
              <a:ln>
                <a:noFill/>
              </a:ln>
              <a:solidFill>
                <a:prstClr val="black"/>
              </a:solidFill>
              <a:effectLst/>
              <a:uLnTx/>
              <a:uFillTx/>
              <a:latin typeface="Segoe UI"/>
              <a:ea typeface="メイリオ"/>
              <a:cs typeface="+mn-cs"/>
            </a:endParaRPr>
          </a:p>
          <a:p>
            <a:pPr marL="0" marR="0" lvl="0" indent="0" algn="l" defTabSz="914400" rtl="0" eaLnBrk="1" fontAlgn="auto" latinLnBrk="0" hangingPunct="1">
              <a:lnSpc>
                <a:spcPct val="100000"/>
              </a:lnSpc>
              <a:spcBef>
                <a:spcPts val="120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Segoe UI"/>
                <a:ea typeface="メイリオ"/>
                <a:cs typeface="+mn-cs"/>
              </a:rPr>
              <a:t>○グループワークやロールプレイ</a:t>
            </a:r>
            <a:r>
              <a:rPr kumimoji="1" lang="ja-JP" altLang="en-US" dirty="0">
                <a:solidFill>
                  <a:prstClr val="black"/>
                </a:solidFill>
                <a:latin typeface="Segoe UI"/>
                <a:ea typeface="メイリオ"/>
              </a:rPr>
              <a:t>に向けて、受講者間の関係性の構築</a:t>
            </a:r>
            <a:r>
              <a:rPr kumimoji="1" lang="ja-JP" altLang="en-US" sz="1800" b="0" i="0" u="none" strike="noStrike" kern="1200" cap="none" spc="0" normalizeH="0" baseline="0" noProof="0" dirty="0">
                <a:ln>
                  <a:noFill/>
                </a:ln>
                <a:solidFill>
                  <a:prstClr val="black"/>
                </a:solidFill>
                <a:effectLst/>
                <a:uLnTx/>
                <a:uFillTx/>
                <a:latin typeface="Segoe UI"/>
                <a:ea typeface="メイリオ"/>
                <a:cs typeface="+mn-cs"/>
              </a:rPr>
              <a:t>を目指します。</a:t>
            </a:r>
            <a:endParaRPr kumimoji="1" lang="en-US" altLang="ja-JP" sz="1800" b="0" i="0" u="none" strike="noStrike" kern="1200" cap="none" spc="0" normalizeH="0" baseline="0" noProof="0" dirty="0">
              <a:ln>
                <a:noFill/>
              </a:ln>
              <a:solidFill>
                <a:prstClr val="black"/>
              </a:solidFill>
              <a:effectLst/>
              <a:uLnTx/>
              <a:uFillTx/>
              <a:latin typeface="Segoe UI"/>
              <a:ea typeface="メイリオ"/>
              <a:cs typeface="+mn-cs"/>
            </a:endParaRPr>
          </a:p>
          <a:p>
            <a:pPr marL="0" marR="0" lvl="0" indent="0" algn="l" defTabSz="914400" rtl="0" eaLnBrk="1" fontAlgn="auto" latinLnBrk="0" hangingPunct="1">
              <a:lnSpc>
                <a:spcPct val="100000"/>
              </a:lnSpc>
              <a:spcBef>
                <a:spcPts val="3600"/>
              </a:spcBef>
              <a:spcAft>
                <a:spcPts val="0"/>
              </a:spcAft>
              <a:buClrTx/>
              <a:buSzTx/>
              <a:buFontTx/>
              <a:buNone/>
              <a:tabLst/>
              <a:defRPr/>
            </a:pPr>
            <a:r>
              <a:rPr kumimoji="1" lang="ja-JP" altLang="en-US" b="1" dirty="0">
                <a:solidFill>
                  <a:prstClr val="black"/>
                </a:solidFill>
                <a:latin typeface="Segoe UI"/>
                <a:ea typeface="メイリオ"/>
              </a:rPr>
              <a:t>＜</a:t>
            </a:r>
            <a:r>
              <a:rPr kumimoji="1" lang="ja-JP" altLang="en-US" sz="1800" b="1" i="0" u="none" strike="noStrike" kern="1200" cap="none" spc="0" normalizeH="0" baseline="0" noProof="0" dirty="0">
                <a:ln>
                  <a:noFill/>
                </a:ln>
                <a:solidFill>
                  <a:prstClr val="black"/>
                </a:solidFill>
                <a:effectLst/>
                <a:uLnTx/>
                <a:uFillTx/>
                <a:latin typeface="Segoe UI"/>
                <a:ea typeface="メイリオ"/>
                <a:cs typeface="+mn-cs"/>
              </a:rPr>
              <a:t>留意点</a:t>
            </a:r>
            <a:r>
              <a:rPr kumimoji="1" lang="ja-JP" altLang="en-US" b="1" dirty="0">
                <a:solidFill>
                  <a:prstClr val="black"/>
                </a:solidFill>
                <a:latin typeface="Segoe UI"/>
                <a:ea typeface="メイリオ"/>
              </a:rPr>
              <a:t>＞</a:t>
            </a:r>
            <a:endParaRPr kumimoji="1" lang="en-US" altLang="ja-JP" sz="1800" b="1" i="0" u="none" strike="noStrike" kern="1200" cap="none" spc="0" normalizeH="0" baseline="0" noProof="0" dirty="0">
              <a:ln>
                <a:noFill/>
              </a:ln>
              <a:solidFill>
                <a:prstClr val="black"/>
              </a:solidFill>
              <a:effectLst/>
              <a:uLnTx/>
              <a:uFillTx/>
              <a:latin typeface="Segoe UI"/>
              <a:ea typeface="メイリオ"/>
              <a:cs typeface="+mn-cs"/>
            </a:endParaRPr>
          </a:p>
          <a:p>
            <a:pPr marL="0" marR="0" lvl="0" indent="0" algn="l" defTabSz="914400" rtl="0" eaLnBrk="1" fontAlgn="auto" latinLnBrk="0" hangingPunct="1">
              <a:lnSpc>
                <a:spcPct val="100000"/>
              </a:lnSpc>
              <a:spcBef>
                <a:spcPts val="120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Segoe UI"/>
                <a:ea typeface="メイリオ"/>
                <a:cs typeface="+mn-cs"/>
              </a:rPr>
              <a:t>○１人が長く話しすぎることのないよう、ひとり１分で時間を区切りましょう。</a:t>
            </a:r>
            <a:endParaRPr kumimoji="1" lang="en-US" altLang="ja-JP" sz="1800" b="0" i="0" u="none" strike="noStrike" kern="1200" cap="none" spc="0" normalizeH="0" baseline="0" noProof="0" dirty="0">
              <a:ln>
                <a:noFill/>
              </a:ln>
              <a:solidFill>
                <a:prstClr val="black"/>
              </a:solidFill>
              <a:effectLst/>
              <a:uLnTx/>
              <a:uFillTx/>
              <a:latin typeface="Segoe UI"/>
              <a:ea typeface="メイリオ"/>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dirty="0">
                <a:solidFill>
                  <a:prstClr val="black"/>
                </a:solidFill>
                <a:latin typeface="Segoe UI"/>
                <a:ea typeface="メイリオ"/>
              </a:rPr>
              <a:t>○事前にベル等を用意しておくと便利です。</a:t>
            </a:r>
            <a:endParaRPr kumimoji="1" lang="en-US" altLang="ja-JP" sz="1800" b="0" i="0" u="none" strike="noStrike" kern="1200" cap="none" spc="0" normalizeH="0" baseline="0" noProof="0" dirty="0">
              <a:ln>
                <a:noFill/>
              </a:ln>
              <a:solidFill>
                <a:prstClr val="black"/>
              </a:solidFill>
              <a:effectLst/>
              <a:uLnTx/>
              <a:uFillTx/>
              <a:latin typeface="Segoe UI"/>
              <a:ea typeface="メイリオ"/>
              <a:cs typeface="+mn-cs"/>
            </a:endParaRPr>
          </a:p>
        </p:txBody>
      </p:sp>
      <p:sp>
        <p:nvSpPr>
          <p:cNvPr id="7" name="テキスト ボックス 6">
            <a:extLst>
              <a:ext uri="{FF2B5EF4-FFF2-40B4-BE49-F238E27FC236}">
                <a16:creationId xmlns:a16="http://schemas.microsoft.com/office/drawing/2014/main" id="{E45BE809-6395-BD73-F67F-E3B7CBB6995A}"/>
              </a:ext>
            </a:extLst>
          </p:cNvPr>
          <p:cNvSpPr txBox="1"/>
          <p:nvPr/>
        </p:nvSpPr>
        <p:spPr>
          <a:xfrm>
            <a:off x="9208613" y="610519"/>
            <a:ext cx="41549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1" dirty="0">
                <a:solidFill>
                  <a:prstClr val="white"/>
                </a:solidFill>
                <a:latin typeface="Segoe UI"/>
                <a:ea typeface="メイリオ"/>
              </a:rPr>
              <a:t>９</a:t>
            </a:r>
            <a:endParaRPr kumimoji="1" lang="ja-JP" altLang="en-US" sz="1800" b="1" i="0" u="none" strike="noStrike" kern="1200" cap="none" spc="0" normalizeH="0" baseline="0" noProof="0" dirty="0">
              <a:ln>
                <a:noFill/>
              </a:ln>
              <a:solidFill>
                <a:prstClr val="white"/>
              </a:solidFill>
              <a:effectLst/>
              <a:uLnTx/>
              <a:uFillTx/>
              <a:latin typeface="Segoe UI"/>
              <a:ea typeface="メイリオ"/>
              <a:cs typeface="+mn-cs"/>
            </a:endParaRPr>
          </a:p>
        </p:txBody>
      </p:sp>
    </p:spTree>
    <p:extLst>
      <p:ext uri="{BB962C8B-B14F-4D97-AF65-F5344CB8AC3E}">
        <p14:creationId xmlns:p14="http://schemas.microsoft.com/office/powerpoint/2010/main" val="38602575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649127E1-71F7-754F-0681-3A7B5206CA82}"/>
              </a:ext>
            </a:extLst>
          </p:cNvPr>
          <p:cNvSpPr/>
          <p:nvPr/>
        </p:nvSpPr>
        <p:spPr>
          <a:xfrm>
            <a:off x="0" y="243064"/>
            <a:ext cx="478172" cy="796954"/>
          </a:xfrm>
          <a:prstGeom prst="rect">
            <a:avLst/>
          </a:prstGeom>
          <a:solidFill>
            <a:srgbClr val="F8A1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6" name="テキスト ボックス 5">
            <a:extLst>
              <a:ext uri="{FF2B5EF4-FFF2-40B4-BE49-F238E27FC236}">
                <a16:creationId xmlns:a16="http://schemas.microsoft.com/office/drawing/2014/main" id="{AE0E237B-4967-D9FE-8BEF-33B938FB4949}"/>
              </a:ext>
            </a:extLst>
          </p:cNvPr>
          <p:cNvSpPr txBox="1"/>
          <p:nvPr/>
        </p:nvSpPr>
        <p:spPr>
          <a:xfrm>
            <a:off x="388744" y="1388586"/>
            <a:ext cx="9432000" cy="52920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Segoe UI"/>
                <a:ea typeface="メイリオ"/>
                <a:cs typeface="+mn-cs"/>
              </a:rPr>
              <a:t>＜出演者＞</a:t>
            </a:r>
            <a:endParaRPr kumimoji="1" lang="en-US" altLang="ja-JP" sz="1800" b="1" i="0" u="none" strike="noStrike" kern="1200" cap="none" spc="0" normalizeH="0" baseline="0" noProof="0" dirty="0">
              <a:ln>
                <a:noFill/>
              </a:ln>
              <a:solidFill>
                <a:prstClr val="black"/>
              </a:solidFill>
              <a:effectLst/>
              <a:uLnTx/>
              <a:uFillTx/>
              <a:latin typeface="Segoe UI"/>
              <a:ea typeface="メイリオ"/>
              <a:cs typeface="+mn-cs"/>
            </a:endParaRPr>
          </a:p>
          <a:p>
            <a:pPr marL="0" marR="0" lvl="0" indent="0" algn="l" defTabSz="914400" rtl="0" eaLnBrk="1" fontAlgn="auto" latinLnBrk="0" hangingPunct="1">
              <a:lnSpc>
                <a:spcPct val="100000"/>
              </a:lnSpc>
              <a:spcBef>
                <a:spcPts val="120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Segoe UI"/>
                <a:ea typeface="メイリオ"/>
                <a:cs typeface="+mn-cs"/>
              </a:rPr>
              <a:t>○野澤和弘氏は重度の自閉症のある子の父であり、記者として幅広い分野にわたる</a:t>
            </a:r>
            <a:endParaRPr kumimoji="1" lang="en-US" altLang="ja-JP" sz="1800" b="0" i="0" u="none" strike="noStrike" kern="1200" cap="none" spc="0" normalizeH="0" baseline="0" noProof="0" dirty="0">
              <a:ln>
                <a:noFill/>
              </a:ln>
              <a:solidFill>
                <a:prstClr val="black"/>
              </a:solidFill>
              <a:effectLst/>
              <a:uLnTx/>
              <a:uFillTx/>
              <a:latin typeface="Segoe UI"/>
              <a:ea typeface="メイリオ"/>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dirty="0">
                <a:solidFill>
                  <a:prstClr val="black"/>
                </a:solidFill>
                <a:latin typeface="Segoe UI"/>
                <a:ea typeface="メイリオ"/>
              </a:rPr>
              <a:t>　</a:t>
            </a:r>
            <a:r>
              <a:rPr kumimoji="1" lang="ja-JP" altLang="en-US" sz="1800" b="0" i="0" u="none" strike="noStrike" kern="1200" cap="none" spc="0" normalizeH="0" baseline="0" noProof="0" dirty="0">
                <a:ln>
                  <a:noFill/>
                </a:ln>
                <a:solidFill>
                  <a:prstClr val="black"/>
                </a:solidFill>
                <a:effectLst/>
                <a:uLnTx/>
                <a:uFillTx/>
                <a:latin typeface="Segoe UI"/>
                <a:ea typeface="メイリオ"/>
                <a:cs typeface="+mn-cs"/>
              </a:rPr>
              <a:t>当事者への取材経験があるほか、社会福祉法人</a:t>
            </a:r>
            <a:r>
              <a:rPr kumimoji="1" lang="ja-JP" altLang="en-US" dirty="0">
                <a:solidFill>
                  <a:prstClr val="black"/>
                </a:solidFill>
                <a:latin typeface="Segoe UI"/>
                <a:ea typeface="メイリオ"/>
              </a:rPr>
              <a:t>等で</a:t>
            </a:r>
            <a:r>
              <a:rPr kumimoji="1" lang="ja-JP" altLang="en-US" sz="1800" b="0" i="0" u="none" strike="noStrike" kern="1200" cap="none" spc="0" normalizeH="0" baseline="0" noProof="0" dirty="0">
                <a:ln>
                  <a:noFill/>
                </a:ln>
                <a:solidFill>
                  <a:prstClr val="black"/>
                </a:solidFill>
                <a:effectLst/>
                <a:uLnTx/>
                <a:uFillTx/>
                <a:latin typeface="Segoe UI"/>
                <a:ea typeface="メイリオ"/>
                <a:cs typeface="+mn-cs"/>
              </a:rPr>
              <a:t>当事者支援に取り組まれています。</a:t>
            </a:r>
            <a:endParaRPr kumimoji="1" lang="en-US" altLang="ja-JP" sz="1800" b="0" i="0" u="none" strike="noStrike" kern="1200" cap="none" spc="0" normalizeH="0" baseline="0" noProof="0" dirty="0">
              <a:ln>
                <a:noFill/>
              </a:ln>
              <a:solidFill>
                <a:prstClr val="black"/>
              </a:solidFill>
              <a:effectLst/>
              <a:uLnTx/>
              <a:uFillTx/>
              <a:latin typeface="Segoe UI"/>
              <a:ea typeface="メイリオ"/>
              <a:cs typeface="+mn-cs"/>
            </a:endParaRPr>
          </a:p>
          <a:p>
            <a:pPr marL="0" marR="0" lvl="0" indent="0" algn="l" defTabSz="914400" rtl="0" eaLnBrk="1" fontAlgn="auto" latinLnBrk="0" hangingPunct="1">
              <a:lnSpc>
                <a:spcPct val="100000"/>
              </a:lnSpc>
              <a:spcBef>
                <a:spcPts val="120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Segoe UI"/>
                <a:ea typeface="メイリオ"/>
                <a:cs typeface="+mn-cs"/>
              </a:rPr>
              <a:t>○ </a:t>
            </a:r>
            <a:r>
              <a:rPr kumimoji="1" lang="ja-JP" altLang="en-US" sz="1800" b="0" i="0" u="sng" strike="noStrike" kern="1200" cap="none" spc="0" normalizeH="0" baseline="0" noProof="0" dirty="0">
                <a:ln>
                  <a:noFill/>
                </a:ln>
                <a:solidFill>
                  <a:prstClr val="black"/>
                </a:solidFill>
                <a:effectLst/>
                <a:uLnTx/>
                <a:uFillTx/>
                <a:latin typeface="Segoe UI"/>
                <a:ea typeface="メイリオ"/>
                <a:cs typeface="+mn-cs"/>
              </a:rPr>
              <a:t>“地域で共に生きる” について、当事者と支援者の両方の立場から語ることができる方</a:t>
            </a:r>
            <a:endParaRPr kumimoji="1" lang="en-US" altLang="ja-JP" sz="1800" b="0" i="0" u="sng" strike="noStrike" kern="1200" cap="none" spc="0" normalizeH="0" baseline="0" noProof="0" dirty="0">
              <a:ln>
                <a:noFill/>
              </a:ln>
              <a:solidFill>
                <a:prstClr val="black"/>
              </a:solidFill>
              <a:effectLst/>
              <a:uLnTx/>
              <a:uFillTx/>
              <a:latin typeface="Segoe UI"/>
              <a:ea typeface="メイリオ"/>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Segoe UI"/>
                <a:ea typeface="メイリオ"/>
                <a:cs typeface="+mn-cs"/>
              </a:rPr>
              <a:t>　</a:t>
            </a:r>
            <a:r>
              <a:rPr kumimoji="1" lang="ja-JP" altLang="en-US" sz="1800" b="0" i="0" u="sng" strike="noStrike" kern="1200" cap="none" spc="0" normalizeH="0" baseline="0" noProof="0" dirty="0">
                <a:ln>
                  <a:noFill/>
                </a:ln>
                <a:solidFill>
                  <a:prstClr val="black"/>
                </a:solidFill>
                <a:effectLst/>
                <a:uLnTx/>
                <a:uFillTx/>
                <a:latin typeface="Segoe UI"/>
                <a:ea typeface="メイリオ"/>
                <a:cs typeface="+mn-cs"/>
              </a:rPr>
              <a:t>として適任</a:t>
            </a:r>
            <a:r>
              <a:rPr kumimoji="1" lang="ja-JP" altLang="en-US" sz="1800" b="0" i="0" u="none" strike="noStrike" kern="1200" cap="none" spc="0" normalizeH="0" baseline="0" noProof="0" dirty="0">
                <a:ln>
                  <a:noFill/>
                </a:ln>
                <a:solidFill>
                  <a:prstClr val="black"/>
                </a:solidFill>
                <a:effectLst/>
                <a:uLnTx/>
                <a:uFillTx/>
                <a:latin typeface="Segoe UI"/>
                <a:ea typeface="メイリオ"/>
                <a:cs typeface="+mn-cs"/>
              </a:rPr>
              <a:t>と考え、動画への出演を依頼しました。</a:t>
            </a:r>
            <a:endParaRPr kumimoji="1" lang="en-US" altLang="ja-JP" noProof="0" dirty="0">
              <a:solidFill>
                <a:prstClr val="black"/>
              </a:solidFill>
              <a:latin typeface="Segoe UI"/>
              <a:ea typeface="メイリオ"/>
            </a:endParaRPr>
          </a:p>
          <a:p>
            <a:pPr marL="0" marR="0" lvl="0" indent="0" algn="l" defTabSz="914400" rtl="0" eaLnBrk="1" fontAlgn="auto" latinLnBrk="0" hangingPunct="1">
              <a:lnSpc>
                <a:spcPct val="100000"/>
              </a:lnSpc>
              <a:spcBef>
                <a:spcPts val="360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Segoe UI"/>
                <a:ea typeface="メイリオ"/>
                <a:cs typeface="+mn-cs"/>
              </a:rPr>
              <a:t>＜内容＞</a:t>
            </a:r>
            <a:endParaRPr kumimoji="1" lang="en-US" altLang="ja-JP" sz="1800" b="0" i="0" u="none" strike="noStrike" kern="1200" cap="none" spc="0" normalizeH="0" baseline="0" noProof="0" dirty="0">
              <a:ln>
                <a:noFill/>
              </a:ln>
              <a:solidFill>
                <a:prstClr val="black"/>
              </a:solidFill>
              <a:effectLst/>
              <a:uLnTx/>
              <a:uFillTx/>
              <a:latin typeface="Segoe UI"/>
              <a:ea typeface="メイリオ"/>
              <a:cs typeface="+mn-cs"/>
            </a:endParaRPr>
          </a:p>
          <a:p>
            <a:pPr marL="0" marR="0" lvl="0" indent="0" algn="l" defTabSz="914400" rtl="0" eaLnBrk="1" fontAlgn="auto" latinLnBrk="0" hangingPunct="1">
              <a:lnSpc>
                <a:spcPct val="100000"/>
              </a:lnSpc>
              <a:spcBef>
                <a:spcPts val="120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Segoe UI"/>
                <a:ea typeface="メイリオ"/>
                <a:cs typeface="+mn-cs"/>
              </a:rPr>
              <a:t>　・「福祉」が</a:t>
            </a:r>
            <a:r>
              <a:rPr kumimoji="1" lang="ja-JP" altLang="en-US" dirty="0">
                <a:solidFill>
                  <a:prstClr val="black"/>
                </a:solidFill>
                <a:latin typeface="Segoe UI"/>
                <a:ea typeface="メイリオ"/>
              </a:rPr>
              <a:t>でき</a:t>
            </a:r>
            <a:r>
              <a:rPr kumimoji="1" lang="ja-JP" altLang="en-US" sz="1800" b="0" i="0" u="none" strike="noStrike" kern="1200" cap="none" spc="0" normalizeH="0" baseline="0" noProof="0" dirty="0">
                <a:ln>
                  <a:noFill/>
                </a:ln>
                <a:solidFill>
                  <a:prstClr val="black"/>
                </a:solidFill>
                <a:effectLst/>
                <a:uLnTx/>
                <a:uFillTx/>
                <a:latin typeface="Segoe UI"/>
                <a:ea typeface="メイリオ"/>
                <a:cs typeface="+mn-cs"/>
              </a:rPr>
              <a:t>ることは限られている～地域に何ができるか？</a:t>
            </a:r>
            <a:endParaRPr kumimoji="1" lang="en-US" altLang="ja-JP" sz="1800" b="0" i="0" u="none" strike="noStrike" kern="1200" cap="none" spc="0" normalizeH="0" baseline="0" noProof="0" dirty="0">
              <a:ln>
                <a:noFill/>
              </a:ln>
              <a:solidFill>
                <a:prstClr val="black"/>
              </a:solidFill>
              <a:effectLst/>
              <a:uLnTx/>
              <a:uFillTx/>
              <a:latin typeface="Segoe UI"/>
              <a:ea typeface="メイリオ"/>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Segoe UI"/>
                <a:ea typeface="メイリオ"/>
                <a:cs typeface="+mn-cs"/>
              </a:rPr>
              <a:t>　・お年寄りも寂しい～シニアの力をどう活かすか？</a:t>
            </a:r>
            <a:endParaRPr kumimoji="1" lang="en-US" altLang="ja-JP" sz="1800" b="0" i="0" u="none" strike="noStrike" kern="1200" cap="none" spc="0" normalizeH="0" baseline="0" noProof="0" dirty="0">
              <a:ln>
                <a:noFill/>
              </a:ln>
              <a:solidFill>
                <a:prstClr val="black"/>
              </a:solidFill>
              <a:effectLst/>
              <a:uLnTx/>
              <a:uFillTx/>
              <a:latin typeface="Segoe UI"/>
              <a:ea typeface="メイリオ"/>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dirty="0">
                <a:solidFill>
                  <a:prstClr val="black"/>
                </a:solidFill>
                <a:latin typeface="Segoe UI"/>
                <a:ea typeface="メイリオ"/>
              </a:rPr>
              <a:t>　・ゆっくり歩くと風はやさしい～自分に何ができるか？</a:t>
            </a:r>
            <a:endParaRPr kumimoji="1" lang="en-US" altLang="ja-JP" dirty="0">
              <a:solidFill>
                <a:prstClr val="black"/>
              </a:solidFill>
              <a:latin typeface="Segoe UI"/>
              <a:ea typeface="メイリオ"/>
            </a:endParaRPr>
          </a:p>
          <a:p>
            <a:pPr marL="0" marR="0" lvl="0" indent="0" algn="l" defTabSz="914400" rtl="0" eaLnBrk="1" fontAlgn="auto" latinLnBrk="0" hangingPunct="1">
              <a:lnSpc>
                <a:spcPct val="100000"/>
              </a:lnSpc>
              <a:spcBef>
                <a:spcPts val="3600"/>
              </a:spcBef>
              <a:spcAft>
                <a:spcPts val="0"/>
              </a:spcAft>
              <a:buClrTx/>
              <a:buSzTx/>
              <a:buFontTx/>
              <a:buNone/>
              <a:tabLst/>
              <a:defRPr/>
            </a:pPr>
            <a:r>
              <a:rPr kumimoji="1" lang="ja-JP" altLang="en-US" b="1" dirty="0">
                <a:solidFill>
                  <a:prstClr val="black"/>
                </a:solidFill>
                <a:latin typeface="Segoe UI"/>
                <a:ea typeface="メイリオ"/>
              </a:rPr>
              <a:t>＜動画</a:t>
            </a:r>
            <a:r>
              <a:rPr kumimoji="1" lang="ja-JP" altLang="en-US" sz="1800" b="1" i="0" u="none" strike="noStrike" kern="1200" cap="none" spc="0" normalizeH="0" baseline="0" noProof="0" dirty="0">
                <a:ln>
                  <a:noFill/>
                </a:ln>
                <a:solidFill>
                  <a:prstClr val="black"/>
                </a:solidFill>
                <a:effectLst/>
                <a:uLnTx/>
                <a:uFillTx/>
                <a:latin typeface="Segoe UI"/>
                <a:ea typeface="メイリオ"/>
                <a:cs typeface="+mn-cs"/>
              </a:rPr>
              <a:t>視聴後</a:t>
            </a:r>
            <a:r>
              <a:rPr kumimoji="1" lang="ja-JP" altLang="en-US" b="1" dirty="0">
                <a:solidFill>
                  <a:prstClr val="black"/>
                </a:solidFill>
                <a:latin typeface="Segoe UI"/>
                <a:ea typeface="メイリオ"/>
              </a:rPr>
              <a:t>＞</a:t>
            </a:r>
            <a:endParaRPr kumimoji="1" lang="en-US" altLang="ja-JP" b="1" dirty="0">
              <a:solidFill>
                <a:prstClr val="black"/>
              </a:solidFill>
              <a:latin typeface="Segoe UI"/>
              <a:ea typeface="メイリオ"/>
            </a:endParaRPr>
          </a:p>
          <a:p>
            <a:pPr marL="0" marR="0" lvl="0" indent="0" algn="l" defTabSz="914400" rtl="0" eaLnBrk="1" fontAlgn="auto" latinLnBrk="0" hangingPunct="1">
              <a:lnSpc>
                <a:spcPct val="100000"/>
              </a:lnSpc>
              <a:spcBef>
                <a:spcPts val="120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Segoe UI"/>
                <a:ea typeface="メイリオ"/>
                <a:cs typeface="+mn-cs"/>
              </a:rPr>
              <a:t>○「野澤さんの</a:t>
            </a:r>
            <a:r>
              <a:rPr kumimoji="1" lang="ja-JP" altLang="en-US" dirty="0">
                <a:solidFill>
                  <a:prstClr val="black"/>
                </a:solidFill>
                <a:latin typeface="Segoe UI"/>
                <a:ea typeface="メイリオ"/>
              </a:rPr>
              <a:t>お話から、どのようなことを感じ取ったでしょうか</a:t>
            </a:r>
            <a:r>
              <a:rPr kumimoji="1" lang="ja-JP" altLang="en-US" sz="1800" b="0" i="0" u="none" strike="noStrike" kern="1200" cap="none" spc="0" normalizeH="0" baseline="0" noProof="0" dirty="0">
                <a:ln>
                  <a:noFill/>
                </a:ln>
                <a:solidFill>
                  <a:prstClr val="black"/>
                </a:solidFill>
                <a:effectLst/>
                <a:uLnTx/>
                <a:uFillTx/>
                <a:latin typeface="Segoe UI"/>
                <a:ea typeface="メイリオ"/>
                <a:cs typeface="+mn-cs"/>
              </a:rPr>
              <a:t>？」と声掛けを行い、</a:t>
            </a:r>
            <a:endParaRPr kumimoji="1" lang="en-US" altLang="ja-JP" sz="1800" b="0" i="0" u="none" strike="noStrike" kern="1200" cap="none" spc="0" normalizeH="0" baseline="0" noProof="0" dirty="0">
              <a:ln>
                <a:noFill/>
              </a:ln>
              <a:solidFill>
                <a:prstClr val="black"/>
              </a:solidFill>
              <a:effectLst/>
              <a:uLnTx/>
              <a:uFillTx/>
              <a:latin typeface="Segoe UI"/>
              <a:ea typeface="メイリオ"/>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dirty="0">
                <a:solidFill>
                  <a:prstClr val="black"/>
                </a:solidFill>
                <a:latin typeface="Segoe UI"/>
                <a:ea typeface="メイリオ"/>
              </a:rPr>
              <a:t>　グループ</a:t>
            </a:r>
            <a:r>
              <a:rPr kumimoji="1" lang="ja-JP" altLang="en-US" sz="1800" b="0" i="0" u="none" strike="noStrike" kern="1200" cap="none" spc="0" normalizeH="0" baseline="0" noProof="0" dirty="0">
                <a:ln>
                  <a:noFill/>
                </a:ln>
                <a:solidFill>
                  <a:prstClr val="black"/>
                </a:solidFill>
                <a:effectLst/>
                <a:uLnTx/>
                <a:uFillTx/>
                <a:latin typeface="Segoe UI"/>
                <a:ea typeface="メイリオ"/>
                <a:cs typeface="+mn-cs"/>
              </a:rPr>
              <a:t>ワークへとつなげてください。</a:t>
            </a:r>
            <a:endParaRPr kumimoji="1" lang="en-US" altLang="ja-JP" sz="1800" b="0" i="0" u="none" strike="noStrike" kern="1200" cap="none" spc="0" normalizeH="0" baseline="0" noProof="0" dirty="0">
              <a:ln>
                <a:noFill/>
              </a:ln>
              <a:solidFill>
                <a:prstClr val="black"/>
              </a:solidFill>
              <a:effectLst/>
              <a:uLnTx/>
              <a:uFillTx/>
              <a:latin typeface="Segoe UI"/>
              <a:ea typeface="メイリオ"/>
              <a:cs typeface="+mn-cs"/>
            </a:endParaRPr>
          </a:p>
        </p:txBody>
      </p:sp>
      <p:sp>
        <p:nvSpPr>
          <p:cNvPr id="7" name="テキスト ボックス 6">
            <a:extLst>
              <a:ext uri="{FF2B5EF4-FFF2-40B4-BE49-F238E27FC236}">
                <a16:creationId xmlns:a16="http://schemas.microsoft.com/office/drawing/2014/main" id="{AE9AB05E-EA8B-3928-539B-774BF1D6472D}"/>
              </a:ext>
            </a:extLst>
          </p:cNvPr>
          <p:cNvSpPr txBox="1"/>
          <p:nvPr/>
        </p:nvSpPr>
        <p:spPr>
          <a:xfrm>
            <a:off x="696285" y="516471"/>
            <a:ext cx="446294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F8A10A"/>
                </a:solidFill>
                <a:effectLst/>
                <a:uLnTx/>
                <a:uFillTx/>
                <a:latin typeface="Segoe UI"/>
                <a:ea typeface="メイリオ"/>
                <a:cs typeface="+mn-cs"/>
              </a:rPr>
              <a:t>動画の視聴</a:t>
            </a:r>
          </a:p>
        </p:txBody>
      </p:sp>
      <p:sp>
        <p:nvSpPr>
          <p:cNvPr id="4" name="楕円 3">
            <a:extLst>
              <a:ext uri="{FF2B5EF4-FFF2-40B4-BE49-F238E27FC236}">
                <a16:creationId xmlns:a16="http://schemas.microsoft.com/office/drawing/2014/main" id="{89BAC725-075C-9985-A1D9-6B773DCAB2CD}"/>
              </a:ext>
            </a:extLst>
          </p:cNvPr>
          <p:cNvSpPr/>
          <p:nvPr/>
        </p:nvSpPr>
        <p:spPr>
          <a:xfrm>
            <a:off x="9137973" y="500018"/>
            <a:ext cx="540000" cy="540000"/>
          </a:xfrm>
          <a:prstGeom prst="ellipse">
            <a:avLst/>
          </a:prstGeom>
          <a:solidFill>
            <a:srgbClr val="F8A1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prstClr val="white"/>
              </a:solidFill>
              <a:effectLst/>
              <a:uLnTx/>
              <a:uFillTx/>
              <a:latin typeface="Segoe UI"/>
              <a:ea typeface="メイリオ" panose="020B0604030504040204" pitchFamily="50" charset="-128"/>
              <a:cs typeface="+mn-cs"/>
            </a:endParaRPr>
          </a:p>
        </p:txBody>
      </p:sp>
      <p:sp>
        <p:nvSpPr>
          <p:cNvPr id="8" name="テキスト ボックス 7">
            <a:extLst>
              <a:ext uri="{FF2B5EF4-FFF2-40B4-BE49-F238E27FC236}">
                <a16:creationId xmlns:a16="http://schemas.microsoft.com/office/drawing/2014/main" id="{A0C7B72D-9114-EA2A-2D8F-2CC491616DCB}"/>
              </a:ext>
            </a:extLst>
          </p:cNvPr>
          <p:cNvSpPr txBox="1"/>
          <p:nvPr/>
        </p:nvSpPr>
        <p:spPr>
          <a:xfrm>
            <a:off x="9182591" y="576963"/>
            <a:ext cx="45076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prstClr val="white"/>
                </a:solidFill>
                <a:effectLst/>
                <a:uLnTx/>
                <a:uFillTx/>
                <a:latin typeface="Segoe UI"/>
                <a:ea typeface="メイリオ"/>
                <a:cs typeface="+mn-cs"/>
              </a:rPr>
              <a:t>10</a:t>
            </a:r>
            <a:endParaRPr kumimoji="1" lang="ja-JP" altLang="en-US" sz="1800" b="1" i="0" u="none" strike="noStrike" kern="1200" cap="none" spc="0" normalizeH="0" baseline="0" noProof="0" dirty="0">
              <a:ln>
                <a:noFill/>
              </a:ln>
              <a:solidFill>
                <a:prstClr val="white"/>
              </a:solidFill>
              <a:effectLst/>
              <a:uLnTx/>
              <a:uFillTx/>
              <a:latin typeface="Segoe UI"/>
              <a:ea typeface="メイリオ"/>
              <a:cs typeface="+mn-cs"/>
            </a:endParaRPr>
          </a:p>
        </p:txBody>
      </p:sp>
    </p:spTree>
    <p:extLst>
      <p:ext uri="{BB962C8B-B14F-4D97-AF65-F5344CB8AC3E}">
        <p14:creationId xmlns:p14="http://schemas.microsoft.com/office/powerpoint/2010/main" val="38674234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8F922CA3-A6B9-9BF5-6D5A-261CA9F8EED1}"/>
              </a:ext>
            </a:extLst>
          </p:cNvPr>
          <p:cNvSpPr/>
          <p:nvPr/>
        </p:nvSpPr>
        <p:spPr>
          <a:xfrm>
            <a:off x="0" y="243064"/>
            <a:ext cx="478172" cy="796954"/>
          </a:xfrm>
          <a:prstGeom prst="rect">
            <a:avLst/>
          </a:prstGeom>
          <a:solidFill>
            <a:srgbClr val="F8A1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6" name="テキスト ボックス 5">
            <a:extLst>
              <a:ext uri="{FF2B5EF4-FFF2-40B4-BE49-F238E27FC236}">
                <a16:creationId xmlns:a16="http://schemas.microsoft.com/office/drawing/2014/main" id="{7F2F04F8-7249-FE1D-A03F-653E09B8786E}"/>
              </a:ext>
            </a:extLst>
          </p:cNvPr>
          <p:cNvSpPr txBox="1"/>
          <p:nvPr/>
        </p:nvSpPr>
        <p:spPr>
          <a:xfrm>
            <a:off x="548640" y="1995404"/>
            <a:ext cx="9083137" cy="3790268"/>
          </a:xfrm>
          <a:prstGeom prst="rect">
            <a:avLst/>
          </a:prstGeom>
          <a:noFill/>
        </p:spPr>
        <p:txBody>
          <a:bodyPr wrap="square" rtlCol="0">
            <a:spAutoFit/>
          </a:bodyPr>
          <a:lstStyle/>
          <a:p>
            <a:pPr>
              <a:lnSpc>
                <a:spcPct val="120000"/>
              </a:lnSpc>
              <a:buClr>
                <a:srgbClr val="103185"/>
              </a:buClr>
              <a:defRPr/>
            </a:pPr>
            <a:r>
              <a:rPr kumimoji="1" lang="ja-JP" altLang="en-US" b="0" i="0" u="none" strike="noStrike" kern="1200" cap="none" spc="0" normalizeH="0" baseline="0" noProof="0" dirty="0">
                <a:ln>
                  <a:noFill/>
                </a:ln>
                <a:solidFill>
                  <a:srgbClr val="000000"/>
                </a:solidFill>
                <a:effectLst/>
                <a:uLnTx/>
                <a:uFillTx/>
                <a:latin typeface="Segoe UI"/>
                <a:ea typeface="メイリオ"/>
                <a:cs typeface="+mn-cs"/>
              </a:rPr>
              <a:t>毎日新聞客員編集委員、植草学園大学副学長・教授</a:t>
            </a:r>
            <a:r>
              <a:rPr lang="ja-JP" altLang="en-US" sz="1800" dirty="0">
                <a:solidFill>
                  <a:prstClr val="black"/>
                </a:solidFill>
                <a:latin typeface="メイリオ" panose="020B0604030504040204" pitchFamily="50" charset="-128"/>
              </a:rPr>
              <a:t>（令和６年度現在）。</a:t>
            </a:r>
            <a:endParaRPr kumimoji="1" lang="en-US" altLang="ja-JP" b="0" i="0" u="none" strike="noStrike" kern="1200" cap="none" spc="0" normalizeH="0" baseline="0" noProof="0" dirty="0">
              <a:ln>
                <a:noFill/>
              </a:ln>
              <a:solidFill>
                <a:srgbClr val="000000"/>
              </a:solidFill>
              <a:effectLst/>
              <a:uLnTx/>
              <a:uFillTx/>
              <a:latin typeface="Segoe UI"/>
              <a:ea typeface="メイリオ"/>
              <a:cs typeface="+mn-cs"/>
            </a:endParaRPr>
          </a:p>
          <a:p>
            <a:pPr marL="0" marR="0" lvl="0" indent="0" algn="l" defTabSz="457200" rtl="0" eaLnBrk="1" fontAlgn="auto" latinLnBrk="0" hangingPunct="1">
              <a:lnSpc>
                <a:spcPct val="120000"/>
              </a:lnSpc>
              <a:spcBef>
                <a:spcPts val="1800"/>
              </a:spcBef>
              <a:spcAft>
                <a:spcPts val="0"/>
              </a:spcAft>
              <a:buClr>
                <a:srgbClr val="103185"/>
              </a:buClr>
              <a:buSzTx/>
              <a:buFontTx/>
              <a:buNone/>
              <a:tabLst/>
              <a:defRPr/>
            </a:pPr>
            <a:r>
              <a:rPr kumimoji="1" lang="ja-JP" altLang="en-US" b="0" i="0" u="none" strike="noStrike" kern="1200" cap="none" spc="0" normalizeH="0" baseline="0" noProof="0" dirty="0">
                <a:ln>
                  <a:noFill/>
                </a:ln>
                <a:solidFill>
                  <a:srgbClr val="000000"/>
                </a:solidFill>
                <a:effectLst/>
                <a:uLnTx/>
                <a:uFillTx/>
                <a:latin typeface="Segoe UI"/>
                <a:ea typeface="メイリオ"/>
                <a:cs typeface="+mn-cs"/>
              </a:rPr>
              <a:t>１９８３年、早稲田大学法学部卒業後、毎日新聞入社。</a:t>
            </a:r>
            <a:endParaRPr kumimoji="1" lang="en-US" altLang="ja-JP" b="0" i="0" u="none" strike="noStrike" kern="1200" cap="none" spc="0" normalizeH="0" baseline="0" noProof="0" dirty="0">
              <a:ln>
                <a:noFill/>
              </a:ln>
              <a:solidFill>
                <a:srgbClr val="000000"/>
              </a:solidFill>
              <a:effectLst/>
              <a:uLnTx/>
              <a:uFillTx/>
              <a:latin typeface="Segoe UI"/>
              <a:ea typeface="メイリオ"/>
              <a:cs typeface="+mn-cs"/>
            </a:endParaRPr>
          </a:p>
          <a:p>
            <a:pPr marL="0" marR="0" lvl="0" indent="0" algn="l" defTabSz="457200" rtl="0" eaLnBrk="1" fontAlgn="auto" latinLnBrk="0" hangingPunct="1">
              <a:lnSpc>
                <a:spcPct val="120000"/>
              </a:lnSpc>
              <a:spcBef>
                <a:spcPts val="1800"/>
              </a:spcBef>
              <a:spcAft>
                <a:spcPts val="0"/>
              </a:spcAft>
              <a:buClr>
                <a:srgbClr val="103185"/>
              </a:buClr>
              <a:buSzTx/>
              <a:buFontTx/>
              <a:buNone/>
              <a:tabLst/>
              <a:defRPr/>
            </a:pPr>
            <a:r>
              <a:rPr kumimoji="1" lang="ja-JP" altLang="en-US" b="0" i="0" u="none" strike="noStrike" kern="1200" cap="none" spc="0" normalizeH="0" baseline="0" noProof="0" dirty="0">
                <a:ln>
                  <a:noFill/>
                </a:ln>
                <a:solidFill>
                  <a:srgbClr val="000000"/>
                </a:solidFill>
                <a:effectLst/>
                <a:uLnTx/>
                <a:uFillTx/>
                <a:latin typeface="Segoe UI"/>
                <a:ea typeface="メイリオ"/>
                <a:cs typeface="+mn-cs"/>
              </a:rPr>
              <a:t>社会部記者として、少年事件、いじめ、ひきこもり、児童虐待、障害者虐待等を報道。</a:t>
            </a:r>
            <a:endParaRPr kumimoji="1" lang="en-US" altLang="ja-JP" b="0" i="0" u="none" strike="noStrike" kern="1200" cap="none" spc="0" normalizeH="0" baseline="0" noProof="0" dirty="0">
              <a:ln>
                <a:noFill/>
              </a:ln>
              <a:solidFill>
                <a:srgbClr val="000000"/>
              </a:solidFill>
              <a:effectLst/>
              <a:uLnTx/>
              <a:uFillTx/>
              <a:latin typeface="Segoe UI"/>
              <a:ea typeface="メイリオ"/>
              <a:cs typeface="+mn-cs"/>
            </a:endParaRPr>
          </a:p>
          <a:p>
            <a:pPr marL="0" marR="0" lvl="0" indent="0" algn="l" defTabSz="457200" rtl="0" eaLnBrk="1" fontAlgn="auto" latinLnBrk="0" hangingPunct="1">
              <a:lnSpc>
                <a:spcPct val="120000"/>
              </a:lnSpc>
              <a:spcBef>
                <a:spcPts val="1800"/>
              </a:spcBef>
              <a:spcAft>
                <a:spcPts val="0"/>
              </a:spcAft>
              <a:buClr>
                <a:srgbClr val="103185"/>
              </a:buClr>
              <a:buSzTx/>
              <a:buFontTx/>
              <a:buNone/>
              <a:tabLst/>
              <a:defRPr/>
            </a:pPr>
            <a:r>
              <a:rPr kumimoji="1" lang="ja-JP" altLang="en-US" b="0" i="0" u="none" strike="noStrike" kern="1200" cap="none" spc="0" normalizeH="0" baseline="0" noProof="0" dirty="0">
                <a:ln>
                  <a:noFill/>
                </a:ln>
                <a:solidFill>
                  <a:srgbClr val="000000"/>
                </a:solidFill>
                <a:effectLst/>
                <a:uLnTx/>
                <a:uFillTx/>
                <a:latin typeface="Segoe UI"/>
                <a:ea typeface="メイリオ"/>
                <a:cs typeface="+mn-cs"/>
              </a:rPr>
              <a:t>論説委員（社会保障担当）を１０年間務めた後に退社し、現職。</a:t>
            </a:r>
            <a:endParaRPr kumimoji="1" lang="en-US" altLang="ja-JP" b="0" i="0" u="none" strike="noStrike" kern="1200" cap="none" spc="0" normalizeH="0" baseline="0" noProof="0" dirty="0">
              <a:ln>
                <a:noFill/>
              </a:ln>
              <a:solidFill>
                <a:srgbClr val="000000"/>
              </a:solidFill>
              <a:effectLst/>
              <a:uLnTx/>
              <a:uFillTx/>
              <a:latin typeface="Segoe UI"/>
              <a:ea typeface="メイリオ"/>
              <a:cs typeface="+mn-cs"/>
            </a:endParaRPr>
          </a:p>
          <a:p>
            <a:pPr marL="0" marR="0" lvl="0" indent="0" algn="l" defTabSz="457200" rtl="0" eaLnBrk="1" fontAlgn="auto" latinLnBrk="0" hangingPunct="1">
              <a:lnSpc>
                <a:spcPct val="120000"/>
              </a:lnSpc>
              <a:spcBef>
                <a:spcPts val="1800"/>
              </a:spcBef>
              <a:spcAft>
                <a:spcPts val="0"/>
              </a:spcAft>
              <a:buClr>
                <a:srgbClr val="103185"/>
              </a:buClr>
              <a:buSzTx/>
              <a:buFontTx/>
              <a:buNone/>
              <a:tabLst/>
              <a:defRPr/>
            </a:pPr>
            <a:r>
              <a:rPr kumimoji="1" lang="zh-CN" altLang="en-US" b="0" i="0" u="none" strike="noStrike" kern="1200" cap="none" spc="0" normalizeH="0" baseline="0" noProof="0" dirty="0">
                <a:ln>
                  <a:noFill/>
                </a:ln>
                <a:solidFill>
                  <a:srgbClr val="000000"/>
                </a:solidFill>
                <a:effectLst/>
                <a:uLnTx/>
                <a:uFillTx/>
                <a:latin typeface="Segoe UI"/>
                <a:ea typeface="メイリオ"/>
                <a:cs typeface="+mn-cs"/>
              </a:rPr>
              <a:t>社会福祉法人千楽</a:t>
            </a:r>
            <a:r>
              <a:rPr kumimoji="1" lang="ja-JP" altLang="en-US" b="0" i="0" u="none" strike="noStrike" kern="1200" cap="none" spc="0" normalizeH="0" baseline="0" noProof="0" dirty="0">
                <a:ln>
                  <a:noFill/>
                </a:ln>
                <a:solidFill>
                  <a:srgbClr val="000000"/>
                </a:solidFill>
                <a:effectLst/>
                <a:uLnTx/>
                <a:uFillTx/>
                <a:latin typeface="Segoe UI"/>
                <a:ea typeface="メイリオ"/>
                <a:cs typeface="+mn-cs"/>
              </a:rPr>
              <a:t>・副理事長、一般社団法人スローコミュニケーション・代表、</a:t>
            </a:r>
            <a:endParaRPr kumimoji="1" lang="en-US" altLang="ja-JP" b="0" i="0" u="none" strike="noStrike" kern="1200" cap="none" spc="0" normalizeH="0" baseline="0" noProof="0" dirty="0">
              <a:ln>
                <a:noFill/>
              </a:ln>
              <a:solidFill>
                <a:srgbClr val="000000"/>
              </a:solidFill>
              <a:effectLst/>
              <a:uLnTx/>
              <a:uFillTx/>
              <a:latin typeface="Segoe UI"/>
              <a:ea typeface="メイリオ"/>
              <a:cs typeface="+mn-cs"/>
            </a:endParaRPr>
          </a:p>
          <a:p>
            <a:pPr marL="0" marR="0" lvl="0" indent="0" algn="l" defTabSz="457200" rtl="0" eaLnBrk="1" fontAlgn="auto" latinLnBrk="0" hangingPunct="1">
              <a:lnSpc>
                <a:spcPct val="120000"/>
              </a:lnSpc>
              <a:spcBef>
                <a:spcPts val="1800"/>
              </a:spcBef>
              <a:spcAft>
                <a:spcPts val="0"/>
              </a:spcAft>
              <a:buClr>
                <a:srgbClr val="103185"/>
              </a:buClr>
              <a:buSzTx/>
              <a:buFontTx/>
              <a:buNone/>
              <a:tabLst/>
              <a:defRPr/>
            </a:pPr>
            <a:r>
              <a:rPr kumimoji="1" lang="ja-JP" altLang="en-US" b="0" i="0" u="none" strike="noStrike" kern="1200" cap="none" spc="0" normalizeH="0" baseline="0" noProof="0" dirty="0">
                <a:ln>
                  <a:noFill/>
                </a:ln>
                <a:solidFill>
                  <a:srgbClr val="000000"/>
                </a:solidFill>
                <a:effectLst/>
                <a:uLnTx/>
                <a:uFillTx/>
                <a:latin typeface="Segoe UI"/>
                <a:ea typeface="メイリオ"/>
                <a:cs typeface="+mn-cs"/>
              </a:rPr>
              <a:t>社会保障審議会障害者部会・委員等も務める。</a:t>
            </a:r>
            <a:endParaRPr kumimoji="1" lang="en-US" altLang="ja-JP" b="0" i="0" u="none" strike="noStrike" kern="1200" cap="none" spc="0" normalizeH="0" baseline="0" noProof="0" dirty="0">
              <a:ln>
                <a:noFill/>
              </a:ln>
              <a:solidFill>
                <a:srgbClr val="000000"/>
              </a:solidFill>
              <a:effectLst/>
              <a:uLnTx/>
              <a:uFillTx/>
              <a:latin typeface="Segoe UI"/>
              <a:ea typeface="メイリオ"/>
              <a:cs typeface="+mn-cs"/>
            </a:endParaRPr>
          </a:p>
          <a:p>
            <a:pPr marL="0" marR="0" lvl="0" indent="0" algn="l" defTabSz="457200" rtl="0" eaLnBrk="1" fontAlgn="auto" latinLnBrk="0" hangingPunct="1">
              <a:lnSpc>
                <a:spcPct val="120000"/>
              </a:lnSpc>
              <a:spcBef>
                <a:spcPts val="1800"/>
              </a:spcBef>
              <a:spcAft>
                <a:spcPts val="0"/>
              </a:spcAft>
              <a:buClr>
                <a:srgbClr val="103185"/>
              </a:buClr>
              <a:buSzTx/>
              <a:buFontTx/>
              <a:buNone/>
              <a:tabLst/>
              <a:defRPr/>
            </a:pPr>
            <a:r>
              <a:rPr kumimoji="1" lang="ja-JP" altLang="en-US" b="0" i="0" u="none" strike="noStrike" kern="1200" cap="none" spc="0" normalizeH="0" baseline="0" noProof="0" dirty="0">
                <a:ln>
                  <a:noFill/>
                </a:ln>
                <a:solidFill>
                  <a:srgbClr val="000000"/>
                </a:solidFill>
                <a:effectLst/>
                <a:uLnTx/>
                <a:uFillTx/>
                <a:latin typeface="Segoe UI"/>
                <a:ea typeface="メイリオ"/>
                <a:cs typeface="+mn-cs"/>
              </a:rPr>
              <a:t>千葉県が全国で初めて制定した「障害者差別をなくす条例（</a:t>
            </a:r>
            <a:r>
              <a:rPr kumimoji="1" lang="en-US" altLang="ja-JP" b="0" i="0" u="none" strike="noStrike" kern="1200" cap="none" spc="0" normalizeH="0" baseline="0" noProof="0" dirty="0">
                <a:ln>
                  <a:noFill/>
                </a:ln>
                <a:solidFill>
                  <a:srgbClr val="000000"/>
                </a:solidFill>
                <a:effectLst/>
                <a:uLnTx/>
                <a:uFillTx/>
                <a:latin typeface="Segoe UI"/>
                <a:ea typeface="メイリオ"/>
                <a:cs typeface="+mn-cs"/>
              </a:rPr>
              <a:t>2006</a:t>
            </a:r>
            <a:r>
              <a:rPr kumimoji="1" lang="ja-JP" altLang="en-US" b="0" i="0" u="none" strike="noStrike" kern="1200" cap="none" spc="0" normalizeH="0" baseline="0" noProof="0" dirty="0">
                <a:ln>
                  <a:noFill/>
                </a:ln>
                <a:solidFill>
                  <a:srgbClr val="000000"/>
                </a:solidFill>
                <a:effectLst/>
                <a:uLnTx/>
                <a:uFillTx/>
                <a:latin typeface="Segoe UI"/>
                <a:ea typeface="メイリオ"/>
                <a:cs typeface="+mn-cs"/>
              </a:rPr>
              <a:t>年）」の研究会座長。</a:t>
            </a:r>
            <a:endParaRPr kumimoji="1" lang="en-US" altLang="ja-JP" b="0" i="0" u="none" strike="noStrike" kern="1200" cap="none" spc="0" normalizeH="0" baseline="0" noProof="0" dirty="0">
              <a:ln>
                <a:noFill/>
              </a:ln>
              <a:solidFill>
                <a:srgbClr val="000000"/>
              </a:solidFill>
              <a:effectLst/>
              <a:uLnTx/>
              <a:uFillTx/>
              <a:latin typeface="Segoe UI"/>
              <a:ea typeface="メイリオ"/>
              <a:cs typeface="+mn-cs"/>
            </a:endParaRPr>
          </a:p>
        </p:txBody>
      </p:sp>
      <p:sp>
        <p:nvSpPr>
          <p:cNvPr id="7" name="正方形/長方形 6">
            <a:extLst>
              <a:ext uri="{FF2B5EF4-FFF2-40B4-BE49-F238E27FC236}">
                <a16:creationId xmlns:a16="http://schemas.microsoft.com/office/drawing/2014/main" id="{F362F015-148D-4A2B-3F52-541A5591AC6B}"/>
              </a:ext>
            </a:extLst>
          </p:cNvPr>
          <p:cNvSpPr/>
          <p:nvPr/>
        </p:nvSpPr>
        <p:spPr>
          <a:xfrm>
            <a:off x="478171" y="1728131"/>
            <a:ext cx="9155184" cy="4244829"/>
          </a:xfrm>
          <a:prstGeom prst="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ysClr val="windowText" lastClr="000000"/>
              </a:solidFill>
            </a:endParaRPr>
          </a:p>
        </p:txBody>
      </p:sp>
      <p:sp>
        <p:nvSpPr>
          <p:cNvPr id="10" name="テキスト ボックス 9">
            <a:extLst>
              <a:ext uri="{FF2B5EF4-FFF2-40B4-BE49-F238E27FC236}">
                <a16:creationId xmlns:a16="http://schemas.microsoft.com/office/drawing/2014/main" id="{905D0DB7-0168-DD6A-4A60-D5887D91BB8F}"/>
              </a:ext>
            </a:extLst>
          </p:cNvPr>
          <p:cNvSpPr txBox="1"/>
          <p:nvPr/>
        </p:nvSpPr>
        <p:spPr>
          <a:xfrm>
            <a:off x="444615" y="516471"/>
            <a:ext cx="583034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F8A10A"/>
                </a:solidFill>
                <a:effectLst/>
                <a:uLnTx/>
                <a:uFillTx/>
                <a:latin typeface="Segoe UI"/>
                <a:ea typeface="メイリオ"/>
                <a:cs typeface="+mn-cs"/>
              </a:rPr>
              <a:t>（参考）野澤和弘氏ご略歴</a:t>
            </a:r>
          </a:p>
        </p:txBody>
      </p:sp>
      <p:sp>
        <p:nvSpPr>
          <p:cNvPr id="4" name="楕円 3">
            <a:extLst>
              <a:ext uri="{FF2B5EF4-FFF2-40B4-BE49-F238E27FC236}">
                <a16:creationId xmlns:a16="http://schemas.microsoft.com/office/drawing/2014/main" id="{3A18001F-8324-EF6A-AE38-007A80533505}"/>
              </a:ext>
            </a:extLst>
          </p:cNvPr>
          <p:cNvSpPr/>
          <p:nvPr/>
        </p:nvSpPr>
        <p:spPr>
          <a:xfrm>
            <a:off x="9137973" y="500018"/>
            <a:ext cx="540000" cy="540000"/>
          </a:xfrm>
          <a:prstGeom prst="ellipse">
            <a:avLst/>
          </a:prstGeom>
          <a:solidFill>
            <a:srgbClr val="F8A1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prstClr val="white"/>
              </a:solidFill>
              <a:effectLst/>
              <a:uLnTx/>
              <a:uFillTx/>
              <a:latin typeface="Segoe UI"/>
              <a:ea typeface="メイリオ" panose="020B0604030504040204" pitchFamily="50" charset="-128"/>
              <a:cs typeface="+mn-cs"/>
            </a:endParaRPr>
          </a:p>
        </p:txBody>
      </p:sp>
      <p:sp>
        <p:nvSpPr>
          <p:cNvPr id="3" name="テキスト ボックス 2">
            <a:extLst>
              <a:ext uri="{FF2B5EF4-FFF2-40B4-BE49-F238E27FC236}">
                <a16:creationId xmlns:a16="http://schemas.microsoft.com/office/drawing/2014/main" id="{3D519111-E8E4-8E1F-0020-9DB1CD7D4091}"/>
              </a:ext>
            </a:extLst>
          </p:cNvPr>
          <p:cNvSpPr txBox="1"/>
          <p:nvPr/>
        </p:nvSpPr>
        <p:spPr>
          <a:xfrm>
            <a:off x="9182591" y="576963"/>
            <a:ext cx="45076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prstClr val="white"/>
                </a:solidFill>
                <a:effectLst/>
                <a:uLnTx/>
                <a:uFillTx/>
                <a:latin typeface="Segoe UI"/>
                <a:ea typeface="メイリオ"/>
                <a:cs typeface="+mn-cs"/>
              </a:rPr>
              <a:t>11</a:t>
            </a:r>
            <a:endParaRPr kumimoji="1" lang="ja-JP" altLang="en-US" sz="1800" b="1" i="0" u="none" strike="noStrike" kern="1200" cap="none" spc="0" normalizeH="0" baseline="0" noProof="0" dirty="0">
              <a:ln>
                <a:noFill/>
              </a:ln>
              <a:solidFill>
                <a:prstClr val="white"/>
              </a:solidFill>
              <a:effectLst/>
              <a:uLnTx/>
              <a:uFillTx/>
              <a:latin typeface="Segoe UI"/>
              <a:ea typeface="メイリオ"/>
              <a:cs typeface="+mn-cs"/>
            </a:endParaRPr>
          </a:p>
        </p:txBody>
      </p:sp>
    </p:spTree>
    <p:extLst>
      <p:ext uri="{BB962C8B-B14F-4D97-AF65-F5344CB8AC3E}">
        <p14:creationId xmlns:p14="http://schemas.microsoft.com/office/powerpoint/2010/main" val="9182347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01EA5ECA-C2F2-A42B-683E-3DCCD500B0BC}"/>
              </a:ext>
            </a:extLst>
          </p:cNvPr>
          <p:cNvSpPr/>
          <p:nvPr/>
        </p:nvSpPr>
        <p:spPr>
          <a:xfrm>
            <a:off x="0" y="243064"/>
            <a:ext cx="478172" cy="796954"/>
          </a:xfrm>
          <a:prstGeom prst="rect">
            <a:avLst/>
          </a:prstGeom>
          <a:solidFill>
            <a:srgbClr val="F8A1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4" name="楕円 3">
            <a:extLst>
              <a:ext uri="{FF2B5EF4-FFF2-40B4-BE49-F238E27FC236}">
                <a16:creationId xmlns:a16="http://schemas.microsoft.com/office/drawing/2014/main" id="{4E68F306-DCE1-6912-23A6-D7BE553A1732}"/>
              </a:ext>
            </a:extLst>
          </p:cNvPr>
          <p:cNvSpPr/>
          <p:nvPr/>
        </p:nvSpPr>
        <p:spPr>
          <a:xfrm>
            <a:off x="9137973" y="500018"/>
            <a:ext cx="540000" cy="540000"/>
          </a:xfrm>
          <a:prstGeom prst="ellipse">
            <a:avLst/>
          </a:prstGeom>
          <a:solidFill>
            <a:srgbClr val="F8A1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prstClr val="white"/>
              </a:solidFill>
              <a:effectLst/>
              <a:uLnTx/>
              <a:uFillTx/>
              <a:latin typeface="Segoe UI"/>
              <a:ea typeface="メイリオ" panose="020B0604030504040204" pitchFamily="50" charset="-128"/>
              <a:cs typeface="+mn-cs"/>
            </a:endParaRPr>
          </a:p>
        </p:txBody>
      </p:sp>
      <p:sp>
        <p:nvSpPr>
          <p:cNvPr id="2" name="テキスト ボックス 1">
            <a:extLst>
              <a:ext uri="{FF2B5EF4-FFF2-40B4-BE49-F238E27FC236}">
                <a16:creationId xmlns:a16="http://schemas.microsoft.com/office/drawing/2014/main" id="{B1318B93-08B5-2E54-C80C-DB9FFC7BE54D}"/>
              </a:ext>
            </a:extLst>
          </p:cNvPr>
          <p:cNvSpPr txBox="1"/>
          <p:nvPr/>
        </p:nvSpPr>
        <p:spPr>
          <a:xfrm>
            <a:off x="696286" y="516471"/>
            <a:ext cx="686656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F8A10A"/>
                </a:solidFill>
                <a:effectLst/>
                <a:uLnTx/>
                <a:uFillTx/>
                <a:latin typeface="Segoe UI"/>
                <a:ea typeface="メイリオ"/>
                <a:cs typeface="+mn-cs"/>
              </a:rPr>
              <a:t>グループワーク</a:t>
            </a:r>
          </a:p>
        </p:txBody>
      </p:sp>
      <p:sp>
        <p:nvSpPr>
          <p:cNvPr id="7" name="テキスト ボックス 6">
            <a:extLst>
              <a:ext uri="{FF2B5EF4-FFF2-40B4-BE49-F238E27FC236}">
                <a16:creationId xmlns:a16="http://schemas.microsoft.com/office/drawing/2014/main" id="{2673A534-E671-0DAA-F6C7-6B259B66B889}"/>
              </a:ext>
            </a:extLst>
          </p:cNvPr>
          <p:cNvSpPr txBox="1"/>
          <p:nvPr/>
        </p:nvSpPr>
        <p:spPr>
          <a:xfrm>
            <a:off x="388745" y="1388586"/>
            <a:ext cx="9431999" cy="463203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1" dirty="0">
                <a:solidFill>
                  <a:prstClr val="black"/>
                </a:solidFill>
                <a:latin typeface="Segoe UI"/>
                <a:ea typeface="メイリオ"/>
              </a:rPr>
              <a:t>＜</a:t>
            </a:r>
            <a:r>
              <a:rPr kumimoji="1" lang="ja-JP" altLang="en-US" sz="1800" b="1" i="0" u="none" strike="noStrike" kern="1200" cap="none" spc="0" normalizeH="0" baseline="0" noProof="0" dirty="0">
                <a:ln>
                  <a:noFill/>
                </a:ln>
                <a:solidFill>
                  <a:prstClr val="black"/>
                </a:solidFill>
                <a:effectLst/>
                <a:uLnTx/>
                <a:uFillTx/>
                <a:latin typeface="Segoe UI"/>
                <a:ea typeface="メイリオ"/>
                <a:cs typeface="+mn-cs"/>
              </a:rPr>
              <a:t>内容</a:t>
            </a:r>
            <a:r>
              <a:rPr kumimoji="1" lang="ja-JP" altLang="en-US" b="1" dirty="0">
                <a:solidFill>
                  <a:prstClr val="black"/>
                </a:solidFill>
                <a:latin typeface="Segoe UI"/>
                <a:ea typeface="メイリオ"/>
              </a:rPr>
              <a:t>＞</a:t>
            </a:r>
            <a:endParaRPr kumimoji="1" lang="en-US" altLang="ja-JP" sz="1800" b="1" i="0" u="none" strike="noStrike" kern="1200" cap="none" spc="0" normalizeH="0" baseline="0" noProof="0" dirty="0">
              <a:ln>
                <a:noFill/>
              </a:ln>
              <a:solidFill>
                <a:prstClr val="black"/>
              </a:solidFill>
              <a:effectLst/>
              <a:uLnTx/>
              <a:uFillTx/>
              <a:latin typeface="Segoe UI"/>
              <a:ea typeface="メイリオ"/>
              <a:cs typeface="+mn-cs"/>
            </a:endParaRPr>
          </a:p>
          <a:p>
            <a:pPr marL="0" marR="0" lvl="0" indent="0" algn="l" defTabSz="914400" rtl="0" eaLnBrk="1" fontAlgn="auto" latinLnBrk="0" hangingPunct="1">
              <a:lnSpc>
                <a:spcPct val="100000"/>
              </a:lnSpc>
              <a:spcBef>
                <a:spcPts val="120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Segoe UI"/>
                <a:ea typeface="メイリオ"/>
                <a:cs typeface="+mn-cs"/>
              </a:rPr>
              <a:t>○野澤さんのお話を聞いて心に響いた言葉、福祉の制度やサービスだけでは救えない人と</a:t>
            </a:r>
            <a:endParaRPr kumimoji="1" lang="en-US" altLang="ja-JP" sz="1800" b="0" i="0" u="none" strike="noStrike" kern="1200" cap="none" spc="0" normalizeH="0" baseline="0" noProof="0" dirty="0">
              <a:ln>
                <a:noFill/>
              </a:ln>
              <a:solidFill>
                <a:prstClr val="black"/>
              </a:solidFill>
              <a:effectLst/>
              <a:uLnTx/>
              <a:uFillTx/>
              <a:latin typeface="Segoe UI"/>
              <a:ea typeface="メイリオ"/>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dirty="0">
                <a:solidFill>
                  <a:prstClr val="black"/>
                </a:solidFill>
                <a:latin typeface="Segoe UI"/>
                <a:ea typeface="メイリオ"/>
              </a:rPr>
              <a:t>　</a:t>
            </a:r>
            <a:r>
              <a:rPr kumimoji="1" lang="ja-JP" altLang="en-US" sz="1800" b="0" i="0" u="none" strike="noStrike" kern="1200" cap="none" spc="0" normalizeH="0" baseline="0" noProof="0" dirty="0">
                <a:ln>
                  <a:noFill/>
                </a:ln>
                <a:solidFill>
                  <a:prstClr val="black"/>
                </a:solidFill>
                <a:effectLst/>
                <a:uLnTx/>
                <a:uFillTx/>
                <a:latin typeface="Segoe UI"/>
                <a:ea typeface="メイリオ"/>
                <a:cs typeface="+mn-cs"/>
              </a:rPr>
              <a:t>聞いて心に浮かんだ人を、理由と一緒にグループで共有します。</a:t>
            </a:r>
            <a:endParaRPr kumimoji="1" lang="en-US" altLang="ja-JP" sz="1800" b="0" i="0" u="none" strike="noStrike" kern="1200" cap="none" spc="0" normalizeH="0" baseline="0" noProof="0" dirty="0">
              <a:ln>
                <a:noFill/>
              </a:ln>
              <a:solidFill>
                <a:prstClr val="black"/>
              </a:solidFill>
              <a:effectLst/>
              <a:uLnTx/>
              <a:uFillTx/>
              <a:latin typeface="Segoe UI"/>
              <a:ea typeface="メイリオ"/>
              <a:cs typeface="+mn-cs"/>
            </a:endParaRPr>
          </a:p>
          <a:p>
            <a:pPr marL="0" marR="0" lvl="0" indent="0" algn="l" defTabSz="914400" rtl="0" eaLnBrk="1" fontAlgn="auto" latinLnBrk="0" hangingPunct="1">
              <a:lnSpc>
                <a:spcPct val="100000"/>
              </a:lnSpc>
              <a:spcBef>
                <a:spcPts val="3600"/>
              </a:spcBef>
              <a:spcAft>
                <a:spcPts val="0"/>
              </a:spcAft>
              <a:buClrTx/>
              <a:buSzTx/>
              <a:buFontTx/>
              <a:buNone/>
              <a:tabLst/>
              <a:defRPr/>
            </a:pPr>
            <a:r>
              <a:rPr kumimoji="1" lang="ja-JP" altLang="en-US" b="1" dirty="0">
                <a:solidFill>
                  <a:prstClr val="black"/>
                </a:solidFill>
                <a:latin typeface="Segoe UI"/>
                <a:ea typeface="メイリオ"/>
              </a:rPr>
              <a:t>＜</a:t>
            </a:r>
            <a:r>
              <a:rPr kumimoji="1" lang="ja-JP" altLang="en-US" sz="1800" b="1" i="0" u="none" strike="noStrike" kern="1200" cap="none" spc="0" normalizeH="0" baseline="0" noProof="0" dirty="0">
                <a:ln>
                  <a:noFill/>
                </a:ln>
                <a:solidFill>
                  <a:prstClr val="black"/>
                </a:solidFill>
                <a:effectLst/>
                <a:uLnTx/>
                <a:uFillTx/>
                <a:latin typeface="Segoe UI"/>
                <a:ea typeface="メイリオ"/>
                <a:cs typeface="+mn-cs"/>
              </a:rPr>
              <a:t>ねらい</a:t>
            </a:r>
            <a:r>
              <a:rPr kumimoji="1" lang="ja-JP" altLang="en-US" b="1" dirty="0">
                <a:solidFill>
                  <a:prstClr val="black"/>
                </a:solidFill>
                <a:latin typeface="Segoe UI"/>
                <a:ea typeface="メイリオ"/>
              </a:rPr>
              <a:t>＞</a:t>
            </a:r>
            <a:endParaRPr kumimoji="1" lang="en-US" altLang="ja-JP" sz="1800" b="1" i="0" u="none" strike="noStrike" kern="1200" cap="none" spc="0" normalizeH="0" baseline="0" noProof="0" dirty="0">
              <a:ln>
                <a:noFill/>
              </a:ln>
              <a:solidFill>
                <a:prstClr val="black"/>
              </a:solidFill>
              <a:effectLst/>
              <a:uLnTx/>
              <a:uFillTx/>
              <a:latin typeface="Segoe UI"/>
              <a:ea typeface="メイリオ"/>
              <a:cs typeface="+mn-cs"/>
            </a:endParaRPr>
          </a:p>
          <a:p>
            <a:pPr marL="0" marR="0" lvl="0" indent="0" algn="l" defTabSz="914400" rtl="0" eaLnBrk="1" fontAlgn="auto" latinLnBrk="0" hangingPunct="1">
              <a:lnSpc>
                <a:spcPct val="100000"/>
              </a:lnSpc>
              <a:spcBef>
                <a:spcPts val="120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Segoe UI"/>
                <a:ea typeface="メイリオ"/>
                <a:cs typeface="+mn-cs"/>
              </a:rPr>
              <a:t>○日頃から</a:t>
            </a:r>
            <a:r>
              <a:rPr kumimoji="1" lang="ja-JP" altLang="en-US" dirty="0">
                <a:solidFill>
                  <a:prstClr val="black"/>
                </a:solidFill>
                <a:latin typeface="Segoe UI"/>
                <a:ea typeface="メイリオ"/>
              </a:rPr>
              <a:t>福祉</a:t>
            </a:r>
            <a:r>
              <a:rPr kumimoji="1" lang="ja-JP" altLang="en-US" sz="1800" b="0" i="0" u="none" strike="noStrike" kern="1200" cap="none" spc="0" normalizeH="0" baseline="0" noProof="0" dirty="0">
                <a:ln>
                  <a:noFill/>
                </a:ln>
                <a:solidFill>
                  <a:prstClr val="black"/>
                </a:solidFill>
                <a:effectLst/>
                <a:uLnTx/>
                <a:uFillTx/>
                <a:latin typeface="Segoe UI"/>
                <a:ea typeface="メイリオ"/>
                <a:cs typeface="+mn-cs"/>
              </a:rPr>
              <a:t>課題に接したことがなく、福祉に関する経験の無い／経験の浅い受講者が</a:t>
            </a:r>
            <a:endParaRPr kumimoji="1" lang="en-US" altLang="ja-JP" sz="1800" b="0" i="0" u="none" strike="noStrike" kern="1200" cap="none" spc="0" normalizeH="0" baseline="0" noProof="0" dirty="0">
              <a:ln>
                <a:noFill/>
              </a:ln>
              <a:solidFill>
                <a:prstClr val="black"/>
              </a:solidFill>
              <a:effectLst/>
              <a:uLnTx/>
              <a:uFillTx/>
              <a:latin typeface="Segoe UI"/>
              <a:ea typeface="メイリオ"/>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Segoe UI"/>
                <a:ea typeface="メイリオ"/>
                <a:cs typeface="+mn-cs"/>
              </a:rPr>
              <a:t>　</a:t>
            </a:r>
            <a:r>
              <a:rPr kumimoji="1" lang="ja-JP" altLang="en-US" sz="1800" b="0" i="0" u="sng" strike="noStrike" kern="1200" cap="none" spc="0" normalizeH="0" baseline="0" noProof="0" dirty="0">
                <a:ln>
                  <a:noFill/>
                </a:ln>
                <a:solidFill>
                  <a:prstClr val="black"/>
                </a:solidFill>
                <a:effectLst/>
                <a:uLnTx/>
                <a:uFillTx/>
                <a:latin typeface="Segoe UI"/>
                <a:ea typeface="メイリオ"/>
                <a:cs typeface="+mn-cs"/>
              </a:rPr>
              <a:t>“地域で共に生きる” </a:t>
            </a:r>
            <a:r>
              <a:rPr kumimoji="1" lang="ja-JP" altLang="en-US" u="sng" dirty="0">
                <a:solidFill>
                  <a:prstClr val="black"/>
                </a:solidFill>
                <a:latin typeface="Segoe UI"/>
                <a:ea typeface="メイリオ"/>
              </a:rPr>
              <a:t>とは何か、</a:t>
            </a:r>
            <a:r>
              <a:rPr kumimoji="1" lang="ja-JP" altLang="en-US" sz="1800" b="0" i="0" u="sng" strike="noStrike" kern="1200" cap="none" spc="0" normalizeH="0" baseline="0" noProof="0" dirty="0">
                <a:ln>
                  <a:noFill/>
                </a:ln>
                <a:solidFill>
                  <a:prstClr val="black"/>
                </a:solidFill>
                <a:effectLst/>
                <a:uLnTx/>
                <a:uFillTx/>
                <a:latin typeface="Segoe UI"/>
                <a:ea typeface="メイリオ"/>
                <a:cs typeface="+mn-cs"/>
              </a:rPr>
              <a:t>考えるためのきっかけ</a:t>
            </a:r>
            <a:r>
              <a:rPr kumimoji="1" lang="ja-JP" altLang="en-US" dirty="0">
                <a:solidFill>
                  <a:prstClr val="black"/>
                </a:solidFill>
                <a:latin typeface="Segoe UI"/>
                <a:ea typeface="メイリオ"/>
              </a:rPr>
              <a:t>とし</a:t>
            </a:r>
            <a:r>
              <a:rPr kumimoji="1" lang="ja-JP" altLang="en-US" sz="1800" b="0" i="0" u="none" strike="noStrike" kern="1200" cap="none" spc="0" normalizeH="0" baseline="0" noProof="0" dirty="0">
                <a:ln>
                  <a:noFill/>
                </a:ln>
                <a:solidFill>
                  <a:prstClr val="black"/>
                </a:solidFill>
                <a:effectLst/>
                <a:uLnTx/>
                <a:uFillTx/>
                <a:latin typeface="Segoe UI"/>
                <a:ea typeface="メイリオ"/>
                <a:cs typeface="+mn-cs"/>
              </a:rPr>
              <a:t>ます。</a:t>
            </a:r>
            <a:endParaRPr kumimoji="1" lang="en-US" altLang="ja-JP" sz="1800" b="0" i="0" u="none" strike="noStrike" kern="1200" cap="none" spc="0" normalizeH="0" baseline="0" noProof="0" dirty="0">
              <a:ln>
                <a:noFill/>
              </a:ln>
              <a:solidFill>
                <a:prstClr val="black"/>
              </a:solidFill>
              <a:effectLst/>
              <a:uLnTx/>
              <a:uFillTx/>
              <a:latin typeface="Segoe UI"/>
              <a:ea typeface="メイリオ"/>
              <a:cs typeface="+mn-cs"/>
            </a:endParaRPr>
          </a:p>
          <a:p>
            <a:pPr marL="0" marR="0" lvl="0" indent="0" algn="l" defTabSz="914400" rtl="0" eaLnBrk="1" fontAlgn="auto" latinLnBrk="0" hangingPunct="1">
              <a:lnSpc>
                <a:spcPct val="100000"/>
              </a:lnSpc>
              <a:spcBef>
                <a:spcPts val="3600"/>
              </a:spcBef>
              <a:spcAft>
                <a:spcPts val="0"/>
              </a:spcAft>
              <a:buClrTx/>
              <a:buSzTx/>
              <a:buFontTx/>
              <a:buNone/>
              <a:tabLst/>
              <a:defRPr/>
            </a:pPr>
            <a:r>
              <a:rPr kumimoji="1" lang="ja-JP" altLang="en-US" b="1" dirty="0">
                <a:solidFill>
                  <a:prstClr val="black"/>
                </a:solidFill>
                <a:latin typeface="Segoe UI"/>
                <a:ea typeface="メイリオ"/>
              </a:rPr>
              <a:t>＜</a:t>
            </a:r>
            <a:r>
              <a:rPr kumimoji="1" lang="ja-JP" altLang="en-US" sz="1800" b="1" i="0" u="none" strike="noStrike" kern="1200" cap="none" spc="0" normalizeH="0" baseline="0" noProof="0" dirty="0">
                <a:ln>
                  <a:noFill/>
                </a:ln>
                <a:solidFill>
                  <a:prstClr val="black"/>
                </a:solidFill>
                <a:effectLst/>
                <a:uLnTx/>
                <a:uFillTx/>
                <a:latin typeface="Segoe UI"/>
                <a:ea typeface="メイリオ"/>
                <a:cs typeface="+mn-cs"/>
              </a:rPr>
              <a:t>留意点</a:t>
            </a:r>
            <a:r>
              <a:rPr kumimoji="1" lang="ja-JP" altLang="en-US" b="1" dirty="0">
                <a:solidFill>
                  <a:prstClr val="black"/>
                </a:solidFill>
                <a:latin typeface="Segoe UI"/>
                <a:ea typeface="メイリオ"/>
              </a:rPr>
              <a:t>＞</a:t>
            </a:r>
            <a:endParaRPr kumimoji="1" lang="en-US" altLang="ja-JP" b="1" dirty="0">
              <a:solidFill>
                <a:prstClr val="black"/>
              </a:solidFill>
              <a:latin typeface="Segoe UI"/>
              <a:ea typeface="メイリオ"/>
            </a:endParaRPr>
          </a:p>
          <a:p>
            <a:pPr marL="0" marR="0" lvl="0" indent="0" algn="l" defTabSz="914400" rtl="0" eaLnBrk="1" fontAlgn="auto" latinLnBrk="0" hangingPunct="1">
              <a:lnSpc>
                <a:spcPct val="100000"/>
              </a:lnSpc>
              <a:spcBef>
                <a:spcPts val="120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Segoe UI"/>
                <a:ea typeface="メイリオ"/>
                <a:cs typeface="+mn-cs"/>
              </a:rPr>
              <a:t>○１人が長く話しすぎることのないよう、ひとり１分で時間を区切りましょう。</a:t>
            </a:r>
            <a:endParaRPr kumimoji="1" lang="en-US" altLang="ja-JP" sz="1800" b="0" i="0" u="none" strike="noStrike" kern="1200" cap="none" spc="0" normalizeH="0" baseline="0" noProof="0" dirty="0">
              <a:ln>
                <a:noFill/>
              </a:ln>
              <a:solidFill>
                <a:prstClr val="black"/>
              </a:solidFill>
              <a:effectLst/>
              <a:uLnTx/>
              <a:uFillTx/>
              <a:latin typeface="Segoe UI"/>
              <a:ea typeface="メイリオ"/>
              <a:cs typeface="+mn-cs"/>
            </a:endParaRPr>
          </a:p>
          <a:p>
            <a:pPr marL="0" marR="0" lvl="0" indent="0" algn="l" defTabSz="914400" rtl="0" eaLnBrk="1" fontAlgn="auto" latinLnBrk="0" hangingPunct="1">
              <a:lnSpc>
                <a:spcPct val="100000"/>
              </a:lnSpc>
              <a:spcBef>
                <a:spcPts val="120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Segoe UI"/>
                <a:ea typeface="メイリオ"/>
                <a:cs typeface="+mn-cs"/>
              </a:rPr>
              <a:t>○グループワーク終了後、「みなさん１人ひとりの心に響いた言葉や</a:t>
            </a:r>
            <a:r>
              <a:rPr kumimoji="1" lang="ja-JP" altLang="en-US" dirty="0">
                <a:solidFill>
                  <a:prstClr val="black"/>
                </a:solidFill>
                <a:latin typeface="Segoe UI"/>
                <a:ea typeface="メイリオ"/>
              </a:rPr>
              <a:t>心に</a:t>
            </a:r>
            <a:r>
              <a:rPr kumimoji="1" lang="ja-JP" altLang="en-US" sz="1800" b="0" i="0" u="none" strike="noStrike" kern="1200" cap="none" spc="0" normalizeH="0" baseline="0" noProof="0" dirty="0">
                <a:ln>
                  <a:noFill/>
                </a:ln>
                <a:solidFill>
                  <a:prstClr val="black"/>
                </a:solidFill>
                <a:effectLst/>
                <a:uLnTx/>
                <a:uFillTx/>
                <a:latin typeface="Segoe UI"/>
                <a:ea typeface="メイリオ"/>
                <a:cs typeface="+mn-cs"/>
              </a:rPr>
              <a:t>浮かんだ人を</a:t>
            </a:r>
            <a:endParaRPr kumimoji="1" lang="en-US" altLang="ja-JP" sz="1800" b="0" i="0" u="none" strike="noStrike" kern="1200" cap="none" spc="0" normalizeH="0" baseline="0" noProof="0" dirty="0">
              <a:ln>
                <a:noFill/>
              </a:ln>
              <a:solidFill>
                <a:prstClr val="black"/>
              </a:solidFill>
              <a:effectLst/>
              <a:uLnTx/>
              <a:uFillTx/>
              <a:latin typeface="Segoe UI"/>
              <a:ea typeface="メイリオ"/>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dirty="0">
                <a:solidFill>
                  <a:prstClr val="black"/>
                </a:solidFill>
                <a:latin typeface="Segoe UI"/>
                <a:ea typeface="メイリオ"/>
              </a:rPr>
              <a:t>　</a:t>
            </a:r>
            <a:r>
              <a:rPr kumimoji="1" lang="ja-JP" altLang="en-US" sz="1800" b="0" i="0" u="none" strike="noStrike" kern="1200" cap="none" spc="0" normalizeH="0" baseline="0" noProof="0" dirty="0">
                <a:ln>
                  <a:noFill/>
                </a:ln>
                <a:solidFill>
                  <a:prstClr val="black"/>
                </a:solidFill>
                <a:effectLst/>
                <a:uLnTx/>
                <a:uFillTx/>
                <a:latin typeface="Segoe UI"/>
                <a:ea typeface="メイリオ"/>
                <a:cs typeface="+mn-cs"/>
              </a:rPr>
              <a:t>意識しながら、次のロールプレイに取り組みましょう。」と声掛けを行ってください。</a:t>
            </a:r>
            <a:endParaRPr kumimoji="1" lang="en-US" altLang="ja-JP" sz="1800" b="0" i="0" u="none" strike="noStrike" kern="1200" cap="none" spc="0" normalizeH="0" baseline="0" noProof="0" dirty="0">
              <a:ln>
                <a:noFill/>
              </a:ln>
              <a:solidFill>
                <a:prstClr val="black"/>
              </a:solidFill>
              <a:effectLst/>
              <a:uLnTx/>
              <a:uFillTx/>
              <a:latin typeface="Segoe UI"/>
              <a:ea typeface="メイリオ"/>
              <a:cs typeface="+mn-cs"/>
            </a:endParaRPr>
          </a:p>
        </p:txBody>
      </p:sp>
      <p:sp>
        <p:nvSpPr>
          <p:cNvPr id="5" name="テキスト ボックス 4">
            <a:extLst>
              <a:ext uri="{FF2B5EF4-FFF2-40B4-BE49-F238E27FC236}">
                <a16:creationId xmlns:a16="http://schemas.microsoft.com/office/drawing/2014/main" id="{36206218-6100-488D-C283-1FD65F5FB55D}"/>
              </a:ext>
            </a:extLst>
          </p:cNvPr>
          <p:cNvSpPr txBox="1"/>
          <p:nvPr/>
        </p:nvSpPr>
        <p:spPr>
          <a:xfrm>
            <a:off x="9182591" y="576963"/>
            <a:ext cx="45076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prstClr val="white"/>
                </a:solidFill>
                <a:effectLst/>
                <a:uLnTx/>
                <a:uFillTx/>
                <a:latin typeface="Segoe UI"/>
                <a:ea typeface="メイリオ"/>
                <a:cs typeface="+mn-cs"/>
              </a:rPr>
              <a:t>12</a:t>
            </a:r>
            <a:endParaRPr kumimoji="1" lang="ja-JP" altLang="en-US" sz="1800" b="1" i="0" u="none" strike="noStrike" kern="1200" cap="none" spc="0" normalizeH="0" baseline="0" noProof="0" dirty="0">
              <a:ln>
                <a:noFill/>
              </a:ln>
              <a:solidFill>
                <a:prstClr val="white"/>
              </a:solidFill>
              <a:effectLst/>
              <a:uLnTx/>
              <a:uFillTx/>
              <a:latin typeface="Segoe UI"/>
              <a:ea typeface="メイリオ"/>
              <a:cs typeface="+mn-cs"/>
            </a:endParaRPr>
          </a:p>
        </p:txBody>
      </p:sp>
    </p:spTree>
    <p:extLst>
      <p:ext uri="{BB962C8B-B14F-4D97-AF65-F5344CB8AC3E}">
        <p14:creationId xmlns:p14="http://schemas.microsoft.com/office/powerpoint/2010/main" val="21358042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5843E14-430A-DAB2-6DF8-0B7B5B903292}"/>
              </a:ext>
            </a:extLst>
          </p:cNvPr>
          <p:cNvSpPr/>
          <p:nvPr/>
        </p:nvSpPr>
        <p:spPr>
          <a:xfrm>
            <a:off x="0" y="2220876"/>
            <a:ext cx="9906000" cy="1912907"/>
          </a:xfrm>
          <a:prstGeom prst="rect">
            <a:avLst/>
          </a:prstGeom>
          <a:solidFill>
            <a:srgbClr val="F8A1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第２章</a:t>
            </a:r>
            <a:endParaRPr kumimoji="1" lang="en-US" altLang="ja-JP" sz="4000" dirty="0">
              <a:solidFill>
                <a:prstClr val="white"/>
              </a:solidFill>
              <a:latin typeface="メイリオ" panose="020B0604030504040204" pitchFamily="50" charset="-128"/>
              <a:ea typeface="メイリオ" panose="020B0604030504040204" pitchFamily="50" charset="-128"/>
            </a:endParaRPr>
          </a:p>
          <a:p>
            <a:pPr marL="0" marR="0" lvl="0" indent="0" algn="ctr" defTabSz="914400" rtl="0" eaLnBrk="1" fontAlgn="auto" latinLnBrk="0" hangingPunct="1">
              <a:lnSpc>
                <a:spcPct val="100000"/>
              </a:lnSpc>
              <a:spcBef>
                <a:spcPts val="2400"/>
              </a:spcBef>
              <a:spcAft>
                <a:spcPts val="0"/>
              </a:spcAft>
              <a:buClrTx/>
              <a:buSzTx/>
              <a:buFontTx/>
              <a:buNone/>
              <a:tabLst/>
              <a:defRPr/>
            </a:pPr>
            <a:r>
              <a:rPr kumimoji="1" lang="ja-JP" altLang="en-US" sz="40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ロールプレイ</a:t>
            </a:r>
          </a:p>
        </p:txBody>
      </p:sp>
    </p:spTree>
    <p:extLst>
      <p:ext uri="{BB962C8B-B14F-4D97-AF65-F5344CB8AC3E}">
        <p14:creationId xmlns:p14="http://schemas.microsoft.com/office/powerpoint/2010/main" val="27964872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0CA1635B-5FAA-5A18-F8F1-56B7BA4B6367}"/>
              </a:ext>
            </a:extLst>
          </p:cNvPr>
          <p:cNvSpPr/>
          <p:nvPr/>
        </p:nvSpPr>
        <p:spPr>
          <a:xfrm>
            <a:off x="0" y="243064"/>
            <a:ext cx="478172" cy="796954"/>
          </a:xfrm>
          <a:prstGeom prst="rect">
            <a:avLst/>
          </a:prstGeom>
          <a:solidFill>
            <a:srgbClr val="F8A1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3" name="テキスト ボックス 2">
            <a:extLst>
              <a:ext uri="{FF2B5EF4-FFF2-40B4-BE49-F238E27FC236}">
                <a16:creationId xmlns:a16="http://schemas.microsoft.com/office/drawing/2014/main" id="{DFAA9F53-8166-0C6E-4A67-EAA2F4FD5A0B}"/>
              </a:ext>
            </a:extLst>
          </p:cNvPr>
          <p:cNvSpPr txBox="1"/>
          <p:nvPr/>
        </p:nvSpPr>
        <p:spPr>
          <a:xfrm>
            <a:off x="696286" y="516471"/>
            <a:ext cx="686656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F8A10A"/>
                </a:solidFill>
                <a:effectLst/>
                <a:uLnTx/>
                <a:uFillTx/>
                <a:latin typeface="Segoe UI"/>
                <a:ea typeface="メイリオ"/>
                <a:cs typeface="+mn-cs"/>
              </a:rPr>
              <a:t>第２章の趣旨</a:t>
            </a:r>
          </a:p>
        </p:txBody>
      </p:sp>
      <p:sp>
        <p:nvSpPr>
          <p:cNvPr id="4" name="楕円 3">
            <a:extLst>
              <a:ext uri="{FF2B5EF4-FFF2-40B4-BE49-F238E27FC236}">
                <a16:creationId xmlns:a16="http://schemas.microsoft.com/office/drawing/2014/main" id="{E3245728-8FB6-763E-92D8-9CDCF445D3A9}"/>
              </a:ext>
            </a:extLst>
          </p:cNvPr>
          <p:cNvSpPr/>
          <p:nvPr/>
        </p:nvSpPr>
        <p:spPr>
          <a:xfrm>
            <a:off x="9137973" y="500018"/>
            <a:ext cx="540000" cy="540000"/>
          </a:xfrm>
          <a:prstGeom prst="ellipse">
            <a:avLst/>
          </a:prstGeom>
          <a:solidFill>
            <a:srgbClr val="F8A1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prstClr val="white"/>
              </a:solidFill>
              <a:effectLst/>
              <a:uLnTx/>
              <a:uFillTx/>
              <a:latin typeface="Segoe UI"/>
              <a:ea typeface="メイリオ" panose="020B0604030504040204" pitchFamily="50" charset="-128"/>
              <a:cs typeface="+mn-cs"/>
            </a:endParaRPr>
          </a:p>
        </p:txBody>
      </p:sp>
      <p:sp>
        <p:nvSpPr>
          <p:cNvPr id="5" name="テキスト ボックス 4">
            <a:extLst>
              <a:ext uri="{FF2B5EF4-FFF2-40B4-BE49-F238E27FC236}">
                <a16:creationId xmlns:a16="http://schemas.microsoft.com/office/drawing/2014/main" id="{5FFC1323-1B78-82A1-0F1A-778851688ABE}"/>
              </a:ext>
            </a:extLst>
          </p:cNvPr>
          <p:cNvSpPr txBox="1"/>
          <p:nvPr/>
        </p:nvSpPr>
        <p:spPr>
          <a:xfrm>
            <a:off x="388745" y="1431146"/>
            <a:ext cx="9517255" cy="50629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Segoe UI"/>
                <a:ea typeface="メイリオ"/>
                <a:cs typeface="+mn-cs"/>
              </a:rPr>
              <a:t>＜地域には葛藤を抱えている方々がいる＞</a:t>
            </a:r>
            <a:endParaRPr kumimoji="1" lang="en-US" altLang="ja-JP" sz="1800" b="1" i="0" u="none" strike="noStrike" kern="1200" cap="none" spc="0" normalizeH="0" baseline="0" noProof="0" dirty="0">
              <a:ln>
                <a:noFill/>
              </a:ln>
              <a:solidFill>
                <a:prstClr val="black"/>
              </a:solidFill>
              <a:effectLst/>
              <a:uLnTx/>
              <a:uFillTx/>
              <a:latin typeface="Segoe UI"/>
              <a:ea typeface="メイリオ"/>
              <a:cs typeface="+mn-cs"/>
            </a:endParaRPr>
          </a:p>
          <a:p>
            <a:pPr marL="0" marR="0" lvl="0" indent="0" algn="l" defTabSz="914400" rtl="0" eaLnBrk="1" fontAlgn="auto" latinLnBrk="0" hangingPunct="1">
              <a:lnSpc>
                <a:spcPct val="100000"/>
              </a:lnSpc>
              <a:spcBef>
                <a:spcPts val="120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Segoe UI"/>
                <a:ea typeface="メイリオ"/>
                <a:cs typeface="+mn-cs"/>
              </a:rPr>
              <a:t>○</a:t>
            </a:r>
            <a:r>
              <a:rPr kumimoji="1" lang="ja-JP" altLang="en-US" dirty="0">
                <a:solidFill>
                  <a:prstClr val="black"/>
                </a:solidFill>
                <a:latin typeface="Segoe UI"/>
                <a:ea typeface="メイリオ"/>
              </a:rPr>
              <a:t>私</a:t>
            </a:r>
            <a:r>
              <a:rPr kumimoji="1" lang="ja-JP" altLang="en-US" sz="1800" b="0" i="0" u="none" strike="noStrike" kern="1200" cap="none" spc="0" normalizeH="0" baseline="0" noProof="0" dirty="0">
                <a:ln>
                  <a:noFill/>
                </a:ln>
                <a:solidFill>
                  <a:prstClr val="black"/>
                </a:solidFill>
                <a:effectLst/>
                <a:uLnTx/>
                <a:uFillTx/>
                <a:latin typeface="Segoe UI"/>
                <a:ea typeface="メイリオ"/>
                <a:cs typeface="+mn-cs"/>
              </a:rPr>
              <a:t>たちの暮らす地域には、</a:t>
            </a:r>
            <a:r>
              <a:rPr kumimoji="1" lang="ja-JP" altLang="en-US" sz="1800" b="0" i="0" u="sng" strike="noStrike" kern="1200" cap="none" spc="0" normalizeH="0" baseline="0" noProof="0" dirty="0">
                <a:ln>
                  <a:noFill/>
                </a:ln>
                <a:solidFill>
                  <a:prstClr val="black"/>
                </a:solidFill>
                <a:effectLst/>
                <a:uLnTx/>
                <a:uFillTx/>
                <a:latin typeface="Segoe UI"/>
                <a:ea typeface="メイリオ"/>
                <a:cs typeface="+mn-cs"/>
              </a:rPr>
              <a:t>居場所や役割、出番を求めて</a:t>
            </a:r>
            <a:r>
              <a:rPr kumimoji="1" lang="ja-JP" altLang="en-US" u="sng" dirty="0">
                <a:solidFill>
                  <a:prstClr val="black"/>
                </a:solidFill>
                <a:latin typeface="Segoe UI"/>
                <a:ea typeface="メイリオ"/>
              </a:rPr>
              <a:t>いる</a:t>
            </a:r>
            <a:r>
              <a:rPr kumimoji="1" lang="ja-JP" altLang="en-US" sz="1800" b="0" i="0" u="sng" strike="noStrike" kern="1200" cap="none" spc="0" normalizeH="0" baseline="0" noProof="0" dirty="0">
                <a:ln>
                  <a:noFill/>
                </a:ln>
                <a:solidFill>
                  <a:prstClr val="black"/>
                </a:solidFill>
                <a:effectLst/>
                <a:uLnTx/>
                <a:uFillTx/>
                <a:latin typeface="Segoe UI"/>
                <a:ea typeface="メイリオ"/>
                <a:cs typeface="+mn-cs"/>
              </a:rPr>
              <a:t>けれども、心の中で様々な</a:t>
            </a:r>
            <a:endParaRPr kumimoji="1" lang="en-US" altLang="ja-JP" sz="1800" b="0" i="0" u="sng" strike="noStrike" kern="1200" cap="none" spc="0" normalizeH="0" baseline="0" noProof="0" dirty="0">
              <a:ln>
                <a:noFill/>
              </a:ln>
              <a:solidFill>
                <a:prstClr val="black"/>
              </a:solidFill>
              <a:effectLst/>
              <a:uLnTx/>
              <a:uFillTx/>
              <a:latin typeface="Segoe UI"/>
              <a:ea typeface="メイリオ"/>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Segoe UI"/>
                <a:ea typeface="メイリオ"/>
                <a:cs typeface="+mn-cs"/>
              </a:rPr>
              <a:t>　</a:t>
            </a:r>
            <a:r>
              <a:rPr kumimoji="1" lang="ja-JP" altLang="en-US" sz="1800" b="0" i="0" u="sng" strike="noStrike" kern="1200" cap="none" spc="0" normalizeH="0" baseline="0" noProof="0" dirty="0">
                <a:ln>
                  <a:noFill/>
                </a:ln>
                <a:solidFill>
                  <a:prstClr val="black"/>
                </a:solidFill>
                <a:effectLst/>
                <a:uLnTx/>
                <a:uFillTx/>
                <a:latin typeface="Segoe UI"/>
                <a:ea typeface="メイリオ"/>
                <a:cs typeface="+mn-cs"/>
              </a:rPr>
              <a:t>葛藤があって、</a:t>
            </a:r>
            <a:r>
              <a:rPr kumimoji="1" lang="ja-JP" altLang="en-US" u="sng" dirty="0">
                <a:solidFill>
                  <a:prstClr val="black"/>
                </a:solidFill>
                <a:latin typeface="Segoe UI"/>
                <a:ea typeface="メイリオ"/>
              </a:rPr>
              <a:t>声を挙げづらい方々</a:t>
            </a:r>
            <a:r>
              <a:rPr kumimoji="1" lang="ja-JP" altLang="en-US" dirty="0">
                <a:solidFill>
                  <a:prstClr val="black"/>
                </a:solidFill>
                <a:latin typeface="Segoe UI"/>
                <a:ea typeface="メイリオ"/>
              </a:rPr>
              <a:t>がおられます。</a:t>
            </a:r>
            <a:endParaRPr kumimoji="1" lang="en-US" altLang="ja-JP" dirty="0">
              <a:solidFill>
                <a:prstClr val="black"/>
              </a:solidFill>
              <a:latin typeface="Segoe UI"/>
              <a:ea typeface="メイリオ"/>
            </a:endParaRPr>
          </a:p>
          <a:p>
            <a:pPr marL="0" marR="0" lvl="0" indent="0" algn="l" defTabSz="914400" rtl="0" eaLnBrk="1" fontAlgn="auto" latinLnBrk="0" hangingPunct="1">
              <a:lnSpc>
                <a:spcPct val="100000"/>
              </a:lnSpc>
              <a:spcBef>
                <a:spcPts val="1200"/>
              </a:spcBef>
              <a:spcAft>
                <a:spcPts val="0"/>
              </a:spcAft>
              <a:buClrTx/>
              <a:buSzTx/>
              <a:buFontTx/>
              <a:buNone/>
              <a:tabLst/>
              <a:defRPr/>
            </a:pPr>
            <a:r>
              <a:rPr kumimoji="1" lang="ja-JP" altLang="en-US" dirty="0">
                <a:solidFill>
                  <a:prstClr val="black"/>
                </a:solidFill>
                <a:latin typeface="Segoe UI"/>
                <a:ea typeface="メイリオ"/>
              </a:rPr>
              <a:t>○受講者がこうした方々の思いに気づき、</a:t>
            </a:r>
            <a:r>
              <a:rPr kumimoji="1" lang="ja-JP" altLang="en-US" u="sng" dirty="0">
                <a:solidFill>
                  <a:prstClr val="black"/>
                </a:solidFill>
                <a:latin typeface="Segoe UI"/>
                <a:ea typeface="メイリオ"/>
              </a:rPr>
              <a:t>日常生活や</a:t>
            </a:r>
            <a:r>
              <a:rPr kumimoji="1" lang="ja-JP" altLang="en-US" sz="1800" b="0" i="0" u="sng" strike="noStrike" kern="1200" cap="none" spc="0" normalizeH="0" baseline="0" noProof="0" dirty="0">
                <a:ln>
                  <a:noFill/>
                </a:ln>
                <a:solidFill>
                  <a:prstClr val="black"/>
                </a:solidFill>
                <a:effectLst/>
                <a:uLnTx/>
                <a:uFillTx/>
                <a:latin typeface="Segoe UI"/>
                <a:ea typeface="メイリオ"/>
                <a:cs typeface="+mn-cs"/>
              </a:rPr>
              <a:t>普段取り組んでいる地域活動で、</a:t>
            </a:r>
            <a:endParaRPr kumimoji="1" lang="en-US" altLang="ja-JP" sz="1800" b="0" i="0" u="sng" strike="noStrike" kern="1200" cap="none" spc="0" normalizeH="0" baseline="0" noProof="0" dirty="0">
              <a:ln>
                <a:noFill/>
              </a:ln>
              <a:solidFill>
                <a:prstClr val="black"/>
              </a:solidFill>
              <a:effectLst/>
              <a:uLnTx/>
              <a:uFillTx/>
              <a:latin typeface="Segoe UI"/>
              <a:ea typeface="メイリオ"/>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dirty="0">
                <a:solidFill>
                  <a:prstClr val="black"/>
                </a:solidFill>
                <a:latin typeface="Segoe UI"/>
                <a:ea typeface="メイリオ"/>
              </a:rPr>
              <a:t>　</a:t>
            </a:r>
            <a:r>
              <a:rPr kumimoji="1" lang="ja-JP" altLang="en-US" u="sng" dirty="0">
                <a:solidFill>
                  <a:prstClr val="black"/>
                </a:solidFill>
                <a:latin typeface="Segoe UI"/>
                <a:ea typeface="メイリオ"/>
              </a:rPr>
              <a:t>見方</a:t>
            </a:r>
            <a:r>
              <a:rPr kumimoji="1" lang="ja-JP" altLang="en-US" sz="1800" b="0" i="0" u="sng" strike="noStrike" kern="1200" cap="none" spc="0" normalizeH="0" baseline="0" noProof="0" dirty="0">
                <a:ln>
                  <a:noFill/>
                </a:ln>
                <a:solidFill>
                  <a:prstClr val="black"/>
                </a:solidFill>
                <a:effectLst/>
                <a:uLnTx/>
                <a:uFillTx/>
                <a:latin typeface="Segoe UI"/>
                <a:ea typeface="メイリオ"/>
                <a:cs typeface="+mn-cs"/>
              </a:rPr>
              <a:t>を少し</a:t>
            </a:r>
            <a:r>
              <a:rPr kumimoji="1" lang="ja-JP" altLang="en-US" u="sng" dirty="0">
                <a:solidFill>
                  <a:prstClr val="black"/>
                </a:solidFill>
                <a:latin typeface="Segoe UI"/>
                <a:ea typeface="メイリオ"/>
              </a:rPr>
              <a:t>変え</a:t>
            </a:r>
            <a:r>
              <a:rPr kumimoji="1" lang="ja-JP" altLang="en-US" sz="1800" b="0" i="0" u="sng" strike="noStrike" kern="1200" cap="none" spc="0" normalizeH="0" baseline="0" noProof="0" dirty="0">
                <a:ln>
                  <a:noFill/>
                </a:ln>
                <a:solidFill>
                  <a:prstClr val="black"/>
                </a:solidFill>
                <a:effectLst/>
                <a:uLnTx/>
                <a:uFillTx/>
                <a:latin typeface="Segoe UI"/>
                <a:ea typeface="メイリオ"/>
                <a:cs typeface="+mn-cs"/>
              </a:rPr>
              <a:t>たり、少し工夫することで、“</a:t>
            </a:r>
            <a:r>
              <a:rPr kumimoji="1" lang="ja-JP" altLang="en-US" u="sng" dirty="0">
                <a:solidFill>
                  <a:prstClr val="black"/>
                </a:solidFill>
                <a:latin typeface="Segoe UI"/>
                <a:ea typeface="メイリオ"/>
              </a:rPr>
              <a:t>地域共生社会” の実現に近づいていきます。</a:t>
            </a:r>
            <a:endParaRPr kumimoji="1" lang="en-US" altLang="ja-JP" sz="1800" b="0" i="0" u="sng" strike="noStrike" kern="1200" cap="none" spc="0" normalizeH="0" baseline="0" noProof="0" dirty="0">
              <a:ln>
                <a:noFill/>
              </a:ln>
              <a:solidFill>
                <a:prstClr val="black"/>
              </a:solidFill>
              <a:effectLst/>
              <a:uLnTx/>
              <a:uFillTx/>
              <a:latin typeface="Segoe UI"/>
              <a:ea typeface="メイリオ"/>
              <a:cs typeface="+mn-cs"/>
            </a:endParaRPr>
          </a:p>
          <a:p>
            <a:pPr marL="0" marR="0" lvl="0" indent="0" algn="l" defTabSz="914400" rtl="0" eaLnBrk="1" fontAlgn="auto" latinLnBrk="0" hangingPunct="1">
              <a:lnSpc>
                <a:spcPct val="100000"/>
              </a:lnSpc>
              <a:spcBef>
                <a:spcPts val="360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Segoe UI"/>
                <a:ea typeface="メイリオ"/>
                <a:cs typeface="+mn-cs"/>
              </a:rPr>
              <a:t>＜受講者も葛藤を抱えている＞</a:t>
            </a:r>
            <a:endParaRPr kumimoji="1" lang="en-US" altLang="ja-JP" sz="1800" b="1" i="0" u="none" strike="noStrike" kern="1200" cap="none" spc="0" normalizeH="0" baseline="0" noProof="0" dirty="0">
              <a:ln>
                <a:noFill/>
              </a:ln>
              <a:solidFill>
                <a:prstClr val="black"/>
              </a:solidFill>
              <a:effectLst/>
              <a:uLnTx/>
              <a:uFillTx/>
              <a:latin typeface="Segoe UI"/>
              <a:ea typeface="メイリオ"/>
              <a:cs typeface="+mn-cs"/>
            </a:endParaRPr>
          </a:p>
          <a:p>
            <a:pPr marL="0" marR="0" lvl="0" indent="0" algn="l" defTabSz="914400" rtl="0" eaLnBrk="1" fontAlgn="auto" latinLnBrk="0" hangingPunct="1">
              <a:lnSpc>
                <a:spcPct val="100000"/>
              </a:lnSpc>
              <a:spcBef>
                <a:spcPts val="120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Segoe UI"/>
                <a:ea typeface="メイリオ"/>
                <a:cs typeface="+mn-cs"/>
              </a:rPr>
              <a:t>○</a:t>
            </a:r>
            <a:r>
              <a:rPr kumimoji="1" lang="ja-JP" altLang="en-US" dirty="0">
                <a:solidFill>
                  <a:prstClr val="black"/>
                </a:solidFill>
                <a:latin typeface="Segoe UI"/>
                <a:ea typeface="メイリオ"/>
              </a:rPr>
              <a:t>福祉に関する経験は無くても、日常生活や地域活動でこうした方々の存在に気づき、</a:t>
            </a:r>
            <a:endParaRPr kumimoji="1" lang="en-US" altLang="ja-JP" dirty="0">
              <a:solidFill>
                <a:prstClr val="black"/>
              </a:solidFill>
              <a:latin typeface="Segoe UI"/>
              <a:ea typeface="メイリオ"/>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dirty="0">
                <a:solidFill>
                  <a:prstClr val="black"/>
                </a:solidFill>
                <a:latin typeface="Segoe UI"/>
                <a:ea typeface="メイリオ"/>
              </a:rPr>
              <a:t>　</a:t>
            </a:r>
            <a:r>
              <a:rPr kumimoji="1" lang="ja-JP" altLang="en-US" u="sng" dirty="0">
                <a:solidFill>
                  <a:prstClr val="black"/>
                </a:solidFill>
                <a:latin typeface="Segoe UI"/>
                <a:ea typeface="メイリオ"/>
              </a:rPr>
              <a:t>自分がどのように行動すれば良いのか、葛藤を抱えた経験が１度はあると思われます。</a:t>
            </a:r>
            <a:endParaRPr kumimoji="1" lang="en-US" altLang="ja-JP" u="sng" dirty="0">
              <a:solidFill>
                <a:prstClr val="black"/>
              </a:solidFill>
              <a:latin typeface="Segoe UI"/>
              <a:ea typeface="メイリオ"/>
            </a:endParaRPr>
          </a:p>
          <a:p>
            <a:pPr marL="0" marR="0" lvl="0" indent="0" algn="l" defTabSz="914400" rtl="0" eaLnBrk="1" fontAlgn="auto" latinLnBrk="0" hangingPunct="1">
              <a:lnSpc>
                <a:spcPct val="100000"/>
              </a:lnSpc>
              <a:spcBef>
                <a:spcPts val="3600"/>
              </a:spcBef>
              <a:spcAft>
                <a:spcPts val="0"/>
              </a:spcAft>
              <a:buClrTx/>
              <a:buSzTx/>
              <a:buFontTx/>
              <a:buNone/>
              <a:tabLst/>
              <a:defRPr/>
            </a:pPr>
            <a:r>
              <a:rPr kumimoji="1" lang="ja-JP" altLang="en-US" b="1" dirty="0">
                <a:solidFill>
                  <a:prstClr val="black"/>
                </a:solidFill>
                <a:latin typeface="Segoe UI"/>
                <a:ea typeface="メイリオ"/>
              </a:rPr>
              <a:t>＜ロールプレイの意図＞</a:t>
            </a:r>
            <a:endParaRPr kumimoji="1" lang="en-US" altLang="ja-JP" b="1" dirty="0">
              <a:solidFill>
                <a:prstClr val="black"/>
              </a:solidFill>
              <a:latin typeface="Segoe UI"/>
              <a:ea typeface="メイリオ"/>
            </a:endParaRPr>
          </a:p>
          <a:p>
            <a:pPr marL="0" marR="0" lvl="0" indent="0" algn="l" defTabSz="914400" rtl="0" eaLnBrk="1" fontAlgn="auto" latinLnBrk="0" hangingPunct="1">
              <a:lnSpc>
                <a:spcPct val="100000"/>
              </a:lnSpc>
              <a:spcBef>
                <a:spcPts val="1200"/>
              </a:spcBef>
              <a:spcAft>
                <a:spcPts val="0"/>
              </a:spcAft>
              <a:buClrTx/>
              <a:buSzTx/>
              <a:buFontTx/>
              <a:buNone/>
              <a:tabLst/>
              <a:defRPr/>
            </a:pPr>
            <a:r>
              <a:rPr kumimoji="1" lang="ja-JP" altLang="en-US" dirty="0">
                <a:solidFill>
                  <a:prstClr val="black"/>
                </a:solidFill>
                <a:latin typeface="Segoe UI"/>
                <a:ea typeface="メイリオ"/>
              </a:rPr>
              <a:t>○ “自分” や “自分と違う人” の心の中の葛藤を演じ、気づきを得ます。</a:t>
            </a:r>
            <a:endParaRPr kumimoji="1" lang="en-US" altLang="ja-JP" dirty="0">
              <a:solidFill>
                <a:prstClr val="black"/>
              </a:solidFill>
              <a:latin typeface="Segoe UI"/>
              <a:ea typeface="メイリオ"/>
            </a:endParaRPr>
          </a:p>
          <a:p>
            <a:pPr marL="0" marR="0" lvl="0" indent="0" algn="l" defTabSz="914400" rtl="0" eaLnBrk="1" fontAlgn="auto" latinLnBrk="0" hangingPunct="1">
              <a:lnSpc>
                <a:spcPct val="100000"/>
              </a:lnSpc>
              <a:spcBef>
                <a:spcPts val="1200"/>
              </a:spcBef>
              <a:spcAft>
                <a:spcPts val="0"/>
              </a:spcAft>
              <a:buClrTx/>
              <a:buSzTx/>
              <a:buFontTx/>
              <a:buNone/>
              <a:tabLst/>
              <a:defRPr/>
            </a:pPr>
            <a:r>
              <a:rPr kumimoji="1" lang="ja-JP" altLang="en-US" dirty="0">
                <a:solidFill>
                  <a:prstClr val="black"/>
                </a:solidFill>
                <a:latin typeface="Segoe UI"/>
                <a:ea typeface="メイリオ"/>
              </a:rPr>
              <a:t>○</a:t>
            </a:r>
            <a:r>
              <a:rPr kumimoji="1" lang="ja-JP" altLang="en-US" u="sng" dirty="0">
                <a:solidFill>
                  <a:prstClr val="black"/>
                </a:solidFill>
                <a:latin typeface="Segoe UI"/>
                <a:ea typeface="メイリオ"/>
              </a:rPr>
              <a:t>登場人物①は受講者、登場人物②は地域で声を挙げづらい方をイメージ</a:t>
            </a:r>
            <a:r>
              <a:rPr kumimoji="1" lang="ja-JP" altLang="en-US" dirty="0">
                <a:solidFill>
                  <a:prstClr val="black"/>
                </a:solidFill>
                <a:latin typeface="Segoe UI"/>
                <a:ea typeface="メイリオ"/>
              </a:rPr>
              <a:t>しています。</a:t>
            </a:r>
          </a:p>
        </p:txBody>
      </p:sp>
      <p:sp>
        <p:nvSpPr>
          <p:cNvPr id="7" name="テキスト ボックス 6">
            <a:extLst>
              <a:ext uri="{FF2B5EF4-FFF2-40B4-BE49-F238E27FC236}">
                <a16:creationId xmlns:a16="http://schemas.microsoft.com/office/drawing/2014/main" id="{F5E6B731-574F-8211-8574-FCA984DE4621}"/>
              </a:ext>
            </a:extLst>
          </p:cNvPr>
          <p:cNvSpPr txBox="1"/>
          <p:nvPr/>
        </p:nvSpPr>
        <p:spPr>
          <a:xfrm>
            <a:off x="9182591" y="576963"/>
            <a:ext cx="45076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prstClr val="white"/>
                </a:solidFill>
                <a:effectLst/>
                <a:uLnTx/>
                <a:uFillTx/>
                <a:latin typeface="Segoe UI"/>
                <a:ea typeface="メイリオ"/>
                <a:cs typeface="+mn-cs"/>
              </a:rPr>
              <a:t>13</a:t>
            </a:r>
            <a:endParaRPr kumimoji="1" lang="ja-JP" altLang="en-US" sz="1800" b="1" i="0" u="none" strike="noStrike" kern="1200" cap="none" spc="0" normalizeH="0" baseline="0" noProof="0" dirty="0">
              <a:ln>
                <a:noFill/>
              </a:ln>
              <a:solidFill>
                <a:prstClr val="white"/>
              </a:solidFill>
              <a:effectLst/>
              <a:uLnTx/>
              <a:uFillTx/>
              <a:latin typeface="Segoe UI"/>
              <a:ea typeface="メイリオ"/>
              <a:cs typeface="+mn-cs"/>
            </a:endParaRPr>
          </a:p>
        </p:txBody>
      </p:sp>
    </p:spTree>
    <p:extLst>
      <p:ext uri="{BB962C8B-B14F-4D97-AF65-F5344CB8AC3E}">
        <p14:creationId xmlns:p14="http://schemas.microsoft.com/office/powerpoint/2010/main" val="4171889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15E8223B-C856-FE79-0A9A-63FD0B114F30}"/>
              </a:ext>
            </a:extLst>
          </p:cNvPr>
          <p:cNvSpPr/>
          <p:nvPr/>
        </p:nvSpPr>
        <p:spPr>
          <a:xfrm>
            <a:off x="0" y="243064"/>
            <a:ext cx="478172" cy="796954"/>
          </a:xfrm>
          <a:prstGeom prst="rect">
            <a:avLst/>
          </a:prstGeom>
          <a:solidFill>
            <a:srgbClr val="F8A1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3" name="楕円 2">
            <a:extLst>
              <a:ext uri="{FF2B5EF4-FFF2-40B4-BE49-F238E27FC236}">
                <a16:creationId xmlns:a16="http://schemas.microsoft.com/office/drawing/2014/main" id="{84F9400D-DE67-B518-B305-239A80F54F91}"/>
              </a:ext>
            </a:extLst>
          </p:cNvPr>
          <p:cNvSpPr/>
          <p:nvPr/>
        </p:nvSpPr>
        <p:spPr>
          <a:xfrm>
            <a:off x="9137973" y="500018"/>
            <a:ext cx="540000" cy="540000"/>
          </a:xfrm>
          <a:prstGeom prst="ellipse">
            <a:avLst/>
          </a:prstGeom>
          <a:solidFill>
            <a:srgbClr val="F8A1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prstClr val="white"/>
              </a:solidFill>
              <a:effectLst/>
              <a:uLnTx/>
              <a:uFillTx/>
              <a:latin typeface="Segoe UI"/>
              <a:ea typeface="メイリオ" panose="020B0604030504040204" pitchFamily="50" charset="-128"/>
              <a:cs typeface="+mn-cs"/>
            </a:endParaRPr>
          </a:p>
        </p:txBody>
      </p:sp>
      <p:sp>
        <p:nvSpPr>
          <p:cNvPr id="4" name="テキスト ボックス 3">
            <a:extLst>
              <a:ext uri="{FF2B5EF4-FFF2-40B4-BE49-F238E27FC236}">
                <a16:creationId xmlns:a16="http://schemas.microsoft.com/office/drawing/2014/main" id="{D49272A9-1D66-A131-6436-1D6235145EAE}"/>
              </a:ext>
            </a:extLst>
          </p:cNvPr>
          <p:cNvSpPr txBox="1"/>
          <p:nvPr/>
        </p:nvSpPr>
        <p:spPr>
          <a:xfrm>
            <a:off x="696286" y="516471"/>
            <a:ext cx="686656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dirty="0">
                <a:solidFill>
                  <a:srgbClr val="F8A10A"/>
                </a:solidFill>
                <a:latin typeface="Segoe UI"/>
                <a:ea typeface="メイリオ"/>
              </a:rPr>
              <a:t>ロールプレイ</a:t>
            </a:r>
            <a:r>
              <a:rPr kumimoji="1" lang="ja-JP" altLang="en-US" sz="3200" b="1" i="0" u="none" strike="noStrike" kern="1200" cap="none" spc="0" normalizeH="0" baseline="0" noProof="0" dirty="0">
                <a:ln>
                  <a:noFill/>
                </a:ln>
                <a:solidFill>
                  <a:srgbClr val="F8A10A"/>
                </a:solidFill>
                <a:effectLst/>
                <a:uLnTx/>
                <a:uFillTx/>
                <a:latin typeface="Segoe UI"/>
                <a:ea typeface="メイリオ"/>
                <a:cs typeface="+mn-cs"/>
              </a:rPr>
              <a:t>の方法</a:t>
            </a:r>
          </a:p>
        </p:txBody>
      </p:sp>
      <p:sp>
        <p:nvSpPr>
          <p:cNvPr id="6" name="テキスト ボックス 5">
            <a:extLst>
              <a:ext uri="{FF2B5EF4-FFF2-40B4-BE49-F238E27FC236}">
                <a16:creationId xmlns:a16="http://schemas.microsoft.com/office/drawing/2014/main" id="{F5F47379-BD5A-B2D3-4B7F-C146ED4AC70A}"/>
              </a:ext>
            </a:extLst>
          </p:cNvPr>
          <p:cNvSpPr txBox="1"/>
          <p:nvPr/>
        </p:nvSpPr>
        <p:spPr>
          <a:xfrm>
            <a:off x="388746" y="1430531"/>
            <a:ext cx="9379508" cy="455509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200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Segoe UI"/>
                <a:ea typeface="メイリオ"/>
                <a:cs typeface="+mn-cs"/>
              </a:rPr>
              <a:t>＜ロールプレイの流れ＞</a:t>
            </a:r>
            <a:endParaRPr kumimoji="1" lang="en-US" altLang="ja-JP" sz="1800" b="1" i="0" u="none" strike="noStrike" kern="1200" cap="none" spc="0" normalizeH="0" baseline="0" noProof="0" dirty="0">
              <a:ln>
                <a:noFill/>
              </a:ln>
              <a:solidFill>
                <a:prstClr val="black"/>
              </a:solidFill>
              <a:effectLst/>
              <a:uLnTx/>
              <a:uFillTx/>
              <a:latin typeface="Segoe UI"/>
              <a:ea typeface="メイリオ"/>
              <a:cs typeface="+mn-cs"/>
            </a:endParaRPr>
          </a:p>
          <a:p>
            <a:pPr marL="0" marR="0" lvl="0" indent="0" algn="l" defTabSz="914400" rtl="0" eaLnBrk="1" fontAlgn="auto" latinLnBrk="0" hangingPunct="1">
              <a:lnSpc>
                <a:spcPct val="100000"/>
              </a:lnSpc>
              <a:spcBef>
                <a:spcPts val="1200"/>
              </a:spcBef>
              <a:spcAft>
                <a:spcPts val="0"/>
              </a:spcAft>
              <a:buClrTx/>
              <a:buSzTx/>
              <a:buFontTx/>
              <a:buNone/>
              <a:tabLst/>
              <a:defRPr/>
            </a:pPr>
            <a:r>
              <a:rPr kumimoji="1" lang="ja-JP" altLang="en-US" dirty="0">
                <a:solidFill>
                  <a:prstClr val="black"/>
                </a:solidFill>
                <a:latin typeface="Segoe UI"/>
                <a:ea typeface="メイリオ"/>
              </a:rPr>
              <a:t>　①受講者全員で登場人物のプロフィールを読む</a:t>
            </a:r>
            <a:endParaRPr kumimoji="1" lang="en-US" altLang="ja-JP" dirty="0">
              <a:solidFill>
                <a:prstClr val="black"/>
              </a:solidFill>
              <a:latin typeface="Segoe UI"/>
              <a:ea typeface="メイリオ"/>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dirty="0">
                <a:solidFill>
                  <a:prstClr val="black"/>
                </a:solidFill>
                <a:latin typeface="Segoe UI"/>
                <a:ea typeface="メイリオ"/>
              </a:rPr>
              <a:t>　②</a:t>
            </a:r>
            <a:r>
              <a:rPr kumimoji="1" lang="ja-JP" altLang="en-US" sz="1800" b="0" i="0" u="none" strike="noStrike" kern="1200" cap="none" spc="0" normalizeH="0" baseline="0" noProof="0" dirty="0">
                <a:ln>
                  <a:noFill/>
                </a:ln>
                <a:solidFill>
                  <a:prstClr val="black"/>
                </a:solidFill>
                <a:effectLst/>
                <a:uLnTx/>
                <a:uFillTx/>
                <a:latin typeface="Segoe UI"/>
                <a:ea typeface="メイリオ"/>
                <a:cs typeface="+mn-cs"/>
              </a:rPr>
              <a:t>受講者全員でセリフを確認する</a:t>
            </a:r>
            <a:endParaRPr kumimoji="1" lang="en-US" altLang="ja-JP" sz="1800" b="0" i="0" u="none" strike="noStrike" kern="1200" cap="none" spc="0" normalizeH="0" baseline="0" noProof="0" dirty="0">
              <a:ln>
                <a:noFill/>
              </a:ln>
              <a:solidFill>
                <a:prstClr val="black"/>
              </a:solidFill>
              <a:effectLst/>
              <a:uLnTx/>
              <a:uFillTx/>
              <a:latin typeface="Segoe UI"/>
              <a:ea typeface="メイリオ"/>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dirty="0">
                <a:solidFill>
                  <a:prstClr val="black"/>
                </a:solidFill>
                <a:latin typeface="Segoe UI"/>
                <a:ea typeface="メイリオ"/>
              </a:rPr>
              <a:t>　③役割を決める（登場人物２人・観察役１人）</a:t>
            </a:r>
            <a:endParaRPr kumimoji="1" lang="en-US" altLang="ja-JP" dirty="0">
              <a:solidFill>
                <a:prstClr val="black"/>
              </a:solidFill>
              <a:latin typeface="Segoe UI"/>
              <a:ea typeface="メイリオ"/>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dirty="0">
                <a:solidFill>
                  <a:prstClr val="black"/>
                </a:solidFill>
                <a:latin typeface="Segoe UI"/>
                <a:ea typeface="メイリオ"/>
              </a:rPr>
              <a:t>　④</a:t>
            </a:r>
            <a:r>
              <a:rPr kumimoji="1" lang="ja-JP" altLang="en-US" sz="1800" b="0" i="0" u="none" strike="noStrike" kern="1200" cap="none" spc="0" normalizeH="0" baseline="0" noProof="0" dirty="0">
                <a:ln>
                  <a:noFill/>
                </a:ln>
                <a:solidFill>
                  <a:prstClr val="black"/>
                </a:solidFill>
                <a:effectLst/>
                <a:uLnTx/>
                <a:uFillTx/>
                <a:latin typeface="Segoe UI"/>
                <a:ea typeface="メイリオ"/>
                <a:cs typeface="+mn-cs"/>
              </a:rPr>
              <a:t>ロールプレイ</a:t>
            </a:r>
            <a:r>
              <a:rPr kumimoji="1" lang="ja-JP" altLang="en-US" dirty="0">
                <a:solidFill>
                  <a:prstClr val="black"/>
                </a:solidFill>
                <a:latin typeface="Segoe UI"/>
                <a:ea typeface="メイリオ"/>
              </a:rPr>
              <a:t>を行う</a:t>
            </a:r>
            <a:r>
              <a:rPr kumimoji="1" lang="ja-JP" altLang="en-US" sz="1800" b="0" i="0" u="none" strike="noStrike" kern="1200" cap="none" spc="0" normalizeH="0" baseline="0" noProof="0" dirty="0">
                <a:ln>
                  <a:noFill/>
                </a:ln>
                <a:solidFill>
                  <a:prstClr val="black"/>
                </a:solidFill>
                <a:effectLst/>
                <a:uLnTx/>
                <a:uFillTx/>
                <a:latin typeface="Segoe UI"/>
                <a:ea typeface="メイリオ"/>
                <a:cs typeface="+mn-cs"/>
              </a:rPr>
              <a:t>　</a:t>
            </a:r>
            <a:r>
              <a:rPr kumimoji="1" lang="en-US" altLang="ja-JP" sz="1800" b="0" i="0" u="none" strike="noStrike" kern="1200" cap="none" spc="0" normalizeH="0" baseline="0" noProof="0" dirty="0">
                <a:ln>
                  <a:noFill/>
                </a:ln>
                <a:solidFill>
                  <a:prstClr val="black"/>
                </a:solidFill>
                <a:effectLst/>
                <a:uLnTx/>
                <a:uFillTx/>
                <a:latin typeface="Segoe UI"/>
                <a:ea typeface="メイリオ"/>
                <a:cs typeface="+mn-cs"/>
              </a:rPr>
              <a:t>※</a:t>
            </a:r>
            <a:r>
              <a:rPr kumimoji="1" lang="ja-JP" altLang="en-US" sz="1800" b="0" i="0" u="sng" strike="noStrike" kern="1200" cap="none" spc="0" normalizeH="0" baseline="0" noProof="0" dirty="0">
                <a:ln>
                  <a:noFill/>
                </a:ln>
                <a:solidFill>
                  <a:prstClr val="black"/>
                </a:solidFill>
                <a:effectLst/>
                <a:uLnTx/>
                <a:uFillTx/>
                <a:latin typeface="Segoe UI"/>
                <a:ea typeface="メイリオ"/>
                <a:cs typeface="+mn-cs"/>
              </a:rPr>
              <a:t>受講者</a:t>
            </a:r>
            <a:r>
              <a:rPr kumimoji="1" lang="ja-JP" altLang="en-US" u="sng" dirty="0">
                <a:solidFill>
                  <a:prstClr val="black"/>
                </a:solidFill>
                <a:latin typeface="Segoe UI"/>
                <a:ea typeface="メイリオ"/>
              </a:rPr>
              <a:t>は登場人物と観察役のすべての</a:t>
            </a:r>
            <a:r>
              <a:rPr kumimoji="1" lang="ja-JP" altLang="en-US" sz="1800" b="0" i="0" u="sng" strike="noStrike" kern="1200" cap="none" spc="0" normalizeH="0" baseline="0" noProof="0" dirty="0">
                <a:ln>
                  <a:noFill/>
                </a:ln>
                <a:solidFill>
                  <a:prstClr val="black"/>
                </a:solidFill>
                <a:effectLst/>
                <a:uLnTx/>
                <a:uFillTx/>
                <a:latin typeface="Segoe UI"/>
                <a:ea typeface="メイリオ"/>
                <a:cs typeface="+mn-cs"/>
              </a:rPr>
              <a:t>役割を経験します。</a:t>
            </a:r>
            <a:endParaRPr kumimoji="1" lang="en-US" altLang="ja-JP" sz="1800" b="0" i="0" u="sng" strike="noStrike" kern="1200" cap="none" spc="0" normalizeH="0" baseline="0" noProof="0" dirty="0">
              <a:ln>
                <a:noFill/>
              </a:ln>
              <a:solidFill>
                <a:prstClr val="black"/>
              </a:solidFill>
              <a:effectLst/>
              <a:uLnTx/>
              <a:uFillTx/>
              <a:latin typeface="Segoe UI"/>
              <a:ea typeface="メイリオ"/>
              <a:cs typeface="+mn-cs"/>
            </a:endParaRPr>
          </a:p>
          <a:p>
            <a:pPr marL="0" marR="0" lvl="0" indent="0" algn="l" defTabSz="914400" rtl="0" eaLnBrk="1" fontAlgn="auto" latinLnBrk="0" hangingPunct="1">
              <a:lnSpc>
                <a:spcPct val="100000"/>
              </a:lnSpc>
              <a:spcBef>
                <a:spcPts val="360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Segoe UI"/>
                <a:ea typeface="メイリオ"/>
                <a:cs typeface="+mn-cs"/>
              </a:rPr>
              <a:t>＜観察役の役割＞</a:t>
            </a:r>
            <a:endParaRPr kumimoji="1" lang="en-US" altLang="ja-JP" sz="1800" b="1" i="0" u="none" strike="noStrike" kern="1200" cap="none" spc="0" normalizeH="0" baseline="0" noProof="0" dirty="0">
              <a:ln>
                <a:noFill/>
              </a:ln>
              <a:solidFill>
                <a:prstClr val="black"/>
              </a:solidFill>
              <a:effectLst/>
              <a:uLnTx/>
              <a:uFillTx/>
              <a:latin typeface="Segoe UI"/>
              <a:ea typeface="メイリオ"/>
              <a:cs typeface="+mn-cs"/>
            </a:endParaRPr>
          </a:p>
          <a:p>
            <a:pPr marL="0" marR="0" lvl="0" indent="0" algn="l" defTabSz="914400" rtl="0" eaLnBrk="1" fontAlgn="auto" latinLnBrk="0" hangingPunct="1">
              <a:lnSpc>
                <a:spcPct val="100000"/>
              </a:lnSpc>
              <a:spcBef>
                <a:spcPts val="1200"/>
              </a:spcBef>
              <a:spcAft>
                <a:spcPts val="0"/>
              </a:spcAft>
              <a:buClrTx/>
              <a:buSzTx/>
              <a:buFontTx/>
              <a:buNone/>
              <a:tabLst/>
              <a:defRPr/>
            </a:pPr>
            <a:r>
              <a:rPr kumimoji="1" lang="ja-JP" altLang="en-US" dirty="0">
                <a:solidFill>
                  <a:prstClr val="black"/>
                </a:solidFill>
                <a:latin typeface="Segoe UI"/>
                <a:ea typeface="メイリオ"/>
              </a:rPr>
              <a:t>○</a:t>
            </a:r>
            <a:r>
              <a:rPr kumimoji="1" lang="ja-JP" altLang="en-US" u="sng" dirty="0">
                <a:solidFill>
                  <a:prstClr val="black"/>
                </a:solidFill>
                <a:latin typeface="Segoe UI"/>
                <a:ea typeface="メイリオ"/>
              </a:rPr>
              <a:t>他の受講者が演じる様子を客観的に見て、過去や現在の自分を振り返ること</a:t>
            </a:r>
            <a:r>
              <a:rPr kumimoji="1" lang="ja-JP" altLang="en-US" dirty="0">
                <a:solidFill>
                  <a:prstClr val="black"/>
                </a:solidFill>
                <a:latin typeface="Segoe UI"/>
                <a:ea typeface="メイリオ"/>
              </a:rPr>
              <a:t>が役割です。</a:t>
            </a:r>
            <a:endParaRPr kumimoji="1" lang="en-US" altLang="ja-JP" sz="1800" b="0" i="0" u="none" strike="noStrike" kern="1200" cap="none" spc="0" normalizeH="0" baseline="0" noProof="0" dirty="0">
              <a:ln>
                <a:noFill/>
              </a:ln>
              <a:solidFill>
                <a:prstClr val="black"/>
              </a:solidFill>
              <a:effectLst/>
              <a:uLnTx/>
              <a:uFillTx/>
              <a:latin typeface="Segoe UI"/>
              <a:ea typeface="メイリオ"/>
              <a:cs typeface="+mn-cs"/>
            </a:endParaRPr>
          </a:p>
          <a:p>
            <a:pPr marL="0" marR="0" lvl="0" indent="0" algn="l" defTabSz="914400" rtl="0" eaLnBrk="1" fontAlgn="auto" latinLnBrk="0" hangingPunct="1">
              <a:lnSpc>
                <a:spcPct val="100000"/>
              </a:lnSpc>
              <a:spcBef>
                <a:spcPts val="360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Segoe UI"/>
                <a:ea typeface="メイリオ"/>
                <a:cs typeface="+mn-cs"/>
              </a:rPr>
              <a:t>＜お手本の例示＞</a:t>
            </a:r>
            <a:endParaRPr kumimoji="1" lang="en-US" altLang="ja-JP" sz="1800" b="1" i="0" u="none" strike="noStrike" kern="1200" cap="none" spc="0" normalizeH="0" baseline="0" noProof="0" dirty="0">
              <a:ln>
                <a:noFill/>
              </a:ln>
              <a:solidFill>
                <a:prstClr val="black"/>
              </a:solidFill>
              <a:effectLst/>
              <a:uLnTx/>
              <a:uFillTx/>
              <a:latin typeface="Segoe UI"/>
              <a:ea typeface="メイリオ"/>
              <a:cs typeface="+mn-cs"/>
            </a:endParaRPr>
          </a:p>
          <a:p>
            <a:pPr marL="0" marR="0" lvl="0" indent="0" algn="l" defTabSz="914400" rtl="0" eaLnBrk="1" fontAlgn="auto" latinLnBrk="0" hangingPunct="1">
              <a:lnSpc>
                <a:spcPct val="100000"/>
              </a:lnSpc>
              <a:spcBef>
                <a:spcPts val="120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Segoe UI"/>
                <a:ea typeface="メイリオ"/>
                <a:cs typeface="+mn-cs"/>
              </a:rPr>
              <a:t>○受講者がセリフを棒読みせず、感情を込めて読むよう、</a:t>
            </a:r>
            <a:r>
              <a:rPr kumimoji="1" lang="ja-JP" altLang="en-US" dirty="0">
                <a:solidFill>
                  <a:prstClr val="black"/>
                </a:solidFill>
                <a:latin typeface="Segoe UI"/>
                <a:ea typeface="メイリオ"/>
              </a:rPr>
              <a:t>事前に</a:t>
            </a:r>
            <a:r>
              <a:rPr kumimoji="1" lang="ja-JP" altLang="en-US" sz="1800" b="0" i="0" u="none" strike="noStrike" kern="1200" cap="none" spc="0" normalizeH="0" baseline="0" noProof="0" dirty="0">
                <a:ln>
                  <a:noFill/>
                </a:ln>
                <a:solidFill>
                  <a:prstClr val="black"/>
                </a:solidFill>
                <a:effectLst/>
                <a:uLnTx/>
                <a:uFillTx/>
                <a:latin typeface="Segoe UI"/>
                <a:ea typeface="メイリオ"/>
                <a:cs typeface="+mn-cs"/>
              </a:rPr>
              <a:t>ファシリテーターが</a:t>
            </a:r>
            <a:endParaRPr kumimoji="1" lang="en-US" altLang="ja-JP" sz="1800" b="0" i="0" u="none" strike="noStrike" kern="1200" cap="none" spc="0" normalizeH="0" baseline="0" noProof="0" dirty="0">
              <a:ln>
                <a:noFill/>
              </a:ln>
              <a:solidFill>
                <a:prstClr val="black"/>
              </a:solidFill>
              <a:effectLst/>
              <a:uLnTx/>
              <a:uFillTx/>
              <a:latin typeface="Segoe UI"/>
              <a:ea typeface="メイリオ"/>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dirty="0">
                <a:solidFill>
                  <a:prstClr val="black"/>
                </a:solidFill>
                <a:latin typeface="Segoe UI"/>
                <a:ea typeface="メイリオ"/>
              </a:rPr>
              <a:t>　お手本を示して</a:t>
            </a:r>
            <a:r>
              <a:rPr kumimoji="1" lang="ja-JP" altLang="en-US" sz="1800" b="0" i="0" u="none" strike="noStrike" kern="1200" cap="none" spc="0" normalizeH="0" baseline="0" noProof="0" dirty="0">
                <a:ln>
                  <a:noFill/>
                </a:ln>
                <a:solidFill>
                  <a:prstClr val="black"/>
                </a:solidFill>
                <a:effectLst/>
                <a:uLnTx/>
                <a:uFillTx/>
                <a:latin typeface="Segoe UI"/>
                <a:ea typeface="メイリオ"/>
                <a:cs typeface="+mn-cs"/>
              </a:rPr>
              <a:t>ください。</a:t>
            </a:r>
            <a:endParaRPr kumimoji="1" lang="en-US" altLang="ja-JP" sz="1800" b="0" i="0" u="none" strike="noStrike" kern="1200" cap="none" spc="0" normalizeH="0" baseline="0" noProof="0" dirty="0">
              <a:ln>
                <a:noFill/>
              </a:ln>
              <a:solidFill>
                <a:prstClr val="black"/>
              </a:solidFill>
              <a:effectLst/>
              <a:uLnTx/>
              <a:uFillTx/>
              <a:latin typeface="Segoe UI"/>
              <a:ea typeface="メイリオ"/>
              <a:cs typeface="+mn-cs"/>
            </a:endParaRPr>
          </a:p>
        </p:txBody>
      </p:sp>
      <p:sp>
        <p:nvSpPr>
          <p:cNvPr id="5" name="テキスト ボックス 4">
            <a:extLst>
              <a:ext uri="{FF2B5EF4-FFF2-40B4-BE49-F238E27FC236}">
                <a16:creationId xmlns:a16="http://schemas.microsoft.com/office/drawing/2014/main" id="{B07E3132-7E06-58B5-14B6-2DC5CC390CB3}"/>
              </a:ext>
            </a:extLst>
          </p:cNvPr>
          <p:cNvSpPr txBox="1"/>
          <p:nvPr/>
        </p:nvSpPr>
        <p:spPr>
          <a:xfrm>
            <a:off x="9182591" y="576963"/>
            <a:ext cx="45076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prstClr val="white"/>
                </a:solidFill>
                <a:effectLst/>
                <a:uLnTx/>
                <a:uFillTx/>
                <a:latin typeface="Segoe UI"/>
                <a:ea typeface="メイリオ"/>
                <a:cs typeface="+mn-cs"/>
              </a:rPr>
              <a:t>14</a:t>
            </a:r>
            <a:endParaRPr kumimoji="1" lang="ja-JP" altLang="en-US" sz="1800" b="1" i="0" u="none" strike="noStrike" kern="1200" cap="none" spc="0" normalizeH="0" baseline="0" noProof="0" dirty="0">
              <a:ln>
                <a:noFill/>
              </a:ln>
              <a:solidFill>
                <a:prstClr val="white"/>
              </a:solidFill>
              <a:effectLst/>
              <a:uLnTx/>
              <a:uFillTx/>
              <a:latin typeface="Segoe UI"/>
              <a:ea typeface="メイリオ"/>
              <a:cs typeface="+mn-cs"/>
            </a:endParaRPr>
          </a:p>
        </p:txBody>
      </p:sp>
    </p:spTree>
    <p:extLst>
      <p:ext uri="{BB962C8B-B14F-4D97-AF65-F5344CB8AC3E}">
        <p14:creationId xmlns:p14="http://schemas.microsoft.com/office/powerpoint/2010/main" val="16773140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01EA5ECA-C2F2-A42B-683E-3DCCD500B0BC}"/>
              </a:ext>
            </a:extLst>
          </p:cNvPr>
          <p:cNvSpPr/>
          <p:nvPr/>
        </p:nvSpPr>
        <p:spPr>
          <a:xfrm>
            <a:off x="0" y="243064"/>
            <a:ext cx="478172" cy="796954"/>
          </a:xfrm>
          <a:prstGeom prst="rect">
            <a:avLst/>
          </a:prstGeom>
          <a:solidFill>
            <a:srgbClr val="F8A1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4" name="楕円 3">
            <a:extLst>
              <a:ext uri="{FF2B5EF4-FFF2-40B4-BE49-F238E27FC236}">
                <a16:creationId xmlns:a16="http://schemas.microsoft.com/office/drawing/2014/main" id="{4E68F306-DCE1-6912-23A6-D7BE553A1732}"/>
              </a:ext>
            </a:extLst>
          </p:cNvPr>
          <p:cNvSpPr/>
          <p:nvPr/>
        </p:nvSpPr>
        <p:spPr>
          <a:xfrm>
            <a:off x="9137973" y="500018"/>
            <a:ext cx="540000" cy="540000"/>
          </a:xfrm>
          <a:prstGeom prst="ellipse">
            <a:avLst/>
          </a:prstGeom>
          <a:solidFill>
            <a:srgbClr val="F8A1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prstClr val="white"/>
              </a:solidFill>
              <a:effectLst/>
              <a:uLnTx/>
              <a:uFillTx/>
              <a:latin typeface="Segoe UI"/>
              <a:ea typeface="メイリオ" panose="020B0604030504040204" pitchFamily="50" charset="-128"/>
              <a:cs typeface="+mn-cs"/>
            </a:endParaRPr>
          </a:p>
        </p:txBody>
      </p:sp>
      <p:sp>
        <p:nvSpPr>
          <p:cNvPr id="2" name="テキスト ボックス 1">
            <a:extLst>
              <a:ext uri="{FF2B5EF4-FFF2-40B4-BE49-F238E27FC236}">
                <a16:creationId xmlns:a16="http://schemas.microsoft.com/office/drawing/2014/main" id="{BA161379-11BC-44B0-5084-4D41A04A475D}"/>
              </a:ext>
            </a:extLst>
          </p:cNvPr>
          <p:cNvSpPr txBox="1"/>
          <p:nvPr/>
        </p:nvSpPr>
        <p:spPr>
          <a:xfrm>
            <a:off x="696286" y="516471"/>
            <a:ext cx="686656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dirty="0">
                <a:solidFill>
                  <a:srgbClr val="F8A10A"/>
                </a:solidFill>
                <a:latin typeface="Segoe UI"/>
                <a:ea typeface="メイリオ"/>
              </a:rPr>
              <a:t>ロールプレイ</a:t>
            </a:r>
            <a:r>
              <a:rPr kumimoji="1" lang="ja-JP" altLang="en-US" sz="3200" b="1" i="0" u="none" strike="noStrike" kern="1200" cap="none" spc="0" normalizeH="0" baseline="0" noProof="0" dirty="0">
                <a:ln>
                  <a:noFill/>
                </a:ln>
                <a:solidFill>
                  <a:srgbClr val="F8A10A"/>
                </a:solidFill>
                <a:effectLst/>
                <a:uLnTx/>
                <a:uFillTx/>
                <a:latin typeface="Segoe UI"/>
                <a:ea typeface="メイリオ"/>
                <a:cs typeface="+mn-cs"/>
              </a:rPr>
              <a:t>の設定</a:t>
            </a:r>
          </a:p>
        </p:txBody>
      </p:sp>
      <p:sp>
        <p:nvSpPr>
          <p:cNvPr id="7" name="テキスト ボックス 6">
            <a:extLst>
              <a:ext uri="{FF2B5EF4-FFF2-40B4-BE49-F238E27FC236}">
                <a16:creationId xmlns:a16="http://schemas.microsoft.com/office/drawing/2014/main" id="{E15E3E8E-ABE4-8E3E-2386-F58758475F0B}"/>
              </a:ext>
            </a:extLst>
          </p:cNvPr>
          <p:cNvSpPr txBox="1"/>
          <p:nvPr/>
        </p:nvSpPr>
        <p:spPr>
          <a:xfrm>
            <a:off x="9182591" y="576963"/>
            <a:ext cx="45076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prstClr val="white"/>
                </a:solidFill>
                <a:effectLst/>
                <a:uLnTx/>
                <a:uFillTx/>
                <a:latin typeface="Segoe UI"/>
                <a:ea typeface="メイリオ"/>
                <a:cs typeface="+mn-cs"/>
              </a:rPr>
              <a:t>15</a:t>
            </a:r>
            <a:endParaRPr kumimoji="1" lang="ja-JP" altLang="en-US" sz="1800" b="1" i="0" u="none" strike="noStrike" kern="1200" cap="none" spc="0" normalizeH="0" baseline="0" noProof="0" dirty="0">
              <a:ln>
                <a:noFill/>
              </a:ln>
              <a:solidFill>
                <a:prstClr val="white"/>
              </a:solidFill>
              <a:effectLst/>
              <a:uLnTx/>
              <a:uFillTx/>
              <a:latin typeface="Segoe UI"/>
              <a:ea typeface="メイリオ"/>
              <a:cs typeface="+mn-cs"/>
            </a:endParaRPr>
          </a:p>
        </p:txBody>
      </p:sp>
      <p:sp>
        <p:nvSpPr>
          <p:cNvPr id="6" name="吹き出し: 角を丸めた四角形 5">
            <a:extLst>
              <a:ext uri="{FF2B5EF4-FFF2-40B4-BE49-F238E27FC236}">
                <a16:creationId xmlns:a16="http://schemas.microsoft.com/office/drawing/2014/main" id="{BD86646A-D1EA-4DF6-61F3-94FEA15DE47C}"/>
              </a:ext>
            </a:extLst>
          </p:cNvPr>
          <p:cNvSpPr/>
          <p:nvPr/>
        </p:nvSpPr>
        <p:spPr>
          <a:xfrm>
            <a:off x="2525523" y="4037894"/>
            <a:ext cx="6274528" cy="396000"/>
          </a:xfrm>
          <a:prstGeom prst="wedgeRoundRectCallout">
            <a:avLst>
              <a:gd name="adj1" fmla="val -56237"/>
              <a:gd name="adj2" fmla="val 38713"/>
              <a:gd name="adj3" fmla="val 16667"/>
            </a:avLst>
          </a:prstGeom>
          <a:solidFill>
            <a:srgbClr val="FBE5D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7C5FA28F-7D3D-657C-858B-6D4CE512CACC}"/>
              </a:ext>
            </a:extLst>
          </p:cNvPr>
          <p:cNvSpPr txBox="1"/>
          <p:nvPr/>
        </p:nvSpPr>
        <p:spPr>
          <a:xfrm>
            <a:off x="545284" y="3791422"/>
            <a:ext cx="461665" cy="1800000"/>
          </a:xfrm>
          <a:prstGeom prst="rect">
            <a:avLst/>
          </a:prstGeom>
          <a:noFill/>
          <a:ln>
            <a:solidFill>
              <a:schemeClr val="tx1"/>
            </a:solidFill>
          </a:ln>
        </p:spPr>
        <p:txBody>
          <a:bodyPr vert="eaVert" wrap="square" rtlCol="0">
            <a:spAutoFit/>
          </a:bodyPr>
          <a:lstStyle/>
          <a:p>
            <a:pPr algn="ctr"/>
            <a:r>
              <a:rPr kumimoji="1" lang="ja-JP" altLang="en-US" dirty="0"/>
              <a:t>登場人物②</a:t>
            </a:r>
          </a:p>
        </p:txBody>
      </p:sp>
      <p:sp>
        <p:nvSpPr>
          <p:cNvPr id="9" name="テキスト ボックス 8">
            <a:extLst>
              <a:ext uri="{FF2B5EF4-FFF2-40B4-BE49-F238E27FC236}">
                <a16:creationId xmlns:a16="http://schemas.microsoft.com/office/drawing/2014/main" id="{53B23DE1-E4F1-FE2C-F136-1671C0B105D9}"/>
              </a:ext>
            </a:extLst>
          </p:cNvPr>
          <p:cNvSpPr txBox="1"/>
          <p:nvPr/>
        </p:nvSpPr>
        <p:spPr>
          <a:xfrm>
            <a:off x="2564334" y="4078298"/>
            <a:ext cx="5759394" cy="369332"/>
          </a:xfrm>
          <a:prstGeom prst="rect">
            <a:avLst/>
          </a:prstGeom>
          <a:noFill/>
        </p:spPr>
        <p:txBody>
          <a:bodyPr wrap="square">
            <a:spAutoFit/>
          </a:bodyPr>
          <a:lstStyle/>
          <a:p>
            <a:r>
              <a:rPr lang="ja-JP" altLang="en-US" dirty="0"/>
              <a:t>足腰が弱くなっても地域で活動を続けたいな。</a:t>
            </a:r>
          </a:p>
        </p:txBody>
      </p:sp>
      <p:sp>
        <p:nvSpPr>
          <p:cNvPr id="10" name="吹き出し: 角を丸めた四角形 9">
            <a:extLst>
              <a:ext uri="{FF2B5EF4-FFF2-40B4-BE49-F238E27FC236}">
                <a16:creationId xmlns:a16="http://schemas.microsoft.com/office/drawing/2014/main" id="{B2A82C2C-403F-E268-27C6-70DCCA65F1EE}"/>
              </a:ext>
            </a:extLst>
          </p:cNvPr>
          <p:cNvSpPr/>
          <p:nvPr/>
        </p:nvSpPr>
        <p:spPr>
          <a:xfrm flipH="1">
            <a:off x="1518407" y="5029791"/>
            <a:ext cx="6227166" cy="396000"/>
          </a:xfrm>
          <a:prstGeom prst="wedgeRoundRectCallout">
            <a:avLst>
              <a:gd name="adj1" fmla="val -56237"/>
              <a:gd name="adj2" fmla="val 41118"/>
              <a:gd name="adj3" fmla="val 16667"/>
            </a:avLst>
          </a:prstGeom>
          <a:solidFill>
            <a:schemeClr val="accent3">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658E268B-EC00-B2E5-E9F1-2CB9DE5B8069}"/>
              </a:ext>
            </a:extLst>
          </p:cNvPr>
          <p:cNvSpPr txBox="1"/>
          <p:nvPr/>
        </p:nvSpPr>
        <p:spPr>
          <a:xfrm flipH="1">
            <a:off x="1554933" y="5068274"/>
            <a:ext cx="5980980" cy="369332"/>
          </a:xfrm>
          <a:prstGeom prst="rect">
            <a:avLst/>
          </a:prstGeom>
          <a:noFill/>
        </p:spPr>
        <p:txBody>
          <a:bodyPr wrap="square">
            <a:spAutoFit/>
          </a:bodyPr>
          <a:lstStyle/>
          <a:p>
            <a:r>
              <a:rPr lang="ja-JP" altLang="en-US" dirty="0"/>
              <a:t>地域で活動を続けることで迷惑を掛けないか不安だな</a:t>
            </a:r>
            <a:r>
              <a:rPr lang="en-US" altLang="ja-JP" dirty="0"/>
              <a:t>...</a:t>
            </a:r>
            <a:r>
              <a:rPr lang="ja-JP" altLang="en-US" dirty="0"/>
              <a:t>。</a:t>
            </a:r>
          </a:p>
        </p:txBody>
      </p:sp>
      <p:sp>
        <p:nvSpPr>
          <p:cNvPr id="12" name="テキスト ボックス 11">
            <a:extLst>
              <a:ext uri="{FF2B5EF4-FFF2-40B4-BE49-F238E27FC236}">
                <a16:creationId xmlns:a16="http://schemas.microsoft.com/office/drawing/2014/main" id="{35B06F20-4980-B5DD-11AF-68A98AE70C78}"/>
              </a:ext>
            </a:extLst>
          </p:cNvPr>
          <p:cNvSpPr txBox="1"/>
          <p:nvPr/>
        </p:nvSpPr>
        <p:spPr>
          <a:xfrm>
            <a:off x="4663466" y="4501010"/>
            <a:ext cx="800219" cy="461665"/>
          </a:xfrm>
          <a:prstGeom prst="rect">
            <a:avLst/>
          </a:prstGeom>
          <a:noFill/>
        </p:spPr>
        <p:txBody>
          <a:bodyPr wrap="none" rtlCol="0">
            <a:spAutoFit/>
          </a:bodyPr>
          <a:lstStyle/>
          <a:p>
            <a:r>
              <a:rPr kumimoji="1" lang="ja-JP" altLang="en-US" sz="2400" dirty="0"/>
              <a:t>ＶＳ</a:t>
            </a:r>
          </a:p>
        </p:txBody>
      </p:sp>
      <p:sp>
        <p:nvSpPr>
          <p:cNvPr id="13" name="テキスト ボックス 12">
            <a:extLst>
              <a:ext uri="{FF2B5EF4-FFF2-40B4-BE49-F238E27FC236}">
                <a16:creationId xmlns:a16="http://schemas.microsoft.com/office/drawing/2014/main" id="{ED492B75-BBFC-A818-4EBB-F0F21981EA0C}"/>
              </a:ext>
            </a:extLst>
          </p:cNvPr>
          <p:cNvSpPr txBox="1"/>
          <p:nvPr/>
        </p:nvSpPr>
        <p:spPr>
          <a:xfrm>
            <a:off x="1317765" y="4509267"/>
            <a:ext cx="1107996" cy="369332"/>
          </a:xfrm>
          <a:prstGeom prst="rect">
            <a:avLst/>
          </a:prstGeom>
          <a:noFill/>
        </p:spPr>
        <p:txBody>
          <a:bodyPr wrap="none" rtlCol="0">
            <a:spAutoFit/>
          </a:bodyPr>
          <a:lstStyle/>
          <a:p>
            <a:r>
              <a:rPr kumimoji="1" lang="ja-JP" altLang="en-US" dirty="0"/>
              <a:t>受講者Ａ</a:t>
            </a:r>
          </a:p>
        </p:txBody>
      </p:sp>
      <p:sp>
        <p:nvSpPr>
          <p:cNvPr id="14" name="テキスト ボックス 13">
            <a:extLst>
              <a:ext uri="{FF2B5EF4-FFF2-40B4-BE49-F238E27FC236}">
                <a16:creationId xmlns:a16="http://schemas.microsoft.com/office/drawing/2014/main" id="{339F416B-B461-2DF9-C66F-4C29DFE71CC5}"/>
              </a:ext>
            </a:extLst>
          </p:cNvPr>
          <p:cNvSpPr txBox="1"/>
          <p:nvPr/>
        </p:nvSpPr>
        <p:spPr>
          <a:xfrm>
            <a:off x="7892297" y="5493319"/>
            <a:ext cx="1107996" cy="369332"/>
          </a:xfrm>
          <a:prstGeom prst="rect">
            <a:avLst/>
          </a:prstGeom>
          <a:noFill/>
        </p:spPr>
        <p:txBody>
          <a:bodyPr wrap="none" rtlCol="0">
            <a:spAutoFit/>
          </a:bodyPr>
          <a:lstStyle/>
          <a:p>
            <a:r>
              <a:rPr kumimoji="1" lang="ja-JP" altLang="en-US" dirty="0"/>
              <a:t>受講者Ｂ</a:t>
            </a:r>
          </a:p>
        </p:txBody>
      </p:sp>
      <p:pic>
        <p:nvPicPr>
          <p:cNvPr id="15" name="図 14" descr="アイコン&#10;&#10;自動的に生成された説明">
            <a:extLst>
              <a:ext uri="{FF2B5EF4-FFF2-40B4-BE49-F238E27FC236}">
                <a16:creationId xmlns:a16="http://schemas.microsoft.com/office/drawing/2014/main" id="{1D5B516E-941C-BC3F-966B-E86C006851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5031" y="3791422"/>
            <a:ext cx="439967" cy="648000"/>
          </a:xfrm>
          <a:prstGeom prst="rect">
            <a:avLst/>
          </a:prstGeom>
        </p:spPr>
      </p:pic>
      <p:pic>
        <p:nvPicPr>
          <p:cNvPr id="16" name="図 15" descr="アイコン&#10;&#10;自動的に生成された説明">
            <a:extLst>
              <a:ext uri="{FF2B5EF4-FFF2-40B4-BE49-F238E27FC236}">
                <a16:creationId xmlns:a16="http://schemas.microsoft.com/office/drawing/2014/main" id="{CF126E4D-DA09-27B3-CC10-B9693FABB7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6213" y="4723806"/>
            <a:ext cx="439967" cy="648000"/>
          </a:xfrm>
          <a:prstGeom prst="rect">
            <a:avLst/>
          </a:prstGeom>
          <a:effectLst>
            <a:glow rad="101600">
              <a:schemeClr val="tx1">
                <a:alpha val="60000"/>
              </a:schemeClr>
            </a:glow>
          </a:effectLst>
        </p:spPr>
      </p:pic>
      <p:sp>
        <p:nvSpPr>
          <p:cNvPr id="17" name="テキスト ボックス 16">
            <a:extLst>
              <a:ext uri="{FF2B5EF4-FFF2-40B4-BE49-F238E27FC236}">
                <a16:creationId xmlns:a16="http://schemas.microsoft.com/office/drawing/2014/main" id="{096C3359-FDD3-5F4A-F1FB-34B9BEF49248}"/>
              </a:ext>
            </a:extLst>
          </p:cNvPr>
          <p:cNvSpPr txBox="1"/>
          <p:nvPr/>
        </p:nvSpPr>
        <p:spPr>
          <a:xfrm>
            <a:off x="1308827" y="6017947"/>
            <a:ext cx="7515134" cy="723275"/>
          </a:xfrm>
          <a:prstGeom prst="rect">
            <a:avLst/>
          </a:prstGeom>
          <a:noFill/>
        </p:spPr>
        <p:txBody>
          <a:bodyPr wrap="square">
            <a:spAutoFit/>
          </a:bodyPr>
          <a:lstStyle/>
          <a:p>
            <a:pPr marL="0" marR="0" lvl="0" indent="0" algn="l" defTabSz="914400" rtl="0" eaLnBrk="1" fontAlgn="auto" latinLnBrk="0" hangingPunct="1">
              <a:lnSpc>
                <a:spcPct val="100000"/>
              </a:lnSpc>
              <a:spcBef>
                <a:spcPts val="2000"/>
              </a:spcBef>
              <a:spcAft>
                <a:spcPts val="0"/>
              </a:spcAft>
              <a:buClrTx/>
              <a:buSzTx/>
              <a:buFontTx/>
              <a:buNone/>
              <a:tabLst/>
              <a:defRPr/>
            </a:pPr>
            <a:r>
              <a:rPr kumimoji="1" lang="en-US" altLang="ja-JP" dirty="0">
                <a:solidFill>
                  <a:prstClr val="black"/>
                </a:solidFill>
                <a:latin typeface="Segoe UI"/>
                <a:ea typeface="メイリオ"/>
              </a:rPr>
              <a:t>※</a:t>
            </a:r>
            <a:r>
              <a:rPr kumimoji="1" lang="ja-JP" altLang="en-US" u="sng" dirty="0">
                <a:solidFill>
                  <a:prstClr val="black"/>
                </a:solidFill>
                <a:latin typeface="Segoe UI"/>
                <a:ea typeface="メイリオ"/>
              </a:rPr>
              <a:t>登場人物１人の心の中の葛藤を受講者２人で演じる設定であり、</a:t>
            </a:r>
            <a:endParaRPr kumimoji="1" lang="en-US" altLang="ja-JP" sz="1800" b="0" i="0" u="sng" strike="noStrike" kern="1200" cap="none" spc="0" normalizeH="0" baseline="0" noProof="0" dirty="0">
              <a:ln>
                <a:noFill/>
              </a:ln>
              <a:solidFill>
                <a:prstClr val="black"/>
              </a:solidFill>
              <a:effectLst/>
              <a:uLnTx/>
              <a:uFillTx/>
              <a:latin typeface="Segoe UI"/>
              <a:ea typeface="メイリオ"/>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dirty="0">
                <a:solidFill>
                  <a:prstClr val="black"/>
                </a:solidFill>
                <a:latin typeface="Segoe UI"/>
                <a:ea typeface="メイリオ"/>
              </a:rPr>
              <a:t>　</a:t>
            </a:r>
            <a:r>
              <a:rPr kumimoji="1" lang="ja-JP" altLang="en-US" u="sng" dirty="0">
                <a:solidFill>
                  <a:prstClr val="black"/>
                </a:solidFill>
                <a:latin typeface="Segoe UI"/>
                <a:ea typeface="メイリオ"/>
              </a:rPr>
              <a:t>登場人物①②</a:t>
            </a:r>
            <a:r>
              <a:rPr kumimoji="1" lang="ja-JP" altLang="en-US" sz="1800" b="0" i="0" u="sng" strike="noStrike" kern="1200" cap="none" spc="0" normalizeH="0" baseline="0" noProof="0" dirty="0">
                <a:ln>
                  <a:noFill/>
                </a:ln>
                <a:solidFill>
                  <a:prstClr val="black"/>
                </a:solidFill>
                <a:effectLst/>
                <a:uLnTx/>
                <a:uFillTx/>
                <a:latin typeface="Segoe UI"/>
                <a:ea typeface="メイリオ"/>
                <a:cs typeface="+mn-cs"/>
              </a:rPr>
              <a:t>が直接会話する設定ではないことに留意してください。</a:t>
            </a:r>
            <a:endParaRPr lang="ja-JP" altLang="en-US" u="sng" dirty="0"/>
          </a:p>
        </p:txBody>
      </p:sp>
      <p:sp>
        <p:nvSpPr>
          <p:cNvPr id="18" name="吹き出し: 角を丸めた四角形 17">
            <a:extLst>
              <a:ext uri="{FF2B5EF4-FFF2-40B4-BE49-F238E27FC236}">
                <a16:creationId xmlns:a16="http://schemas.microsoft.com/office/drawing/2014/main" id="{4493BB26-0D56-4C95-B05D-75D303845491}"/>
              </a:ext>
            </a:extLst>
          </p:cNvPr>
          <p:cNvSpPr/>
          <p:nvPr/>
        </p:nvSpPr>
        <p:spPr>
          <a:xfrm>
            <a:off x="2525523" y="1752927"/>
            <a:ext cx="6274528" cy="396000"/>
          </a:xfrm>
          <a:prstGeom prst="wedgeRoundRectCallout">
            <a:avLst>
              <a:gd name="adj1" fmla="val -55765"/>
              <a:gd name="adj2" fmla="val 33902"/>
              <a:gd name="adj3" fmla="val 16667"/>
            </a:avLst>
          </a:prstGeom>
          <a:solidFill>
            <a:srgbClr val="FBE5D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A53B8AED-789D-6C08-3A7E-584DDD2F5B29}"/>
              </a:ext>
            </a:extLst>
          </p:cNvPr>
          <p:cNvSpPr txBox="1"/>
          <p:nvPr/>
        </p:nvSpPr>
        <p:spPr>
          <a:xfrm>
            <a:off x="545284" y="1499746"/>
            <a:ext cx="461665" cy="1800000"/>
          </a:xfrm>
          <a:prstGeom prst="rect">
            <a:avLst/>
          </a:prstGeom>
          <a:noFill/>
          <a:ln>
            <a:solidFill>
              <a:schemeClr val="tx1"/>
            </a:solidFill>
          </a:ln>
        </p:spPr>
        <p:txBody>
          <a:bodyPr vert="eaVert" wrap="square" rtlCol="0">
            <a:spAutoFit/>
          </a:bodyPr>
          <a:lstStyle/>
          <a:p>
            <a:pPr algn="ctr"/>
            <a:r>
              <a:rPr kumimoji="1" lang="ja-JP" altLang="en-US" dirty="0"/>
              <a:t>登場人物①</a:t>
            </a:r>
          </a:p>
        </p:txBody>
      </p:sp>
      <p:sp>
        <p:nvSpPr>
          <p:cNvPr id="20" name="テキスト ボックス 19">
            <a:extLst>
              <a:ext uri="{FF2B5EF4-FFF2-40B4-BE49-F238E27FC236}">
                <a16:creationId xmlns:a16="http://schemas.microsoft.com/office/drawing/2014/main" id="{2902F1A0-50A9-3DF3-A05A-7C845AEFA3FD}"/>
              </a:ext>
            </a:extLst>
          </p:cNvPr>
          <p:cNvSpPr txBox="1"/>
          <p:nvPr/>
        </p:nvSpPr>
        <p:spPr>
          <a:xfrm>
            <a:off x="2564334" y="1793331"/>
            <a:ext cx="6193772" cy="369332"/>
          </a:xfrm>
          <a:prstGeom prst="rect">
            <a:avLst/>
          </a:prstGeom>
          <a:noFill/>
        </p:spPr>
        <p:txBody>
          <a:bodyPr wrap="square">
            <a:spAutoFit/>
          </a:bodyPr>
          <a:lstStyle/>
          <a:p>
            <a:r>
              <a:rPr lang="ja-JP" altLang="en-US" dirty="0"/>
              <a:t>高齢者の思いを尊重して地域で活動できるようにしたいな。</a:t>
            </a:r>
          </a:p>
        </p:txBody>
      </p:sp>
      <p:sp>
        <p:nvSpPr>
          <p:cNvPr id="21" name="吹き出し: 角を丸めた四角形 20">
            <a:extLst>
              <a:ext uri="{FF2B5EF4-FFF2-40B4-BE49-F238E27FC236}">
                <a16:creationId xmlns:a16="http://schemas.microsoft.com/office/drawing/2014/main" id="{B82E3F15-43FD-DBFA-DF92-8346A4A999EC}"/>
              </a:ext>
            </a:extLst>
          </p:cNvPr>
          <p:cNvSpPr/>
          <p:nvPr/>
        </p:nvSpPr>
        <p:spPr>
          <a:xfrm flipH="1">
            <a:off x="1518407" y="2744824"/>
            <a:ext cx="6227166" cy="396000"/>
          </a:xfrm>
          <a:prstGeom prst="wedgeRoundRectCallout">
            <a:avLst>
              <a:gd name="adj1" fmla="val -55922"/>
              <a:gd name="adj2" fmla="val 38713"/>
              <a:gd name="adj3" fmla="val 16667"/>
            </a:avLst>
          </a:prstGeom>
          <a:solidFill>
            <a:schemeClr val="accent3">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D5C71F8B-9123-F4BC-CE8D-D29D3466794C}"/>
              </a:ext>
            </a:extLst>
          </p:cNvPr>
          <p:cNvSpPr txBox="1"/>
          <p:nvPr/>
        </p:nvSpPr>
        <p:spPr>
          <a:xfrm flipH="1">
            <a:off x="1554933" y="2785228"/>
            <a:ext cx="5980980" cy="369332"/>
          </a:xfrm>
          <a:prstGeom prst="rect">
            <a:avLst/>
          </a:prstGeom>
          <a:noFill/>
        </p:spPr>
        <p:txBody>
          <a:bodyPr wrap="square">
            <a:spAutoFit/>
          </a:bodyPr>
          <a:lstStyle/>
          <a:p>
            <a:r>
              <a:rPr lang="ja-JP" altLang="en-US" dirty="0"/>
              <a:t>足腰の弱った高齢者が地域で活動するのは不安だな</a:t>
            </a:r>
            <a:r>
              <a:rPr lang="en-US" altLang="ja-JP" dirty="0"/>
              <a:t>...</a:t>
            </a:r>
            <a:r>
              <a:rPr lang="ja-JP" altLang="en-US" dirty="0"/>
              <a:t>。</a:t>
            </a:r>
          </a:p>
        </p:txBody>
      </p:sp>
      <p:sp>
        <p:nvSpPr>
          <p:cNvPr id="23" name="テキスト ボックス 22">
            <a:extLst>
              <a:ext uri="{FF2B5EF4-FFF2-40B4-BE49-F238E27FC236}">
                <a16:creationId xmlns:a16="http://schemas.microsoft.com/office/drawing/2014/main" id="{E54D46D7-D04A-C465-04A9-6ABC59964EC9}"/>
              </a:ext>
            </a:extLst>
          </p:cNvPr>
          <p:cNvSpPr txBox="1"/>
          <p:nvPr/>
        </p:nvSpPr>
        <p:spPr>
          <a:xfrm>
            <a:off x="4663466" y="2216043"/>
            <a:ext cx="800219" cy="461665"/>
          </a:xfrm>
          <a:prstGeom prst="rect">
            <a:avLst/>
          </a:prstGeom>
          <a:noFill/>
        </p:spPr>
        <p:txBody>
          <a:bodyPr wrap="none" rtlCol="0">
            <a:spAutoFit/>
          </a:bodyPr>
          <a:lstStyle/>
          <a:p>
            <a:r>
              <a:rPr kumimoji="1" lang="ja-JP" altLang="en-US" sz="2400" dirty="0"/>
              <a:t>ＶＳ</a:t>
            </a:r>
          </a:p>
        </p:txBody>
      </p:sp>
      <p:sp>
        <p:nvSpPr>
          <p:cNvPr id="24" name="テキスト ボックス 23">
            <a:extLst>
              <a:ext uri="{FF2B5EF4-FFF2-40B4-BE49-F238E27FC236}">
                <a16:creationId xmlns:a16="http://schemas.microsoft.com/office/drawing/2014/main" id="{ED53A135-5CA7-899D-7C60-61315EE53BF0}"/>
              </a:ext>
            </a:extLst>
          </p:cNvPr>
          <p:cNvSpPr txBox="1"/>
          <p:nvPr/>
        </p:nvSpPr>
        <p:spPr>
          <a:xfrm>
            <a:off x="1317765" y="2230265"/>
            <a:ext cx="1107996" cy="369332"/>
          </a:xfrm>
          <a:prstGeom prst="rect">
            <a:avLst/>
          </a:prstGeom>
          <a:noFill/>
        </p:spPr>
        <p:txBody>
          <a:bodyPr wrap="none" rtlCol="0">
            <a:spAutoFit/>
          </a:bodyPr>
          <a:lstStyle/>
          <a:p>
            <a:r>
              <a:rPr kumimoji="1" lang="ja-JP" altLang="en-US" dirty="0"/>
              <a:t>受講者Ａ</a:t>
            </a:r>
          </a:p>
        </p:txBody>
      </p:sp>
      <p:sp>
        <p:nvSpPr>
          <p:cNvPr id="25" name="テキスト ボックス 24">
            <a:extLst>
              <a:ext uri="{FF2B5EF4-FFF2-40B4-BE49-F238E27FC236}">
                <a16:creationId xmlns:a16="http://schemas.microsoft.com/office/drawing/2014/main" id="{14FDCFF5-5331-943D-C92E-16C5C5E63BBE}"/>
              </a:ext>
            </a:extLst>
          </p:cNvPr>
          <p:cNvSpPr txBox="1"/>
          <p:nvPr/>
        </p:nvSpPr>
        <p:spPr>
          <a:xfrm>
            <a:off x="7892297" y="3207226"/>
            <a:ext cx="1107996" cy="369332"/>
          </a:xfrm>
          <a:prstGeom prst="rect">
            <a:avLst/>
          </a:prstGeom>
          <a:noFill/>
        </p:spPr>
        <p:txBody>
          <a:bodyPr wrap="none" rtlCol="0">
            <a:spAutoFit/>
          </a:bodyPr>
          <a:lstStyle/>
          <a:p>
            <a:r>
              <a:rPr kumimoji="1" lang="ja-JP" altLang="en-US" dirty="0"/>
              <a:t>受講者Ｂ</a:t>
            </a:r>
          </a:p>
        </p:txBody>
      </p:sp>
      <p:pic>
        <p:nvPicPr>
          <p:cNvPr id="26" name="図 25" descr="アイコン&#10;&#10;自動的に生成された説明">
            <a:extLst>
              <a:ext uri="{FF2B5EF4-FFF2-40B4-BE49-F238E27FC236}">
                <a16:creationId xmlns:a16="http://schemas.microsoft.com/office/drawing/2014/main" id="{6D21F76E-39EE-47A3-71FE-970897675A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46935" y="1499746"/>
            <a:ext cx="438063" cy="648000"/>
          </a:xfrm>
          <a:prstGeom prst="rect">
            <a:avLst/>
          </a:prstGeom>
        </p:spPr>
      </p:pic>
      <p:pic>
        <p:nvPicPr>
          <p:cNvPr id="27" name="図 26" descr="アイコン&#10;&#10;自動的に生成された説明">
            <a:extLst>
              <a:ext uri="{FF2B5EF4-FFF2-40B4-BE49-F238E27FC236}">
                <a16:creationId xmlns:a16="http://schemas.microsoft.com/office/drawing/2014/main" id="{888C0465-0E39-2E61-5E93-4F26ECFACE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27263" y="2474656"/>
            <a:ext cx="438063" cy="648000"/>
          </a:xfrm>
          <a:prstGeom prst="rect">
            <a:avLst/>
          </a:prstGeom>
          <a:effectLst>
            <a:glow rad="76200">
              <a:schemeClr val="tx1">
                <a:alpha val="60000"/>
              </a:schemeClr>
            </a:glow>
          </a:effectLst>
        </p:spPr>
      </p:pic>
    </p:spTree>
    <p:extLst>
      <p:ext uri="{BB962C8B-B14F-4D97-AF65-F5344CB8AC3E}">
        <p14:creationId xmlns:p14="http://schemas.microsoft.com/office/powerpoint/2010/main" val="363907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5843E14-430A-DAB2-6DF8-0B7B5B903292}"/>
              </a:ext>
            </a:extLst>
          </p:cNvPr>
          <p:cNvSpPr/>
          <p:nvPr/>
        </p:nvSpPr>
        <p:spPr>
          <a:xfrm>
            <a:off x="0" y="2220876"/>
            <a:ext cx="9906000" cy="1912907"/>
          </a:xfrm>
          <a:prstGeom prst="rect">
            <a:avLst/>
          </a:prstGeom>
          <a:solidFill>
            <a:srgbClr val="F8A1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講師用手引書の活用に当たって</a:t>
            </a:r>
          </a:p>
        </p:txBody>
      </p:sp>
    </p:spTree>
    <p:extLst>
      <p:ext uri="{BB962C8B-B14F-4D97-AF65-F5344CB8AC3E}">
        <p14:creationId xmlns:p14="http://schemas.microsoft.com/office/powerpoint/2010/main" val="19066794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01EA5ECA-C2F2-A42B-683E-3DCCD500B0BC}"/>
              </a:ext>
            </a:extLst>
          </p:cNvPr>
          <p:cNvSpPr/>
          <p:nvPr/>
        </p:nvSpPr>
        <p:spPr>
          <a:xfrm>
            <a:off x="0" y="243064"/>
            <a:ext cx="478172" cy="796954"/>
          </a:xfrm>
          <a:prstGeom prst="rect">
            <a:avLst/>
          </a:prstGeom>
          <a:solidFill>
            <a:srgbClr val="F8A1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2" name="テキスト ボックス 1">
            <a:extLst>
              <a:ext uri="{FF2B5EF4-FFF2-40B4-BE49-F238E27FC236}">
                <a16:creationId xmlns:a16="http://schemas.microsoft.com/office/drawing/2014/main" id="{C7E5F6CD-9A04-F578-FC6A-8511A40B3100}"/>
              </a:ext>
            </a:extLst>
          </p:cNvPr>
          <p:cNvSpPr txBox="1"/>
          <p:nvPr/>
        </p:nvSpPr>
        <p:spPr>
          <a:xfrm>
            <a:off x="696286" y="516471"/>
            <a:ext cx="686656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F8A10A"/>
                </a:solidFill>
                <a:effectLst/>
                <a:uLnTx/>
                <a:uFillTx/>
                <a:latin typeface="Segoe UI"/>
                <a:ea typeface="メイリオ"/>
                <a:cs typeface="+mn-cs"/>
              </a:rPr>
              <a:t>個人ワーク</a:t>
            </a:r>
          </a:p>
        </p:txBody>
      </p:sp>
      <p:sp>
        <p:nvSpPr>
          <p:cNvPr id="6" name="楕円 5">
            <a:extLst>
              <a:ext uri="{FF2B5EF4-FFF2-40B4-BE49-F238E27FC236}">
                <a16:creationId xmlns:a16="http://schemas.microsoft.com/office/drawing/2014/main" id="{2C076FC2-DE48-A663-AD1B-C9D90647A9F5}"/>
              </a:ext>
            </a:extLst>
          </p:cNvPr>
          <p:cNvSpPr/>
          <p:nvPr/>
        </p:nvSpPr>
        <p:spPr>
          <a:xfrm>
            <a:off x="9137973" y="500018"/>
            <a:ext cx="540000" cy="540000"/>
          </a:xfrm>
          <a:prstGeom prst="ellipse">
            <a:avLst/>
          </a:prstGeom>
          <a:solidFill>
            <a:srgbClr val="F8A1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prstClr val="white"/>
              </a:solidFill>
              <a:effectLst/>
              <a:uLnTx/>
              <a:uFillTx/>
              <a:latin typeface="Segoe UI"/>
              <a:ea typeface="メイリオ" panose="020B0604030504040204" pitchFamily="50" charset="-128"/>
              <a:cs typeface="+mn-cs"/>
            </a:endParaRPr>
          </a:p>
        </p:txBody>
      </p:sp>
      <p:sp>
        <p:nvSpPr>
          <p:cNvPr id="5" name="テキスト ボックス 4">
            <a:extLst>
              <a:ext uri="{FF2B5EF4-FFF2-40B4-BE49-F238E27FC236}">
                <a16:creationId xmlns:a16="http://schemas.microsoft.com/office/drawing/2014/main" id="{A8149EC4-075F-9822-A74F-BF98CE0F7296}"/>
              </a:ext>
            </a:extLst>
          </p:cNvPr>
          <p:cNvSpPr txBox="1"/>
          <p:nvPr/>
        </p:nvSpPr>
        <p:spPr>
          <a:xfrm>
            <a:off x="388746" y="1388586"/>
            <a:ext cx="9517254" cy="38472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1" dirty="0">
                <a:solidFill>
                  <a:prstClr val="black"/>
                </a:solidFill>
                <a:latin typeface="Segoe UI"/>
                <a:ea typeface="メイリオ"/>
              </a:rPr>
              <a:t>＜</a:t>
            </a:r>
            <a:r>
              <a:rPr kumimoji="1" lang="ja-JP" altLang="en-US" sz="1800" b="1" i="0" u="none" strike="noStrike" kern="1200" cap="none" spc="0" normalizeH="0" baseline="0" noProof="0" dirty="0">
                <a:ln>
                  <a:noFill/>
                </a:ln>
                <a:solidFill>
                  <a:prstClr val="black"/>
                </a:solidFill>
                <a:effectLst/>
                <a:uLnTx/>
                <a:uFillTx/>
                <a:latin typeface="Segoe UI"/>
                <a:ea typeface="メイリオ"/>
                <a:cs typeface="+mn-cs"/>
              </a:rPr>
              <a:t>内容</a:t>
            </a:r>
            <a:r>
              <a:rPr kumimoji="1" lang="ja-JP" altLang="en-US" b="1" dirty="0">
                <a:solidFill>
                  <a:prstClr val="black"/>
                </a:solidFill>
                <a:latin typeface="Segoe UI"/>
                <a:ea typeface="メイリオ"/>
              </a:rPr>
              <a:t>＞</a:t>
            </a:r>
            <a:endParaRPr kumimoji="1" lang="en-US" altLang="ja-JP" sz="1800" b="1" i="0" u="none" strike="noStrike" kern="1200" cap="none" spc="0" normalizeH="0" baseline="0" noProof="0" dirty="0">
              <a:ln>
                <a:noFill/>
              </a:ln>
              <a:solidFill>
                <a:prstClr val="black"/>
              </a:solidFill>
              <a:effectLst/>
              <a:uLnTx/>
              <a:uFillTx/>
              <a:latin typeface="Segoe UI"/>
              <a:ea typeface="メイリオ"/>
              <a:cs typeface="+mn-cs"/>
            </a:endParaRPr>
          </a:p>
          <a:p>
            <a:pPr marL="0" marR="0" lvl="0" indent="0" algn="l" defTabSz="914400" rtl="0" eaLnBrk="1" fontAlgn="auto" latinLnBrk="0" hangingPunct="1">
              <a:lnSpc>
                <a:spcPct val="100000"/>
              </a:lnSpc>
              <a:spcBef>
                <a:spcPts val="120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Segoe UI"/>
                <a:ea typeface="メイリオ"/>
                <a:cs typeface="+mn-cs"/>
              </a:rPr>
              <a:t>○登場人物①②の心の中の葛藤について、感じたことを自由に</a:t>
            </a:r>
            <a:r>
              <a:rPr kumimoji="1" lang="ja-JP" altLang="en-US" dirty="0">
                <a:solidFill>
                  <a:prstClr val="black"/>
                </a:solidFill>
                <a:latin typeface="Segoe UI"/>
                <a:ea typeface="メイリオ"/>
              </a:rPr>
              <a:t>書きます。</a:t>
            </a:r>
            <a:endParaRPr kumimoji="1" lang="en-US" altLang="ja-JP" dirty="0">
              <a:solidFill>
                <a:prstClr val="black"/>
              </a:solidFill>
              <a:latin typeface="Segoe UI"/>
              <a:ea typeface="メイリオ"/>
            </a:endParaRPr>
          </a:p>
          <a:p>
            <a:pPr marL="0" marR="0" lvl="0" indent="0" algn="l" defTabSz="914400" rtl="0" eaLnBrk="1" fontAlgn="auto" latinLnBrk="0" hangingPunct="1">
              <a:lnSpc>
                <a:spcPct val="100000"/>
              </a:lnSpc>
              <a:spcBef>
                <a:spcPts val="3600"/>
              </a:spcBef>
              <a:spcAft>
                <a:spcPts val="0"/>
              </a:spcAft>
              <a:buClrTx/>
              <a:buSzTx/>
              <a:buFontTx/>
              <a:buNone/>
              <a:tabLst/>
              <a:defRPr/>
            </a:pPr>
            <a:r>
              <a:rPr kumimoji="1" lang="ja-JP" altLang="en-US" b="1" dirty="0">
                <a:solidFill>
                  <a:prstClr val="black"/>
                </a:solidFill>
                <a:latin typeface="Segoe UI"/>
                <a:ea typeface="メイリオ"/>
              </a:rPr>
              <a:t>＜</a:t>
            </a:r>
            <a:r>
              <a:rPr kumimoji="1" lang="ja-JP" altLang="en-US" sz="1800" b="1" i="0" u="none" strike="noStrike" kern="1200" cap="none" spc="0" normalizeH="0" baseline="0" noProof="0" dirty="0">
                <a:ln>
                  <a:noFill/>
                </a:ln>
                <a:solidFill>
                  <a:prstClr val="black"/>
                </a:solidFill>
                <a:effectLst/>
                <a:uLnTx/>
                <a:uFillTx/>
                <a:latin typeface="Segoe UI"/>
                <a:ea typeface="メイリオ"/>
                <a:cs typeface="+mn-cs"/>
              </a:rPr>
              <a:t>ねらい</a:t>
            </a:r>
            <a:r>
              <a:rPr kumimoji="1" lang="ja-JP" altLang="en-US" b="1" dirty="0">
                <a:solidFill>
                  <a:prstClr val="black"/>
                </a:solidFill>
                <a:latin typeface="Segoe UI"/>
                <a:ea typeface="メイリオ"/>
              </a:rPr>
              <a:t>＞</a:t>
            </a:r>
            <a:endParaRPr kumimoji="1" lang="en-US" altLang="ja-JP" sz="1800" b="1" i="0" u="none" strike="noStrike" kern="1200" cap="none" spc="0" normalizeH="0" baseline="0" noProof="0" dirty="0">
              <a:ln>
                <a:noFill/>
              </a:ln>
              <a:solidFill>
                <a:prstClr val="black"/>
              </a:solidFill>
              <a:effectLst/>
              <a:uLnTx/>
              <a:uFillTx/>
              <a:latin typeface="Segoe UI"/>
              <a:ea typeface="メイリオ"/>
              <a:cs typeface="+mn-cs"/>
            </a:endParaRPr>
          </a:p>
          <a:p>
            <a:pPr marL="0" marR="0" lvl="0" indent="0" algn="l" defTabSz="914400" rtl="0" eaLnBrk="1" fontAlgn="auto" latinLnBrk="0" hangingPunct="1">
              <a:lnSpc>
                <a:spcPct val="100000"/>
              </a:lnSpc>
              <a:spcBef>
                <a:spcPts val="120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Segoe UI"/>
                <a:ea typeface="メイリオ"/>
                <a:cs typeface="+mn-cs"/>
              </a:rPr>
              <a:t>○受講者が登場人物①と自分を</a:t>
            </a:r>
            <a:r>
              <a:rPr kumimoji="1" lang="ja-JP" altLang="en-US" dirty="0">
                <a:solidFill>
                  <a:prstClr val="black"/>
                </a:solidFill>
                <a:latin typeface="Segoe UI"/>
                <a:ea typeface="メイリオ"/>
              </a:rPr>
              <a:t>重ね</a:t>
            </a:r>
            <a:r>
              <a:rPr kumimoji="1" lang="ja-JP" altLang="en-US" sz="1800" b="0" i="0" u="none" strike="noStrike" kern="1200" cap="none" spc="0" normalizeH="0" baseline="0" noProof="0" dirty="0">
                <a:ln>
                  <a:noFill/>
                </a:ln>
                <a:solidFill>
                  <a:prstClr val="black"/>
                </a:solidFill>
                <a:effectLst/>
                <a:uLnTx/>
                <a:uFillTx/>
                <a:latin typeface="Segoe UI"/>
                <a:ea typeface="メイリオ"/>
                <a:cs typeface="+mn-cs"/>
              </a:rPr>
              <a:t>ながら、</a:t>
            </a:r>
            <a:r>
              <a:rPr kumimoji="1" lang="ja-JP" altLang="en-US" sz="1800" b="0" i="0" u="sng" strike="noStrike" kern="1200" cap="none" spc="0" normalizeH="0" baseline="0" noProof="0" dirty="0">
                <a:ln>
                  <a:noFill/>
                </a:ln>
                <a:solidFill>
                  <a:prstClr val="black"/>
                </a:solidFill>
                <a:effectLst/>
                <a:uLnTx/>
                <a:uFillTx/>
                <a:latin typeface="Segoe UI"/>
                <a:ea typeface="メイリオ"/>
                <a:cs typeface="+mn-cs"/>
              </a:rPr>
              <a:t>日常生活や普段取り組んで</a:t>
            </a:r>
            <a:r>
              <a:rPr kumimoji="1" lang="ja-JP" altLang="en-US" u="sng" dirty="0">
                <a:solidFill>
                  <a:prstClr val="black"/>
                </a:solidFill>
                <a:latin typeface="Segoe UI"/>
                <a:ea typeface="メイリオ"/>
              </a:rPr>
              <a:t>いる地域活動を</a:t>
            </a:r>
            <a:endParaRPr kumimoji="1" lang="en-US" altLang="ja-JP" u="sng" dirty="0">
              <a:solidFill>
                <a:prstClr val="black"/>
              </a:solidFill>
              <a:latin typeface="Segoe UI"/>
              <a:ea typeface="メイリオ"/>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dirty="0">
                <a:solidFill>
                  <a:prstClr val="black"/>
                </a:solidFill>
                <a:latin typeface="Segoe UI"/>
                <a:ea typeface="メイリオ"/>
              </a:rPr>
              <a:t>　</a:t>
            </a:r>
            <a:r>
              <a:rPr kumimoji="1" lang="ja-JP" altLang="en-US" u="sng" dirty="0">
                <a:solidFill>
                  <a:prstClr val="black"/>
                </a:solidFill>
                <a:latin typeface="Segoe UI"/>
                <a:ea typeface="メイリオ"/>
              </a:rPr>
              <a:t>振り返ったり、“自分と違う人” も葛藤を抱えていることへの気づきを得ます。</a:t>
            </a:r>
            <a:endParaRPr kumimoji="1" lang="en-US" altLang="ja-JP" u="sng" dirty="0">
              <a:solidFill>
                <a:prstClr val="black"/>
              </a:solidFill>
              <a:latin typeface="Segoe UI"/>
              <a:ea typeface="メイリオ"/>
            </a:endParaRPr>
          </a:p>
          <a:p>
            <a:pPr marL="0" marR="0" lvl="0" indent="0" algn="l" defTabSz="914400" rtl="0" eaLnBrk="1" fontAlgn="auto" latinLnBrk="0" hangingPunct="1">
              <a:lnSpc>
                <a:spcPct val="100000"/>
              </a:lnSpc>
              <a:spcBef>
                <a:spcPts val="3600"/>
              </a:spcBef>
              <a:spcAft>
                <a:spcPts val="0"/>
              </a:spcAft>
              <a:buClrTx/>
              <a:buSzTx/>
              <a:buFontTx/>
              <a:buNone/>
              <a:tabLst/>
              <a:defRPr/>
            </a:pPr>
            <a:r>
              <a:rPr kumimoji="1" lang="ja-JP" altLang="en-US" b="1" dirty="0">
                <a:solidFill>
                  <a:prstClr val="black"/>
                </a:solidFill>
                <a:latin typeface="Segoe UI"/>
                <a:ea typeface="メイリオ"/>
              </a:rPr>
              <a:t>＜</a:t>
            </a:r>
            <a:r>
              <a:rPr kumimoji="1" lang="ja-JP" altLang="en-US" sz="1800" b="1" i="0" u="none" strike="noStrike" kern="1200" cap="none" spc="0" normalizeH="0" baseline="0" noProof="0" dirty="0">
                <a:ln>
                  <a:noFill/>
                </a:ln>
                <a:solidFill>
                  <a:prstClr val="black"/>
                </a:solidFill>
                <a:effectLst/>
                <a:uLnTx/>
                <a:uFillTx/>
                <a:latin typeface="Segoe UI"/>
                <a:ea typeface="メイリオ"/>
                <a:cs typeface="+mn-cs"/>
              </a:rPr>
              <a:t>留意点</a:t>
            </a:r>
            <a:r>
              <a:rPr kumimoji="1" lang="ja-JP" altLang="en-US" b="1" dirty="0">
                <a:solidFill>
                  <a:prstClr val="black"/>
                </a:solidFill>
                <a:latin typeface="Segoe UI"/>
                <a:ea typeface="メイリオ"/>
              </a:rPr>
              <a:t>＞</a:t>
            </a:r>
            <a:endParaRPr kumimoji="1" lang="en-US" altLang="ja-JP" b="1" dirty="0">
              <a:solidFill>
                <a:prstClr val="black"/>
              </a:solidFill>
              <a:latin typeface="Segoe UI"/>
              <a:ea typeface="メイリオ"/>
            </a:endParaRPr>
          </a:p>
          <a:p>
            <a:pPr marL="0" marR="0" lvl="0" indent="0" algn="l" defTabSz="914400" rtl="0" eaLnBrk="1" fontAlgn="auto" latinLnBrk="0" hangingPunct="1">
              <a:lnSpc>
                <a:spcPct val="100000"/>
              </a:lnSpc>
              <a:spcBef>
                <a:spcPts val="120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Segoe UI"/>
                <a:ea typeface="メイリオ"/>
                <a:cs typeface="+mn-cs"/>
              </a:rPr>
              <a:t>○個人ワークの途中で、登場人物①を自分と重ねてみるよう促したり、高齢者も</a:t>
            </a:r>
            <a:r>
              <a:rPr kumimoji="1" lang="ja-JP" altLang="en-US" dirty="0">
                <a:solidFill>
                  <a:prstClr val="black"/>
                </a:solidFill>
                <a:latin typeface="Segoe UI"/>
                <a:ea typeface="メイリオ"/>
              </a:rPr>
              <a:t>葛藤を</a:t>
            </a:r>
            <a:endParaRPr kumimoji="1" lang="en-US" altLang="ja-JP" dirty="0">
              <a:solidFill>
                <a:prstClr val="black"/>
              </a:solidFill>
              <a:latin typeface="Segoe UI"/>
              <a:ea typeface="メイリオ"/>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dirty="0">
                <a:solidFill>
                  <a:prstClr val="black"/>
                </a:solidFill>
                <a:latin typeface="Segoe UI"/>
                <a:ea typeface="メイリオ"/>
              </a:rPr>
              <a:t>　抱えていることについてどのように感じたのか振り返るよう</a:t>
            </a:r>
            <a:r>
              <a:rPr kumimoji="1" lang="ja-JP" altLang="en-US" sz="1800" b="0" i="0" u="none" strike="noStrike" kern="1200" cap="none" spc="0" normalizeH="0" baseline="0" noProof="0" dirty="0">
                <a:ln>
                  <a:noFill/>
                </a:ln>
                <a:solidFill>
                  <a:prstClr val="black"/>
                </a:solidFill>
                <a:effectLst/>
                <a:uLnTx/>
                <a:uFillTx/>
                <a:latin typeface="Segoe UI"/>
                <a:ea typeface="メイリオ"/>
                <a:cs typeface="+mn-cs"/>
              </a:rPr>
              <a:t>、投げかけてみましょう。</a:t>
            </a:r>
            <a:endParaRPr kumimoji="1" lang="en-US" altLang="ja-JP" sz="1800" b="0" i="0" u="none" strike="noStrike" kern="1200" cap="none" spc="0" normalizeH="0" baseline="0" noProof="0" dirty="0">
              <a:ln>
                <a:noFill/>
              </a:ln>
              <a:solidFill>
                <a:prstClr val="black"/>
              </a:solidFill>
              <a:effectLst/>
              <a:uLnTx/>
              <a:uFillTx/>
              <a:latin typeface="Segoe UI"/>
              <a:ea typeface="メイリオ"/>
              <a:cs typeface="+mn-cs"/>
            </a:endParaRPr>
          </a:p>
        </p:txBody>
      </p:sp>
      <p:sp>
        <p:nvSpPr>
          <p:cNvPr id="4" name="テキスト ボックス 3">
            <a:extLst>
              <a:ext uri="{FF2B5EF4-FFF2-40B4-BE49-F238E27FC236}">
                <a16:creationId xmlns:a16="http://schemas.microsoft.com/office/drawing/2014/main" id="{4AF39539-E822-9D95-B34B-AA7EEE116C46}"/>
              </a:ext>
            </a:extLst>
          </p:cNvPr>
          <p:cNvSpPr txBox="1"/>
          <p:nvPr/>
        </p:nvSpPr>
        <p:spPr>
          <a:xfrm>
            <a:off x="9182591" y="576963"/>
            <a:ext cx="45076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prstClr val="white"/>
                </a:solidFill>
                <a:effectLst/>
                <a:uLnTx/>
                <a:uFillTx/>
                <a:latin typeface="Segoe UI"/>
                <a:ea typeface="メイリオ"/>
                <a:cs typeface="+mn-cs"/>
              </a:rPr>
              <a:t>16</a:t>
            </a:r>
            <a:endParaRPr kumimoji="1" lang="ja-JP" altLang="en-US" sz="1800" b="1" i="0" u="none" strike="noStrike" kern="1200" cap="none" spc="0" normalizeH="0" baseline="0" noProof="0" dirty="0">
              <a:ln>
                <a:noFill/>
              </a:ln>
              <a:solidFill>
                <a:prstClr val="white"/>
              </a:solidFill>
              <a:effectLst/>
              <a:uLnTx/>
              <a:uFillTx/>
              <a:latin typeface="Segoe UI"/>
              <a:ea typeface="メイリオ"/>
              <a:cs typeface="+mn-cs"/>
            </a:endParaRPr>
          </a:p>
        </p:txBody>
      </p:sp>
    </p:spTree>
    <p:extLst>
      <p:ext uri="{BB962C8B-B14F-4D97-AF65-F5344CB8AC3E}">
        <p14:creationId xmlns:p14="http://schemas.microsoft.com/office/powerpoint/2010/main" val="15008762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01EA5ECA-C2F2-A42B-683E-3DCCD500B0BC}"/>
              </a:ext>
            </a:extLst>
          </p:cNvPr>
          <p:cNvSpPr/>
          <p:nvPr/>
        </p:nvSpPr>
        <p:spPr>
          <a:xfrm>
            <a:off x="0" y="243064"/>
            <a:ext cx="478172" cy="796954"/>
          </a:xfrm>
          <a:prstGeom prst="rect">
            <a:avLst/>
          </a:prstGeom>
          <a:solidFill>
            <a:srgbClr val="F8A1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2" name="テキスト ボックス 1">
            <a:extLst>
              <a:ext uri="{FF2B5EF4-FFF2-40B4-BE49-F238E27FC236}">
                <a16:creationId xmlns:a16="http://schemas.microsoft.com/office/drawing/2014/main" id="{C7E5F6CD-9A04-F578-FC6A-8511A40B3100}"/>
              </a:ext>
            </a:extLst>
          </p:cNvPr>
          <p:cNvSpPr txBox="1"/>
          <p:nvPr/>
        </p:nvSpPr>
        <p:spPr>
          <a:xfrm>
            <a:off x="696286" y="516471"/>
            <a:ext cx="686656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dirty="0">
                <a:solidFill>
                  <a:srgbClr val="F8A10A"/>
                </a:solidFill>
                <a:latin typeface="Segoe UI"/>
                <a:ea typeface="メイリオ"/>
              </a:rPr>
              <a:t>グループワーク</a:t>
            </a:r>
            <a:endParaRPr kumimoji="1" lang="ja-JP" altLang="en-US" sz="3200" b="1" i="0" u="none" strike="noStrike" kern="1200" cap="none" spc="0" normalizeH="0" baseline="0" noProof="0" dirty="0">
              <a:ln>
                <a:noFill/>
              </a:ln>
              <a:solidFill>
                <a:srgbClr val="F8A10A"/>
              </a:solidFill>
              <a:effectLst/>
              <a:uLnTx/>
              <a:uFillTx/>
              <a:latin typeface="Segoe UI"/>
              <a:ea typeface="メイリオ"/>
              <a:cs typeface="+mn-cs"/>
            </a:endParaRPr>
          </a:p>
        </p:txBody>
      </p:sp>
      <p:sp>
        <p:nvSpPr>
          <p:cNvPr id="6" name="楕円 5">
            <a:extLst>
              <a:ext uri="{FF2B5EF4-FFF2-40B4-BE49-F238E27FC236}">
                <a16:creationId xmlns:a16="http://schemas.microsoft.com/office/drawing/2014/main" id="{2C076FC2-DE48-A663-AD1B-C9D90647A9F5}"/>
              </a:ext>
            </a:extLst>
          </p:cNvPr>
          <p:cNvSpPr/>
          <p:nvPr/>
        </p:nvSpPr>
        <p:spPr>
          <a:xfrm>
            <a:off x="9137973" y="500018"/>
            <a:ext cx="540000" cy="540000"/>
          </a:xfrm>
          <a:prstGeom prst="ellipse">
            <a:avLst/>
          </a:prstGeom>
          <a:solidFill>
            <a:srgbClr val="F8A1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prstClr val="white"/>
              </a:solidFill>
              <a:effectLst/>
              <a:uLnTx/>
              <a:uFillTx/>
              <a:latin typeface="Segoe UI"/>
              <a:ea typeface="メイリオ" panose="020B0604030504040204" pitchFamily="50" charset="-128"/>
              <a:cs typeface="+mn-cs"/>
            </a:endParaRPr>
          </a:p>
        </p:txBody>
      </p:sp>
      <p:sp>
        <p:nvSpPr>
          <p:cNvPr id="4" name="テキスト ボックス 3">
            <a:extLst>
              <a:ext uri="{FF2B5EF4-FFF2-40B4-BE49-F238E27FC236}">
                <a16:creationId xmlns:a16="http://schemas.microsoft.com/office/drawing/2014/main" id="{C7710CC2-7E15-5F62-C8B2-71820B009307}"/>
              </a:ext>
            </a:extLst>
          </p:cNvPr>
          <p:cNvSpPr txBox="1"/>
          <p:nvPr/>
        </p:nvSpPr>
        <p:spPr>
          <a:xfrm>
            <a:off x="388745" y="1388586"/>
            <a:ext cx="9417962" cy="47089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1" dirty="0">
                <a:solidFill>
                  <a:prstClr val="black"/>
                </a:solidFill>
                <a:latin typeface="Segoe UI"/>
                <a:ea typeface="メイリオ"/>
              </a:rPr>
              <a:t>＜</a:t>
            </a:r>
            <a:r>
              <a:rPr kumimoji="1" lang="ja-JP" altLang="en-US" sz="1800" b="1" i="0" u="none" strike="noStrike" kern="1200" cap="none" spc="0" normalizeH="0" baseline="0" noProof="0" dirty="0">
                <a:ln>
                  <a:noFill/>
                </a:ln>
                <a:solidFill>
                  <a:prstClr val="black"/>
                </a:solidFill>
                <a:effectLst/>
                <a:uLnTx/>
                <a:uFillTx/>
                <a:latin typeface="Segoe UI"/>
                <a:ea typeface="メイリオ"/>
                <a:cs typeface="+mn-cs"/>
              </a:rPr>
              <a:t>内容</a:t>
            </a:r>
            <a:r>
              <a:rPr kumimoji="1" lang="ja-JP" altLang="en-US" b="1" dirty="0">
                <a:solidFill>
                  <a:prstClr val="black"/>
                </a:solidFill>
                <a:latin typeface="Segoe UI"/>
                <a:ea typeface="メイリオ"/>
              </a:rPr>
              <a:t>＞</a:t>
            </a:r>
            <a:endParaRPr kumimoji="1" lang="en-US" altLang="ja-JP" sz="1800" b="1" i="0" u="none" strike="noStrike" kern="1200" cap="none" spc="0" normalizeH="0" baseline="0" noProof="0" dirty="0">
              <a:ln>
                <a:noFill/>
              </a:ln>
              <a:solidFill>
                <a:prstClr val="black"/>
              </a:solidFill>
              <a:effectLst/>
              <a:uLnTx/>
              <a:uFillTx/>
              <a:latin typeface="Segoe UI"/>
              <a:ea typeface="メイリオ"/>
              <a:cs typeface="+mn-cs"/>
            </a:endParaRPr>
          </a:p>
          <a:p>
            <a:pPr marL="0" marR="0" lvl="0" indent="0" algn="l" defTabSz="914400" rtl="0" eaLnBrk="1" fontAlgn="auto" latinLnBrk="0" hangingPunct="1">
              <a:lnSpc>
                <a:spcPct val="100000"/>
              </a:lnSpc>
              <a:spcBef>
                <a:spcPts val="120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Segoe UI"/>
                <a:ea typeface="メイリオ"/>
                <a:cs typeface="+mn-cs"/>
              </a:rPr>
              <a:t>○個人ワークをみんなで共有して、登場人物①がこの後できることを自由に議論します。</a:t>
            </a:r>
            <a:endParaRPr kumimoji="1" lang="en-US" altLang="ja-JP" sz="1800" b="0" i="0" u="none" strike="noStrike" kern="1200" cap="none" spc="0" normalizeH="0" baseline="0" noProof="0" dirty="0">
              <a:ln>
                <a:noFill/>
              </a:ln>
              <a:solidFill>
                <a:prstClr val="black"/>
              </a:solidFill>
              <a:effectLst/>
              <a:uLnTx/>
              <a:uFillTx/>
              <a:latin typeface="Segoe UI"/>
              <a:ea typeface="メイリオ"/>
              <a:cs typeface="+mn-cs"/>
            </a:endParaRPr>
          </a:p>
          <a:p>
            <a:pPr marL="0" marR="0" lvl="0" indent="0" algn="l" defTabSz="914400" rtl="0" eaLnBrk="1" fontAlgn="auto" latinLnBrk="0" hangingPunct="1">
              <a:lnSpc>
                <a:spcPct val="100000"/>
              </a:lnSpc>
              <a:spcBef>
                <a:spcPts val="3600"/>
              </a:spcBef>
              <a:spcAft>
                <a:spcPts val="0"/>
              </a:spcAft>
              <a:buClrTx/>
              <a:buSzTx/>
              <a:buFontTx/>
              <a:buNone/>
              <a:tabLst/>
              <a:defRPr/>
            </a:pPr>
            <a:r>
              <a:rPr kumimoji="1" lang="ja-JP" altLang="en-US" b="1" dirty="0">
                <a:solidFill>
                  <a:prstClr val="black"/>
                </a:solidFill>
                <a:latin typeface="Segoe UI"/>
                <a:ea typeface="メイリオ"/>
              </a:rPr>
              <a:t>＜</a:t>
            </a:r>
            <a:r>
              <a:rPr kumimoji="1" lang="ja-JP" altLang="en-US" sz="1800" b="1" i="0" u="none" strike="noStrike" kern="1200" cap="none" spc="0" normalizeH="0" baseline="0" noProof="0" dirty="0">
                <a:ln>
                  <a:noFill/>
                </a:ln>
                <a:solidFill>
                  <a:prstClr val="black"/>
                </a:solidFill>
                <a:effectLst/>
                <a:uLnTx/>
                <a:uFillTx/>
                <a:latin typeface="Segoe UI"/>
                <a:ea typeface="メイリオ"/>
                <a:cs typeface="+mn-cs"/>
              </a:rPr>
              <a:t>ねらい</a:t>
            </a:r>
            <a:r>
              <a:rPr kumimoji="1" lang="ja-JP" altLang="en-US" b="1" dirty="0">
                <a:solidFill>
                  <a:prstClr val="black"/>
                </a:solidFill>
                <a:latin typeface="Segoe UI"/>
                <a:ea typeface="メイリオ"/>
              </a:rPr>
              <a:t>＞</a:t>
            </a:r>
            <a:endParaRPr kumimoji="1" lang="en-US" altLang="ja-JP" sz="1800" b="1" i="0" u="none" strike="noStrike" kern="1200" cap="none" spc="0" normalizeH="0" baseline="0" noProof="0" dirty="0">
              <a:ln>
                <a:noFill/>
              </a:ln>
              <a:solidFill>
                <a:prstClr val="black"/>
              </a:solidFill>
              <a:effectLst/>
              <a:uLnTx/>
              <a:uFillTx/>
              <a:latin typeface="Segoe UI"/>
              <a:ea typeface="メイリオ"/>
              <a:cs typeface="+mn-cs"/>
            </a:endParaRPr>
          </a:p>
          <a:p>
            <a:pPr marL="0" marR="0" lvl="0" indent="0" algn="l" defTabSz="914400" rtl="0" eaLnBrk="1" fontAlgn="auto" latinLnBrk="0" hangingPunct="1">
              <a:lnSpc>
                <a:spcPct val="100000"/>
              </a:lnSpc>
              <a:spcBef>
                <a:spcPts val="1200"/>
              </a:spcBef>
              <a:spcAft>
                <a:spcPts val="0"/>
              </a:spcAft>
              <a:buClrTx/>
              <a:buSzTx/>
              <a:buFontTx/>
              <a:buNone/>
              <a:tabLst/>
              <a:defRPr/>
            </a:pPr>
            <a:r>
              <a:rPr kumimoji="1" lang="ja-JP" altLang="en-US" dirty="0">
                <a:solidFill>
                  <a:prstClr val="black"/>
                </a:solidFill>
                <a:latin typeface="Segoe UI"/>
                <a:ea typeface="メイリオ"/>
              </a:rPr>
              <a:t>○登場人物①②それぞれの葛藤を踏まえて、</a:t>
            </a:r>
            <a:r>
              <a:rPr kumimoji="1" lang="ja-JP" altLang="en-US" u="sng" dirty="0">
                <a:solidFill>
                  <a:prstClr val="black"/>
                </a:solidFill>
                <a:latin typeface="Segoe UI"/>
                <a:ea typeface="メイリオ"/>
              </a:rPr>
              <a:t>登場人物①が個人としてできることや、</a:t>
            </a:r>
            <a:endParaRPr kumimoji="1" lang="en-US" altLang="ja-JP" u="sng" dirty="0">
              <a:solidFill>
                <a:prstClr val="black"/>
              </a:solidFill>
              <a:latin typeface="Segoe UI"/>
              <a:ea typeface="メイリオ"/>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dirty="0">
                <a:solidFill>
                  <a:prstClr val="black"/>
                </a:solidFill>
                <a:latin typeface="Segoe UI"/>
                <a:ea typeface="メイリオ"/>
              </a:rPr>
              <a:t>　</a:t>
            </a:r>
            <a:r>
              <a:rPr kumimoji="1" lang="ja-JP" altLang="en-US" u="sng" dirty="0">
                <a:solidFill>
                  <a:prstClr val="black"/>
                </a:solidFill>
                <a:latin typeface="Segoe UI"/>
                <a:ea typeface="メイリオ"/>
              </a:rPr>
              <a:t>地域に働きかけてできること等への気づきを得ます。</a:t>
            </a:r>
            <a:endParaRPr kumimoji="1" lang="en-US" altLang="ja-JP" u="sng" dirty="0">
              <a:solidFill>
                <a:prstClr val="black"/>
              </a:solidFill>
              <a:latin typeface="Segoe UI"/>
              <a:ea typeface="メイリオ"/>
            </a:endParaRPr>
          </a:p>
          <a:p>
            <a:pPr marL="0" marR="0" lvl="0" indent="0" algn="l" defTabSz="914400" rtl="0" eaLnBrk="1" fontAlgn="auto" latinLnBrk="0" hangingPunct="1">
              <a:lnSpc>
                <a:spcPct val="100000"/>
              </a:lnSpc>
              <a:spcBef>
                <a:spcPts val="3600"/>
              </a:spcBef>
              <a:spcAft>
                <a:spcPts val="0"/>
              </a:spcAft>
              <a:buClrTx/>
              <a:buSzTx/>
              <a:buFontTx/>
              <a:buNone/>
              <a:tabLst/>
              <a:defRPr/>
            </a:pPr>
            <a:r>
              <a:rPr kumimoji="1" lang="ja-JP" altLang="en-US" b="1" dirty="0">
                <a:solidFill>
                  <a:prstClr val="black"/>
                </a:solidFill>
                <a:latin typeface="Segoe UI"/>
                <a:ea typeface="メイリオ"/>
              </a:rPr>
              <a:t>＜</a:t>
            </a:r>
            <a:r>
              <a:rPr kumimoji="1" lang="ja-JP" altLang="en-US" sz="1800" b="1" i="0" u="none" strike="noStrike" kern="1200" cap="none" spc="0" normalizeH="0" baseline="0" noProof="0" dirty="0">
                <a:ln>
                  <a:noFill/>
                </a:ln>
                <a:solidFill>
                  <a:prstClr val="black"/>
                </a:solidFill>
                <a:effectLst/>
                <a:uLnTx/>
                <a:uFillTx/>
                <a:latin typeface="Segoe UI"/>
                <a:ea typeface="メイリオ"/>
                <a:cs typeface="+mn-cs"/>
              </a:rPr>
              <a:t>留意点</a:t>
            </a:r>
            <a:r>
              <a:rPr kumimoji="1" lang="ja-JP" altLang="en-US" b="1" dirty="0">
                <a:solidFill>
                  <a:prstClr val="black"/>
                </a:solidFill>
                <a:latin typeface="Segoe UI"/>
                <a:ea typeface="メイリオ"/>
              </a:rPr>
              <a:t>＞</a:t>
            </a:r>
            <a:endParaRPr kumimoji="1" lang="en-US" altLang="ja-JP" b="1" dirty="0">
              <a:solidFill>
                <a:prstClr val="black"/>
              </a:solidFill>
              <a:latin typeface="Segoe UI"/>
              <a:ea typeface="メイリオ"/>
            </a:endParaRPr>
          </a:p>
          <a:p>
            <a:pPr marL="0" marR="0" lvl="0" indent="0" algn="l" defTabSz="914400" rtl="0" eaLnBrk="1" fontAlgn="auto" latinLnBrk="0" hangingPunct="1">
              <a:lnSpc>
                <a:spcPct val="100000"/>
              </a:lnSpc>
              <a:spcBef>
                <a:spcPts val="120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Segoe UI"/>
                <a:ea typeface="メイリオ"/>
                <a:cs typeface="+mn-cs"/>
              </a:rPr>
              <a:t>○グループワークの途中で、ボランティア活動に取り組んできた</a:t>
            </a:r>
            <a:r>
              <a:rPr kumimoji="1" lang="ja-JP" altLang="en-US" dirty="0">
                <a:solidFill>
                  <a:prstClr val="black"/>
                </a:solidFill>
                <a:latin typeface="Segoe UI"/>
                <a:ea typeface="メイリオ"/>
              </a:rPr>
              <a:t>高齢者に地域での</a:t>
            </a:r>
            <a:endParaRPr kumimoji="1" lang="en-US" altLang="ja-JP" dirty="0">
              <a:solidFill>
                <a:prstClr val="black"/>
              </a:solidFill>
              <a:latin typeface="Segoe UI"/>
              <a:ea typeface="メイリオ"/>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dirty="0">
                <a:solidFill>
                  <a:prstClr val="black"/>
                </a:solidFill>
                <a:latin typeface="Segoe UI"/>
                <a:ea typeface="メイリオ"/>
              </a:rPr>
              <a:t>　居場所や役割、出番を確保する方法について議論するよう、投げかけてみましょう</a:t>
            </a:r>
            <a:r>
              <a:rPr kumimoji="1" lang="ja-JP" altLang="en-US" sz="1800" b="0" i="0" u="none" strike="noStrike" kern="1200" cap="none" spc="0" normalizeH="0" baseline="0" noProof="0" dirty="0">
                <a:ln>
                  <a:noFill/>
                </a:ln>
                <a:solidFill>
                  <a:prstClr val="black"/>
                </a:solidFill>
                <a:effectLst/>
                <a:uLnTx/>
                <a:uFillTx/>
                <a:latin typeface="Segoe UI"/>
                <a:ea typeface="メイリオ"/>
                <a:cs typeface="+mn-cs"/>
              </a:rPr>
              <a:t>。</a:t>
            </a:r>
            <a:endParaRPr kumimoji="1" lang="en-US" altLang="ja-JP" sz="1800" b="0" i="0" u="none" strike="noStrike" kern="1200" cap="none" spc="0" normalizeH="0" baseline="0" noProof="0" dirty="0">
              <a:ln>
                <a:noFill/>
              </a:ln>
              <a:solidFill>
                <a:prstClr val="black"/>
              </a:solidFill>
              <a:effectLst/>
              <a:uLnTx/>
              <a:uFillTx/>
              <a:latin typeface="Segoe UI"/>
              <a:ea typeface="メイリオ"/>
              <a:cs typeface="+mn-cs"/>
            </a:endParaRPr>
          </a:p>
          <a:p>
            <a:pPr marL="0" marR="0" lvl="0" indent="0" algn="l" defTabSz="914400" rtl="0" eaLnBrk="1" fontAlgn="auto" latinLnBrk="0" hangingPunct="1">
              <a:lnSpc>
                <a:spcPct val="100000"/>
              </a:lnSpc>
              <a:spcBef>
                <a:spcPts val="120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Segoe UI"/>
                <a:ea typeface="メイリオ"/>
                <a:cs typeface="+mn-cs"/>
              </a:rPr>
              <a:t>○グループワーク終了後、「クロージングでは、ロールプレイの場面を日常生活や</a:t>
            </a:r>
            <a:endParaRPr kumimoji="1" lang="en-US" altLang="ja-JP" sz="1800" b="0" i="0" u="none" strike="noStrike" kern="1200" cap="none" spc="0" normalizeH="0" baseline="0" noProof="0" dirty="0">
              <a:ln>
                <a:noFill/>
              </a:ln>
              <a:solidFill>
                <a:prstClr val="black"/>
              </a:solidFill>
              <a:effectLst/>
              <a:uLnTx/>
              <a:uFillTx/>
              <a:latin typeface="Segoe UI"/>
              <a:ea typeface="メイリオ"/>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dirty="0">
                <a:solidFill>
                  <a:prstClr val="black"/>
                </a:solidFill>
                <a:latin typeface="Segoe UI"/>
                <a:ea typeface="メイリオ"/>
              </a:rPr>
              <a:t>　</a:t>
            </a:r>
            <a:r>
              <a:rPr kumimoji="1" lang="ja-JP" altLang="en-US" sz="1800" b="0" i="0" u="none" strike="noStrike" kern="1200" cap="none" spc="0" normalizeH="0" baseline="0" noProof="0" dirty="0">
                <a:ln>
                  <a:noFill/>
                </a:ln>
                <a:solidFill>
                  <a:prstClr val="black"/>
                </a:solidFill>
                <a:effectLst/>
                <a:uLnTx/>
                <a:uFillTx/>
                <a:latin typeface="Segoe UI"/>
                <a:ea typeface="メイリオ"/>
                <a:cs typeface="+mn-cs"/>
              </a:rPr>
              <a:t>普段</a:t>
            </a:r>
            <a:r>
              <a:rPr kumimoji="1" lang="ja-JP" altLang="en-US" dirty="0">
                <a:solidFill>
                  <a:prstClr val="black"/>
                </a:solidFill>
                <a:latin typeface="Segoe UI"/>
                <a:ea typeface="メイリオ"/>
              </a:rPr>
              <a:t>取り組んでいる地域</a:t>
            </a:r>
            <a:r>
              <a:rPr kumimoji="1" lang="ja-JP" altLang="en-US" sz="1800" b="0" i="0" u="none" strike="noStrike" kern="1200" cap="none" spc="0" normalizeH="0" baseline="0" noProof="0" dirty="0">
                <a:ln>
                  <a:noFill/>
                </a:ln>
                <a:solidFill>
                  <a:prstClr val="black"/>
                </a:solidFill>
                <a:effectLst/>
                <a:uLnTx/>
                <a:uFillTx/>
                <a:latin typeface="Segoe UI"/>
                <a:ea typeface="メイリオ"/>
                <a:cs typeface="+mn-cs"/>
              </a:rPr>
              <a:t>活動に置き換えてみましょう。」と声掛けを行ってください。</a:t>
            </a:r>
            <a:endParaRPr kumimoji="1" lang="en-US" altLang="ja-JP" sz="1800" b="0" i="0" u="none" strike="noStrike" kern="1200" cap="none" spc="0" normalizeH="0" baseline="0" noProof="0" dirty="0">
              <a:ln>
                <a:noFill/>
              </a:ln>
              <a:solidFill>
                <a:prstClr val="black"/>
              </a:solidFill>
              <a:effectLst/>
              <a:uLnTx/>
              <a:uFillTx/>
              <a:latin typeface="Segoe UI"/>
              <a:ea typeface="メイリオ"/>
              <a:cs typeface="+mn-cs"/>
            </a:endParaRPr>
          </a:p>
        </p:txBody>
      </p:sp>
      <p:sp>
        <p:nvSpPr>
          <p:cNvPr id="5" name="テキスト ボックス 4">
            <a:extLst>
              <a:ext uri="{FF2B5EF4-FFF2-40B4-BE49-F238E27FC236}">
                <a16:creationId xmlns:a16="http://schemas.microsoft.com/office/drawing/2014/main" id="{BF96EC5F-3313-0D9E-5905-D3F299F6B23D}"/>
              </a:ext>
            </a:extLst>
          </p:cNvPr>
          <p:cNvSpPr txBox="1"/>
          <p:nvPr/>
        </p:nvSpPr>
        <p:spPr>
          <a:xfrm>
            <a:off x="9182591" y="576963"/>
            <a:ext cx="45076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prstClr val="white"/>
                </a:solidFill>
                <a:effectLst/>
                <a:uLnTx/>
                <a:uFillTx/>
                <a:latin typeface="Segoe UI"/>
                <a:ea typeface="メイリオ"/>
                <a:cs typeface="+mn-cs"/>
              </a:rPr>
              <a:t>17</a:t>
            </a:r>
            <a:endParaRPr kumimoji="1" lang="ja-JP" altLang="en-US" sz="1800" b="1" i="0" u="none" strike="noStrike" kern="1200" cap="none" spc="0" normalizeH="0" baseline="0" noProof="0" dirty="0">
              <a:ln>
                <a:noFill/>
              </a:ln>
              <a:solidFill>
                <a:prstClr val="white"/>
              </a:solidFill>
              <a:effectLst/>
              <a:uLnTx/>
              <a:uFillTx/>
              <a:latin typeface="Segoe UI"/>
              <a:ea typeface="メイリオ"/>
              <a:cs typeface="+mn-cs"/>
            </a:endParaRPr>
          </a:p>
        </p:txBody>
      </p:sp>
    </p:spTree>
    <p:extLst>
      <p:ext uri="{BB962C8B-B14F-4D97-AF65-F5344CB8AC3E}">
        <p14:creationId xmlns:p14="http://schemas.microsoft.com/office/powerpoint/2010/main" val="41818526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22D66E92-C829-0BA9-80FB-6B3D17E6870A}"/>
              </a:ext>
            </a:extLst>
          </p:cNvPr>
          <p:cNvSpPr/>
          <p:nvPr/>
        </p:nvSpPr>
        <p:spPr>
          <a:xfrm>
            <a:off x="0" y="243064"/>
            <a:ext cx="478172" cy="796954"/>
          </a:xfrm>
          <a:prstGeom prst="rect">
            <a:avLst/>
          </a:prstGeom>
          <a:solidFill>
            <a:srgbClr val="F8A1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3" name="テキスト ボックス 2">
            <a:extLst>
              <a:ext uri="{FF2B5EF4-FFF2-40B4-BE49-F238E27FC236}">
                <a16:creationId xmlns:a16="http://schemas.microsoft.com/office/drawing/2014/main" id="{FA70E672-3F79-4B3E-10B0-1FC7E89BCAB9}"/>
              </a:ext>
            </a:extLst>
          </p:cNvPr>
          <p:cNvSpPr txBox="1"/>
          <p:nvPr/>
        </p:nvSpPr>
        <p:spPr>
          <a:xfrm>
            <a:off x="696286" y="516471"/>
            <a:ext cx="686656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dirty="0">
                <a:solidFill>
                  <a:srgbClr val="F8A10A"/>
                </a:solidFill>
                <a:latin typeface="Segoe UI"/>
                <a:ea typeface="メイリオ"/>
              </a:rPr>
              <a:t>（参考）ボランティア関係の制度</a:t>
            </a:r>
            <a:endParaRPr kumimoji="1" lang="ja-JP" altLang="en-US" sz="3200" b="1" i="0" u="none" strike="noStrike" kern="1200" cap="none" spc="0" normalizeH="0" baseline="0" noProof="0" dirty="0">
              <a:ln>
                <a:noFill/>
              </a:ln>
              <a:solidFill>
                <a:srgbClr val="F8A10A"/>
              </a:solidFill>
              <a:effectLst/>
              <a:uLnTx/>
              <a:uFillTx/>
              <a:latin typeface="Segoe UI"/>
              <a:ea typeface="メイリオ"/>
              <a:cs typeface="+mn-cs"/>
            </a:endParaRPr>
          </a:p>
        </p:txBody>
      </p:sp>
      <p:sp>
        <p:nvSpPr>
          <p:cNvPr id="4" name="楕円 3">
            <a:extLst>
              <a:ext uri="{FF2B5EF4-FFF2-40B4-BE49-F238E27FC236}">
                <a16:creationId xmlns:a16="http://schemas.microsoft.com/office/drawing/2014/main" id="{9328F516-396E-BDCF-16F7-A482D9261E6D}"/>
              </a:ext>
            </a:extLst>
          </p:cNvPr>
          <p:cNvSpPr/>
          <p:nvPr/>
        </p:nvSpPr>
        <p:spPr>
          <a:xfrm>
            <a:off x="9137973" y="500018"/>
            <a:ext cx="540000" cy="540000"/>
          </a:xfrm>
          <a:prstGeom prst="ellipse">
            <a:avLst/>
          </a:prstGeom>
          <a:solidFill>
            <a:srgbClr val="F8A1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prstClr val="white"/>
              </a:solidFill>
              <a:effectLst/>
              <a:uLnTx/>
              <a:uFillTx/>
              <a:latin typeface="Segoe UI"/>
              <a:ea typeface="メイリオ" panose="020B0604030504040204" pitchFamily="50" charset="-128"/>
              <a:cs typeface="+mn-cs"/>
            </a:endParaRPr>
          </a:p>
        </p:txBody>
      </p:sp>
      <p:sp>
        <p:nvSpPr>
          <p:cNvPr id="6" name="テキスト ボックス 5">
            <a:extLst>
              <a:ext uri="{FF2B5EF4-FFF2-40B4-BE49-F238E27FC236}">
                <a16:creationId xmlns:a16="http://schemas.microsoft.com/office/drawing/2014/main" id="{BF90F31C-9E1A-F7F7-DA6B-AA5635D4A7C8}"/>
              </a:ext>
            </a:extLst>
          </p:cNvPr>
          <p:cNvSpPr txBox="1"/>
          <p:nvPr/>
        </p:nvSpPr>
        <p:spPr>
          <a:xfrm>
            <a:off x="388745" y="1388586"/>
            <a:ext cx="9392817" cy="15081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Segoe UI"/>
                <a:ea typeface="メイリオ"/>
                <a:cs typeface="+mn-cs"/>
              </a:rPr>
              <a:t>○</a:t>
            </a:r>
            <a:r>
              <a:rPr kumimoji="1" lang="ja-JP" altLang="en-US" dirty="0">
                <a:solidFill>
                  <a:prstClr val="black"/>
                </a:solidFill>
                <a:latin typeface="Segoe UI"/>
                <a:ea typeface="メイリオ"/>
              </a:rPr>
              <a:t>グループワークでは、ボランティア活動に取り組んできた高齢者に地域での居場所や</a:t>
            </a:r>
            <a:endParaRPr kumimoji="1" lang="en-US" altLang="ja-JP" dirty="0">
              <a:solidFill>
                <a:prstClr val="black"/>
              </a:solidFill>
              <a:latin typeface="Segoe UI"/>
              <a:ea typeface="メイリオ"/>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dirty="0">
                <a:solidFill>
                  <a:prstClr val="black"/>
                </a:solidFill>
                <a:latin typeface="Segoe UI"/>
                <a:ea typeface="メイリオ"/>
              </a:rPr>
              <a:t>　役割、出番を確保する方法について議論が展開されることを想定しています。</a:t>
            </a:r>
            <a:endParaRPr kumimoji="1" lang="en-US" altLang="ja-JP" dirty="0">
              <a:solidFill>
                <a:prstClr val="black"/>
              </a:solidFill>
              <a:latin typeface="Segoe UI"/>
              <a:ea typeface="メイリオ"/>
            </a:endParaRPr>
          </a:p>
          <a:p>
            <a:pPr marL="0" marR="0" lvl="0" indent="0" algn="l" defTabSz="914400" rtl="0" eaLnBrk="1" fontAlgn="auto" latinLnBrk="0" hangingPunct="1">
              <a:lnSpc>
                <a:spcPct val="100000"/>
              </a:lnSpc>
              <a:spcBef>
                <a:spcPts val="120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Segoe UI"/>
                <a:ea typeface="メイリオ"/>
                <a:cs typeface="+mn-cs"/>
              </a:rPr>
              <a:t>○</a:t>
            </a:r>
            <a:r>
              <a:rPr kumimoji="1" lang="ja-JP" altLang="en-US" dirty="0">
                <a:solidFill>
                  <a:prstClr val="black"/>
                </a:solidFill>
                <a:latin typeface="Segoe UI"/>
                <a:ea typeface="メイリオ"/>
              </a:rPr>
              <a:t>ファシリテートに当たり</a:t>
            </a:r>
            <a:r>
              <a:rPr kumimoji="1" lang="ja-JP" altLang="en-US" sz="1800" b="0" i="0" u="none" strike="noStrike" kern="1200" cap="none" spc="0" normalizeH="0" baseline="0" noProof="0" dirty="0">
                <a:ln>
                  <a:noFill/>
                </a:ln>
                <a:solidFill>
                  <a:prstClr val="black"/>
                </a:solidFill>
                <a:effectLst/>
                <a:uLnTx/>
                <a:uFillTx/>
                <a:latin typeface="Segoe UI"/>
                <a:ea typeface="メイリオ"/>
                <a:cs typeface="+mn-cs"/>
              </a:rPr>
              <a:t>、</a:t>
            </a:r>
            <a:r>
              <a:rPr kumimoji="1" lang="ja-JP" altLang="en-US" u="sng" dirty="0">
                <a:solidFill>
                  <a:prstClr val="black"/>
                </a:solidFill>
                <a:latin typeface="Segoe UI"/>
                <a:ea typeface="メイリオ"/>
              </a:rPr>
              <a:t>ボランティアコーディネーターに相談したり、ボランティア</a:t>
            </a:r>
            <a:endParaRPr kumimoji="1" lang="en-US" altLang="ja-JP" u="sng" dirty="0">
              <a:solidFill>
                <a:prstClr val="black"/>
              </a:solidFill>
              <a:latin typeface="Segoe UI"/>
              <a:ea typeface="メイリオ"/>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dirty="0">
                <a:solidFill>
                  <a:prstClr val="black"/>
                </a:solidFill>
                <a:latin typeface="Segoe UI"/>
                <a:ea typeface="メイリオ"/>
              </a:rPr>
              <a:t>　</a:t>
            </a:r>
            <a:r>
              <a:rPr kumimoji="1" lang="ja-JP" altLang="en-US" u="sng" dirty="0">
                <a:solidFill>
                  <a:prstClr val="black"/>
                </a:solidFill>
                <a:latin typeface="Segoe UI"/>
                <a:ea typeface="メイリオ"/>
              </a:rPr>
              <a:t>活動保険に加入する等の解決策もあり得る</a:t>
            </a:r>
            <a:r>
              <a:rPr kumimoji="1" lang="ja-JP" altLang="en-US" dirty="0">
                <a:solidFill>
                  <a:prstClr val="black"/>
                </a:solidFill>
                <a:latin typeface="Segoe UI"/>
                <a:ea typeface="メイリオ"/>
              </a:rPr>
              <a:t>ことを知っておくと良いでしょう。</a:t>
            </a:r>
            <a:endParaRPr kumimoji="1" lang="en-US" altLang="ja-JP" sz="1800" b="0" i="0" u="none" strike="noStrike" kern="1200" cap="none" spc="0" normalizeH="0" baseline="0" noProof="0" dirty="0">
              <a:ln>
                <a:noFill/>
              </a:ln>
              <a:solidFill>
                <a:prstClr val="black"/>
              </a:solidFill>
              <a:effectLst/>
              <a:uLnTx/>
              <a:uFillTx/>
              <a:latin typeface="Segoe UI"/>
              <a:ea typeface="メイリオ"/>
              <a:cs typeface="+mn-cs"/>
            </a:endParaRPr>
          </a:p>
        </p:txBody>
      </p:sp>
      <p:sp>
        <p:nvSpPr>
          <p:cNvPr id="10" name="テキスト ボックス 9">
            <a:extLst>
              <a:ext uri="{FF2B5EF4-FFF2-40B4-BE49-F238E27FC236}">
                <a16:creationId xmlns:a16="http://schemas.microsoft.com/office/drawing/2014/main" id="{63F5BF5A-8743-04D7-8CB7-82C6B19CD7B1}"/>
              </a:ext>
            </a:extLst>
          </p:cNvPr>
          <p:cNvSpPr txBox="1"/>
          <p:nvPr/>
        </p:nvSpPr>
        <p:spPr>
          <a:xfrm>
            <a:off x="461394" y="3595092"/>
            <a:ext cx="7365534" cy="2846933"/>
          </a:xfrm>
          <a:prstGeom prst="rect">
            <a:avLst/>
          </a:prstGeom>
          <a:noFill/>
        </p:spPr>
        <p:txBody>
          <a:bodyPr wrap="square">
            <a:spAutoFit/>
          </a:bodyPr>
          <a:lstStyle/>
          <a:p>
            <a:r>
              <a:rPr lang="ja-JP" altLang="en-US" b="1" dirty="0"/>
              <a:t>　１．受け止める（市民・団体からの多様な相談の受け止め）</a:t>
            </a:r>
            <a:endParaRPr lang="en-US" altLang="ja-JP" b="1" dirty="0"/>
          </a:p>
          <a:p>
            <a:pPr>
              <a:spcBef>
                <a:spcPts val="600"/>
              </a:spcBef>
            </a:pPr>
            <a:r>
              <a:rPr lang="ja-JP" altLang="en-US" b="1" dirty="0"/>
              <a:t>　２．求める（活動の場やボランティアの募集・開拓）</a:t>
            </a:r>
            <a:endParaRPr lang="en-US" altLang="ja-JP" b="1" dirty="0"/>
          </a:p>
          <a:p>
            <a:pPr>
              <a:spcBef>
                <a:spcPts val="600"/>
              </a:spcBef>
            </a:pPr>
            <a:r>
              <a:rPr lang="ja-JP" altLang="en-US" b="1" dirty="0"/>
              <a:t>　３．集める（情報の収集と整理）</a:t>
            </a:r>
            <a:endParaRPr lang="en-US" altLang="ja-JP" b="1" dirty="0"/>
          </a:p>
          <a:p>
            <a:pPr>
              <a:spcBef>
                <a:spcPts val="600"/>
              </a:spcBef>
            </a:pPr>
            <a:r>
              <a:rPr lang="ja-JP" altLang="en-US" b="1" dirty="0"/>
              <a:t>　４．つなぐ（調整や紹介）</a:t>
            </a:r>
            <a:endParaRPr lang="en-US" altLang="ja-JP" b="1" dirty="0"/>
          </a:p>
          <a:p>
            <a:pPr>
              <a:spcBef>
                <a:spcPts val="600"/>
              </a:spcBef>
            </a:pPr>
            <a:r>
              <a:rPr lang="ja-JP" altLang="en-US" dirty="0"/>
              <a:t>　５．高める（気づきや学びの機会の提供）</a:t>
            </a:r>
            <a:endParaRPr lang="en-US" altLang="ja-JP" dirty="0"/>
          </a:p>
          <a:p>
            <a:pPr>
              <a:spcBef>
                <a:spcPts val="600"/>
              </a:spcBef>
            </a:pPr>
            <a:r>
              <a:rPr lang="ja-JP" altLang="en-US" dirty="0"/>
              <a:t>　６．創り出す（新たなネットワークづくりやプログラム開発）</a:t>
            </a:r>
            <a:endParaRPr lang="en-US" altLang="ja-JP" dirty="0"/>
          </a:p>
          <a:p>
            <a:pPr>
              <a:spcBef>
                <a:spcPts val="600"/>
              </a:spcBef>
            </a:pPr>
            <a:r>
              <a:rPr lang="ja-JP" altLang="en-US" dirty="0"/>
              <a:t>　７．まとめる（記録・統計）</a:t>
            </a:r>
            <a:endParaRPr lang="en-US" altLang="ja-JP" dirty="0"/>
          </a:p>
          <a:p>
            <a:pPr>
              <a:spcBef>
                <a:spcPts val="600"/>
              </a:spcBef>
            </a:pPr>
            <a:r>
              <a:rPr lang="ja-JP" altLang="en-US" dirty="0"/>
              <a:t>　８．発信する（情報発信、提言、アドボカシー）</a:t>
            </a:r>
          </a:p>
        </p:txBody>
      </p:sp>
      <p:sp>
        <p:nvSpPr>
          <p:cNvPr id="11" name="テキスト ボックス 10">
            <a:extLst>
              <a:ext uri="{FF2B5EF4-FFF2-40B4-BE49-F238E27FC236}">
                <a16:creationId xmlns:a16="http://schemas.microsoft.com/office/drawing/2014/main" id="{BF4E2DEC-73D4-5EC7-B19D-CF9B627105DE}"/>
              </a:ext>
            </a:extLst>
          </p:cNvPr>
          <p:cNvSpPr txBox="1"/>
          <p:nvPr/>
        </p:nvSpPr>
        <p:spPr>
          <a:xfrm>
            <a:off x="478172" y="3075798"/>
            <a:ext cx="4801314" cy="369332"/>
          </a:xfrm>
          <a:prstGeom prst="rect">
            <a:avLst/>
          </a:prstGeom>
          <a:noFill/>
          <a:ln>
            <a:solidFill>
              <a:schemeClr val="tx1"/>
            </a:solidFill>
          </a:ln>
        </p:spPr>
        <p:txBody>
          <a:bodyPr wrap="none" rtlCol="0">
            <a:spAutoFit/>
          </a:bodyPr>
          <a:lstStyle/>
          <a:p>
            <a:r>
              <a:rPr kumimoji="1" lang="ja-JP" altLang="en-US" dirty="0"/>
              <a:t>ボランティアコーディネーターの８つの役割</a:t>
            </a:r>
          </a:p>
        </p:txBody>
      </p:sp>
      <p:sp>
        <p:nvSpPr>
          <p:cNvPr id="12" name="テキスト ボックス 11">
            <a:extLst>
              <a:ext uri="{FF2B5EF4-FFF2-40B4-BE49-F238E27FC236}">
                <a16:creationId xmlns:a16="http://schemas.microsoft.com/office/drawing/2014/main" id="{47B2CBA2-A42C-7B04-5448-332133934E14}"/>
              </a:ext>
            </a:extLst>
          </p:cNvPr>
          <p:cNvSpPr txBox="1"/>
          <p:nvPr/>
        </p:nvSpPr>
        <p:spPr>
          <a:xfrm>
            <a:off x="371967" y="6500748"/>
            <a:ext cx="8277587" cy="276999"/>
          </a:xfrm>
          <a:prstGeom prst="rect">
            <a:avLst/>
          </a:prstGeom>
          <a:noFill/>
        </p:spPr>
        <p:txBody>
          <a:bodyPr wrap="none" rtlCol="0">
            <a:spAutoFit/>
          </a:bodyPr>
          <a:lstStyle/>
          <a:p>
            <a:r>
              <a:rPr kumimoji="1" lang="ja-JP" altLang="en-US" sz="1200" dirty="0"/>
              <a:t>（出所）特定非営利活動法人日本ボランティアコーディネーター協会（</a:t>
            </a:r>
            <a:r>
              <a:rPr kumimoji="1" lang="en-US" altLang="ja-JP" sz="1200" dirty="0"/>
              <a:t>https://jvca2001.org/whats_vco/explanation/</a:t>
            </a:r>
            <a:r>
              <a:rPr kumimoji="1" lang="ja-JP" altLang="en-US" sz="1200" dirty="0"/>
              <a:t>）</a:t>
            </a:r>
          </a:p>
        </p:txBody>
      </p:sp>
      <p:sp>
        <p:nvSpPr>
          <p:cNvPr id="7" name="テキスト ボックス 6">
            <a:extLst>
              <a:ext uri="{FF2B5EF4-FFF2-40B4-BE49-F238E27FC236}">
                <a16:creationId xmlns:a16="http://schemas.microsoft.com/office/drawing/2014/main" id="{4104F8BE-F15D-64E1-506D-0F26591E736C}"/>
              </a:ext>
            </a:extLst>
          </p:cNvPr>
          <p:cNvSpPr txBox="1"/>
          <p:nvPr/>
        </p:nvSpPr>
        <p:spPr>
          <a:xfrm>
            <a:off x="9182591" y="576963"/>
            <a:ext cx="45076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prstClr val="white"/>
                </a:solidFill>
                <a:effectLst/>
                <a:uLnTx/>
                <a:uFillTx/>
                <a:latin typeface="Segoe UI"/>
                <a:ea typeface="メイリオ"/>
                <a:cs typeface="+mn-cs"/>
              </a:rPr>
              <a:t>18</a:t>
            </a:r>
            <a:endParaRPr kumimoji="1" lang="ja-JP" altLang="en-US" sz="1800" b="1" i="0" u="none" strike="noStrike" kern="1200" cap="none" spc="0" normalizeH="0" baseline="0" noProof="0" dirty="0">
              <a:ln>
                <a:noFill/>
              </a:ln>
              <a:solidFill>
                <a:prstClr val="white"/>
              </a:solidFill>
              <a:effectLst/>
              <a:uLnTx/>
              <a:uFillTx/>
              <a:latin typeface="Segoe UI"/>
              <a:ea typeface="メイリオ"/>
              <a:cs typeface="+mn-cs"/>
            </a:endParaRPr>
          </a:p>
        </p:txBody>
      </p:sp>
    </p:spTree>
    <p:extLst>
      <p:ext uri="{BB962C8B-B14F-4D97-AF65-F5344CB8AC3E}">
        <p14:creationId xmlns:p14="http://schemas.microsoft.com/office/powerpoint/2010/main" val="32547102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DB61DF7A-CE31-0110-58A4-55DC4D6201D3}"/>
              </a:ext>
            </a:extLst>
          </p:cNvPr>
          <p:cNvSpPr/>
          <p:nvPr/>
        </p:nvSpPr>
        <p:spPr>
          <a:xfrm>
            <a:off x="0" y="243064"/>
            <a:ext cx="478172" cy="796954"/>
          </a:xfrm>
          <a:prstGeom prst="rect">
            <a:avLst/>
          </a:prstGeom>
          <a:solidFill>
            <a:srgbClr val="F8A1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3" name="テキスト ボックス 2">
            <a:extLst>
              <a:ext uri="{FF2B5EF4-FFF2-40B4-BE49-F238E27FC236}">
                <a16:creationId xmlns:a16="http://schemas.microsoft.com/office/drawing/2014/main" id="{66AA87E5-DCFD-04E6-271C-FD6EF7C3EE23}"/>
              </a:ext>
            </a:extLst>
          </p:cNvPr>
          <p:cNvSpPr txBox="1"/>
          <p:nvPr/>
        </p:nvSpPr>
        <p:spPr>
          <a:xfrm>
            <a:off x="696286" y="516471"/>
            <a:ext cx="686656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dirty="0">
                <a:solidFill>
                  <a:srgbClr val="F8A10A"/>
                </a:solidFill>
                <a:latin typeface="Segoe UI"/>
                <a:ea typeface="メイリオ"/>
              </a:rPr>
              <a:t>（参考）ボランティア関係の制度</a:t>
            </a:r>
            <a:endParaRPr kumimoji="1" lang="ja-JP" altLang="en-US" sz="3200" b="1" i="0" u="none" strike="noStrike" kern="1200" cap="none" spc="0" normalizeH="0" baseline="0" noProof="0" dirty="0">
              <a:ln>
                <a:noFill/>
              </a:ln>
              <a:solidFill>
                <a:srgbClr val="F8A10A"/>
              </a:solidFill>
              <a:effectLst/>
              <a:uLnTx/>
              <a:uFillTx/>
              <a:latin typeface="Segoe UI"/>
              <a:ea typeface="メイリオ"/>
              <a:cs typeface="+mn-cs"/>
            </a:endParaRPr>
          </a:p>
        </p:txBody>
      </p:sp>
      <p:sp>
        <p:nvSpPr>
          <p:cNvPr id="4" name="楕円 3">
            <a:extLst>
              <a:ext uri="{FF2B5EF4-FFF2-40B4-BE49-F238E27FC236}">
                <a16:creationId xmlns:a16="http://schemas.microsoft.com/office/drawing/2014/main" id="{3339F3EF-0912-838B-3CA0-394B36F54EE7}"/>
              </a:ext>
            </a:extLst>
          </p:cNvPr>
          <p:cNvSpPr/>
          <p:nvPr/>
        </p:nvSpPr>
        <p:spPr>
          <a:xfrm>
            <a:off x="9137973" y="500018"/>
            <a:ext cx="540000" cy="540000"/>
          </a:xfrm>
          <a:prstGeom prst="ellipse">
            <a:avLst/>
          </a:prstGeom>
          <a:solidFill>
            <a:srgbClr val="F8A1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prstClr val="white"/>
              </a:solidFill>
              <a:effectLst/>
              <a:uLnTx/>
              <a:uFillTx/>
              <a:latin typeface="Segoe UI"/>
              <a:ea typeface="メイリオ" panose="020B0604030504040204" pitchFamily="50" charset="-128"/>
              <a:cs typeface="+mn-cs"/>
            </a:endParaRPr>
          </a:p>
        </p:txBody>
      </p:sp>
      <p:sp>
        <p:nvSpPr>
          <p:cNvPr id="7" name="テキスト ボックス 6">
            <a:extLst>
              <a:ext uri="{FF2B5EF4-FFF2-40B4-BE49-F238E27FC236}">
                <a16:creationId xmlns:a16="http://schemas.microsoft.com/office/drawing/2014/main" id="{72D599FD-5806-26D1-FB8A-7836535B6DD5}"/>
              </a:ext>
            </a:extLst>
          </p:cNvPr>
          <p:cNvSpPr txBox="1"/>
          <p:nvPr/>
        </p:nvSpPr>
        <p:spPr>
          <a:xfrm>
            <a:off x="478172" y="1431338"/>
            <a:ext cx="3185487" cy="369332"/>
          </a:xfrm>
          <a:prstGeom prst="rect">
            <a:avLst/>
          </a:prstGeom>
          <a:noFill/>
          <a:ln>
            <a:solidFill>
              <a:schemeClr val="tx1"/>
            </a:solidFill>
          </a:ln>
        </p:spPr>
        <p:txBody>
          <a:bodyPr wrap="none" rtlCol="0">
            <a:spAutoFit/>
          </a:bodyPr>
          <a:lstStyle/>
          <a:p>
            <a:r>
              <a:rPr kumimoji="1" lang="ja-JP" altLang="en-US" dirty="0"/>
              <a:t>ボランティア活動保険の対象</a:t>
            </a:r>
          </a:p>
        </p:txBody>
      </p:sp>
      <p:sp>
        <p:nvSpPr>
          <p:cNvPr id="12" name="テキスト ボックス 11">
            <a:extLst>
              <a:ext uri="{FF2B5EF4-FFF2-40B4-BE49-F238E27FC236}">
                <a16:creationId xmlns:a16="http://schemas.microsoft.com/office/drawing/2014/main" id="{72A7BDCE-8D5D-BEF1-8D86-A8F60E4DD104}"/>
              </a:ext>
            </a:extLst>
          </p:cNvPr>
          <p:cNvSpPr txBox="1"/>
          <p:nvPr/>
        </p:nvSpPr>
        <p:spPr>
          <a:xfrm>
            <a:off x="386811" y="1971371"/>
            <a:ext cx="9519189" cy="723275"/>
          </a:xfrm>
          <a:prstGeom prst="rect">
            <a:avLst/>
          </a:prstGeom>
          <a:noFill/>
        </p:spPr>
        <p:txBody>
          <a:bodyPr wrap="square">
            <a:spAutoFit/>
          </a:bodyPr>
          <a:lstStyle/>
          <a:p>
            <a:r>
              <a:rPr lang="ja-JP" altLang="en-US" dirty="0"/>
              <a:t>○</a:t>
            </a:r>
            <a:r>
              <a:rPr lang="ja-JP" altLang="en-US" u="sng" dirty="0"/>
              <a:t>日本国内の「自発的な意思により他人や社会に貢献する無償のボランティア活動」</a:t>
            </a:r>
            <a:r>
              <a:rPr lang="ja-JP" altLang="en-US" dirty="0"/>
              <a:t>で、</a:t>
            </a:r>
            <a:endParaRPr lang="en-US" altLang="ja-JP" dirty="0"/>
          </a:p>
          <a:p>
            <a:pPr>
              <a:spcBef>
                <a:spcPts val="600"/>
              </a:spcBef>
            </a:pPr>
            <a:r>
              <a:rPr lang="ja-JP" altLang="en-US" dirty="0"/>
              <a:t>　次のいずれかに該当する活動</a:t>
            </a:r>
          </a:p>
        </p:txBody>
      </p:sp>
      <p:sp>
        <p:nvSpPr>
          <p:cNvPr id="16" name="テキスト ボックス 15">
            <a:extLst>
              <a:ext uri="{FF2B5EF4-FFF2-40B4-BE49-F238E27FC236}">
                <a16:creationId xmlns:a16="http://schemas.microsoft.com/office/drawing/2014/main" id="{5F963103-FEB7-252A-E448-01EBCDE3AE93}"/>
              </a:ext>
            </a:extLst>
          </p:cNvPr>
          <p:cNvSpPr txBox="1"/>
          <p:nvPr/>
        </p:nvSpPr>
        <p:spPr>
          <a:xfrm>
            <a:off x="604006" y="2748836"/>
            <a:ext cx="7105477" cy="1077218"/>
          </a:xfrm>
          <a:prstGeom prst="rect">
            <a:avLst/>
          </a:prstGeom>
          <a:noFill/>
        </p:spPr>
        <p:txBody>
          <a:bodyPr wrap="square">
            <a:spAutoFit/>
          </a:bodyPr>
          <a:lstStyle/>
          <a:p>
            <a:r>
              <a:rPr lang="ja-JP" altLang="en-US" dirty="0"/>
              <a:t>①グループの会則に則り、立案された活動であること。</a:t>
            </a:r>
          </a:p>
          <a:p>
            <a:pPr>
              <a:spcBef>
                <a:spcPts val="600"/>
              </a:spcBef>
            </a:pPr>
            <a:r>
              <a:rPr lang="ja-JP" altLang="en-US" dirty="0"/>
              <a:t>②社会福祉協議会に届け出た活動であること。</a:t>
            </a:r>
          </a:p>
          <a:p>
            <a:pPr>
              <a:spcBef>
                <a:spcPts val="600"/>
              </a:spcBef>
            </a:pPr>
            <a:r>
              <a:rPr lang="ja-JP" altLang="en-US" dirty="0"/>
              <a:t>③社会福祉協議会に委嘱された活動であること。</a:t>
            </a:r>
          </a:p>
        </p:txBody>
      </p:sp>
      <p:sp>
        <p:nvSpPr>
          <p:cNvPr id="17" name="テキスト ボックス 16">
            <a:extLst>
              <a:ext uri="{FF2B5EF4-FFF2-40B4-BE49-F238E27FC236}">
                <a16:creationId xmlns:a16="http://schemas.microsoft.com/office/drawing/2014/main" id="{1129370F-4974-01CA-A270-0E8622DAF701}"/>
              </a:ext>
            </a:extLst>
          </p:cNvPr>
          <p:cNvSpPr txBox="1"/>
          <p:nvPr/>
        </p:nvSpPr>
        <p:spPr>
          <a:xfrm>
            <a:off x="478171" y="4054298"/>
            <a:ext cx="3185488" cy="369332"/>
          </a:xfrm>
          <a:prstGeom prst="rect">
            <a:avLst/>
          </a:prstGeom>
          <a:noFill/>
          <a:ln>
            <a:solidFill>
              <a:schemeClr val="tx1"/>
            </a:solidFill>
          </a:ln>
        </p:spPr>
        <p:txBody>
          <a:bodyPr wrap="square" rtlCol="0">
            <a:spAutoFit/>
          </a:bodyPr>
          <a:lstStyle/>
          <a:p>
            <a:r>
              <a:rPr kumimoji="1" lang="zh-TW" altLang="en-US" dirty="0"/>
              <a:t>補償金額（保険金額）</a:t>
            </a:r>
            <a:r>
              <a:rPr kumimoji="1" lang="ja-JP" altLang="en-US" dirty="0"/>
              <a:t>の例</a:t>
            </a:r>
            <a:endParaRPr kumimoji="1" lang="zh-TW" altLang="en-US" dirty="0"/>
          </a:p>
        </p:txBody>
      </p:sp>
      <p:graphicFrame>
        <p:nvGraphicFramePr>
          <p:cNvPr id="18" name="表 17">
            <a:extLst>
              <a:ext uri="{FF2B5EF4-FFF2-40B4-BE49-F238E27FC236}">
                <a16:creationId xmlns:a16="http://schemas.microsoft.com/office/drawing/2014/main" id="{65458BE5-5147-A4BD-23A6-B09F2ABBC0EC}"/>
              </a:ext>
            </a:extLst>
          </p:cNvPr>
          <p:cNvGraphicFramePr>
            <a:graphicFrameLocks noGrp="1"/>
          </p:cNvGraphicFramePr>
          <p:nvPr>
            <p:extLst>
              <p:ext uri="{D42A27DB-BD31-4B8C-83A1-F6EECF244321}">
                <p14:modId xmlns:p14="http://schemas.microsoft.com/office/powerpoint/2010/main" val="3830520964"/>
              </p:ext>
            </p:extLst>
          </p:nvPr>
        </p:nvGraphicFramePr>
        <p:xfrm>
          <a:off x="478171" y="4760931"/>
          <a:ext cx="5433602" cy="1483360"/>
        </p:xfrm>
        <a:graphic>
          <a:graphicData uri="http://schemas.openxmlformats.org/drawingml/2006/table">
            <a:tbl>
              <a:tblPr firstRow="1" bandRow="1">
                <a:tableStyleId>{5940675A-B579-460E-94D1-54222C63F5DA}</a:tableStyleId>
              </a:tblPr>
              <a:tblGrid>
                <a:gridCol w="689529">
                  <a:extLst>
                    <a:ext uri="{9D8B030D-6E8A-4147-A177-3AD203B41FA5}">
                      <a16:colId xmlns:a16="http://schemas.microsoft.com/office/drawing/2014/main" val="3391923865"/>
                    </a:ext>
                  </a:extLst>
                </a:gridCol>
                <a:gridCol w="1404000">
                  <a:extLst>
                    <a:ext uri="{9D8B030D-6E8A-4147-A177-3AD203B41FA5}">
                      <a16:colId xmlns:a16="http://schemas.microsoft.com/office/drawing/2014/main" val="885526496"/>
                    </a:ext>
                  </a:extLst>
                </a:gridCol>
                <a:gridCol w="1468073">
                  <a:extLst>
                    <a:ext uri="{9D8B030D-6E8A-4147-A177-3AD203B41FA5}">
                      <a16:colId xmlns:a16="http://schemas.microsoft.com/office/drawing/2014/main" val="1604198205"/>
                    </a:ext>
                  </a:extLst>
                </a:gridCol>
                <a:gridCol w="1872000">
                  <a:extLst>
                    <a:ext uri="{9D8B030D-6E8A-4147-A177-3AD203B41FA5}">
                      <a16:colId xmlns:a16="http://schemas.microsoft.com/office/drawing/2014/main" val="4108700994"/>
                    </a:ext>
                  </a:extLst>
                </a:gridCol>
              </a:tblGrid>
              <a:tr h="370840">
                <a:tc rowSpan="4">
                  <a:txBody>
                    <a:bodyPr/>
                    <a:lstStyle/>
                    <a:p>
                      <a:pPr algn="ctr"/>
                      <a:r>
                        <a:rPr kumimoji="1" lang="ja-JP" altLang="en-US" dirty="0"/>
                        <a:t>ケガの補償</a:t>
                      </a:r>
                    </a:p>
                  </a:txBody>
                  <a:tcPr vert="eaVert" anchor="ctr"/>
                </a:tc>
                <a:tc gridSpan="2">
                  <a:txBody>
                    <a:bodyPr/>
                    <a:lstStyle/>
                    <a:p>
                      <a:pPr algn="ctr"/>
                      <a:r>
                        <a:rPr kumimoji="1" lang="zh-TW" altLang="en-US" dirty="0"/>
                        <a:t>入院保険金日額</a:t>
                      </a:r>
                      <a:endParaRPr kumimoji="1" lang="ja-JP" altLang="en-US" dirty="0"/>
                    </a:p>
                  </a:txBody>
                  <a:tcPr anchor="ctr"/>
                </a:tc>
                <a:tc hMerge="1">
                  <a:txBody>
                    <a:bodyPr/>
                    <a:lstStyle/>
                    <a:p>
                      <a:endParaRPr kumimoji="1" lang="ja-JP" altLang="en-US" dirty="0"/>
                    </a:p>
                  </a:txBody>
                  <a:tcPr/>
                </a:tc>
                <a:tc>
                  <a:txBody>
                    <a:bodyPr/>
                    <a:lstStyle/>
                    <a:p>
                      <a:pPr algn="ctr"/>
                      <a:r>
                        <a:rPr kumimoji="1" lang="ja-JP" altLang="en-US" dirty="0"/>
                        <a:t>６，５００円</a:t>
                      </a:r>
                    </a:p>
                  </a:txBody>
                  <a:tcPr/>
                </a:tc>
                <a:extLst>
                  <a:ext uri="{0D108BD9-81ED-4DB2-BD59-A6C34878D82A}">
                    <a16:rowId xmlns:a16="http://schemas.microsoft.com/office/drawing/2014/main" val="3919199719"/>
                  </a:ext>
                </a:extLst>
              </a:tr>
              <a:tr h="370840">
                <a:tc vMerge="1">
                  <a:txBody>
                    <a:bodyPr/>
                    <a:lstStyle/>
                    <a:p>
                      <a:endParaRPr kumimoji="1" lang="ja-JP" altLang="en-US" dirty="0"/>
                    </a:p>
                  </a:txBody>
                  <a:tcPr/>
                </a:tc>
                <a:tc rowSpan="2">
                  <a:txBody>
                    <a:bodyPr/>
                    <a:lstStyle/>
                    <a:p>
                      <a:pPr algn="ctr"/>
                      <a:r>
                        <a:rPr kumimoji="1" lang="ja-JP" altLang="en-US" dirty="0"/>
                        <a:t>手術保険金</a:t>
                      </a:r>
                    </a:p>
                  </a:txBody>
                  <a:tcPr anchor="ctr"/>
                </a:tc>
                <a:tc>
                  <a:txBody>
                    <a:bodyPr/>
                    <a:lstStyle/>
                    <a:p>
                      <a:r>
                        <a:rPr kumimoji="1" lang="ja-JP" altLang="en-US" dirty="0"/>
                        <a:t>入院中の手術</a:t>
                      </a:r>
                    </a:p>
                  </a:txBody>
                  <a:tcPr anchor="ctr"/>
                </a:tc>
                <a:tc>
                  <a:txBody>
                    <a:bodyPr/>
                    <a:lstStyle/>
                    <a:p>
                      <a:pPr algn="ctr"/>
                      <a:r>
                        <a:rPr kumimoji="1" lang="ja-JP" altLang="en-US"/>
                        <a:t>６５，０００円</a:t>
                      </a:r>
                      <a:endParaRPr kumimoji="1" lang="ja-JP" altLang="en-US" dirty="0"/>
                    </a:p>
                  </a:txBody>
                  <a:tcPr/>
                </a:tc>
                <a:extLst>
                  <a:ext uri="{0D108BD9-81ED-4DB2-BD59-A6C34878D82A}">
                    <a16:rowId xmlns:a16="http://schemas.microsoft.com/office/drawing/2014/main" val="261085669"/>
                  </a:ext>
                </a:extLst>
              </a:tr>
              <a:tr h="370840">
                <a:tc vMerge="1">
                  <a:txBody>
                    <a:bodyPr/>
                    <a:lstStyle/>
                    <a:p>
                      <a:endParaRPr kumimoji="1" lang="ja-JP" altLang="en-US" dirty="0"/>
                    </a:p>
                  </a:txBody>
                  <a:tcPr/>
                </a:tc>
                <a:tc vMerge="1">
                  <a:txBody>
                    <a:bodyPr/>
                    <a:lstStyle/>
                    <a:p>
                      <a:endParaRPr kumimoji="1" lang="ja-JP" altLang="en-US" dirty="0"/>
                    </a:p>
                  </a:txBody>
                  <a:tcPr anchor="ctr"/>
                </a:tc>
                <a:tc>
                  <a:txBody>
                    <a:bodyPr/>
                    <a:lstStyle/>
                    <a:p>
                      <a:r>
                        <a:rPr kumimoji="1" lang="ja-JP" altLang="en-US" dirty="0"/>
                        <a:t>外来の手術</a:t>
                      </a:r>
                    </a:p>
                  </a:txBody>
                  <a:tcPr anchor="ctr"/>
                </a:tc>
                <a:tc>
                  <a:txBody>
                    <a:bodyPr/>
                    <a:lstStyle/>
                    <a:p>
                      <a:pPr algn="ctr"/>
                      <a:r>
                        <a:rPr kumimoji="1" lang="ja-JP" altLang="en-US" dirty="0"/>
                        <a:t>３２，５００円</a:t>
                      </a:r>
                    </a:p>
                  </a:txBody>
                  <a:tcPr/>
                </a:tc>
                <a:extLst>
                  <a:ext uri="{0D108BD9-81ED-4DB2-BD59-A6C34878D82A}">
                    <a16:rowId xmlns:a16="http://schemas.microsoft.com/office/drawing/2014/main" val="3269129218"/>
                  </a:ext>
                </a:extLst>
              </a:tr>
              <a:tr h="370840">
                <a:tc vMerge="1">
                  <a:txBody>
                    <a:bodyPr/>
                    <a:lstStyle/>
                    <a:p>
                      <a:endParaRPr kumimoji="1" lang="ja-JP" altLang="en-US" dirty="0"/>
                    </a:p>
                  </a:txBody>
                  <a:tcPr/>
                </a:tc>
                <a:tc gridSpan="2">
                  <a:txBody>
                    <a:bodyPr/>
                    <a:lstStyle/>
                    <a:p>
                      <a:pPr algn="ctr"/>
                      <a:r>
                        <a:rPr kumimoji="1" lang="zh-TW" altLang="en-US" dirty="0"/>
                        <a:t>通院保険金日額</a:t>
                      </a:r>
                      <a:endParaRPr kumimoji="1" lang="ja-JP" altLang="en-US" dirty="0"/>
                    </a:p>
                  </a:txBody>
                  <a:tcPr anchor="ctr"/>
                </a:tc>
                <a:tc hMerge="1">
                  <a:txBody>
                    <a:bodyPr/>
                    <a:lstStyle/>
                    <a:p>
                      <a:endParaRPr kumimoji="1" lang="ja-JP" altLang="en-US" dirty="0"/>
                    </a:p>
                  </a:txBody>
                  <a:tcPr anchor="ctr"/>
                </a:tc>
                <a:tc>
                  <a:txBody>
                    <a:bodyPr/>
                    <a:lstStyle/>
                    <a:p>
                      <a:pPr algn="ctr"/>
                      <a:r>
                        <a:rPr kumimoji="1" lang="ja-JP" altLang="en-US" dirty="0"/>
                        <a:t>４，０００円</a:t>
                      </a:r>
                    </a:p>
                  </a:txBody>
                  <a:tcPr/>
                </a:tc>
                <a:extLst>
                  <a:ext uri="{0D108BD9-81ED-4DB2-BD59-A6C34878D82A}">
                    <a16:rowId xmlns:a16="http://schemas.microsoft.com/office/drawing/2014/main" val="3984168779"/>
                  </a:ext>
                </a:extLst>
              </a:tr>
            </a:tbl>
          </a:graphicData>
        </a:graphic>
      </p:graphicFrame>
      <p:sp>
        <p:nvSpPr>
          <p:cNvPr id="19" name="テキスト ボックス 18">
            <a:extLst>
              <a:ext uri="{FF2B5EF4-FFF2-40B4-BE49-F238E27FC236}">
                <a16:creationId xmlns:a16="http://schemas.microsoft.com/office/drawing/2014/main" id="{0A92FCBA-7BB3-6283-7AEC-83D0478ED473}"/>
              </a:ext>
            </a:extLst>
          </p:cNvPr>
          <p:cNvSpPr txBox="1"/>
          <p:nvPr/>
        </p:nvSpPr>
        <p:spPr>
          <a:xfrm>
            <a:off x="3432826" y="4084450"/>
            <a:ext cx="4810932" cy="338554"/>
          </a:xfrm>
          <a:prstGeom prst="rect">
            <a:avLst/>
          </a:prstGeom>
          <a:noFill/>
        </p:spPr>
        <p:txBody>
          <a:bodyPr wrap="none" rtlCol="0">
            <a:spAutoFit/>
          </a:bodyPr>
          <a:lstStyle/>
          <a:p>
            <a:r>
              <a:rPr kumimoji="1" lang="ja-JP" altLang="en-US" sz="1600" dirty="0"/>
              <a:t>　  </a:t>
            </a:r>
            <a:r>
              <a:rPr kumimoji="1" lang="en-US" altLang="ja-JP" sz="1600" dirty="0"/>
              <a:t>※</a:t>
            </a:r>
            <a:r>
              <a:rPr kumimoji="1" lang="ja-JP" altLang="en-US" sz="1600" dirty="0"/>
              <a:t>令和７年度の金額。詳細は出所を参照のこと</a:t>
            </a:r>
          </a:p>
        </p:txBody>
      </p:sp>
      <p:sp>
        <p:nvSpPr>
          <p:cNvPr id="20" name="テキスト ボックス 19">
            <a:extLst>
              <a:ext uri="{FF2B5EF4-FFF2-40B4-BE49-F238E27FC236}">
                <a16:creationId xmlns:a16="http://schemas.microsoft.com/office/drawing/2014/main" id="{FE3DF00B-E9E9-B5DF-DDF1-5A84EB138C0B}"/>
              </a:ext>
            </a:extLst>
          </p:cNvPr>
          <p:cNvSpPr txBox="1"/>
          <p:nvPr/>
        </p:nvSpPr>
        <p:spPr>
          <a:xfrm>
            <a:off x="371967" y="6500748"/>
            <a:ext cx="9000669" cy="276999"/>
          </a:xfrm>
          <a:prstGeom prst="rect">
            <a:avLst/>
          </a:prstGeom>
          <a:noFill/>
        </p:spPr>
        <p:txBody>
          <a:bodyPr wrap="none" rtlCol="0">
            <a:spAutoFit/>
          </a:bodyPr>
          <a:lstStyle/>
          <a:p>
            <a:r>
              <a:rPr kumimoji="1" lang="ja-JP" altLang="en-US" sz="1200" dirty="0"/>
              <a:t>（出所）社会福祉法人全国社会福祉協議会（</a:t>
            </a:r>
            <a:r>
              <a:rPr kumimoji="1" lang="en-US" altLang="ja-JP" sz="1200" dirty="0"/>
              <a:t>https://www.fukushihoken.co.jp/fukushi/front/council/volunteer_activities.html</a:t>
            </a:r>
            <a:r>
              <a:rPr kumimoji="1" lang="ja-JP" altLang="en-US" sz="1200" dirty="0"/>
              <a:t>）</a:t>
            </a:r>
          </a:p>
        </p:txBody>
      </p:sp>
      <p:sp>
        <p:nvSpPr>
          <p:cNvPr id="6" name="テキスト ボックス 5">
            <a:extLst>
              <a:ext uri="{FF2B5EF4-FFF2-40B4-BE49-F238E27FC236}">
                <a16:creationId xmlns:a16="http://schemas.microsoft.com/office/drawing/2014/main" id="{DBE306E3-3B14-21D4-E3A3-D677A9B6B221}"/>
              </a:ext>
            </a:extLst>
          </p:cNvPr>
          <p:cNvSpPr txBox="1"/>
          <p:nvPr/>
        </p:nvSpPr>
        <p:spPr>
          <a:xfrm>
            <a:off x="9182591" y="576963"/>
            <a:ext cx="45076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prstClr val="white"/>
                </a:solidFill>
                <a:effectLst/>
                <a:uLnTx/>
                <a:uFillTx/>
                <a:latin typeface="Segoe UI"/>
                <a:ea typeface="メイリオ"/>
                <a:cs typeface="+mn-cs"/>
              </a:rPr>
              <a:t>19</a:t>
            </a:r>
            <a:endParaRPr kumimoji="1" lang="ja-JP" altLang="en-US" sz="1800" b="1" i="0" u="none" strike="noStrike" kern="1200" cap="none" spc="0" normalizeH="0" baseline="0" noProof="0" dirty="0">
              <a:ln>
                <a:noFill/>
              </a:ln>
              <a:solidFill>
                <a:prstClr val="white"/>
              </a:solidFill>
              <a:effectLst/>
              <a:uLnTx/>
              <a:uFillTx/>
              <a:latin typeface="Segoe UI"/>
              <a:ea typeface="メイリオ"/>
              <a:cs typeface="+mn-cs"/>
            </a:endParaRPr>
          </a:p>
        </p:txBody>
      </p:sp>
    </p:spTree>
    <p:extLst>
      <p:ext uri="{BB962C8B-B14F-4D97-AF65-F5344CB8AC3E}">
        <p14:creationId xmlns:p14="http://schemas.microsoft.com/office/powerpoint/2010/main" val="11633441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5843E14-430A-DAB2-6DF8-0B7B5B903292}"/>
              </a:ext>
            </a:extLst>
          </p:cNvPr>
          <p:cNvSpPr/>
          <p:nvPr/>
        </p:nvSpPr>
        <p:spPr>
          <a:xfrm>
            <a:off x="0" y="2220876"/>
            <a:ext cx="9906000" cy="1912907"/>
          </a:xfrm>
          <a:prstGeom prst="rect">
            <a:avLst/>
          </a:prstGeom>
          <a:solidFill>
            <a:srgbClr val="F8A1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第３章</a:t>
            </a:r>
            <a:endParaRPr kumimoji="1" lang="en-US" altLang="ja-JP" sz="40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2400"/>
              </a:spcBef>
              <a:spcAft>
                <a:spcPts val="0"/>
              </a:spcAft>
              <a:buClrTx/>
              <a:buSzTx/>
              <a:buFontTx/>
              <a:buNone/>
              <a:tabLst/>
              <a:defRPr/>
            </a:pPr>
            <a:r>
              <a:rPr kumimoji="1" lang="ja-JP" altLang="en-US" sz="40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クロージング</a:t>
            </a:r>
          </a:p>
        </p:txBody>
      </p:sp>
    </p:spTree>
    <p:extLst>
      <p:ext uri="{BB962C8B-B14F-4D97-AF65-F5344CB8AC3E}">
        <p14:creationId xmlns:p14="http://schemas.microsoft.com/office/powerpoint/2010/main" val="7524151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A1168CD8-D0D8-C235-ADE9-E427294CDFAF}"/>
              </a:ext>
            </a:extLst>
          </p:cNvPr>
          <p:cNvSpPr/>
          <p:nvPr/>
        </p:nvSpPr>
        <p:spPr>
          <a:xfrm>
            <a:off x="0" y="243064"/>
            <a:ext cx="478172" cy="796954"/>
          </a:xfrm>
          <a:prstGeom prst="rect">
            <a:avLst/>
          </a:prstGeom>
          <a:solidFill>
            <a:srgbClr val="F8A1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3" name="テキスト ボックス 2">
            <a:extLst>
              <a:ext uri="{FF2B5EF4-FFF2-40B4-BE49-F238E27FC236}">
                <a16:creationId xmlns:a16="http://schemas.microsoft.com/office/drawing/2014/main" id="{1E6E1266-AFB2-6663-AFE2-8A96BDA74D84}"/>
              </a:ext>
            </a:extLst>
          </p:cNvPr>
          <p:cNvSpPr txBox="1"/>
          <p:nvPr/>
        </p:nvSpPr>
        <p:spPr>
          <a:xfrm>
            <a:off x="696286" y="516471"/>
            <a:ext cx="686656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F8A10A"/>
                </a:solidFill>
                <a:effectLst/>
                <a:uLnTx/>
                <a:uFillTx/>
                <a:latin typeface="Segoe UI"/>
                <a:ea typeface="メイリオ"/>
                <a:cs typeface="+mn-cs"/>
              </a:rPr>
              <a:t>第３章の趣旨</a:t>
            </a:r>
          </a:p>
        </p:txBody>
      </p:sp>
      <p:sp>
        <p:nvSpPr>
          <p:cNvPr id="4" name="楕円 3">
            <a:extLst>
              <a:ext uri="{FF2B5EF4-FFF2-40B4-BE49-F238E27FC236}">
                <a16:creationId xmlns:a16="http://schemas.microsoft.com/office/drawing/2014/main" id="{812AEB86-1FC8-29F1-AB88-35DD50D5BB1F}"/>
              </a:ext>
            </a:extLst>
          </p:cNvPr>
          <p:cNvSpPr/>
          <p:nvPr/>
        </p:nvSpPr>
        <p:spPr>
          <a:xfrm>
            <a:off x="9137973" y="500018"/>
            <a:ext cx="540000" cy="540000"/>
          </a:xfrm>
          <a:prstGeom prst="ellipse">
            <a:avLst/>
          </a:prstGeom>
          <a:solidFill>
            <a:srgbClr val="F8A1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prstClr val="white"/>
              </a:solidFill>
              <a:effectLst/>
              <a:uLnTx/>
              <a:uFillTx/>
              <a:latin typeface="Segoe UI"/>
              <a:ea typeface="メイリオ" panose="020B0604030504040204" pitchFamily="50" charset="-128"/>
              <a:cs typeface="+mn-cs"/>
            </a:endParaRPr>
          </a:p>
        </p:txBody>
      </p:sp>
      <p:sp>
        <p:nvSpPr>
          <p:cNvPr id="6" name="テキスト ボックス 5">
            <a:extLst>
              <a:ext uri="{FF2B5EF4-FFF2-40B4-BE49-F238E27FC236}">
                <a16:creationId xmlns:a16="http://schemas.microsoft.com/office/drawing/2014/main" id="{C25A6709-5739-615B-C081-B00B1F89FB6E}"/>
              </a:ext>
            </a:extLst>
          </p:cNvPr>
          <p:cNvSpPr txBox="1"/>
          <p:nvPr/>
        </p:nvSpPr>
        <p:spPr>
          <a:xfrm>
            <a:off x="388744" y="1389201"/>
            <a:ext cx="9517255" cy="49859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Segoe UI"/>
                <a:ea typeface="メイリオ"/>
                <a:cs typeface="+mn-cs"/>
              </a:rPr>
              <a:t>＜研修</a:t>
            </a:r>
            <a:r>
              <a:rPr kumimoji="1" lang="ja-JP" altLang="en-US" b="1" dirty="0">
                <a:solidFill>
                  <a:prstClr val="black"/>
                </a:solidFill>
                <a:latin typeface="Segoe UI"/>
                <a:ea typeface="メイリオ"/>
              </a:rPr>
              <a:t>目標</a:t>
            </a:r>
            <a:r>
              <a:rPr kumimoji="1" lang="ja-JP" altLang="en-US" sz="1800" b="1" i="0" u="none" strike="noStrike" kern="1200" cap="none" spc="0" normalizeH="0" baseline="0" noProof="0" dirty="0">
                <a:ln>
                  <a:noFill/>
                </a:ln>
                <a:solidFill>
                  <a:prstClr val="black"/>
                </a:solidFill>
                <a:effectLst/>
                <a:uLnTx/>
                <a:uFillTx/>
                <a:latin typeface="Segoe UI"/>
                <a:ea typeface="メイリオ"/>
                <a:cs typeface="+mn-cs"/>
              </a:rPr>
              <a:t>の再確認＞</a:t>
            </a:r>
            <a:endParaRPr kumimoji="1" lang="en-US" altLang="ja-JP" sz="1800" b="1" i="0" u="none" strike="noStrike" kern="1200" cap="none" spc="0" normalizeH="0" baseline="0" noProof="0" dirty="0">
              <a:ln>
                <a:noFill/>
              </a:ln>
              <a:solidFill>
                <a:prstClr val="black"/>
              </a:solidFill>
              <a:effectLst/>
              <a:uLnTx/>
              <a:uFillTx/>
              <a:latin typeface="Segoe UI"/>
              <a:ea typeface="メイリオ"/>
              <a:cs typeface="+mn-cs"/>
            </a:endParaRPr>
          </a:p>
          <a:p>
            <a:pPr marL="0" marR="0" lvl="0" indent="0" algn="l" defTabSz="914400" rtl="0" eaLnBrk="1" fontAlgn="auto" latinLnBrk="0" hangingPunct="1">
              <a:lnSpc>
                <a:spcPct val="100000"/>
              </a:lnSpc>
              <a:spcBef>
                <a:spcPts val="120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Segoe UI"/>
                <a:ea typeface="メイリオ"/>
                <a:cs typeface="+mn-cs"/>
              </a:rPr>
              <a:t>○最終的な目標は、</a:t>
            </a:r>
            <a:r>
              <a:rPr kumimoji="1" lang="ja-JP" altLang="en-US" sz="1800" b="0" i="0" u="sng" strike="noStrike" kern="1200" cap="none" spc="0" normalizeH="0" baseline="0" noProof="0" dirty="0">
                <a:ln>
                  <a:noFill/>
                </a:ln>
                <a:solidFill>
                  <a:prstClr val="black"/>
                </a:solidFill>
                <a:effectLst/>
                <a:uLnTx/>
                <a:uFillTx/>
                <a:latin typeface="Segoe UI"/>
                <a:ea typeface="メイリオ"/>
                <a:cs typeface="+mn-cs"/>
              </a:rPr>
              <a:t>受講者が</a:t>
            </a:r>
            <a:r>
              <a:rPr kumimoji="1" lang="ja-JP" altLang="en-US" u="sng" dirty="0">
                <a:solidFill>
                  <a:prstClr val="black"/>
                </a:solidFill>
                <a:latin typeface="Segoe UI"/>
                <a:ea typeface="メイリオ"/>
              </a:rPr>
              <a:t>見方</a:t>
            </a:r>
            <a:r>
              <a:rPr kumimoji="1" lang="ja-JP" altLang="en-US" sz="1800" b="0" i="0" u="sng" strike="noStrike" kern="1200" cap="none" spc="0" normalizeH="0" baseline="0" noProof="0" dirty="0">
                <a:ln>
                  <a:noFill/>
                </a:ln>
                <a:solidFill>
                  <a:prstClr val="black"/>
                </a:solidFill>
                <a:effectLst/>
                <a:uLnTx/>
                <a:uFillTx/>
                <a:latin typeface="Segoe UI"/>
                <a:ea typeface="メイリオ"/>
                <a:cs typeface="+mn-cs"/>
              </a:rPr>
              <a:t>を少し</a:t>
            </a:r>
            <a:r>
              <a:rPr kumimoji="1" lang="ja-JP" altLang="en-US" u="sng" dirty="0">
                <a:solidFill>
                  <a:prstClr val="black"/>
                </a:solidFill>
                <a:latin typeface="Segoe UI"/>
                <a:ea typeface="メイリオ"/>
              </a:rPr>
              <a:t>変え</a:t>
            </a:r>
            <a:r>
              <a:rPr kumimoji="1" lang="ja-JP" altLang="en-US" sz="1800" b="0" i="0" u="sng" strike="noStrike" kern="1200" cap="none" spc="0" normalizeH="0" baseline="0" noProof="0" dirty="0">
                <a:ln>
                  <a:noFill/>
                </a:ln>
                <a:solidFill>
                  <a:prstClr val="black"/>
                </a:solidFill>
                <a:effectLst/>
                <a:uLnTx/>
                <a:uFillTx/>
                <a:latin typeface="Segoe UI"/>
                <a:ea typeface="メイリオ"/>
                <a:cs typeface="+mn-cs"/>
              </a:rPr>
              <a:t>たり、少し工夫したりすることにより、</a:t>
            </a:r>
            <a:endParaRPr kumimoji="1" lang="en-US" altLang="ja-JP" sz="1800" b="0" i="0" u="sng" strike="noStrike" kern="1200" cap="none" spc="0" normalizeH="0" baseline="0" noProof="0" dirty="0">
              <a:ln>
                <a:noFill/>
              </a:ln>
              <a:solidFill>
                <a:prstClr val="black"/>
              </a:solidFill>
              <a:effectLst/>
              <a:uLnTx/>
              <a:uFillTx/>
              <a:latin typeface="Segoe UI"/>
              <a:ea typeface="メイリオ"/>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dirty="0">
                <a:solidFill>
                  <a:prstClr val="black"/>
                </a:solidFill>
                <a:latin typeface="Segoe UI"/>
                <a:ea typeface="メイリオ"/>
              </a:rPr>
              <a:t>　</a:t>
            </a:r>
            <a:r>
              <a:rPr kumimoji="1" lang="ja-JP" altLang="en-US" sz="1800" b="0" i="0" u="sng" strike="noStrike" kern="1200" cap="none" spc="0" normalizeH="0" baseline="0" noProof="0" dirty="0">
                <a:ln>
                  <a:noFill/>
                </a:ln>
                <a:solidFill>
                  <a:prstClr val="black"/>
                </a:solidFill>
                <a:effectLst/>
                <a:uLnTx/>
                <a:uFillTx/>
                <a:latin typeface="Segoe UI"/>
                <a:ea typeface="メイリオ"/>
                <a:cs typeface="+mn-cs"/>
              </a:rPr>
              <a:t>これまで意識してこなかった</a:t>
            </a:r>
            <a:r>
              <a:rPr kumimoji="1" lang="ja-JP" altLang="en-US" u="sng" dirty="0">
                <a:solidFill>
                  <a:prstClr val="black"/>
                </a:solidFill>
                <a:latin typeface="Segoe UI"/>
                <a:ea typeface="メイリオ"/>
              </a:rPr>
              <a:t>方の</a:t>
            </a:r>
            <a:r>
              <a:rPr kumimoji="1" lang="ja-JP" altLang="en-US" sz="1800" b="0" i="0" u="sng" strike="noStrike" kern="1200" cap="none" spc="0" normalizeH="0" baseline="0" noProof="0" dirty="0">
                <a:ln>
                  <a:noFill/>
                </a:ln>
                <a:solidFill>
                  <a:prstClr val="black"/>
                </a:solidFill>
                <a:effectLst/>
                <a:uLnTx/>
                <a:uFillTx/>
                <a:latin typeface="Segoe UI"/>
                <a:ea typeface="メイリオ"/>
                <a:cs typeface="+mn-cs"/>
              </a:rPr>
              <a:t>ことも考えて</a:t>
            </a:r>
            <a:r>
              <a:rPr kumimoji="1" lang="ja-JP" altLang="en-US" u="sng" dirty="0">
                <a:solidFill>
                  <a:prstClr val="black"/>
                </a:solidFill>
                <a:latin typeface="Segoe UI"/>
                <a:ea typeface="メイリオ"/>
              </a:rPr>
              <a:t>行動</a:t>
            </a:r>
            <a:r>
              <a:rPr kumimoji="1" lang="ja-JP" altLang="en-US" sz="1800" b="0" i="0" u="sng" strike="noStrike" kern="1200" cap="none" spc="0" normalizeH="0" baseline="0" noProof="0" dirty="0">
                <a:ln>
                  <a:noFill/>
                </a:ln>
                <a:solidFill>
                  <a:prstClr val="black"/>
                </a:solidFill>
                <a:effectLst/>
                <a:uLnTx/>
                <a:uFillTx/>
                <a:latin typeface="Segoe UI"/>
                <a:ea typeface="メイリオ"/>
                <a:cs typeface="+mn-cs"/>
              </a:rPr>
              <a:t>できるようになること</a:t>
            </a:r>
            <a:r>
              <a:rPr kumimoji="1" lang="ja-JP" altLang="en-US" sz="1800" b="0" i="0" u="none" strike="noStrike" kern="1200" cap="none" spc="0" normalizeH="0" baseline="0" noProof="0" dirty="0">
                <a:ln>
                  <a:noFill/>
                </a:ln>
                <a:solidFill>
                  <a:prstClr val="black"/>
                </a:solidFill>
                <a:effectLst/>
                <a:uLnTx/>
                <a:uFillTx/>
                <a:latin typeface="Segoe UI"/>
                <a:ea typeface="メイリオ"/>
                <a:cs typeface="+mn-cs"/>
              </a:rPr>
              <a:t>です。</a:t>
            </a:r>
            <a:endParaRPr kumimoji="1" lang="en-US" altLang="ja-JP" sz="1800" b="0" i="0" u="none" strike="noStrike" kern="1200" cap="none" spc="0" normalizeH="0" baseline="0" noProof="0" dirty="0">
              <a:ln>
                <a:noFill/>
              </a:ln>
              <a:solidFill>
                <a:prstClr val="black"/>
              </a:solidFill>
              <a:effectLst/>
              <a:uLnTx/>
              <a:uFillTx/>
              <a:latin typeface="Segoe UI"/>
              <a:ea typeface="メイリオ"/>
              <a:cs typeface="+mn-cs"/>
            </a:endParaRPr>
          </a:p>
          <a:p>
            <a:pPr marL="0" marR="0" lvl="0" indent="0" algn="l" defTabSz="914400" rtl="0" eaLnBrk="1" fontAlgn="auto" latinLnBrk="0" hangingPunct="1">
              <a:lnSpc>
                <a:spcPct val="100000"/>
              </a:lnSpc>
              <a:spcBef>
                <a:spcPts val="3600"/>
              </a:spcBef>
              <a:spcAft>
                <a:spcPts val="0"/>
              </a:spcAft>
              <a:buClrTx/>
              <a:buSzTx/>
              <a:buFontTx/>
              <a:buNone/>
              <a:tabLst/>
              <a:defRPr/>
            </a:pPr>
            <a:r>
              <a:rPr kumimoji="1" lang="ja-JP" altLang="en-US" b="1" dirty="0">
                <a:solidFill>
                  <a:prstClr val="black"/>
                </a:solidFill>
                <a:latin typeface="Segoe UI"/>
                <a:ea typeface="メイリオ"/>
              </a:rPr>
              <a:t>＜２つの個人ワークの目的＞</a:t>
            </a:r>
            <a:endParaRPr kumimoji="1" lang="en-US" altLang="ja-JP" b="1" dirty="0">
              <a:solidFill>
                <a:prstClr val="black"/>
              </a:solidFill>
              <a:latin typeface="Segoe UI"/>
              <a:ea typeface="メイリオ"/>
            </a:endParaRPr>
          </a:p>
          <a:p>
            <a:pPr marL="0" marR="0" lvl="0" indent="0" algn="l" defTabSz="914400" rtl="0" eaLnBrk="1" fontAlgn="auto" latinLnBrk="0" hangingPunct="1">
              <a:lnSpc>
                <a:spcPct val="100000"/>
              </a:lnSpc>
              <a:spcBef>
                <a:spcPts val="1200"/>
              </a:spcBef>
              <a:spcAft>
                <a:spcPts val="0"/>
              </a:spcAft>
              <a:buClrTx/>
              <a:buSzTx/>
              <a:buFontTx/>
              <a:buNone/>
              <a:tabLst/>
              <a:defRPr/>
            </a:pPr>
            <a:r>
              <a:rPr kumimoji="1" lang="ja-JP" altLang="en-US" dirty="0">
                <a:solidFill>
                  <a:prstClr val="black"/>
                </a:solidFill>
                <a:latin typeface="Segoe UI"/>
                <a:ea typeface="メイリオ"/>
              </a:rPr>
              <a:t>○</a:t>
            </a:r>
            <a:r>
              <a:rPr kumimoji="1" lang="ja-JP" altLang="en-US" sz="1800" b="0" i="0" u="sng" strike="noStrike" kern="1200" cap="none" spc="0" normalizeH="0" baseline="0" noProof="0" dirty="0">
                <a:ln>
                  <a:noFill/>
                </a:ln>
                <a:solidFill>
                  <a:prstClr val="black"/>
                </a:solidFill>
                <a:effectLst/>
                <a:uLnTx/>
                <a:uFillTx/>
                <a:latin typeface="Segoe UI"/>
                <a:ea typeface="メイリオ"/>
                <a:cs typeface="+mn-cs"/>
              </a:rPr>
              <a:t>研修の受講後に、具体的な行動</a:t>
            </a:r>
            <a:r>
              <a:rPr kumimoji="1" lang="ja-JP" altLang="en-US" u="sng" dirty="0">
                <a:solidFill>
                  <a:prstClr val="black"/>
                </a:solidFill>
                <a:latin typeface="Segoe UI"/>
                <a:ea typeface="メイリオ"/>
              </a:rPr>
              <a:t>を起こしていくためのきっかけを作る</a:t>
            </a:r>
            <a:r>
              <a:rPr kumimoji="1" lang="ja-JP" altLang="en-US" sz="1800" b="0" i="0" u="sng" strike="noStrike" kern="1200" cap="none" spc="0" normalizeH="0" baseline="0" noProof="0" dirty="0">
                <a:ln>
                  <a:noFill/>
                </a:ln>
                <a:solidFill>
                  <a:prstClr val="black"/>
                </a:solidFill>
                <a:effectLst/>
                <a:uLnTx/>
                <a:uFillTx/>
                <a:latin typeface="Segoe UI"/>
                <a:ea typeface="メイリオ"/>
                <a:cs typeface="+mn-cs"/>
              </a:rPr>
              <a:t>こと</a:t>
            </a:r>
            <a:r>
              <a:rPr kumimoji="1" lang="ja-JP" altLang="en-US" sz="1800" b="0" i="0" u="none" strike="noStrike" kern="1200" cap="none" spc="0" normalizeH="0" baseline="0" noProof="0" dirty="0">
                <a:ln>
                  <a:noFill/>
                </a:ln>
                <a:solidFill>
                  <a:prstClr val="black"/>
                </a:solidFill>
                <a:effectLst/>
                <a:uLnTx/>
                <a:uFillTx/>
                <a:latin typeface="Segoe UI"/>
                <a:ea typeface="メイリオ"/>
                <a:cs typeface="+mn-cs"/>
              </a:rPr>
              <a:t>が目的です。</a:t>
            </a:r>
            <a:endParaRPr kumimoji="1" lang="en-US" altLang="ja-JP" sz="1800" b="0" i="0" u="none" strike="noStrike" kern="1200" cap="none" spc="0" normalizeH="0" baseline="0" noProof="0" dirty="0">
              <a:ln>
                <a:noFill/>
              </a:ln>
              <a:solidFill>
                <a:prstClr val="black"/>
              </a:solidFill>
              <a:effectLst/>
              <a:uLnTx/>
              <a:uFillTx/>
              <a:latin typeface="Segoe UI"/>
              <a:ea typeface="メイリオ"/>
              <a:cs typeface="+mn-cs"/>
            </a:endParaRPr>
          </a:p>
          <a:p>
            <a:pPr marL="0" marR="0" lvl="0" indent="0" algn="l" defTabSz="914400" rtl="0" eaLnBrk="1" fontAlgn="auto" latinLnBrk="0" hangingPunct="1">
              <a:lnSpc>
                <a:spcPct val="100000"/>
              </a:lnSpc>
              <a:spcBef>
                <a:spcPts val="360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Segoe UI"/>
                <a:ea typeface="メイリオ"/>
                <a:cs typeface="+mn-cs"/>
              </a:rPr>
              <a:t>＜研修の</a:t>
            </a:r>
            <a:r>
              <a:rPr kumimoji="1" lang="ja-JP" altLang="en-US" b="1" dirty="0">
                <a:solidFill>
                  <a:prstClr val="black"/>
                </a:solidFill>
                <a:latin typeface="Segoe UI"/>
                <a:ea typeface="メイリオ"/>
              </a:rPr>
              <a:t>締めくくり方</a:t>
            </a:r>
            <a:r>
              <a:rPr kumimoji="1" lang="ja-JP" altLang="en-US" sz="1800" b="1" i="0" u="none" strike="noStrike" kern="1200" cap="none" spc="0" normalizeH="0" baseline="0" noProof="0" dirty="0">
                <a:ln>
                  <a:noFill/>
                </a:ln>
                <a:solidFill>
                  <a:prstClr val="black"/>
                </a:solidFill>
                <a:effectLst/>
                <a:uLnTx/>
                <a:uFillTx/>
                <a:latin typeface="Segoe UI"/>
                <a:ea typeface="メイリオ"/>
                <a:cs typeface="+mn-cs"/>
              </a:rPr>
              <a:t>＞</a:t>
            </a:r>
            <a:endParaRPr kumimoji="1" lang="en-US" altLang="ja-JP" sz="1800" b="1" i="0" u="none" strike="noStrike" kern="1200" cap="none" spc="0" normalizeH="0" baseline="0" noProof="0" dirty="0">
              <a:ln>
                <a:noFill/>
              </a:ln>
              <a:solidFill>
                <a:prstClr val="black"/>
              </a:solidFill>
              <a:effectLst/>
              <a:uLnTx/>
              <a:uFillTx/>
              <a:latin typeface="Segoe UI"/>
              <a:ea typeface="メイリオ"/>
              <a:cs typeface="+mn-cs"/>
            </a:endParaRPr>
          </a:p>
          <a:p>
            <a:pPr marL="0" marR="0" lvl="0" indent="0" algn="l" defTabSz="914400" rtl="0" eaLnBrk="1" fontAlgn="auto" latinLnBrk="0" hangingPunct="1">
              <a:lnSpc>
                <a:spcPct val="100000"/>
              </a:lnSpc>
              <a:spcBef>
                <a:spcPts val="120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Segoe UI"/>
                <a:ea typeface="メイリオ"/>
                <a:cs typeface="+mn-cs"/>
              </a:rPr>
              <a:t>○個人ワークを全体で共有</a:t>
            </a:r>
            <a:r>
              <a:rPr kumimoji="1" lang="ja-JP" altLang="en-US" dirty="0">
                <a:solidFill>
                  <a:prstClr val="black"/>
                </a:solidFill>
                <a:latin typeface="Segoe UI"/>
                <a:ea typeface="メイリオ"/>
              </a:rPr>
              <a:t>する</a:t>
            </a:r>
            <a:r>
              <a:rPr kumimoji="1" lang="ja-JP" altLang="en-US" sz="1800" b="0" i="0" u="none" strike="noStrike" kern="1200" cap="none" spc="0" normalizeH="0" baseline="0" noProof="0" dirty="0">
                <a:ln>
                  <a:noFill/>
                </a:ln>
                <a:solidFill>
                  <a:prstClr val="black"/>
                </a:solidFill>
                <a:effectLst/>
                <a:uLnTx/>
                <a:uFillTx/>
                <a:latin typeface="Segoe UI"/>
                <a:ea typeface="メイリオ"/>
                <a:cs typeface="+mn-cs"/>
              </a:rPr>
              <a:t>際、</a:t>
            </a:r>
            <a:r>
              <a:rPr kumimoji="1" lang="ja-JP" altLang="en-US" sz="1800" b="0" i="0" u="sng" strike="noStrike" kern="1200" cap="none" spc="0" normalizeH="0" baseline="0" noProof="0" dirty="0">
                <a:ln>
                  <a:noFill/>
                </a:ln>
                <a:solidFill>
                  <a:prstClr val="black"/>
                </a:solidFill>
                <a:effectLst/>
                <a:uLnTx/>
                <a:uFillTx/>
                <a:latin typeface="Segoe UI"/>
                <a:ea typeface="メイリオ"/>
                <a:cs typeface="+mn-cs"/>
              </a:rPr>
              <a:t>受講者の踏み出す１歩がどのような</a:t>
            </a:r>
            <a:r>
              <a:rPr kumimoji="1" lang="ja-JP" altLang="en-US" u="sng" dirty="0">
                <a:solidFill>
                  <a:prstClr val="black"/>
                </a:solidFill>
                <a:latin typeface="Segoe UI"/>
                <a:ea typeface="メイリオ"/>
              </a:rPr>
              <a:t>内容</a:t>
            </a:r>
            <a:r>
              <a:rPr kumimoji="1" lang="ja-JP" altLang="en-US" sz="1800" b="0" i="0" u="sng" strike="noStrike" kern="1200" cap="none" spc="0" normalizeH="0" baseline="0" noProof="0" dirty="0">
                <a:ln>
                  <a:noFill/>
                </a:ln>
                <a:solidFill>
                  <a:prstClr val="black"/>
                </a:solidFill>
                <a:effectLst/>
                <a:uLnTx/>
                <a:uFillTx/>
                <a:latin typeface="Segoe UI"/>
                <a:ea typeface="メイリオ"/>
                <a:cs typeface="+mn-cs"/>
              </a:rPr>
              <a:t>であっても、</a:t>
            </a:r>
            <a:endParaRPr kumimoji="1" lang="en-US" altLang="ja-JP" sz="1800" b="0" i="0" u="sng" strike="noStrike" kern="1200" cap="none" spc="0" normalizeH="0" baseline="0" noProof="0" dirty="0">
              <a:ln>
                <a:noFill/>
              </a:ln>
              <a:solidFill>
                <a:prstClr val="black"/>
              </a:solidFill>
              <a:effectLst/>
              <a:uLnTx/>
              <a:uFillTx/>
              <a:latin typeface="Segoe UI"/>
              <a:ea typeface="メイリオ"/>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dirty="0">
                <a:solidFill>
                  <a:prstClr val="black"/>
                </a:solidFill>
                <a:latin typeface="Segoe UI"/>
                <a:ea typeface="メイリオ"/>
              </a:rPr>
              <a:t>　</a:t>
            </a:r>
            <a:r>
              <a:rPr kumimoji="1" lang="ja-JP" altLang="en-US" u="sng" dirty="0">
                <a:solidFill>
                  <a:prstClr val="black"/>
                </a:solidFill>
                <a:latin typeface="Segoe UI"/>
                <a:ea typeface="メイリオ"/>
              </a:rPr>
              <a:t>ファシリテーターから</a:t>
            </a:r>
            <a:r>
              <a:rPr kumimoji="1" lang="ja-JP" altLang="en-US" sz="1800" b="0" i="0" u="sng" strike="noStrike" kern="1200" cap="none" spc="0" normalizeH="0" baseline="0" noProof="0" dirty="0">
                <a:ln>
                  <a:noFill/>
                </a:ln>
                <a:solidFill>
                  <a:prstClr val="black"/>
                </a:solidFill>
                <a:effectLst/>
                <a:uLnTx/>
                <a:uFillTx/>
                <a:latin typeface="Segoe UI"/>
                <a:ea typeface="メイリオ"/>
                <a:cs typeface="+mn-cs"/>
              </a:rPr>
              <a:t>１人ひとりに対してポジティブな言葉を</a:t>
            </a:r>
            <a:r>
              <a:rPr kumimoji="1" lang="ja-JP" altLang="en-US" u="sng" dirty="0">
                <a:solidFill>
                  <a:prstClr val="black"/>
                </a:solidFill>
                <a:latin typeface="Segoe UI"/>
                <a:ea typeface="メイリオ"/>
              </a:rPr>
              <a:t>贈る</a:t>
            </a:r>
            <a:r>
              <a:rPr kumimoji="1" lang="ja-JP" altLang="en-US" sz="1800" b="0" i="0" u="none" strike="noStrike" kern="1200" cap="none" spc="0" normalizeH="0" baseline="0" noProof="0" dirty="0">
                <a:ln>
                  <a:noFill/>
                </a:ln>
                <a:solidFill>
                  <a:prstClr val="black"/>
                </a:solidFill>
                <a:effectLst/>
                <a:uLnTx/>
                <a:uFillTx/>
                <a:latin typeface="Segoe UI"/>
                <a:ea typeface="メイリオ"/>
                <a:cs typeface="+mn-cs"/>
              </a:rPr>
              <a:t>ようにしましょう。</a:t>
            </a:r>
            <a:endParaRPr kumimoji="1" lang="en-US" altLang="ja-JP" sz="1800" b="0" i="0" u="none" strike="noStrike" kern="1200" cap="none" spc="0" normalizeH="0" baseline="0" noProof="0" dirty="0">
              <a:ln>
                <a:noFill/>
              </a:ln>
              <a:solidFill>
                <a:prstClr val="black"/>
              </a:solidFill>
              <a:effectLst/>
              <a:uLnTx/>
              <a:uFillTx/>
              <a:latin typeface="Segoe UI"/>
              <a:ea typeface="メイリオ"/>
              <a:cs typeface="+mn-cs"/>
            </a:endParaRPr>
          </a:p>
          <a:p>
            <a:pPr marL="0" marR="0" lvl="0" indent="0" algn="l" defTabSz="914400" rtl="0" eaLnBrk="1" fontAlgn="auto" latinLnBrk="0" hangingPunct="1">
              <a:lnSpc>
                <a:spcPct val="100000"/>
              </a:lnSpc>
              <a:spcBef>
                <a:spcPts val="1200"/>
              </a:spcBef>
              <a:spcAft>
                <a:spcPts val="0"/>
              </a:spcAft>
              <a:buClrTx/>
              <a:buSzTx/>
              <a:buFontTx/>
              <a:buNone/>
              <a:tabLst/>
              <a:defRPr/>
            </a:pPr>
            <a:r>
              <a:rPr kumimoji="1" lang="ja-JP" altLang="en-US" dirty="0">
                <a:solidFill>
                  <a:prstClr val="black"/>
                </a:solidFill>
                <a:latin typeface="Segoe UI"/>
                <a:ea typeface="メイリオ"/>
              </a:rPr>
              <a:t>○最後に、</a:t>
            </a:r>
            <a:r>
              <a:rPr kumimoji="1" lang="ja-JP" altLang="en-US" u="sng" dirty="0">
                <a:solidFill>
                  <a:prstClr val="black"/>
                </a:solidFill>
                <a:latin typeface="Segoe UI"/>
                <a:ea typeface="メイリオ"/>
              </a:rPr>
              <a:t>私たちの暮らす地域には、</a:t>
            </a:r>
            <a:r>
              <a:rPr kumimoji="1" lang="ja-JP" altLang="en-US" sz="1800" b="0" i="0" u="sng" strike="noStrike" kern="1200" cap="none" spc="0" normalizeH="0" baseline="0" noProof="0" dirty="0">
                <a:ln>
                  <a:noFill/>
                </a:ln>
                <a:solidFill>
                  <a:prstClr val="black"/>
                </a:solidFill>
                <a:effectLst/>
                <a:uLnTx/>
                <a:uFillTx/>
                <a:latin typeface="Segoe UI"/>
                <a:ea typeface="メイリオ"/>
                <a:cs typeface="+mn-cs"/>
              </a:rPr>
              <a:t>障がいのある方や認知症の方、外国籍の方等、</a:t>
            </a:r>
            <a:endParaRPr kumimoji="1" lang="en-US" altLang="ja-JP" sz="1800" b="0" i="0" u="sng" strike="noStrike" kern="1200" cap="none" spc="0" normalizeH="0" baseline="0" noProof="0" dirty="0">
              <a:ln>
                <a:noFill/>
              </a:ln>
              <a:solidFill>
                <a:prstClr val="black"/>
              </a:solidFill>
              <a:effectLst/>
              <a:uLnTx/>
              <a:uFillTx/>
              <a:latin typeface="Segoe UI"/>
              <a:ea typeface="メイリオ"/>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dirty="0">
                <a:solidFill>
                  <a:prstClr val="black"/>
                </a:solidFill>
                <a:latin typeface="Segoe UI"/>
                <a:ea typeface="メイリオ"/>
              </a:rPr>
              <a:t>　</a:t>
            </a:r>
            <a:r>
              <a:rPr kumimoji="1" lang="ja-JP" altLang="en-US" sz="1800" b="0" i="0" u="sng" strike="noStrike" kern="1200" cap="none" spc="0" normalizeH="0" baseline="0" noProof="0" dirty="0">
                <a:ln>
                  <a:noFill/>
                </a:ln>
                <a:solidFill>
                  <a:prstClr val="black"/>
                </a:solidFill>
                <a:effectLst/>
                <a:uLnTx/>
                <a:uFillTx/>
                <a:latin typeface="Segoe UI"/>
                <a:ea typeface="メイリオ"/>
                <a:cs typeface="+mn-cs"/>
              </a:rPr>
              <a:t>様々な方々がおり、</a:t>
            </a:r>
            <a:r>
              <a:rPr kumimoji="1" lang="ja-JP" altLang="en-US" u="sng" dirty="0">
                <a:solidFill>
                  <a:prstClr val="black"/>
                </a:solidFill>
                <a:latin typeface="Segoe UI"/>
                <a:ea typeface="メイリオ"/>
              </a:rPr>
              <a:t>ロールプレイに登場した高齢者と</a:t>
            </a:r>
            <a:r>
              <a:rPr kumimoji="1" lang="ja-JP" altLang="en-US" sz="1800" b="0" i="0" u="sng" strike="noStrike" kern="1200" cap="none" spc="0" normalizeH="0" baseline="0" noProof="0" dirty="0">
                <a:ln>
                  <a:noFill/>
                </a:ln>
                <a:solidFill>
                  <a:prstClr val="black"/>
                </a:solidFill>
                <a:effectLst/>
                <a:uLnTx/>
                <a:uFillTx/>
                <a:latin typeface="Segoe UI"/>
                <a:ea typeface="メイリオ"/>
                <a:cs typeface="+mn-cs"/>
              </a:rPr>
              <a:t>同じように、心の中で葛藤を</a:t>
            </a:r>
            <a:endParaRPr kumimoji="1" lang="en-US" altLang="ja-JP" sz="1800" b="0" i="0" u="sng" strike="noStrike" kern="1200" cap="none" spc="0" normalizeH="0" baseline="0" noProof="0" dirty="0">
              <a:ln>
                <a:noFill/>
              </a:ln>
              <a:solidFill>
                <a:prstClr val="black"/>
              </a:solidFill>
              <a:effectLst/>
              <a:uLnTx/>
              <a:uFillTx/>
              <a:latin typeface="Segoe UI"/>
              <a:ea typeface="メイリオ"/>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dirty="0">
                <a:solidFill>
                  <a:prstClr val="black"/>
                </a:solidFill>
                <a:latin typeface="Segoe UI"/>
                <a:ea typeface="メイリオ"/>
              </a:rPr>
              <a:t>　</a:t>
            </a:r>
            <a:r>
              <a:rPr kumimoji="1" lang="ja-JP" altLang="en-US" sz="1800" b="0" i="0" u="sng" strike="noStrike" kern="1200" cap="none" spc="0" normalizeH="0" baseline="0" noProof="0" dirty="0">
                <a:ln>
                  <a:noFill/>
                </a:ln>
                <a:solidFill>
                  <a:prstClr val="black"/>
                </a:solidFill>
                <a:effectLst/>
                <a:uLnTx/>
                <a:uFillTx/>
                <a:latin typeface="Segoe UI"/>
                <a:ea typeface="メイリオ"/>
                <a:cs typeface="+mn-cs"/>
              </a:rPr>
              <a:t>抱えている方もおられることを受講者全員と確認</a:t>
            </a:r>
            <a:r>
              <a:rPr kumimoji="1" lang="ja-JP" altLang="en-US" sz="1800" b="0" i="0" u="none" strike="noStrike" kern="1200" cap="none" spc="0" normalizeH="0" baseline="0" noProof="0" dirty="0">
                <a:ln>
                  <a:noFill/>
                </a:ln>
                <a:solidFill>
                  <a:prstClr val="black"/>
                </a:solidFill>
                <a:effectLst/>
                <a:uLnTx/>
                <a:uFillTx/>
                <a:latin typeface="Segoe UI"/>
                <a:ea typeface="メイリオ"/>
                <a:cs typeface="+mn-cs"/>
              </a:rPr>
              <a:t>して締めくくりましょう。</a:t>
            </a:r>
            <a:endParaRPr kumimoji="1" lang="en-US" altLang="ja-JP" sz="1800" b="0" i="0" u="none" strike="noStrike" kern="1200" cap="none" spc="0" normalizeH="0" baseline="0" noProof="0" dirty="0">
              <a:ln>
                <a:noFill/>
              </a:ln>
              <a:solidFill>
                <a:prstClr val="black"/>
              </a:solidFill>
              <a:effectLst/>
              <a:uLnTx/>
              <a:uFillTx/>
              <a:latin typeface="Segoe UI"/>
              <a:ea typeface="メイリオ"/>
              <a:cs typeface="+mn-cs"/>
            </a:endParaRPr>
          </a:p>
        </p:txBody>
      </p:sp>
      <p:sp>
        <p:nvSpPr>
          <p:cNvPr id="7" name="テキスト ボックス 6">
            <a:extLst>
              <a:ext uri="{FF2B5EF4-FFF2-40B4-BE49-F238E27FC236}">
                <a16:creationId xmlns:a16="http://schemas.microsoft.com/office/drawing/2014/main" id="{2064C6B1-EF48-36B7-ED05-84379CF5D473}"/>
              </a:ext>
            </a:extLst>
          </p:cNvPr>
          <p:cNvSpPr txBox="1"/>
          <p:nvPr/>
        </p:nvSpPr>
        <p:spPr>
          <a:xfrm>
            <a:off x="9182591" y="576963"/>
            <a:ext cx="45076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b="1" dirty="0">
                <a:solidFill>
                  <a:prstClr val="white"/>
                </a:solidFill>
                <a:latin typeface="Segoe UI"/>
                <a:ea typeface="メイリオ"/>
              </a:rPr>
              <a:t>2</a:t>
            </a:r>
            <a:r>
              <a:rPr kumimoji="1" lang="en-US" altLang="ja-JP" sz="1800" b="1" i="0" u="none" strike="noStrike" kern="1200" cap="none" spc="0" normalizeH="0" baseline="0" noProof="0" dirty="0">
                <a:ln>
                  <a:noFill/>
                </a:ln>
                <a:solidFill>
                  <a:prstClr val="white"/>
                </a:solidFill>
                <a:effectLst/>
                <a:uLnTx/>
                <a:uFillTx/>
                <a:latin typeface="Segoe UI"/>
                <a:ea typeface="メイリオ"/>
                <a:cs typeface="+mn-cs"/>
              </a:rPr>
              <a:t>0</a:t>
            </a:r>
            <a:endParaRPr kumimoji="1" lang="ja-JP" altLang="en-US" sz="1800" b="1" i="0" u="none" strike="noStrike" kern="1200" cap="none" spc="0" normalizeH="0" baseline="0" noProof="0" dirty="0">
              <a:ln>
                <a:noFill/>
              </a:ln>
              <a:solidFill>
                <a:prstClr val="white"/>
              </a:solidFill>
              <a:effectLst/>
              <a:uLnTx/>
              <a:uFillTx/>
              <a:latin typeface="Segoe UI"/>
              <a:ea typeface="メイリオ"/>
              <a:cs typeface="+mn-cs"/>
            </a:endParaRPr>
          </a:p>
        </p:txBody>
      </p:sp>
    </p:spTree>
    <p:extLst>
      <p:ext uri="{BB962C8B-B14F-4D97-AF65-F5344CB8AC3E}">
        <p14:creationId xmlns:p14="http://schemas.microsoft.com/office/powerpoint/2010/main" val="222310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01EA5ECA-C2F2-A42B-683E-3DCCD500B0BC}"/>
              </a:ext>
            </a:extLst>
          </p:cNvPr>
          <p:cNvSpPr/>
          <p:nvPr/>
        </p:nvSpPr>
        <p:spPr>
          <a:xfrm>
            <a:off x="0" y="243064"/>
            <a:ext cx="478172" cy="796954"/>
          </a:xfrm>
          <a:prstGeom prst="rect">
            <a:avLst/>
          </a:prstGeom>
          <a:solidFill>
            <a:srgbClr val="F8A1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2" name="テキスト ボックス 1">
            <a:extLst>
              <a:ext uri="{FF2B5EF4-FFF2-40B4-BE49-F238E27FC236}">
                <a16:creationId xmlns:a16="http://schemas.microsoft.com/office/drawing/2014/main" id="{B1318B93-08B5-2E54-C80C-DB9FFC7BE54D}"/>
              </a:ext>
            </a:extLst>
          </p:cNvPr>
          <p:cNvSpPr txBox="1"/>
          <p:nvPr/>
        </p:nvSpPr>
        <p:spPr>
          <a:xfrm>
            <a:off x="696286" y="516471"/>
            <a:ext cx="686656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F8A10A"/>
                </a:solidFill>
                <a:effectLst/>
                <a:uLnTx/>
                <a:uFillTx/>
                <a:latin typeface="Segoe UI"/>
                <a:ea typeface="メイリオ"/>
                <a:cs typeface="+mn-cs"/>
              </a:rPr>
              <a:t>個人ワーク①</a:t>
            </a:r>
          </a:p>
        </p:txBody>
      </p:sp>
      <p:sp>
        <p:nvSpPr>
          <p:cNvPr id="8" name="楕円 7">
            <a:extLst>
              <a:ext uri="{FF2B5EF4-FFF2-40B4-BE49-F238E27FC236}">
                <a16:creationId xmlns:a16="http://schemas.microsoft.com/office/drawing/2014/main" id="{8E7F6303-B3E6-8727-C2E6-0D7ACCBF3373}"/>
              </a:ext>
            </a:extLst>
          </p:cNvPr>
          <p:cNvSpPr/>
          <p:nvPr/>
        </p:nvSpPr>
        <p:spPr>
          <a:xfrm>
            <a:off x="9137973" y="500018"/>
            <a:ext cx="540000" cy="540000"/>
          </a:xfrm>
          <a:prstGeom prst="ellipse">
            <a:avLst/>
          </a:prstGeom>
          <a:solidFill>
            <a:srgbClr val="F8A1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prstClr val="white"/>
              </a:solidFill>
              <a:effectLst/>
              <a:uLnTx/>
              <a:uFillTx/>
              <a:latin typeface="Segoe UI"/>
              <a:ea typeface="メイリオ" panose="020B0604030504040204" pitchFamily="50" charset="-128"/>
              <a:cs typeface="+mn-cs"/>
            </a:endParaRPr>
          </a:p>
        </p:txBody>
      </p:sp>
      <p:sp>
        <p:nvSpPr>
          <p:cNvPr id="7" name="テキスト ボックス 6">
            <a:extLst>
              <a:ext uri="{FF2B5EF4-FFF2-40B4-BE49-F238E27FC236}">
                <a16:creationId xmlns:a16="http://schemas.microsoft.com/office/drawing/2014/main" id="{3C555CDE-CDEF-1B42-4332-419CDD1B44AA}"/>
              </a:ext>
            </a:extLst>
          </p:cNvPr>
          <p:cNvSpPr txBox="1"/>
          <p:nvPr/>
        </p:nvSpPr>
        <p:spPr>
          <a:xfrm>
            <a:off x="388746" y="1388586"/>
            <a:ext cx="9517254" cy="38472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1" dirty="0">
                <a:solidFill>
                  <a:prstClr val="black"/>
                </a:solidFill>
                <a:latin typeface="Segoe UI"/>
                <a:ea typeface="メイリオ"/>
              </a:rPr>
              <a:t>＜</a:t>
            </a:r>
            <a:r>
              <a:rPr kumimoji="1" lang="ja-JP" altLang="en-US" sz="1800" b="1" i="0" u="none" strike="noStrike" kern="1200" cap="none" spc="0" normalizeH="0" baseline="0" noProof="0" dirty="0">
                <a:ln>
                  <a:noFill/>
                </a:ln>
                <a:solidFill>
                  <a:prstClr val="black"/>
                </a:solidFill>
                <a:effectLst/>
                <a:uLnTx/>
                <a:uFillTx/>
                <a:latin typeface="Segoe UI"/>
                <a:ea typeface="メイリオ"/>
                <a:cs typeface="+mn-cs"/>
              </a:rPr>
              <a:t>内容</a:t>
            </a:r>
            <a:r>
              <a:rPr kumimoji="1" lang="ja-JP" altLang="en-US" b="1" dirty="0">
                <a:solidFill>
                  <a:prstClr val="black"/>
                </a:solidFill>
                <a:latin typeface="Segoe UI"/>
                <a:ea typeface="メイリオ"/>
              </a:rPr>
              <a:t>＞</a:t>
            </a:r>
            <a:endParaRPr kumimoji="1" lang="en-US" altLang="ja-JP" sz="1800" b="1" i="0" u="none" strike="noStrike" kern="1200" cap="none" spc="0" normalizeH="0" baseline="0" noProof="0" dirty="0">
              <a:ln>
                <a:noFill/>
              </a:ln>
              <a:solidFill>
                <a:prstClr val="black"/>
              </a:solidFill>
              <a:effectLst/>
              <a:uLnTx/>
              <a:uFillTx/>
              <a:latin typeface="Segoe UI"/>
              <a:ea typeface="メイリオ"/>
              <a:cs typeface="+mn-cs"/>
            </a:endParaRPr>
          </a:p>
          <a:p>
            <a:pPr marL="0" marR="0" lvl="0" indent="0" algn="l" defTabSz="914400" rtl="0" eaLnBrk="1" fontAlgn="auto" latinLnBrk="0" hangingPunct="1">
              <a:lnSpc>
                <a:spcPct val="100000"/>
              </a:lnSpc>
              <a:spcBef>
                <a:spcPts val="120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Segoe UI"/>
                <a:ea typeface="メイリオ"/>
                <a:cs typeface="+mn-cs"/>
              </a:rPr>
              <a:t>○日常生活や普段取り組んでいる地域活動で、ロールプレイと共通する場面を考えます。</a:t>
            </a:r>
            <a:endParaRPr kumimoji="1" lang="en-US" altLang="ja-JP" sz="1800" b="0" i="0" u="none" strike="noStrike" kern="1200" cap="none" spc="0" normalizeH="0" baseline="0" noProof="0" dirty="0">
              <a:ln>
                <a:noFill/>
              </a:ln>
              <a:solidFill>
                <a:prstClr val="black"/>
              </a:solidFill>
              <a:effectLst/>
              <a:uLnTx/>
              <a:uFillTx/>
              <a:latin typeface="Segoe UI"/>
              <a:ea typeface="メイリオ"/>
              <a:cs typeface="+mn-cs"/>
            </a:endParaRPr>
          </a:p>
          <a:p>
            <a:pPr marL="0" marR="0" lvl="0" indent="0" algn="l" defTabSz="914400" rtl="0" eaLnBrk="1" fontAlgn="auto" latinLnBrk="0" hangingPunct="1">
              <a:lnSpc>
                <a:spcPct val="100000"/>
              </a:lnSpc>
              <a:spcBef>
                <a:spcPts val="3600"/>
              </a:spcBef>
              <a:spcAft>
                <a:spcPts val="0"/>
              </a:spcAft>
              <a:buClrTx/>
              <a:buSzTx/>
              <a:buFontTx/>
              <a:buNone/>
              <a:tabLst/>
              <a:defRPr/>
            </a:pPr>
            <a:r>
              <a:rPr kumimoji="1" lang="ja-JP" altLang="en-US" b="1" dirty="0">
                <a:solidFill>
                  <a:prstClr val="black"/>
                </a:solidFill>
                <a:latin typeface="Segoe UI"/>
                <a:ea typeface="メイリオ"/>
              </a:rPr>
              <a:t>＜</a:t>
            </a:r>
            <a:r>
              <a:rPr kumimoji="1" lang="ja-JP" altLang="en-US" sz="1800" b="1" i="0" u="none" strike="noStrike" kern="1200" cap="none" spc="0" normalizeH="0" baseline="0" noProof="0" dirty="0">
                <a:ln>
                  <a:noFill/>
                </a:ln>
                <a:solidFill>
                  <a:prstClr val="black"/>
                </a:solidFill>
                <a:effectLst/>
                <a:uLnTx/>
                <a:uFillTx/>
                <a:latin typeface="Segoe UI"/>
                <a:ea typeface="メイリオ"/>
                <a:cs typeface="+mn-cs"/>
              </a:rPr>
              <a:t>ねらい</a:t>
            </a:r>
            <a:r>
              <a:rPr kumimoji="1" lang="ja-JP" altLang="en-US" b="1" dirty="0">
                <a:solidFill>
                  <a:prstClr val="black"/>
                </a:solidFill>
                <a:latin typeface="Segoe UI"/>
                <a:ea typeface="メイリオ"/>
              </a:rPr>
              <a:t>＞</a:t>
            </a:r>
            <a:endParaRPr kumimoji="1" lang="en-US" altLang="ja-JP" sz="1800" b="1" i="0" u="none" strike="noStrike" kern="1200" cap="none" spc="0" normalizeH="0" baseline="0" noProof="0" dirty="0">
              <a:ln>
                <a:noFill/>
              </a:ln>
              <a:solidFill>
                <a:prstClr val="black"/>
              </a:solidFill>
              <a:effectLst/>
              <a:uLnTx/>
              <a:uFillTx/>
              <a:latin typeface="Segoe UI"/>
              <a:ea typeface="メイリオ"/>
              <a:cs typeface="+mn-cs"/>
            </a:endParaRPr>
          </a:p>
          <a:p>
            <a:pPr marL="0" marR="0" lvl="0" indent="0" algn="l" defTabSz="914400" rtl="0" eaLnBrk="1" fontAlgn="auto" latinLnBrk="0" hangingPunct="1">
              <a:lnSpc>
                <a:spcPct val="100000"/>
              </a:lnSpc>
              <a:spcBef>
                <a:spcPts val="1200"/>
              </a:spcBef>
              <a:spcAft>
                <a:spcPts val="0"/>
              </a:spcAft>
              <a:buClrTx/>
              <a:buSzTx/>
              <a:buFontTx/>
              <a:buNone/>
              <a:tabLst/>
              <a:defRPr/>
            </a:pPr>
            <a:r>
              <a:rPr kumimoji="1" lang="ja-JP" altLang="en-US" dirty="0">
                <a:solidFill>
                  <a:prstClr val="black"/>
                </a:solidFill>
                <a:latin typeface="Segoe UI"/>
                <a:ea typeface="メイリオ"/>
              </a:rPr>
              <a:t>○</a:t>
            </a:r>
            <a:r>
              <a:rPr kumimoji="1" lang="ja-JP" altLang="en-US" u="sng" dirty="0">
                <a:solidFill>
                  <a:prstClr val="black"/>
                </a:solidFill>
                <a:latin typeface="Segoe UI"/>
                <a:ea typeface="メイリオ"/>
              </a:rPr>
              <a:t>ロールプレイの場面を日常生活や普段取り組んでいる地域活動に落とし込みます</a:t>
            </a:r>
            <a:r>
              <a:rPr kumimoji="1" lang="ja-JP" altLang="en-US" sz="1800" b="0" i="0" u="sng" strike="noStrike" kern="1200" cap="none" spc="0" normalizeH="0" baseline="0" noProof="0" dirty="0">
                <a:ln>
                  <a:noFill/>
                </a:ln>
                <a:solidFill>
                  <a:prstClr val="black"/>
                </a:solidFill>
                <a:effectLst/>
                <a:uLnTx/>
                <a:uFillTx/>
                <a:latin typeface="Segoe UI"/>
                <a:ea typeface="メイリオ"/>
                <a:cs typeface="+mn-cs"/>
              </a:rPr>
              <a:t>。</a:t>
            </a:r>
            <a:endParaRPr kumimoji="1" lang="en-US" altLang="ja-JP" sz="1800" b="0" i="0" u="sng" strike="noStrike" kern="1200" cap="none" spc="0" normalizeH="0" baseline="0" noProof="0" dirty="0">
              <a:ln>
                <a:noFill/>
              </a:ln>
              <a:solidFill>
                <a:prstClr val="black"/>
              </a:solidFill>
              <a:effectLst/>
              <a:uLnTx/>
              <a:uFillTx/>
              <a:latin typeface="Segoe UI"/>
              <a:ea typeface="メイリオ"/>
              <a:cs typeface="+mn-cs"/>
            </a:endParaRPr>
          </a:p>
          <a:p>
            <a:pPr marL="0" marR="0" lvl="0" indent="0" algn="l" defTabSz="914400" rtl="0" eaLnBrk="1" fontAlgn="auto" latinLnBrk="0" hangingPunct="1">
              <a:lnSpc>
                <a:spcPct val="100000"/>
              </a:lnSpc>
              <a:spcBef>
                <a:spcPts val="3600"/>
              </a:spcBef>
              <a:spcAft>
                <a:spcPts val="0"/>
              </a:spcAft>
              <a:buClrTx/>
              <a:buSzTx/>
              <a:buFontTx/>
              <a:buNone/>
              <a:tabLst/>
              <a:defRPr/>
            </a:pPr>
            <a:r>
              <a:rPr kumimoji="1" lang="ja-JP" altLang="en-US" b="1" dirty="0">
                <a:solidFill>
                  <a:prstClr val="black"/>
                </a:solidFill>
                <a:latin typeface="Segoe UI"/>
                <a:ea typeface="メイリオ"/>
              </a:rPr>
              <a:t>＜</a:t>
            </a:r>
            <a:r>
              <a:rPr kumimoji="1" lang="ja-JP" altLang="en-US" sz="1800" b="1" i="0" u="none" strike="noStrike" kern="1200" cap="none" spc="0" normalizeH="0" baseline="0" noProof="0" dirty="0">
                <a:ln>
                  <a:noFill/>
                </a:ln>
                <a:solidFill>
                  <a:prstClr val="black"/>
                </a:solidFill>
                <a:effectLst/>
                <a:uLnTx/>
                <a:uFillTx/>
                <a:latin typeface="Segoe UI"/>
                <a:ea typeface="メイリオ"/>
                <a:cs typeface="+mn-cs"/>
              </a:rPr>
              <a:t>留意点＞</a:t>
            </a:r>
            <a:endParaRPr kumimoji="1" lang="en-US" altLang="ja-JP" sz="1800" b="1" i="0" u="none" strike="noStrike" kern="1200" cap="none" spc="0" normalizeH="0" baseline="0" noProof="0" dirty="0">
              <a:ln>
                <a:noFill/>
              </a:ln>
              <a:solidFill>
                <a:prstClr val="black"/>
              </a:solidFill>
              <a:effectLst/>
              <a:uLnTx/>
              <a:uFillTx/>
              <a:latin typeface="Segoe UI"/>
              <a:ea typeface="メイリオ"/>
              <a:cs typeface="+mn-cs"/>
            </a:endParaRPr>
          </a:p>
          <a:p>
            <a:pPr marL="0" marR="0" lvl="0" indent="0" algn="l" defTabSz="914400" rtl="0" eaLnBrk="1" fontAlgn="auto" latinLnBrk="0" hangingPunct="1">
              <a:lnSpc>
                <a:spcPct val="100000"/>
              </a:lnSpc>
              <a:spcBef>
                <a:spcPts val="1200"/>
              </a:spcBef>
              <a:spcAft>
                <a:spcPts val="0"/>
              </a:spcAft>
              <a:buClrTx/>
              <a:buSzTx/>
              <a:buFontTx/>
              <a:buNone/>
              <a:tabLst/>
              <a:defRPr/>
            </a:pPr>
            <a:r>
              <a:rPr kumimoji="1" lang="ja-JP" altLang="en-US" dirty="0">
                <a:solidFill>
                  <a:prstClr val="black"/>
                </a:solidFill>
                <a:latin typeface="Segoe UI"/>
                <a:ea typeface="メイリオ"/>
              </a:rPr>
              <a:t>○共通する場面、“自分” の心の中の葛藤、“自分と違う人” の心の中の葛藤は、できるだけ</a:t>
            </a:r>
            <a:endParaRPr kumimoji="1" lang="en-US" altLang="ja-JP" dirty="0">
              <a:solidFill>
                <a:prstClr val="black"/>
              </a:solidFill>
              <a:latin typeface="Segoe UI"/>
              <a:ea typeface="メイリオ"/>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dirty="0">
                <a:solidFill>
                  <a:prstClr val="black"/>
                </a:solidFill>
                <a:latin typeface="Segoe UI"/>
                <a:ea typeface="メイリオ"/>
              </a:rPr>
              <a:t>　具体的に考えるよう、受講者に促しましょう</a:t>
            </a:r>
            <a:r>
              <a:rPr kumimoji="1" lang="ja-JP" altLang="en-US" sz="1800" b="0" i="0" u="none" strike="noStrike" kern="1200" cap="none" spc="0" normalizeH="0" baseline="0" noProof="0" dirty="0">
                <a:ln>
                  <a:noFill/>
                </a:ln>
                <a:solidFill>
                  <a:prstClr val="black"/>
                </a:solidFill>
                <a:effectLst/>
                <a:uLnTx/>
                <a:uFillTx/>
                <a:latin typeface="Segoe UI"/>
                <a:ea typeface="メイリオ"/>
                <a:cs typeface="+mn-cs"/>
              </a:rPr>
              <a:t>。たとえば、</a:t>
            </a:r>
            <a:r>
              <a:rPr kumimoji="1" lang="ja-JP" altLang="en-US" sz="1800" b="0" i="0" u="sng" strike="noStrike" kern="1200" cap="none" spc="0" normalizeH="0" baseline="0" noProof="0" dirty="0">
                <a:ln>
                  <a:noFill/>
                </a:ln>
                <a:solidFill>
                  <a:prstClr val="black"/>
                </a:solidFill>
                <a:effectLst/>
                <a:uLnTx/>
                <a:uFillTx/>
                <a:latin typeface="Segoe UI"/>
                <a:ea typeface="メイリオ"/>
                <a:cs typeface="+mn-cs"/>
              </a:rPr>
              <a:t>いつ／どこで／誰が／何を／</a:t>
            </a:r>
            <a:endParaRPr kumimoji="1" lang="en-US" altLang="ja-JP" sz="1800" b="0" i="0" u="sng" strike="noStrike" kern="1200" cap="none" spc="0" normalizeH="0" baseline="0" noProof="0" dirty="0">
              <a:ln>
                <a:noFill/>
              </a:ln>
              <a:solidFill>
                <a:prstClr val="black"/>
              </a:solidFill>
              <a:effectLst/>
              <a:uLnTx/>
              <a:uFillTx/>
              <a:latin typeface="Segoe UI"/>
              <a:ea typeface="メイリオ"/>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dirty="0">
                <a:solidFill>
                  <a:prstClr val="black"/>
                </a:solidFill>
                <a:latin typeface="Segoe UI"/>
                <a:ea typeface="メイリオ"/>
              </a:rPr>
              <a:t>　</a:t>
            </a:r>
            <a:r>
              <a:rPr kumimoji="1" lang="ja-JP" altLang="en-US" u="sng" dirty="0">
                <a:solidFill>
                  <a:prstClr val="black"/>
                </a:solidFill>
                <a:latin typeface="Segoe UI"/>
                <a:ea typeface="メイリオ"/>
              </a:rPr>
              <a:t>なぜ／どのように、といったことを意識するように促す</a:t>
            </a:r>
            <a:r>
              <a:rPr kumimoji="1" lang="ja-JP" altLang="en-US" dirty="0">
                <a:solidFill>
                  <a:prstClr val="black"/>
                </a:solidFill>
                <a:latin typeface="Segoe UI"/>
                <a:ea typeface="メイリオ"/>
              </a:rPr>
              <a:t>と良いでしょう。</a:t>
            </a:r>
            <a:endParaRPr kumimoji="1" lang="en-US" altLang="ja-JP" sz="1800" b="0" i="0" u="none" strike="noStrike" kern="1200" cap="none" spc="0" normalizeH="0" baseline="0" noProof="0" dirty="0">
              <a:ln>
                <a:noFill/>
              </a:ln>
              <a:solidFill>
                <a:prstClr val="black"/>
              </a:solidFill>
              <a:effectLst/>
              <a:uLnTx/>
              <a:uFillTx/>
              <a:latin typeface="Segoe UI"/>
              <a:ea typeface="メイリオ"/>
              <a:cs typeface="+mn-cs"/>
            </a:endParaRPr>
          </a:p>
        </p:txBody>
      </p:sp>
      <p:sp>
        <p:nvSpPr>
          <p:cNvPr id="4" name="テキスト ボックス 3">
            <a:extLst>
              <a:ext uri="{FF2B5EF4-FFF2-40B4-BE49-F238E27FC236}">
                <a16:creationId xmlns:a16="http://schemas.microsoft.com/office/drawing/2014/main" id="{D59826D4-F26D-6215-EF15-05FA533ECE2F}"/>
              </a:ext>
            </a:extLst>
          </p:cNvPr>
          <p:cNvSpPr txBox="1"/>
          <p:nvPr/>
        </p:nvSpPr>
        <p:spPr>
          <a:xfrm>
            <a:off x="9182591" y="576963"/>
            <a:ext cx="45076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b="1" dirty="0">
                <a:solidFill>
                  <a:prstClr val="white"/>
                </a:solidFill>
                <a:latin typeface="Segoe UI"/>
                <a:ea typeface="メイリオ"/>
              </a:rPr>
              <a:t>21</a:t>
            </a:r>
            <a:endParaRPr kumimoji="1" lang="ja-JP" altLang="en-US" sz="1800" b="1" i="0" u="none" strike="noStrike" kern="1200" cap="none" spc="0" normalizeH="0" baseline="0" noProof="0" dirty="0">
              <a:ln>
                <a:noFill/>
              </a:ln>
              <a:solidFill>
                <a:prstClr val="white"/>
              </a:solidFill>
              <a:effectLst/>
              <a:uLnTx/>
              <a:uFillTx/>
              <a:latin typeface="Segoe UI"/>
              <a:ea typeface="メイリオ"/>
              <a:cs typeface="+mn-cs"/>
            </a:endParaRPr>
          </a:p>
        </p:txBody>
      </p:sp>
    </p:spTree>
    <p:extLst>
      <p:ext uri="{BB962C8B-B14F-4D97-AF65-F5344CB8AC3E}">
        <p14:creationId xmlns:p14="http://schemas.microsoft.com/office/powerpoint/2010/main" val="27236854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01EA5ECA-C2F2-A42B-683E-3DCCD500B0BC}"/>
              </a:ext>
            </a:extLst>
          </p:cNvPr>
          <p:cNvSpPr/>
          <p:nvPr/>
        </p:nvSpPr>
        <p:spPr>
          <a:xfrm>
            <a:off x="0" y="243064"/>
            <a:ext cx="478172" cy="796954"/>
          </a:xfrm>
          <a:prstGeom prst="rect">
            <a:avLst/>
          </a:prstGeom>
          <a:solidFill>
            <a:srgbClr val="F8A1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2" name="テキスト ボックス 1">
            <a:extLst>
              <a:ext uri="{FF2B5EF4-FFF2-40B4-BE49-F238E27FC236}">
                <a16:creationId xmlns:a16="http://schemas.microsoft.com/office/drawing/2014/main" id="{C7E5F6CD-9A04-F578-FC6A-8511A40B3100}"/>
              </a:ext>
            </a:extLst>
          </p:cNvPr>
          <p:cNvSpPr txBox="1"/>
          <p:nvPr/>
        </p:nvSpPr>
        <p:spPr>
          <a:xfrm>
            <a:off x="696286" y="516471"/>
            <a:ext cx="686656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F8A10A"/>
                </a:solidFill>
                <a:effectLst/>
                <a:uLnTx/>
                <a:uFillTx/>
                <a:latin typeface="Segoe UI"/>
                <a:ea typeface="メイリオ"/>
                <a:cs typeface="+mn-cs"/>
              </a:rPr>
              <a:t>個人ワーク②</a:t>
            </a:r>
          </a:p>
        </p:txBody>
      </p:sp>
      <p:sp>
        <p:nvSpPr>
          <p:cNvPr id="6" name="楕円 5">
            <a:extLst>
              <a:ext uri="{FF2B5EF4-FFF2-40B4-BE49-F238E27FC236}">
                <a16:creationId xmlns:a16="http://schemas.microsoft.com/office/drawing/2014/main" id="{2C076FC2-DE48-A663-AD1B-C9D90647A9F5}"/>
              </a:ext>
            </a:extLst>
          </p:cNvPr>
          <p:cNvSpPr/>
          <p:nvPr/>
        </p:nvSpPr>
        <p:spPr>
          <a:xfrm>
            <a:off x="9137973" y="500018"/>
            <a:ext cx="540000" cy="540000"/>
          </a:xfrm>
          <a:prstGeom prst="ellipse">
            <a:avLst/>
          </a:prstGeom>
          <a:solidFill>
            <a:srgbClr val="F8A1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prstClr val="white"/>
              </a:solidFill>
              <a:effectLst/>
              <a:uLnTx/>
              <a:uFillTx/>
              <a:latin typeface="Segoe UI"/>
              <a:ea typeface="メイリオ" panose="020B0604030504040204" pitchFamily="50" charset="-128"/>
              <a:cs typeface="+mn-cs"/>
            </a:endParaRPr>
          </a:p>
        </p:txBody>
      </p:sp>
      <p:sp>
        <p:nvSpPr>
          <p:cNvPr id="8" name="テキスト ボックス 7">
            <a:extLst>
              <a:ext uri="{FF2B5EF4-FFF2-40B4-BE49-F238E27FC236}">
                <a16:creationId xmlns:a16="http://schemas.microsoft.com/office/drawing/2014/main" id="{A041A64F-9276-9D17-A95E-596977C0F50A}"/>
              </a:ext>
            </a:extLst>
          </p:cNvPr>
          <p:cNvSpPr txBox="1"/>
          <p:nvPr/>
        </p:nvSpPr>
        <p:spPr>
          <a:xfrm>
            <a:off x="388745" y="1388586"/>
            <a:ext cx="9409595" cy="39241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1" dirty="0">
                <a:solidFill>
                  <a:prstClr val="black"/>
                </a:solidFill>
                <a:latin typeface="Segoe UI"/>
                <a:ea typeface="メイリオ"/>
              </a:rPr>
              <a:t>＜</a:t>
            </a:r>
            <a:r>
              <a:rPr kumimoji="1" lang="ja-JP" altLang="en-US" sz="1800" b="1" i="0" u="none" strike="noStrike" kern="1200" cap="none" spc="0" normalizeH="0" baseline="0" noProof="0" dirty="0">
                <a:ln>
                  <a:noFill/>
                </a:ln>
                <a:solidFill>
                  <a:prstClr val="black"/>
                </a:solidFill>
                <a:effectLst/>
                <a:uLnTx/>
                <a:uFillTx/>
                <a:latin typeface="Segoe UI"/>
                <a:ea typeface="メイリオ"/>
                <a:cs typeface="+mn-cs"/>
              </a:rPr>
              <a:t>内容</a:t>
            </a:r>
            <a:r>
              <a:rPr kumimoji="1" lang="ja-JP" altLang="en-US" b="1" dirty="0">
                <a:solidFill>
                  <a:prstClr val="black"/>
                </a:solidFill>
                <a:latin typeface="Segoe UI"/>
                <a:ea typeface="メイリオ"/>
              </a:rPr>
              <a:t>＞</a:t>
            </a:r>
            <a:endParaRPr kumimoji="1" lang="en-US" altLang="ja-JP" sz="1800" b="1" i="0" u="none" strike="noStrike" kern="1200" cap="none" spc="0" normalizeH="0" baseline="0" noProof="0" dirty="0">
              <a:ln>
                <a:noFill/>
              </a:ln>
              <a:solidFill>
                <a:prstClr val="black"/>
              </a:solidFill>
              <a:effectLst/>
              <a:uLnTx/>
              <a:uFillTx/>
              <a:latin typeface="Segoe UI"/>
              <a:ea typeface="メイリオ"/>
              <a:cs typeface="+mn-cs"/>
            </a:endParaRPr>
          </a:p>
          <a:p>
            <a:pPr marL="0" marR="0" lvl="0" indent="0" algn="l" defTabSz="914400" rtl="0" eaLnBrk="1" fontAlgn="auto" latinLnBrk="0" hangingPunct="1">
              <a:lnSpc>
                <a:spcPct val="100000"/>
              </a:lnSpc>
              <a:spcBef>
                <a:spcPts val="120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Segoe UI"/>
                <a:ea typeface="メイリオ"/>
                <a:cs typeface="+mn-cs"/>
              </a:rPr>
              <a:t>○ “地域で共に生きる” に向けて、見方を少し</a:t>
            </a:r>
            <a:r>
              <a:rPr kumimoji="1" lang="ja-JP" altLang="en-US" dirty="0">
                <a:solidFill>
                  <a:prstClr val="black"/>
                </a:solidFill>
                <a:latin typeface="Segoe UI"/>
                <a:ea typeface="メイリオ"/>
              </a:rPr>
              <a:t>変え</a:t>
            </a:r>
            <a:r>
              <a:rPr kumimoji="1" lang="ja-JP" altLang="en-US" sz="1800" b="0" i="0" u="none" strike="noStrike" kern="1200" cap="none" spc="0" normalizeH="0" baseline="0" noProof="0" dirty="0">
                <a:ln>
                  <a:noFill/>
                </a:ln>
                <a:solidFill>
                  <a:prstClr val="black"/>
                </a:solidFill>
                <a:effectLst/>
                <a:uLnTx/>
                <a:uFillTx/>
                <a:latin typeface="Segoe UI"/>
                <a:ea typeface="メイリオ"/>
                <a:cs typeface="+mn-cs"/>
              </a:rPr>
              <a:t>たり、少し工夫できること</a:t>
            </a:r>
            <a:r>
              <a:rPr kumimoji="1" lang="ja-JP" altLang="en-US" dirty="0">
                <a:solidFill>
                  <a:prstClr val="black"/>
                </a:solidFill>
                <a:latin typeface="Segoe UI"/>
                <a:ea typeface="メイリオ"/>
              </a:rPr>
              <a:t>を考え</a:t>
            </a:r>
            <a:r>
              <a:rPr kumimoji="1" lang="ja-JP" altLang="en-US" sz="1800" b="0" i="0" u="none" strike="noStrike" kern="1200" cap="none" spc="0" normalizeH="0" baseline="0" noProof="0" dirty="0">
                <a:ln>
                  <a:noFill/>
                </a:ln>
                <a:solidFill>
                  <a:prstClr val="black"/>
                </a:solidFill>
                <a:effectLst/>
                <a:uLnTx/>
                <a:uFillTx/>
                <a:latin typeface="Segoe UI"/>
                <a:ea typeface="メイリオ"/>
                <a:cs typeface="+mn-cs"/>
              </a:rPr>
              <a:t>、</a:t>
            </a:r>
            <a:endParaRPr kumimoji="1" lang="en-US" altLang="ja-JP" sz="1800" b="0" i="0" u="none" strike="noStrike" kern="1200" cap="none" spc="0" normalizeH="0" baseline="0" noProof="0" dirty="0">
              <a:ln>
                <a:noFill/>
              </a:ln>
              <a:solidFill>
                <a:prstClr val="black"/>
              </a:solidFill>
              <a:effectLst/>
              <a:uLnTx/>
              <a:uFillTx/>
              <a:latin typeface="Segoe UI"/>
              <a:ea typeface="メイリオ"/>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Segoe UI"/>
                <a:ea typeface="メイリオ"/>
                <a:cs typeface="+mn-cs"/>
              </a:rPr>
              <a:t>　日常生活や普段取り組んでいる地域活動</a:t>
            </a:r>
            <a:r>
              <a:rPr kumimoji="1" lang="ja-JP" altLang="en-US" dirty="0">
                <a:solidFill>
                  <a:prstClr val="black"/>
                </a:solidFill>
                <a:latin typeface="Segoe UI"/>
                <a:ea typeface="メイリオ"/>
              </a:rPr>
              <a:t>で</a:t>
            </a:r>
            <a:r>
              <a:rPr kumimoji="1" lang="ja-JP" altLang="en-US" sz="1800" b="0" i="0" u="none" strike="noStrike" kern="1200" cap="none" spc="0" normalizeH="0" baseline="0" noProof="0" dirty="0">
                <a:ln>
                  <a:noFill/>
                </a:ln>
                <a:solidFill>
                  <a:prstClr val="black"/>
                </a:solidFill>
                <a:effectLst/>
                <a:uLnTx/>
                <a:uFillTx/>
                <a:latin typeface="Segoe UI"/>
                <a:ea typeface="メイリオ"/>
                <a:cs typeface="+mn-cs"/>
              </a:rPr>
              <a:t>、明日から踏み出す１歩を</a:t>
            </a:r>
            <a:r>
              <a:rPr kumimoji="1" lang="ja-JP" altLang="en-US" dirty="0">
                <a:solidFill>
                  <a:prstClr val="black"/>
                </a:solidFill>
                <a:latin typeface="Segoe UI"/>
                <a:ea typeface="メイリオ"/>
              </a:rPr>
              <a:t>宣言し</a:t>
            </a:r>
            <a:r>
              <a:rPr kumimoji="1" lang="ja-JP" altLang="en-US" sz="1800" b="0" i="0" u="none" strike="noStrike" kern="1200" cap="none" spc="0" normalizeH="0" baseline="0" noProof="0" dirty="0">
                <a:ln>
                  <a:noFill/>
                </a:ln>
                <a:solidFill>
                  <a:prstClr val="black"/>
                </a:solidFill>
                <a:effectLst/>
                <a:uLnTx/>
                <a:uFillTx/>
                <a:latin typeface="Segoe UI"/>
                <a:ea typeface="メイリオ"/>
                <a:cs typeface="+mn-cs"/>
              </a:rPr>
              <a:t>ます。</a:t>
            </a:r>
            <a:endParaRPr kumimoji="1" lang="en-US" altLang="ja-JP" sz="1800" b="0" i="0" u="none" strike="noStrike" kern="1200" cap="none" spc="0" normalizeH="0" baseline="0" noProof="0" dirty="0">
              <a:ln>
                <a:noFill/>
              </a:ln>
              <a:solidFill>
                <a:prstClr val="black"/>
              </a:solidFill>
              <a:effectLst/>
              <a:uLnTx/>
              <a:uFillTx/>
              <a:latin typeface="Segoe UI"/>
              <a:ea typeface="メイリオ"/>
              <a:cs typeface="+mn-cs"/>
            </a:endParaRPr>
          </a:p>
          <a:p>
            <a:pPr marL="0" marR="0" lvl="0" indent="0" algn="l" defTabSz="914400" rtl="0" eaLnBrk="1" fontAlgn="auto" latinLnBrk="0" hangingPunct="1">
              <a:lnSpc>
                <a:spcPct val="100000"/>
              </a:lnSpc>
              <a:spcBef>
                <a:spcPts val="3600"/>
              </a:spcBef>
              <a:spcAft>
                <a:spcPts val="0"/>
              </a:spcAft>
              <a:buClrTx/>
              <a:buSzTx/>
              <a:buFontTx/>
              <a:buNone/>
              <a:tabLst/>
              <a:defRPr/>
            </a:pPr>
            <a:r>
              <a:rPr kumimoji="1" lang="ja-JP" altLang="en-US" b="1" dirty="0">
                <a:solidFill>
                  <a:prstClr val="black"/>
                </a:solidFill>
                <a:latin typeface="Segoe UI"/>
                <a:ea typeface="メイリオ"/>
              </a:rPr>
              <a:t>＜</a:t>
            </a:r>
            <a:r>
              <a:rPr kumimoji="1" lang="ja-JP" altLang="en-US" sz="1800" b="1" i="0" u="none" strike="noStrike" kern="1200" cap="none" spc="0" normalizeH="0" baseline="0" noProof="0" dirty="0">
                <a:ln>
                  <a:noFill/>
                </a:ln>
                <a:solidFill>
                  <a:prstClr val="black"/>
                </a:solidFill>
                <a:effectLst/>
                <a:uLnTx/>
                <a:uFillTx/>
                <a:latin typeface="Segoe UI"/>
                <a:ea typeface="メイリオ"/>
                <a:cs typeface="+mn-cs"/>
              </a:rPr>
              <a:t>ねらい</a:t>
            </a:r>
            <a:r>
              <a:rPr kumimoji="1" lang="ja-JP" altLang="en-US" b="1" dirty="0">
                <a:solidFill>
                  <a:prstClr val="black"/>
                </a:solidFill>
                <a:latin typeface="Segoe UI"/>
                <a:ea typeface="メイリオ"/>
              </a:rPr>
              <a:t>＞</a:t>
            </a:r>
            <a:endParaRPr kumimoji="1" lang="en-US" altLang="ja-JP" sz="1800" b="1" i="0" u="none" strike="noStrike" kern="1200" cap="none" spc="0" normalizeH="0" baseline="0" noProof="0" dirty="0">
              <a:ln>
                <a:noFill/>
              </a:ln>
              <a:solidFill>
                <a:prstClr val="black"/>
              </a:solidFill>
              <a:effectLst/>
              <a:uLnTx/>
              <a:uFillTx/>
              <a:latin typeface="Segoe UI"/>
              <a:ea typeface="メイリオ"/>
              <a:cs typeface="+mn-cs"/>
            </a:endParaRPr>
          </a:p>
          <a:p>
            <a:pPr marL="0" marR="0" lvl="0" indent="0" algn="l" defTabSz="914400" rtl="0" eaLnBrk="1" fontAlgn="auto" latinLnBrk="0" hangingPunct="1">
              <a:lnSpc>
                <a:spcPct val="100000"/>
              </a:lnSpc>
              <a:spcBef>
                <a:spcPts val="120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Segoe UI"/>
                <a:ea typeface="メイリオ"/>
                <a:cs typeface="+mn-cs"/>
              </a:rPr>
              <a:t>○１つ目の個人ワークを踏まえ、</a:t>
            </a:r>
            <a:r>
              <a:rPr kumimoji="1" lang="ja-JP" altLang="en-US" sz="1800" b="0" i="0" u="sng" strike="noStrike" kern="1200" cap="none" spc="0" normalizeH="0" baseline="0" noProof="0" dirty="0">
                <a:ln>
                  <a:noFill/>
                </a:ln>
                <a:solidFill>
                  <a:prstClr val="black"/>
                </a:solidFill>
                <a:effectLst/>
                <a:uLnTx/>
                <a:uFillTx/>
                <a:latin typeface="Segoe UI"/>
                <a:ea typeface="メイリオ"/>
                <a:cs typeface="+mn-cs"/>
              </a:rPr>
              <a:t>研修受講後の行動変容を目指します。</a:t>
            </a:r>
            <a:endParaRPr kumimoji="1" lang="en-US" altLang="ja-JP" sz="1800" b="0" i="0" u="sng" strike="noStrike" kern="1200" cap="none" spc="0" normalizeH="0" baseline="0" noProof="0" dirty="0">
              <a:ln>
                <a:noFill/>
              </a:ln>
              <a:solidFill>
                <a:prstClr val="black"/>
              </a:solidFill>
              <a:effectLst/>
              <a:uLnTx/>
              <a:uFillTx/>
              <a:latin typeface="Segoe UI"/>
              <a:ea typeface="メイリオ"/>
              <a:cs typeface="+mn-cs"/>
            </a:endParaRPr>
          </a:p>
          <a:p>
            <a:pPr marL="0" marR="0" lvl="0" indent="0" algn="l" defTabSz="914400" rtl="0" eaLnBrk="1" fontAlgn="auto" latinLnBrk="0" hangingPunct="1">
              <a:lnSpc>
                <a:spcPct val="100000"/>
              </a:lnSpc>
              <a:spcBef>
                <a:spcPts val="3600"/>
              </a:spcBef>
              <a:spcAft>
                <a:spcPts val="0"/>
              </a:spcAft>
              <a:buClrTx/>
              <a:buSzTx/>
              <a:buFontTx/>
              <a:buNone/>
              <a:tabLst/>
              <a:defRPr/>
            </a:pPr>
            <a:r>
              <a:rPr kumimoji="1" lang="ja-JP" altLang="en-US" b="1" dirty="0">
                <a:solidFill>
                  <a:prstClr val="black"/>
                </a:solidFill>
                <a:latin typeface="Segoe UI"/>
                <a:ea typeface="メイリオ"/>
              </a:rPr>
              <a:t>＜</a:t>
            </a:r>
            <a:r>
              <a:rPr kumimoji="1" lang="ja-JP" altLang="en-US" sz="1800" b="1" i="0" u="none" strike="noStrike" kern="1200" cap="none" spc="0" normalizeH="0" baseline="0" noProof="0" dirty="0">
                <a:ln>
                  <a:noFill/>
                </a:ln>
                <a:solidFill>
                  <a:prstClr val="black"/>
                </a:solidFill>
                <a:effectLst/>
                <a:uLnTx/>
                <a:uFillTx/>
                <a:latin typeface="Segoe UI"/>
                <a:ea typeface="メイリオ"/>
                <a:cs typeface="+mn-cs"/>
              </a:rPr>
              <a:t>留意点</a:t>
            </a:r>
            <a:r>
              <a:rPr kumimoji="1" lang="ja-JP" altLang="en-US" b="1" dirty="0">
                <a:solidFill>
                  <a:prstClr val="black"/>
                </a:solidFill>
                <a:latin typeface="Segoe UI"/>
                <a:ea typeface="メイリオ"/>
              </a:rPr>
              <a:t>＞</a:t>
            </a:r>
            <a:endParaRPr kumimoji="1" lang="en-US" altLang="ja-JP" sz="1800" b="1" i="0" u="none" strike="noStrike" kern="1200" cap="none" spc="0" normalizeH="0" baseline="0" noProof="0" dirty="0">
              <a:ln>
                <a:noFill/>
              </a:ln>
              <a:solidFill>
                <a:prstClr val="black"/>
              </a:solidFill>
              <a:effectLst/>
              <a:uLnTx/>
              <a:uFillTx/>
              <a:latin typeface="Segoe UI"/>
              <a:ea typeface="メイリオ"/>
              <a:cs typeface="+mn-cs"/>
            </a:endParaRPr>
          </a:p>
          <a:p>
            <a:pPr marL="0" marR="0" lvl="0" indent="0" algn="l" defTabSz="914400" rtl="0" eaLnBrk="1" fontAlgn="auto" latinLnBrk="0" hangingPunct="1">
              <a:lnSpc>
                <a:spcPct val="100000"/>
              </a:lnSpc>
              <a:spcBef>
                <a:spcPts val="120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Segoe UI"/>
                <a:ea typeface="メイリオ"/>
                <a:cs typeface="+mn-cs"/>
              </a:rPr>
              <a:t>○「明日から踏み出す１歩」</a:t>
            </a:r>
            <a:r>
              <a:rPr kumimoji="1" lang="ja-JP" altLang="en-US" dirty="0">
                <a:solidFill>
                  <a:prstClr val="black"/>
                </a:solidFill>
                <a:latin typeface="Segoe UI"/>
                <a:ea typeface="メイリオ"/>
              </a:rPr>
              <a:t>は</a:t>
            </a:r>
            <a:r>
              <a:rPr kumimoji="1" lang="ja-JP" altLang="en-US" sz="1800" b="0" i="0" u="none" strike="noStrike" kern="1200" cap="none" spc="0" normalizeH="0" baseline="0" noProof="0" dirty="0">
                <a:ln>
                  <a:noFill/>
                </a:ln>
                <a:solidFill>
                  <a:prstClr val="black"/>
                </a:solidFill>
                <a:effectLst/>
                <a:uLnTx/>
                <a:uFillTx/>
                <a:latin typeface="Segoe UI"/>
                <a:ea typeface="メイリオ"/>
                <a:cs typeface="+mn-cs"/>
              </a:rPr>
              <a:t>、できるだけ具体的に考えるよう、受講者に促しましょう。</a:t>
            </a:r>
            <a:endParaRPr kumimoji="1" lang="en-US" altLang="ja-JP" sz="1800" b="0" i="0" u="none" strike="noStrike" kern="1200" cap="none" spc="0" normalizeH="0" baseline="0" noProof="0" dirty="0">
              <a:ln>
                <a:noFill/>
              </a:ln>
              <a:solidFill>
                <a:prstClr val="black"/>
              </a:solidFill>
              <a:effectLst/>
              <a:uLnTx/>
              <a:uFillTx/>
              <a:latin typeface="Segoe UI"/>
              <a:ea typeface="メイリオ"/>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dirty="0">
                <a:solidFill>
                  <a:prstClr val="black"/>
                </a:solidFill>
                <a:latin typeface="Segoe UI"/>
                <a:ea typeface="メイリオ"/>
              </a:rPr>
              <a:t>　その際、</a:t>
            </a:r>
            <a:r>
              <a:rPr kumimoji="1" lang="ja-JP" altLang="en-US" u="sng" dirty="0">
                <a:solidFill>
                  <a:prstClr val="black"/>
                </a:solidFill>
                <a:latin typeface="Segoe UI"/>
                <a:ea typeface="メイリオ"/>
              </a:rPr>
              <a:t>“自分と違う人” のことを意識するように促す</a:t>
            </a:r>
            <a:r>
              <a:rPr kumimoji="1" lang="ja-JP" altLang="en-US" dirty="0">
                <a:solidFill>
                  <a:prstClr val="black"/>
                </a:solidFill>
                <a:latin typeface="Segoe UI"/>
                <a:ea typeface="メイリオ"/>
              </a:rPr>
              <a:t>と良いでしょう。</a:t>
            </a:r>
            <a:endParaRPr kumimoji="1" lang="en-US" altLang="ja-JP" sz="1800" b="0" i="0" strike="noStrike" kern="1200" cap="none" spc="0" normalizeH="0" baseline="0" noProof="0" dirty="0">
              <a:ln>
                <a:noFill/>
              </a:ln>
              <a:solidFill>
                <a:prstClr val="black"/>
              </a:solidFill>
              <a:effectLst/>
              <a:uLnTx/>
              <a:uFillTx/>
              <a:latin typeface="Segoe UI"/>
              <a:ea typeface="メイリオ"/>
              <a:cs typeface="+mn-cs"/>
            </a:endParaRPr>
          </a:p>
        </p:txBody>
      </p:sp>
      <p:sp>
        <p:nvSpPr>
          <p:cNvPr id="4" name="テキスト ボックス 3">
            <a:extLst>
              <a:ext uri="{FF2B5EF4-FFF2-40B4-BE49-F238E27FC236}">
                <a16:creationId xmlns:a16="http://schemas.microsoft.com/office/drawing/2014/main" id="{7D8D7A9A-F791-A247-66CE-43A185A58C3F}"/>
              </a:ext>
            </a:extLst>
          </p:cNvPr>
          <p:cNvSpPr txBox="1"/>
          <p:nvPr/>
        </p:nvSpPr>
        <p:spPr>
          <a:xfrm>
            <a:off x="9182591" y="576963"/>
            <a:ext cx="45076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b="1" dirty="0">
                <a:solidFill>
                  <a:prstClr val="white"/>
                </a:solidFill>
                <a:latin typeface="Segoe UI"/>
                <a:ea typeface="メイリオ"/>
              </a:rPr>
              <a:t>22</a:t>
            </a:r>
            <a:endParaRPr kumimoji="1" lang="ja-JP" altLang="en-US" sz="1800" b="1" i="0" u="none" strike="noStrike" kern="1200" cap="none" spc="0" normalizeH="0" baseline="0" noProof="0" dirty="0">
              <a:ln>
                <a:noFill/>
              </a:ln>
              <a:solidFill>
                <a:prstClr val="white"/>
              </a:solidFill>
              <a:effectLst/>
              <a:uLnTx/>
              <a:uFillTx/>
              <a:latin typeface="Segoe UI"/>
              <a:ea typeface="メイリオ"/>
              <a:cs typeface="+mn-cs"/>
            </a:endParaRPr>
          </a:p>
        </p:txBody>
      </p:sp>
    </p:spTree>
    <p:extLst>
      <p:ext uri="{BB962C8B-B14F-4D97-AF65-F5344CB8AC3E}">
        <p14:creationId xmlns:p14="http://schemas.microsoft.com/office/powerpoint/2010/main" val="5061520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B513FECC-B4F8-7150-E545-0236DE54577F}"/>
              </a:ext>
            </a:extLst>
          </p:cNvPr>
          <p:cNvSpPr/>
          <p:nvPr/>
        </p:nvSpPr>
        <p:spPr>
          <a:xfrm>
            <a:off x="0" y="243064"/>
            <a:ext cx="478172" cy="796954"/>
          </a:xfrm>
          <a:prstGeom prst="rect">
            <a:avLst/>
          </a:prstGeom>
          <a:solidFill>
            <a:srgbClr val="F8A1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3" name="楕円 2">
            <a:extLst>
              <a:ext uri="{FF2B5EF4-FFF2-40B4-BE49-F238E27FC236}">
                <a16:creationId xmlns:a16="http://schemas.microsoft.com/office/drawing/2014/main" id="{E003080E-77BB-72CA-1F1C-DB140D71C912}"/>
              </a:ext>
            </a:extLst>
          </p:cNvPr>
          <p:cNvSpPr/>
          <p:nvPr/>
        </p:nvSpPr>
        <p:spPr>
          <a:xfrm>
            <a:off x="9137973" y="500018"/>
            <a:ext cx="540000" cy="540000"/>
          </a:xfrm>
          <a:prstGeom prst="ellipse">
            <a:avLst/>
          </a:prstGeom>
          <a:solidFill>
            <a:srgbClr val="F8A1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prstClr val="white"/>
              </a:solidFill>
              <a:effectLst/>
              <a:uLnTx/>
              <a:uFillTx/>
              <a:latin typeface="Segoe UI"/>
              <a:ea typeface="メイリオ" panose="020B0604030504040204" pitchFamily="50" charset="-128"/>
              <a:cs typeface="+mn-cs"/>
            </a:endParaRPr>
          </a:p>
        </p:txBody>
      </p:sp>
      <p:sp>
        <p:nvSpPr>
          <p:cNvPr id="5" name="テキスト ボックス 4">
            <a:extLst>
              <a:ext uri="{FF2B5EF4-FFF2-40B4-BE49-F238E27FC236}">
                <a16:creationId xmlns:a16="http://schemas.microsoft.com/office/drawing/2014/main" id="{4A7DA158-6B73-2622-1664-0641C9EEB860}"/>
              </a:ext>
            </a:extLst>
          </p:cNvPr>
          <p:cNvSpPr txBox="1"/>
          <p:nvPr/>
        </p:nvSpPr>
        <p:spPr>
          <a:xfrm>
            <a:off x="388746" y="1388586"/>
            <a:ext cx="739623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Segoe UI"/>
                <a:ea typeface="メイリオ"/>
                <a:cs typeface="+mn-cs"/>
              </a:rPr>
              <a:t>○この研修は以下の有識者からご助言を頂きながら</a:t>
            </a:r>
            <a:r>
              <a:rPr kumimoji="1" lang="ja-JP" altLang="en-US" dirty="0">
                <a:solidFill>
                  <a:prstClr val="black"/>
                </a:solidFill>
                <a:latin typeface="Segoe UI"/>
                <a:ea typeface="メイリオ"/>
              </a:rPr>
              <a:t>開発</a:t>
            </a:r>
            <a:r>
              <a:rPr kumimoji="1" lang="ja-JP" altLang="en-US" sz="1800" b="0" i="0" u="none" strike="noStrike" kern="1200" cap="none" spc="0" normalizeH="0" baseline="0" noProof="0" dirty="0">
                <a:ln>
                  <a:noFill/>
                </a:ln>
                <a:solidFill>
                  <a:prstClr val="black"/>
                </a:solidFill>
                <a:effectLst/>
                <a:uLnTx/>
                <a:uFillTx/>
                <a:latin typeface="Segoe UI"/>
                <a:ea typeface="メイリオ"/>
                <a:cs typeface="+mn-cs"/>
              </a:rPr>
              <a:t>しました。</a:t>
            </a:r>
            <a:endParaRPr kumimoji="1" lang="en-US" altLang="ja-JP" sz="1800" b="0" i="0" u="none" strike="noStrike" kern="1200" cap="none" spc="0" normalizeH="0" baseline="0" noProof="0" dirty="0">
              <a:ln>
                <a:noFill/>
              </a:ln>
              <a:solidFill>
                <a:prstClr val="black"/>
              </a:solidFill>
              <a:effectLst/>
              <a:uLnTx/>
              <a:uFillTx/>
              <a:latin typeface="Segoe UI"/>
              <a:ea typeface="メイリオ"/>
              <a:cs typeface="+mn-cs"/>
            </a:endParaRPr>
          </a:p>
        </p:txBody>
      </p:sp>
      <p:sp>
        <p:nvSpPr>
          <p:cNvPr id="6" name="テキスト ボックス 5">
            <a:extLst>
              <a:ext uri="{FF2B5EF4-FFF2-40B4-BE49-F238E27FC236}">
                <a16:creationId xmlns:a16="http://schemas.microsoft.com/office/drawing/2014/main" id="{64522566-31DF-F60F-088B-74D530B07399}"/>
              </a:ext>
            </a:extLst>
          </p:cNvPr>
          <p:cNvSpPr txBox="1"/>
          <p:nvPr/>
        </p:nvSpPr>
        <p:spPr>
          <a:xfrm>
            <a:off x="614584" y="2081008"/>
            <a:ext cx="7396238" cy="3924151"/>
          </a:xfrm>
          <a:prstGeom prst="rect">
            <a:avLst/>
          </a:prstGeom>
          <a:noFill/>
        </p:spPr>
        <p:txBody>
          <a:bodyPr wrap="square">
            <a:spAutoFit/>
          </a:bodyPr>
          <a:lstStyle/>
          <a:p>
            <a:r>
              <a:rPr lang="ja-JP" altLang="en-US" dirty="0">
                <a:solidFill>
                  <a:prstClr val="black"/>
                </a:solidFill>
                <a:latin typeface="メイリオ" panose="020B0604030504040204" pitchFamily="50" charset="-128"/>
              </a:rPr>
              <a:t>　石本淳也　　　日本介護福祉士会  相談役</a:t>
            </a:r>
            <a:endParaRPr lang="en-US" altLang="ja-JP" dirty="0">
              <a:solidFill>
                <a:prstClr val="black"/>
              </a:solidFill>
              <a:latin typeface="メイリオ" panose="020B0604030504040204" pitchFamily="50" charset="-128"/>
            </a:endParaRPr>
          </a:p>
          <a:p>
            <a:pPr>
              <a:spcBef>
                <a:spcPts val="1800"/>
              </a:spcBef>
            </a:pPr>
            <a:r>
              <a:rPr lang="ja-JP" altLang="en-US" dirty="0">
                <a:solidFill>
                  <a:prstClr val="black"/>
                </a:solidFill>
                <a:latin typeface="メイリオ" panose="020B0604030504040204" pitchFamily="50" charset="-128"/>
              </a:rPr>
              <a:t>　岩田一成　　　聖心女子大学現代教養学部  教授</a:t>
            </a:r>
            <a:endParaRPr lang="en-US" altLang="ja-JP" dirty="0">
              <a:solidFill>
                <a:prstClr val="black"/>
              </a:solidFill>
              <a:latin typeface="メイリオ" panose="020B0604030504040204" pitchFamily="50" charset="-128"/>
            </a:endParaRPr>
          </a:p>
          <a:p>
            <a:pPr>
              <a:spcBef>
                <a:spcPts val="1800"/>
              </a:spcBef>
            </a:pPr>
            <a:r>
              <a:rPr lang="ja-JP" altLang="en-US" dirty="0">
                <a:solidFill>
                  <a:prstClr val="black"/>
                </a:solidFill>
                <a:latin typeface="メイリオ" panose="020B0604030504040204" pitchFamily="50" charset="-128"/>
              </a:rPr>
              <a:t>　瓜生律子　　　世田谷区福祉人材育成・研修センター  センター長</a:t>
            </a:r>
            <a:endParaRPr lang="en-US" altLang="ja-JP" dirty="0">
              <a:solidFill>
                <a:prstClr val="black"/>
              </a:solidFill>
              <a:latin typeface="メイリオ" panose="020B0604030504040204" pitchFamily="50" charset="-128"/>
            </a:endParaRPr>
          </a:p>
          <a:p>
            <a:pPr>
              <a:spcBef>
                <a:spcPts val="1800"/>
              </a:spcBef>
            </a:pPr>
            <a:r>
              <a:rPr lang="ja-JP" altLang="en-US" dirty="0">
                <a:solidFill>
                  <a:prstClr val="black"/>
                </a:solidFill>
                <a:latin typeface="メイリオ" panose="020B0604030504040204" pitchFamily="50" charset="-128"/>
              </a:rPr>
              <a:t>◎大日向雅美　　恵泉女学園大学  学長</a:t>
            </a:r>
            <a:endParaRPr lang="en-US" altLang="ja-JP" dirty="0">
              <a:solidFill>
                <a:prstClr val="black"/>
              </a:solidFill>
              <a:latin typeface="メイリオ" panose="020B0604030504040204" pitchFamily="50" charset="-128"/>
            </a:endParaRPr>
          </a:p>
          <a:p>
            <a:pPr>
              <a:spcBef>
                <a:spcPts val="1800"/>
              </a:spcBef>
            </a:pPr>
            <a:r>
              <a:rPr lang="ja-JP" altLang="en-US" dirty="0">
                <a:solidFill>
                  <a:prstClr val="black"/>
                </a:solidFill>
                <a:latin typeface="メイリオ" panose="020B0604030504040204" pitchFamily="50" charset="-128"/>
              </a:rPr>
              <a:t>　片山智博　　　北海道発達障害者支援センター  センター長</a:t>
            </a:r>
            <a:endParaRPr lang="en-US" altLang="ja-JP" dirty="0">
              <a:solidFill>
                <a:prstClr val="black"/>
              </a:solidFill>
              <a:latin typeface="メイリオ" panose="020B0604030504040204" pitchFamily="50" charset="-128"/>
            </a:endParaRPr>
          </a:p>
          <a:p>
            <a:pPr>
              <a:spcBef>
                <a:spcPts val="1800"/>
              </a:spcBef>
            </a:pPr>
            <a:r>
              <a:rPr lang="ja-JP" altLang="en-US" dirty="0">
                <a:solidFill>
                  <a:prstClr val="black"/>
                </a:solidFill>
                <a:latin typeface="メイリオ" panose="020B0604030504040204" pitchFamily="50" charset="-128"/>
              </a:rPr>
              <a:t>　鏑木奈津子　　上智大学総合人間科学部  准教授</a:t>
            </a:r>
            <a:endParaRPr lang="en-US" altLang="ja-JP" dirty="0">
              <a:solidFill>
                <a:prstClr val="black"/>
              </a:solidFill>
              <a:latin typeface="メイリオ" panose="020B0604030504040204" pitchFamily="50" charset="-128"/>
            </a:endParaRPr>
          </a:p>
          <a:p>
            <a:pPr>
              <a:spcBef>
                <a:spcPts val="1800"/>
              </a:spcBef>
            </a:pPr>
            <a:r>
              <a:rPr lang="ja-JP" altLang="en-US" dirty="0">
                <a:solidFill>
                  <a:prstClr val="black"/>
                </a:solidFill>
                <a:latin typeface="メイリオ" panose="020B0604030504040204" pitchFamily="50" charset="-128"/>
              </a:rPr>
              <a:t>　古閑祐樹　　　「あい・ぽーと」小さな家  麹町施設長</a:t>
            </a:r>
            <a:endParaRPr lang="en-US" altLang="ja-JP" dirty="0">
              <a:solidFill>
                <a:prstClr val="black"/>
              </a:solidFill>
              <a:latin typeface="メイリオ" panose="020B0604030504040204" pitchFamily="50" charset="-128"/>
            </a:endParaRPr>
          </a:p>
          <a:p>
            <a:pPr>
              <a:spcBef>
                <a:spcPts val="1800"/>
              </a:spcBef>
            </a:pPr>
            <a:r>
              <a:rPr lang="ja-JP" altLang="en-US" dirty="0">
                <a:solidFill>
                  <a:prstClr val="black"/>
                </a:solidFill>
                <a:latin typeface="メイリオ" panose="020B0604030504040204" pitchFamily="50" charset="-128"/>
              </a:rPr>
              <a:t>　原田正樹　　　日本福祉大学  学長</a:t>
            </a:r>
          </a:p>
        </p:txBody>
      </p:sp>
      <p:sp>
        <p:nvSpPr>
          <p:cNvPr id="8" name="正方形/長方形 7">
            <a:extLst>
              <a:ext uri="{FF2B5EF4-FFF2-40B4-BE49-F238E27FC236}">
                <a16:creationId xmlns:a16="http://schemas.microsoft.com/office/drawing/2014/main" id="{69180BDE-72FB-6A42-2F17-85F739E6D5C8}"/>
              </a:ext>
            </a:extLst>
          </p:cNvPr>
          <p:cNvSpPr/>
          <p:nvPr/>
        </p:nvSpPr>
        <p:spPr>
          <a:xfrm>
            <a:off x="541432" y="1920240"/>
            <a:ext cx="8816420" cy="4133088"/>
          </a:xfrm>
          <a:prstGeom prst="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ysClr val="windowText" lastClr="000000"/>
              </a:solidFill>
            </a:endParaRPr>
          </a:p>
        </p:txBody>
      </p:sp>
      <p:sp>
        <p:nvSpPr>
          <p:cNvPr id="9" name="テキスト ボックス 8">
            <a:extLst>
              <a:ext uri="{FF2B5EF4-FFF2-40B4-BE49-F238E27FC236}">
                <a16:creationId xmlns:a16="http://schemas.microsoft.com/office/drawing/2014/main" id="{F4DABBF5-7188-0463-47C6-222F8338C8D6}"/>
              </a:ext>
            </a:extLst>
          </p:cNvPr>
          <p:cNvSpPr txBox="1"/>
          <p:nvPr/>
        </p:nvSpPr>
        <p:spPr>
          <a:xfrm>
            <a:off x="3911562" y="6252713"/>
            <a:ext cx="5713797" cy="338554"/>
          </a:xfrm>
          <a:prstGeom prst="rect">
            <a:avLst/>
          </a:prstGeom>
          <a:noFill/>
        </p:spPr>
        <p:txBody>
          <a:bodyPr wrap="square">
            <a:spAutoFit/>
          </a:bodyPr>
          <a:lstStyle/>
          <a:p>
            <a:r>
              <a:rPr lang="ja-JP" altLang="en-US" sz="1600" dirty="0">
                <a:solidFill>
                  <a:prstClr val="black"/>
                </a:solidFill>
                <a:latin typeface="メイリオ" panose="020B0604030504040204" pitchFamily="50" charset="-128"/>
              </a:rPr>
              <a:t>（敬称略・五十音順、◎は座長、ご所属は令和６年度現在）</a:t>
            </a:r>
          </a:p>
        </p:txBody>
      </p:sp>
      <p:sp>
        <p:nvSpPr>
          <p:cNvPr id="4" name="テキスト ボックス 3">
            <a:extLst>
              <a:ext uri="{FF2B5EF4-FFF2-40B4-BE49-F238E27FC236}">
                <a16:creationId xmlns:a16="http://schemas.microsoft.com/office/drawing/2014/main" id="{20BDADB8-065C-63BC-4351-5944BBE3DF0B}"/>
              </a:ext>
            </a:extLst>
          </p:cNvPr>
          <p:cNvSpPr txBox="1"/>
          <p:nvPr/>
        </p:nvSpPr>
        <p:spPr>
          <a:xfrm>
            <a:off x="696286" y="516471"/>
            <a:ext cx="686656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F8A10A"/>
                </a:solidFill>
                <a:effectLst/>
                <a:uLnTx/>
                <a:uFillTx/>
                <a:latin typeface="Segoe UI"/>
                <a:ea typeface="メイリオ"/>
                <a:cs typeface="+mn-cs"/>
              </a:rPr>
              <a:t>有識者一覧</a:t>
            </a:r>
          </a:p>
        </p:txBody>
      </p:sp>
      <p:sp>
        <p:nvSpPr>
          <p:cNvPr id="10" name="テキスト ボックス 9">
            <a:extLst>
              <a:ext uri="{FF2B5EF4-FFF2-40B4-BE49-F238E27FC236}">
                <a16:creationId xmlns:a16="http://schemas.microsoft.com/office/drawing/2014/main" id="{F927680E-2BC4-D531-6C1C-95DED2CB9EA7}"/>
              </a:ext>
            </a:extLst>
          </p:cNvPr>
          <p:cNvSpPr txBox="1"/>
          <p:nvPr/>
        </p:nvSpPr>
        <p:spPr>
          <a:xfrm>
            <a:off x="9182591" y="576963"/>
            <a:ext cx="45076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b="1" dirty="0">
                <a:solidFill>
                  <a:prstClr val="white"/>
                </a:solidFill>
                <a:latin typeface="Segoe UI"/>
                <a:ea typeface="メイリオ"/>
              </a:rPr>
              <a:t>23</a:t>
            </a:r>
            <a:endParaRPr kumimoji="1" lang="ja-JP" altLang="en-US" sz="1800" b="1" i="0" u="none" strike="noStrike" kern="1200" cap="none" spc="0" normalizeH="0" baseline="0" noProof="0" dirty="0">
              <a:ln>
                <a:noFill/>
              </a:ln>
              <a:solidFill>
                <a:prstClr val="white"/>
              </a:solidFill>
              <a:effectLst/>
              <a:uLnTx/>
              <a:uFillTx/>
              <a:latin typeface="Segoe UI"/>
              <a:ea typeface="メイリオ"/>
              <a:cs typeface="+mn-cs"/>
            </a:endParaRPr>
          </a:p>
        </p:txBody>
      </p:sp>
    </p:spTree>
    <p:extLst>
      <p:ext uri="{BB962C8B-B14F-4D97-AF65-F5344CB8AC3E}">
        <p14:creationId xmlns:p14="http://schemas.microsoft.com/office/powerpoint/2010/main" val="38276694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7BDF487B-9044-88BF-5640-0B1D2110828F}"/>
              </a:ext>
            </a:extLst>
          </p:cNvPr>
          <p:cNvSpPr/>
          <p:nvPr/>
        </p:nvSpPr>
        <p:spPr>
          <a:xfrm>
            <a:off x="0" y="243064"/>
            <a:ext cx="478172" cy="796954"/>
          </a:xfrm>
          <a:prstGeom prst="rect">
            <a:avLst/>
          </a:prstGeom>
          <a:solidFill>
            <a:srgbClr val="F8A10A"/>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9" name="楕円 8">
            <a:extLst>
              <a:ext uri="{FF2B5EF4-FFF2-40B4-BE49-F238E27FC236}">
                <a16:creationId xmlns:a16="http://schemas.microsoft.com/office/drawing/2014/main" id="{FADEACDB-EBCA-5588-EA12-7B6390A21AEF}"/>
              </a:ext>
            </a:extLst>
          </p:cNvPr>
          <p:cNvSpPr/>
          <p:nvPr/>
        </p:nvSpPr>
        <p:spPr>
          <a:xfrm>
            <a:off x="9137973" y="500018"/>
            <a:ext cx="540000" cy="540000"/>
          </a:xfrm>
          <a:prstGeom prst="ellipse">
            <a:avLst/>
          </a:prstGeom>
          <a:solidFill>
            <a:srgbClr val="F8A10A"/>
          </a:solidFill>
          <a:ln w="12700" cap="flat" cmpd="sng" algn="ctr">
            <a:noFill/>
            <a:prstDash val="solid"/>
            <a:miter lim="800000"/>
          </a:ln>
          <a:effectLst/>
        </p:spPr>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0" cap="none" spc="0" normalizeH="0" baseline="0" noProof="0" dirty="0">
              <a:ln>
                <a:noFill/>
              </a:ln>
              <a:solidFill>
                <a:prstClr val="white"/>
              </a:solidFill>
              <a:effectLst/>
              <a:uLnTx/>
              <a:uFillTx/>
              <a:latin typeface="Segoe UI"/>
              <a:ea typeface="メイリオ" panose="020B0604030504040204" pitchFamily="50" charset="-128"/>
              <a:cs typeface="+mn-cs"/>
            </a:endParaRPr>
          </a:p>
        </p:txBody>
      </p:sp>
      <p:sp>
        <p:nvSpPr>
          <p:cNvPr id="10" name="テキスト ボックス 9">
            <a:extLst>
              <a:ext uri="{FF2B5EF4-FFF2-40B4-BE49-F238E27FC236}">
                <a16:creationId xmlns:a16="http://schemas.microsoft.com/office/drawing/2014/main" id="{29E70C38-61E2-E823-1E65-1277679E8B00}"/>
              </a:ext>
            </a:extLst>
          </p:cNvPr>
          <p:cNvSpPr txBox="1"/>
          <p:nvPr/>
        </p:nvSpPr>
        <p:spPr>
          <a:xfrm>
            <a:off x="696286" y="516471"/>
            <a:ext cx="686656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F8A10A"/>
                </a:solidFill>
                <a:effectLst/>
                <a:uLnTx/>
                <a:uFillTx/>
                <a:latin typeface="Segoe UI"/>
                <a:ea typeface="メイリオ"/>
                <a:cs typeface="+mn-cs"/>
              </a:rPr>
              <a:t>＊メモ用＊</a:t>
            </a:r>
          </a:p>
        </p:txBody>
      </p:sp>
      <p:sp>
        <p:nvSpPr>
          <p:cNvPr id="18" name="四角形: 角を丸くする 17">
            <a:extLst>
              <a:ext uri="{FF2B5EF4-FFF2-40B4-BE49-F238E27FC236}">
                <a16:creationId xmlns:a16="http://schemas.microsoft.com/office/drawing/2014/main" id="{DA0E1031-EAC1-AE81-B603-5B12FEC5BE07}"/>
              </a:ext>
            </a:extLst>
          </p:cNvPr>
          <p:cNvSpPr/>
          <p:nvPr/>
        </p:nvSpPr>
        <p:spPr>
          <a:xfrm>
            <a:off x="478171" y="1419498"/>
            <a:ext cx="9199802" cy="5189608"/>
          </a:xfrm>
          <a:prstGeom prst="roundRect">
            <a:avLst>
              <a:gd name="adj" fmla="val 3138"/>
            </a:avLst>
          </a:prstGeom>
          <a:noFill/>
          <a:ln w="19050">
            <a:solidFill>
              <a:srgbClr val="F8A10A"/>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 name="テキスト ボックス 1">
            <a:extLst>
              <a:ext uri="{FF2B5EF4-FFF2-40B4-BE49-F238E27FC236}">
                <a16:creationId xmlns:a16="http://schemas.microsoft.com/office/drawing/2014/main" id="{78A2EB19-5F71-206F-1885-F0C28CB7552F}"/>
              </a:ext>
            </a:extLst>
          </p:cNvPr>
          <p:cNvSpPr txBox="1"/>
          <p:nvPr/>
        </p:nvSpPr>
        <p:spPr>
          <a:xfrm>
            <a:off x="9182591" y="576963"/>
            <a:ext cx="45076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b="1" dirty="0">
                <a:solidFill>
                  <a:prstClr val="white"/>
                </a:solidFill>
                <a:latin typeface="Segoe UI"/>
                <a:ea typeface="メイリオ"/>
              </a:rPr>
              <a:t>24</a:t>
            </a:r>
            <a:endParaRPr kumimoji="1" lang="ja-JP" altLang="en-US" sz="1800" b="1" i="0" u="none" strike="noStrike" kern="1200" cap="none" spc="0" normalizeH="0" baseline="0" noProof="0" dirty="0">
              <a:ln>
                <a:noFill/>
              </a:ln>
              <a:solidFill>
                <a:prstClr val="white"/>
              </a:solidFill>
              <a:effectLst/>
              <a:uLnTx/>
              <a:uFillTx/>
              <a:latin typeface="Segoe UI"/>
              <a:ea typeface="メイリオ"/>
              <a:cs typeface="+mn-cs"/>
            </a:endParaRPr>
          </a:p>
        </p:txBody>
      </p:sp>
    </p:spTree>
    <p:extLst>
      <p:ext uri="{BB962C8B-B14F-4D97-AF65-F5344CB8AC3E}">
        <p14:creationId xmlns:p14="http://schemas.microsoft.com/office/powerpoint/2010/main" val="2883180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AF2ABF2D-37F2-C589-5A74-E1FA4DEC32CF}"/>
              </a:ext>
            </a:extLst>
          </p:cNvPr>
          <p:cNvSpPr txBox="1"/>
          <p:nvPr/>
        </p:nvSpPr>
        <p:spPr>
          <a:xfrm>
            <a:off x="388745" y="1388586"/>
            <a:ext cx="9409596" cy="50629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Segoe UI"/>
                <a:ea typeface="メイリオ"/>
                <a:cs typeface="+mn-cs"/>
              </a:rPr>
              <a:t>＜</a:t>
            </a:r>
            <a:r>
              <a:rPr kumimoji="1" lang="ja-JP" altLang="en-US" b="1" dirty="0">
                <a:solidFill>
                  <a:prstClr val="black"/>
                </a:solidFill>
                <a:latin typeface="Segoe UI"/>
                <a:ea typeface="メイリオ"/>
              </a:rPr>
              <a:t>そもそも </a:t>
            </a:r>
            <a:r>
              <a:rPr kumimoji="1" lang="ja-JP" altLang="en-US" sz="1800" b="1" i="0" u="none" strike="noStrike" kern="1200" cap="none" spc="0" normalizeH="0" baseline="0" noProof="0" dirty="0">
                <a:ln>
                  <a:noFill/>
                </a:ln>
                <a:solidFill>
                  <a:prstClr val="black"/>
                </a:solidFill>
                <a:effectLst/>
                <a:uLnTx/>
                <a:uFillTx/>
                <a:latin typeface="Segoe UI"/>
                <a:ea typeface="メイリオ"/>
                <a:cs typeface="+mn-cs"/>
              </a:rPr>
              <a:t>“地域共生社会” とは？＞</a:t>
            </a:r>
            <a:endParaRPr kumimoji="1" lang="en-US" altLang="ja-JP" sz="1800" b="1" i="0" u="none" strike="noStrike" kern="1200" cap="none" spc="0" normalizeH="0" baseline="0" noProof="0" dirty="0">
              <a:ln>
                <a:noFill/>
              </a:ln>
              <a:solidFill>
                <a:prstClr val="black"/>
              </a:solidFill>
              <a:effectLst/>
              <a:uLnTx/>
              <a:uFillTx/>
              <a:latin typeface="Segoe UI"/>
              <a:ea typeface="メイリオ"/>
              <a:cs typeface="+mn-cs"/>
            </a:endParaRPr>
          </a:p>
          <a:p>
            <a:pPr marL="0" marR="0" lvl="0" indent="0" algn="l" defTabSz="914400" rtl="0" eaLnBrk="1" fontAlgn="auto" latinLnBrk="0" hangingPunct="1">
              <a:lnSpc>
                <a:spcPct val="100000"/>
              </a:lnSpc>
              <a:spcBef>
                <a:spcPts val="120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Segoe UI"/>
                <a:ea typeface="メイリオ"/>
                <a:cs typeface="+mn-cs"/>
              </a:rPr>
              <a:t>○制度・分野の枠や、「支える側」、「支えられる側」という従来の関係を超えて、</a:t>
            </a:r>
            <a:endParaRPr kumimoji="1" lang="en-US" altLang="ja-JP" sz="1800" b="0" i="0" u="none" strike="noStrike" kern="1200" cap="none" spc="0" normalizeH="0" baseline="0" noProof="0" dirty="0">
              <a:ln>
                <a:noFill/>
              </a:ln>
              <a:solidFill>
                <a:prstClr val="black"/>
              </a:solidFill>
              <a:effectLst/>
              <a:uLnTx/>
              <a:uFillTx/>
              <a:latin typeface="Segoe UI"/>
              <a:ea typeface="メイリオ"/>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dirty="0">
                <a:solidFill>
                  <a:prstClr val="black"/>
                </a:solidFill>
                <a:latin typeface="Segoe UI"/>
                <a:ea typeface="メイリオ"/>
              </a:rPr>
              <a:t>　</a:t>
            </a:r>
            <a:r>
              <a:rPr kumimoji="1" lang="ja-JP" altLang="en-US" sz="1800" b="0" i="0" u="none" strike="noStrike" kern="1200" cap="none" spc="0" normalizeH="0" baseline="0" noProof="0" dirty="0">
                <a:ln>
                  <a:noFill/>
                </a:ln>
                <a:solidFill>
                  <a:prstClr val="black"/>
                </a:solidFill>
                <a:effectLst/>
                <a:uLnTx/>
                <a:uFillTx/>
                <a:latin typeface="Segoe UI"/>
                <a:ea typeface="メイリオ"/>
                <a:cs typeface="+mn-cs"/>
              </a:rPr>
              <a:t>人と人、人と社会がつながり、１人ひとりが生きがいや役割を持ち、助け合いながら</a:t>
            </a:r>
            <a:endParaRPr kumimoji="1" lang="en-US" altLang="ja-JP" sz="1800" b="0" i="0" u="none" strike="noStrike" kern="1200" cap="none" spc="0" normalizeH="0" baseline="0" noProof="0" dirty="0">
              <a:ln>
                <a:noFill/>
              </a:ln>
              <a:solidFill>
                <a:prstClr val="black"/>
              </a:solidFill>
              <a:effectLst/>
              <a:uLnTx/>
              <a:uFillTx/>
              <a:latin typeface="Segoe UI"/>
              <a:ea typeface="メイリオ"/>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dirty="0">
                <a:solidFill>
                  <a:prstClr val="black"/>
                </a:solidFill>
                <a:latin typeface="Segoe UI"/>
                <a:ea typeface="メイリオ"/>
              </a:rPr>
              <a:t>　</a:t>
            </a:r>
            <a:r>
              <a:rPr kumimoji="1" lang="ja-JP" altLang="en-US" sz="1800" b="0" i="0" u="none" strike="noStrike" kern="1200" cap="none" spc="0" normalizeH="0" baseline="0" noProof="0" dirty="0">
                <a:ln>
                  <a:noFill/>
                </a:ln>
                <a:solidFill>
                  <a:prstClr val="black"/>
                </a:solidFill>
                <a:effectLst/>
                <a:uLnTx/>
                <a:uFillTx/>
                <a:latin typeface="Segoe UI"/>
                <a:ea typeface="メイリオ"/>
                <a:cs typeface="+mn-cs"/>
              </a:rPr>
              <a:t>暮らせる包摂的な社会を指しています。</a:t>
            </a:r>
            <a:endParaRPr kumimoji="1" lang="en-US" altLang="ja-JP" sz="1800" u="none" strike="noStrike" kern="1200" cap="none" spc="0" normalizeH="0" baseline="0" noProof="0" dirty="0">
              <a:ln>
                <a:noFill/>
              </a:ln>
              <a:solidFill>
                <a:srgbClr val="333333"/>
              </a:solidFill>
              <a:uLnTx/>
              <a:uFillTx/>
              <a:latin typeface="Noto Sans JP"/>
              <a:ea typeface="メイリオ"/>
              <a:cs typeface="+mn-cs"/>
            </a:endParaRPr>
          </a:p>
          <a:p>
            <a:pPr marL="0" marR="0" lvl="0" indent="0" algn="l" defTabSz="914400" rtl="0" eaLnBrk="1" fontAlgn="auto" latinLnBrk="0" hangingPunct="1">
              <a:lnSpc>
                <a:spcPct val="100000"/>
              </a:lnSpc>
              <a:spcBef>
                <a:spcPts val="360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Segoe UI"/>
                <a:ea typeface="メイリオ"/>
                <a:cs typeface="+mn-cs"/>
              </a:rPr>
              <a:t>＜ “地域共生社会” はどうすれば実現できる？＞</a:t>
            </a:r>
            <a:endParaRPr kumimoji="1" lang="en-US" altLang="ja-JP" sz="1800" b="1" i="0" u="none" strike="noStrike" kern="1200" cap="none" spc="0" normalizeH="0" baseline="0" noProof="0" dirty="0">
              <a:ln>
                <a:noFill/>
              </a:ln>
              <a:solidFill>
                <a:prstClr val="black"/>
              </a:solidFill>
              <a:effectLst/>
              <a:uLnTx/>
              <a:uFillTx/>
              <a:latin typeface="Segoe UI"/>
              <a:ea typeface="メイリオ"/>
              <a:cs typeface="+mn-cs"/>
            </a:endParaRPr>
          </a:p>
          <a:p>
            <a:pPr marL="0" marR="0" lvl="0" indent="0" algn="l" defTabSz="914400" rtl="0" eaLnBrk="1" fontAlgn="auto" latinLnBrk="0" hangingPunct="1">
              <a:lnSpc>
                <a:spcPct val="100000"/>
              </a:lnSpc>
              <a:spcBef>
                <a:spcPts val="120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Segoe UI"/>
                <a:ea typeface="メイリオ"/>
                <a:cs typeface="+mn-cs"/>
              </a:rPr>
              <a:t>○医療・介護・福祉の制度・サービスを充実させることや、質の高い専門職を十分に</a:t>
            </a:r>
            <a:endParaRPr kumimoji="1" lang="en-US" altLang="ja-JP" sz="1800" b="0" i="0" u="none" strike="noStrike" kern="1200" cap="none" spc="0" normalizeH="0" baseline="0" noProof="0" dirty="0">
              <a:ln>
                <a:noFill/>
              </a:ln>
              <a:solidFill>
                <a:prstClr val="black"/>
              </a:solidFill>
              <a:effectLst/>
              <a:uLnTx/>
              <a:uFillTx/>
              <a:latin typeface="Segoe UI"/>
              <a:ea typeface="メイリオ"/>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dirty="0">
                <a:solidFill>
                  <a:prstClr val="black"/>
                </a:solidFill>
                <a:latin typeface="Segoe UI"/>
                <a:ea typeface="メイリオ"/>
              </a:rPr>
              <a:t>　</a:t>
            </a:r>
            <a:r>
              <a:rPr kumimoji="1" lang="ja-JP" altLang="en-US" sz="1800" b="0" i="0" u="none" strike="noStrike" kern="1200" cap="none" spc="0" normalizeH="0" baseline="0" noProof="0" dirty="0">
                <a:ln>
                  <a:noFill/>
                </a:ln>
                <a:solidFill>
                  <a:prstClr val="black"/>
                </a:solidFill>
                <a:effectLst/>
                <a:uLnTx/>
                <a:uFillTx/>
                <a:latin typeface="Segoe UI"/>
                <a:ea typeface="メイリオ"/>
                <a:cs typeface="+mn-cs"/>
              </a:rPr>
              <a:t>確保することも重要ですが、それだけでは実現できません。</a:t>
            </a:r>
            <a:r>
              <a:rPr kumimoji="1" lang="ja-JP" altLang="en-US" sz="1800" b="0" i="0" u="sng" strike="noStrike" kern="1200" cap="none" spc="0" normalizeH="0" baseline="0" noProof="0" dirty="0">
                <a:ln>
                  <a:noFill/>
                </a:ln>
                <a:solidFill>
                  <a:prstClr val="black"/>
                </a:solidFill>
                <a:effectLst/>
                <a:uLnTx/>
                <a:uFillTx/>
                <a:latin typeface="Segoe UI"/>
                <a:ea typeface="メイリオ"/>
                <a:cs typeface="+mn-cs"/>
              </a:rPr>
              <a:t>私たちの心の中にある</a:t>
            </a:r>
            <a:endParaRPr kumimoji="1" lang="en-US" altLang="ja-JP" sz="1800" b="0" i="0" u="sng" strike="noStrike" kern="1200" cap="none" spc="0" normalizeH="0" baseline="0" noProof="0" dirty="0">
              <a:ln>
                <a:noFill/>
              </a:ln>
              <a:solidFill>
                <a:prstClr val="black"/>
              </a:solidFill>
              <a:effectLst/>
              <a:uLnTx/>
              <a:uFillTx/>
              <a:latin typeface="Segoe UI"/>
              <a:ea typeface="メイリオ"/>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dirty="0">
                <a:solidFill>
                  <a:prstClr val="black"/>
                </a:solidFill>
                <a:latin typeface="Segoe UI"/>
                <a:ea typeface="メイリオ"/>
              </a:rPr>
              <a:t>　</a:t>
            </a:r>
            <a:r>
              <a:rPr kumimoji="1" lang="ja-JP" altLang="en-US" sz="1800" b="0" i="0" u="sng" strike="noStrike" kern="1200" cap="none" spc="0" normalizeH="0" baseline="0" noProof="0" dirty="0">
                <a:ln>
                  <a:noFill/>
                </a:ln>
                <a:solidFill>
                  <a:prstClr val="black"/>
                </a:solidFill>
                <a:effectLst/>
                <a:uLnTx/>
                <a:uFillTx/>
                <a:latin typeface="Segoe UI"/>
                <a:ea typeface="メイリオ"/>
                <a:cs typeface="+mn-cs"/>
              </a:rPr>
              <a:t>社会的排除の意識を変え、“</a:t>
            </a:r>
            <a:r>
              <a:rPr kumimoji="1" lang="ja-JP" altLang="en-US" u="sng" dirty="0">
                <a:solidFill>
                  <a:prstClr val="black"/>
                </a:solidFill>
                <a:latin typeface="Segoe UI"/>
                <a:ea typeface="メイリオ"/>
              </a:rPr>
              <a:t>地域で</a:t>
            </a:r>
            <a:r>
              <a:rPr kumimoji="1" lang="ja-JP" altLang="en-US" sz="1800" b="0" i="0" u="sng" strike="noStrike" kern="1200" cap="none" spc="0" normalizeH="0" baseline="0" noProof="0" dirty="0">
                <a:ln>
                  <a:noFill/>
                </a:ln>
                <a:solidFill>
                  <a:prstClr val="black"/>
                </a:solidFill>
                <a:effectLst/>
                <a:uLnTx/>
                <a:uFillTx/>
                <a:latin typeface="Segoe UI"/>
                <a:ea typeface="メイリオ"/>
                <a:cs typeface="+mn-cs"/>
              </a:rPr>
              <a:t>共に生きる” 文化を創っていく必要があります。</a:t>
            </a:r>
            <a:endParaRPr kumimoji="1" lang="en-US" altLang="ja-JP" u="sng" dirty="0">
              <a:solidFill>
                <a:prstClr val="black"/>
              </a:solidFill>
              <a:latin typeface="Segoe UI"/>
              <a:ea typeface="メイリオ"/>
            </a:endParaRPr>
          </a:p>
          <a:p>
            <a:pPr marL="0" marR="0" lvl="0" indent="0" algn="l" defTabSz="914400" rtl="0" eaLnBrk="1" fontAlgn="auto" latinLnBrk="0" hangingPunct="1">
              <a:lnSpc>
                <a:spcPct val="100000"/>
              </a:lnSpc>
              <a:spcBef>
                <a:spcPts val="360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Segoe UI"/>
                <a:ea typeface="メイリオ"/>
                <a:cs typeface="+mn-cs"/>
              </a:rPr>
              <a:t>＜研修のねらいは？＞</a:t>
            </a:r>
            <a:endParaRPr kumimoji="1" lang="en-US" altLang="ja-JP" sz="1800" b="1" i="0" u="none" strike="noStrike" kern="1200" cap="none" spc="0" normalizeH="0" baseline="0" noProof="0" dirty="0">
              <a:ln>
                <a:noFill/>
              </a:ln>
              <a:solidFill>
                <a:prstClr val="black"/>
              </a:solidFill>
              <a:effectLst/>
              <a:uLnTx/>
              <a:uFillTx/>
              <a:latin typeface="Segoe UI"/>
              <a:ea typeface="メイリオ"/>
              <a:cs typeface="+mn-cs"/>
            </a:endParaRPr>
          </a:p>
          <a:p>
            <a:pPr marL="0" marR="0" lvl="0" indent="0" algn="l" defTabSz="914400" rtl="0" eaLnBrk="1" fontAlgn="auto" latinLnBrk="0" hangingPunct="1">
              <a:lnSpc>
                <a:spcPct val="100000"/>
              </a:lnSpc>
              <a:spcBef>
                <a:spcPts val="120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Segoe UI"/>
                <a:ea typeface="メイリオ"/>
                <a:cs typeface="+mn-cs"/>
              </a:rPr>
              <a:t>○</a:t>
            </a:r>
            <a:r>
              <a:rPr kumimoji="1" lang="ja-JP" altLang="en-US" sz="1800" b="0" i="0" u="sng" strike="noStrike" kern="1200" cap="none" spc="0" normalizeH="0" baseline="0" noProof="0" dirty="0">
                <a:ln>
                  <a:noFill/>
                </a:ln>
                <a:solidFill>
                  <a:prstClr val="black"/>
                </a:solidFill>
                <a:effectLst/>
                <a:uLnTx/>
                <a:uFillTx/>
                <a:latin typeface="Segoe UI"/>
                <a:ea typeface="メイリオ"/>
                <a:cs typeface="+mn-cs"/>
              </a:rPr>
              <a:t>１人ひとりの気づきを促し、“地域共生社会” を目指し</a:t>
            </a:r>
            <a:r>
              <a:rPr kumimoji="1" lang="ja-JP" altLang="en-US" u="sng" dirty="0">
                <a:solidFill>
                  <a:prstClr val="black"/>
                </a:solidFill>
                <a:latin typeface="Segoe UI"/>
                <a:ea typeface="メイリオ"/>
              </a:rPr>
              <a:t>て</a:t>
            </a:r>
            <a:r>
              <a:rPr kumimoji="1" lang="ja-JP" altLang="en-US" sz="1800" b="0" i="0" u="sng" strike="noStrike" kern="1200" cap="none" spc="0" normalizeH="0" baseline="0" noProof="0" dirty="0">
                <a:ln>
                  <a:noFill/>
                </a:ln>
                <a:solidFill>
                  <a:prstClr val="black"/>
                </a:solidFill>
                <a:effectLst/>
                <a:uLnTx/>
                <a:uFillTx/>
                <a:latin typeface="Segoe UI"/>
                <a:ea typeface="メイリオ"/>
                <a:cs typeface="+mn-cs"/>
              </a:rPr>
              <a:t>意識を変えていくための</a:t>
            </a:r>
            <a:endParaRPr kumimoji="1" lang="en-US" altLang="ja-JP" sz="1800" b="0" i="0" u="sng" strike="noStrike" kern="1200" cap="none" spc="0" normalizeH="0" baseline="0" noProof="0" dirty="0">
              <a:ln>
                <a:noFill/>
              </a:ln>
              <a:solidFill>
                <a:prstClr val="black"/>
              </a:solidFill>
              <a:effectLst/>
              <a:uLnTx/>
              <a:uFillTx/>
              <a:latin typeface="Segoe UI"/>
              <a:ea typeface="メイリオ"/>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dirty="0">
                <a:solidFill>
                  <a:prstClr val="black"/>
                </a:solidFill>
                <a:latin typeface="Segoe UI"/>
                <a:ea typeface="メイリオ"/>
              </a:rPr>
              <a:t>　</a:t>
            </a:r>
            <a:r>
              <a:rPr kumimoji="1" lang="ja-JP" altLang="en-US" sz="1800" b="0" i="0" u="sng" strike="noStrike" kern="1200" cap="none" spc="0" normalizeH="0" baseline="0" noProof="0" dirty="0">
                <a:ln>
                  <a:noFill/>
                </a:ln>
                <a:solidFill>
                  <a:prstClr val="black"/>
                </a:solidFill>
                <a:effectLst/>
                <a:uLnTx/>
                <a:uFillTx/>
                <a:latin typeface="Segoe UI"/>
                <a:ea typeface="メイリオ"/>
                <a:cs typeface="+mn-cs"/>
              </a:rPr>
              <a:t>きっかけにすること</a:t>
            </a:r>
            <a:r>
              <a:rPr kumimoji="1" lang="ja-JP" altLang="en-US" sz="1800" b="0" i="0" u="none" strike="noStrike" kern="1200" cap="none" spc="0" normalizeH="0" baseline="0" noProof="0" dirty="0">
                <a:ln>
                  <a:noFill/>
                </a:ln>
                <a:solidFill>
                  <a:prstClr val="black"/>
                </a:solidFill>
                <a:effectLst/>
                <a:uLnTx/>
                <a:uFillTx/>
                <a:latin typeface="Segoe UI"/>
                <a:ea typeface="メイリオ"/>
                <a:cs typeface="+mn-cs"/>
              </a:rPr>
              <a:t>をねらいとしています。</a:t>
            </a:r>
            <a:endParaRPr kumimoji="1" lang="en-US" altLang="ja-JP" sz="1800" b="0" i="0" u="none" strike="noStrike" kern="1200" cap="none" spc="0" normalizeH="0" baseline="0" noProof="0" dirty="0">
              <a:ln>
                <a:noFill/>
              </a:ln>
              <a:solidFill>
                <a:prstClr val="black"/>
              </a:solidFill>
              <a:effectLst/>
              <a:uLnTx/>
              <a:uFillTx/>
              <a:latin typeface="Segoe UI"/>
              <a:ea typeface="メイリオ"/>
              <a:cs typeface="+mn-cs"/>
            </a:endParaRPr>
          </a:p>
        </p:txBody>
      </p:sp>
      <p:sp>
        <p:nvSpPr>
          <p:cNvPr id="3" name="正方形/長方形 2">
            <a:extLst>
              <a:ext uri="{FF2B5EF4-FFF2-40B4-BE49-F238E27FC236}">
                <a16:creationId xmlns:a16="http://schemas.microsoft.com/office/drawing/2014/main" id="{01EA5ECA-C2F2-A42B-683E-3DCCD500B0BC}"/>
              </a:ext>
            </a:extLst>
          </p:cNvPr>
          <p:cNvSpPr/>
          <p:nvPr/>
        </p:nvSpPr>
        <p:spPr>
          <a:xfrm>
            <a:off x="0" y="243064"/>
            <a:ext cx="478172" cy="796954"/>
          </a:xfrm>
          <a:prstGeom prst="rect">
            <a:avLst/>
          </a:prstGeom>
          <a:solidFill>
            <a:srgbClr val="F8A1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4" name="楕円 3">
            <a:extLst>
              <a:ext uri="{FF2B5EF4-FFF2-40B4-BE49-F238E27FC236}">
                <a16:creationId xmlns:a16="http://schemas.microsoft.com/office/drawing/2014/main" id="{4E68F306-DCE1-6912-23A6-D7BE553A1732}"/>
              </a:ext>
            </a:extLst>
          </p:cNvPr>
          <p:cNvSpPr/>
          <p:nvPr/>
        </p:nvSpPr>
        <p:spPr>
          <a:xfrm>
            <a:off x="9137973" y="500018"/>
            <a:ext cx="540000" cy="540000"/>
          </a:xfrm>
          <a:prstGeom prst="ellipse">
            <a:avLst/>
          </a:prstGeom>
          <a:solidFill>
            <a:srgbClr val="F8A1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prstClr val="white"/>
              </a:solidFill>
              <a:effectLst/>
              <a:uLnTx/>
              <a:uFillTx/>
              <a:latin typeface="Segoe UI"/>
              <a:ea typeface="メイリオ" panose="020B0604030504040204" pitchFamily="50" charset="-128"/>
              <a:cs typeface="+mn-cs"/>
            </a:endParaRPr>
          </a:p>
        </p:txBody>
      </p:sp>
      <p:sp>
        <p:nvSpPr>
          <p:cNvPr id="5" name="テキスト ボックス 4">
            <a:extLst>
              <a:ext uri="{FF2B5EF4-FFF2-40B4-BE49-F238E27FC236}">
                <a16:creationId xmlns:a16="http://schemas.microsoft.com/office/drawing/2014/main" id="{4B2A4E0F-589C-B213-F0B1-9900490729C1}"/>
              </a:ext>
            </a:extLst>
          </p:cNvPr>
          <p:cNvSpPr txBox="1"/>
          <p:nvPr/>
        </p:nvSpPr>
        <p:spPr>
          <a:xfrm>
            <a:off x="696286" y="516471"/>
            <a:ext cx="686656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F8A10A"/>
                </a:solidFill>
                <a:effectLst/>
                <a:uLnTx/>
                <a:uFillTx/>
                <a:latin typeface="Segoe UI"/>
                <a:ea typeface="メイリオ"/>
                <a:cs typeface="+mn-cs"/>
              </a:rPr>
              <a:t>研修のねらい</a:t>
            </a:r>
          </a:p>
        </p:txBody>
      </p:sp>
      <p:sp>
        <p:nvSpPr>
          <p:cNvPr id="2" name="テキスト ボックス 1">
            <a:extLst>
              <a:ext uri="{FF2B5EF4-FFF2-40B4-BE49-F238E27FC236}">
                <a16:creationId xmlns:a16="http://schemas.microsoft.com/office/drawing/2014/main" id="{5F7D228A-5250-9130-CF80-135FEA37C892}"/>
              </a:ext>
            </a:extLst>
          </p:cNvPr>
          <p:cNvSpPr txBox="1"/>
          <p:nvPr/>
        </p:nvSpPr>
        <p:spPr>
          <a:xfrm>
            <a:off x="9208613" y="610519"/>
            <a:ext cx="41549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Segoe UI"/>
                <a:ea typeface="メイリオ"/>
                <a:cs typeface="+mn-cs"/>
              </a:rPr>
              <a:t>１</a:t>
            </a:r>
          </a:p>
        </p:txBody>
      </p:sp>
    </p:spTree>
    <p:extLst>
      <p:ext uri="{BB962C8B-B14F-4D97-AF65-F5344CB8AC3E}">
        <p14:creationId xmlns:p14="http://schemas.microsoft.com/office/powerpoint/2010/main" val="21728798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7BDF487B-9044-88BF-5640-0B1D2110828F}"/>
              </a:ext>
            </a:extLst>
          </p:cNvPr>
          <p:cNvSpPr/>
          <p:nvPr/>
        </p:nvSpPr>
        <p:spPr>
          <a:xfrm>
            <a:off x="0" y="243064"/>
            <a:ext cx="478172" cy="796954"/>
          </a:xfrm>
          <a:prstGeom prst="rect">
            <a:avLst/>
          </a:prstGeom>
          <a:solidFill>
            <a:srgbClr val="F8A10A"/>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9" name="楕円 8">
            <a:extLst>
              <a:ext uri="{FF2B5EF4-FFF2-40B4-BE49-F238E27FC236}">
                <a16:creationId xmlns:a16="http://schemas.microsoft.com/office/drawing/2014/main" id="{FADEACDB-EBCA-5588-EA12-7B6390A21AEF}"/>
              </a:ext>
            </a:extLst>
          </p:cNvPr>
          <p:cNvSpPr/>
          <p:nvPr/>
        </p:nvSpPr>
        <p:spPr>
          <a:xfrm>
            <a:off x="9137973" y="500018"/>
            <a:ext cx="540000" cy="540000"/>
          </a:xfrm>
          <a:prstGeom prst="ellipse">
            <a:avLst/>
          </a:prstGeom>
          <a:solidFill>
            <a:srgbClr val="F8A10A"/>
          </a:solidFill>
          <a:ln w="12700" cap="flat" cmpd="sng" algn="ctr">
            <a:noFill/>
            <a:prstDash val="solid"/>
            <a:miter lim="800000"/>
          </a:ln>
          <a:effectLst/>
        </p:spPr>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0" cap="none" spc="0" normalizeH="0" baseline="0" noProof="0" dirty="0">
              <a:ln>
                <a:noFill/>
              </a:ln>
              <a:solidFill>
                <a:prstClr val="white"/>
              </a:solidFill>
              <a:effectLst/>
              <a:uLnTx/>
              <a:uFillTx/>
              <a:latin typeface="Segoe UI"/>
              <a:ea typeface="メイリオ" panose="020B0604030504040204" pitchFamily="50" charset="-128"/>
              <a:cs typeface="+mn-cs"/>
            </a:endParaRPr>
          </a:p>
        </p:txBody>
      </p:sp>
      <p:sp>
        <p:nvSpPr>
          <p:cNvPr id="10" name="テキスト ボックス 9">
            <a:extLst>
              <a:ext uri="{FF2B5EF4-FFF2-40B4-BE49-F238E27FC236}">
                <a16:creationId xmlns:a16="http://schemas.microsoft.com/office/drawing/2014/main" id="{29E70C38-61E2-E823-1E65-1277679E8B00}"/>
              </a:ext>
            </a:extLst>
          </p:cNvPr>
          <p:cNvSpPr txBox="1"/>
          <p:nvPr/>
        </p:nvSpPr>
        <p:spPr>
          <a:xfrm>
            <a:off x="696286" y="516471"/>
            <a:ext cx="686656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F8A10A"/>
                </a:solidFill>
                <a:effectLst/>
                <a:uLnTx/>
                <a:uFillTx/>
                <a:latin typeface="Segoe UI"/>
                <a:ea typeface="メイリオ"/>
                <a:cs typeface="+mn-cs"/>
              </a:rPr>
              <a:t>＊メモ用＊</a:t>
            </a:r>
          </a:p>
        </p:txBody>
      </p:sp>
      <p:sp>
        <p:nvSpPr>
          <p:cNvPr id="18" name="四角形: 角を丸くする 17">
            <a:extLst>
              <a:ext uri="{FF2B5EF4-FFF2-40B4-BE49-F238E27FC236}">
                <a16:creationId xmlns:a16="http://schemas.microsoft.com/office/drawing/2014/main" id="{DA0E1031-EAC1-AE81-B603-5B12FEC5BE07}"/>
              </a:ext>
            </a:extLst>
          </p:cNvPr>
          <p:cNvSpPr/>
          <p:nvPr/>
        </p:nvSpPr>
        <p:spPr>
          <a:xfrm>
            <a:off x="478171" y="1419498"/>
            <a:ext cx="9199802" cy="5189608"/>
          </a:xfrm>
          <a:prstGeom prst="roundRect">
            <a:avLst>
              <a:gd name="adj" fmla="val 3138"/>
            </a:avLst>
          </a:prstGeom>
          <a:noFill/>
          <a:ln w="19050">
            <a:solidFill>
              <a:srgbClr val="F8A10A"/>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 name="テキスト ボックス 1">
            <a:extLst>
              <a:ext uri="{FF2B5EF4-FFF2-40B4-BE49-F238E27FC236}">
                <a16:creationId xmlns:a16="http://schemas.microsoft.com/office/drawing/2014/main" id="{AB831ED5-E038-91D3-3B68-07F29596B028}"/>
              </a:ext>
            </a:extLst>
          </p:cNvPr>
          <p:cNvSpPr txBox="1"/>
          <p:nvPr/>
        </p:nvSpPr>
        <p:spPr>
          <a:xfrm>
            <a:off x="9182591" y="576963"/>
            <a:ext cx="45076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b="1" dirty="0">
                <a:solidFill>
                  <a:prstClr val="white"/>
                </a:solidFill>
                <a:latin typeface="Segoe UI"/>
                <a:ea typeface="メイリオ"/>
              </a:rPr>
              <a:t>25</a:t>
            </a:r>
            <a:endParaRPr kumimoji="1" lang="ja-JP" altLang="en-US" sz="1800" b="1" i="0" u="none" strike="noStrike" kern="1200" cap="none" spc="0" normalizeH="0" baseline="0" noProof="0" dirty="0">
              <a:ln>
                <a:noFill/>
              </a:ln>
              <a:solidFill>
                <a:prstClr val="white"/>
              </a:solidFill>
              <a:effectLst/>
              <a:uLnTx/>
              <a:uFillTx/>
              <a:latin typeface="Segoe UI"/>
              <a:ea typeface="メイリオ"/>
              <a:cs typeface="+mn-cs"/>
            </a:endParaRPr>
          </a:p>
        </p:txBody>
      </p:sp>
    </p:spTree>
    <p:extLst>
      <p:ext uri="{BB962C8B-B14F-4D97-AF65-F5344CB8AC3E}">
        <p14:creationId xmlns:p14="http://schemas.microsoft.com/office/powerpoint/2010/main" val="40052557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7BDF487B-9044-88BF-5640-0B1D2110828F}"/>
              </a:ext>
            </a:extLst>
          </p:cNvPr>
          <p:cNvSpPr/>
          <p:nvPr/>
        </p:nvSpPr>
        <p:spPr>
          <a:xfrm>
            <a:off x="0" y="243064"/>
            <a:ext cx="478172" cy="796954"/>
          </a:xfrm>
          <a:prstGeom prst="rect">
            <a:avLst/>
          </a:prstGeom>
          <a:solidFill>
            <a:srgbClr val="F8A10A"/>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9" name="楕円 8">
            <a:extLst>
              <a:ext uri="{FF2B5EF4-FFF2-40B4-BE49-F238E27FC236}">
                <a16:creationId xmlns:a16="http://schemas.microsoft.com/office/drawing/2014/main" id="{FADEACDB-EBCA-5588-EA12-7B6390A21AEF}"/>
              </a:ext>
            </a:extLst>
          </p:cNvPr>
          <p:cNvSpPr/>
          <p:nvPr/>
        </p:nvSpPr>
        <p:spPr>
          <a:xfrm>
            <a:off x="9137973" y="500018"/>
            <a:ext cx="540000" cy="540000"/>
          </a:xfrm>
          <a:prstGeom prst="ellipse">
            <a:avLst/>
          </a:prstGeom>
          <a:solidFill>
            <a:srgbClr val="F8A10A"/>
          </a:solidFill>
          <a:ln w="12700" cap="flat" cmpd="sng" algn="ctr">
            <a:noFill/>
            <a:prstDash val="solid"/>
            <a:miter lim="800000"/>
          </a:ln>
          <a:effectLst/>
        </p:spPr>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0" cap="none" spc="0" normalizeH="0" baseline="0" noProof="0" dirty="0">
              <a:ln>
                <a:noFill/>
              </a:ln>
              <a:solidFill>
                <a:prstClr val="white"/>
              </a:solidFill>
              <a:effectLst/>
              <a:uLnTx/>
              <a:uFillTx/>
              <a:latin typeface="Segoe UI"/>
              <a:ea typeface="メイリオ" panose="020B0604030504040204" pitchFamily="50" charset="-128"/>
              <a:cs typeface="+mn-cs"/>
            </a:endParaRPr>
          </a:p>
        </p:txBody>
      </p:sp>
      <p:sp>
        <p:nvSpPr>
          <p:cNvPr id="10" name="テキスト ボックス 9">
            <a:extLst>
              <a:ext uri="{FF2B5EF4-FFF2-40B4-BE49-F238E27FC236}">
                <a16:creationId xmlns:a16="http://schemas.microsoft.com/office/drawing/2014/main" id="{29E70C38-61E2-E823-1E65-1277679E8B00}"/>
              </a:ext>
            </a:extLst>
          </p:cNvPr>
          <p:cNvSpPr txBox="1"/>
          <p:nvPr/>
        </p:nvSpPr>
        <p:spPr>
          <a:xfrm>
            <a:off x="696286" y="516471"/>
            <a:ext cx="686656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F8A10A"/>
                </a:solidFill>
                <a:effectLst/>
                <a:uLnTx/>
                <a:uFillTx/>
                <a:latin typeface="Segoe UI"/>
                <a:ea typeface="メイリオ"/>
                <a:cs typeface="+mn-cs"/>
              </a:rPr>
              <a:t>＊メモ用＊</a:t>
            </a:r>
          </a:p>
        </p:txBody>
      </p:sp>
      <p:sp>
        <p:nvSpPr>
          <p:cNvPr id="18" name="四角形: 角を丸くする 17">
            <a:extLst>
              <a:ext uri="{FF2B5EF4-FFF2-40B4-BE49-F238E27FC236}">
                <a16:creationId xmlns:a16="http://schemas.microsoft.com/office/drawing/2014/main" id="{DA0E1031-EAC1-AE81-B603-5B12FEC5BE07}"/>
              </a:ext>
            </a:extLst>
          </p:cNvPr>
          <p:cNvSpPr/>
          <p:nvPr/>
        </p:nvSpPr>
        <p:spPr>
          <a:xfrm>
            <a:off x="478171" y="1419498"/>
            <a:ext cx="9199802" cy="5189608"/>
          </a:xfrm>
          <a:prstGeom prst="roundRect">
            <a:avLst>
              <a:gd name="adj" fmla="val 3138"/>
            </a:avLst>
          </a:prstGeom>
          <a:noFill/>
          <a:ln w="19050">
            <a:solidFill>
              <a:srgbClr val="F8A10A"/>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 name="テキスト ボックス 1">
            <a:extLst>
              <a:ext uri="{FF2B5EF4-FFF2-40B4-BE49-F238E27FC236}">
                <a16:creationId xmlns:a16="http://schemas.microsoft.com/office/drawing/2014/main" id="{5C98B18C-F37F-0BD2-DE33-5912B0D1E29C}"/>
              </a:ext>
            </a:extLst>
          </p:cNvPr>
          <p:cNvSpPr txBox="1"/>
          <p:nvPr/>
        </p:nvSpPr>
        <p:spPr>
          <a:xfrm>
            <a:off x="9182591" y="576963"/>
            <a:ext cx="45076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b="1" dirty="0">
                <a:solidFill>
                  <a:prstClr val="white"/>
                </a:solidFill>
                <a:latin typeface="Segoe UI"/>
                <a:ea typeface="メイリオ"/>
              </a:rPr>
              <a:t>26</a:t>
            </a:r>
            <a:endParaRPr kumimoji="1" lang="ja-JP" altLang="en-US" sz="1800" b="1" i="0" u="none" strike="noStrike" kern="1200" cap="none" spc="0" normalizeH="0" baseline="0" noProof="0" dirty="0">
              <a:ln>
                <a:noFill/>
              </a:ln>
              <a:solidFill>
                <a:prstClr val="white"/>
              </a:solidFill>
              <a:effectLst/>
              <a:uLnTx/>
              <a:uFillTx/>
              <a:latin typeface="Segoe UI"/>
              <a:ea typeface="メイリオ"/>
              <a:cs typeface="+mn-cs"/>
            </a:endParaRPr>
          </a:p>
        </p:txBody>
      </p:sp>
    </p:spTree>
    <p:extLst>
      <p:ext uri="{BB962C8B-B14F-4D97-AF65-F5344CB8AC3E}">
        <p14:creationId xmlns:p14="http://schemas.microsoft.com/office/powerpoint/2010/main" val="24018956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5D7"/>
        </a:solidFill>
        <a:effectLst/>
      </p:bgPr>
    </p:bg>
    <p:spTree>
      <p:nvGrpSpPr>
        <p:cNvPr id="1" name=""/>
        <p:cNvGrpSpPr/>
        <p:nvPr/>
      </p:nvGrpSpPr>
      <p:grpSpPr>
        <a:xfrm>
          <a:off x="0" y="0"/>
          <a:ext cx="0" cy="0"/>
          <a:chOff x="0" y="0"/>
          <a:chExt cx="0" cy="0"/>
        </a:xfrm>
      </p:grpSpPr>
      <p:pic>
        <p:nvPicPr>
          <p:cNvPr id="4" name="図 3" descr="おもちゃ, 人形, レゴ が含まれている画像&#10;&#10;AI によって生成されたコンテンツは間違っている可能性があります。">
            <a:extLst>
              <a:ext uri="{FF2B5EF4-FFF2-40B4-BE49-F238E27FC236}">
                <a16:creationId xmlns:a16="http://schemas.microsoft.com/office/drawing/2014/main" id="{F4AE00DF-9066-6AA5-19A5-B567128C89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199" y="2104821"/>
            <a:ext cx="9261482" cy="3744000"/>
          </a:xfrm>
          <a:prstGeom prst="rect">
            <a:avLst/>
          </a:prstGeom>
        </p:spPr>
      </p:pic>
    </p:spTree>
    <p:extLst>
      <p:ext uri="{BB962C8B-B14F-4D97-AF65-F5344CB8AC3E}">
        <p14:creationId xmlns:p14="http://schemas.microsoft.com/office/powerpoint/2010/main" val="23825646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01EA5ECA-C2F2-A42B-683E-3DCCD500B0BC}"/>
              </a:ext>
            </a:extLst>
          </p:cNvPr>
          <p:cNvSpPr/>
          <p:nvPr/>
        </p:nvSpPr>
        <p:spPr>
          <a:xfrm>
            <a:off x="0" y="243064"/>
            <a:ext cx="478172" cy="796954"/>
          </a:xfrm>
          <a:prstGeom prst="rect">
            <a:avLst/>
          </a:prstGeom>
          <a:solidFill>
            <a:srgbClr val="F8A1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4" name="楕円 3">
            <a:extLst>
              <a:ext uri="{FF2B5EF4-FFF2-40B4-BE49-F238E27FC236}">
                <a16:creationId xmlns:a16="http://schemas.microsoft.com/office/drawing/2014/main" id="{4E68F306-DCE1-6912-23A6-D7BE553A1732}"/>
              </a:ext>
            </a:extLst>
          </p:cNvPr>
          <p:cNvSpPr/>
          <p:nvPr/>
        </p:nvSpPr>
        <p:spPr>
          <a:xfrm>
            <a:off x="9137973" y="500018"/>
            <a:ext cx="540000" cy="540000"/>
          </a:xfrm>
          <a:prstGeom prst="ellipse">
            <a:avLst/>
          </a:prstGeom>
          <a:solidFill>
            <a:srgbClr val="F8A1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prstClr val="white"/>
              </a:solidFill>
              <a:effectLst/>
              <a:uLnTx/>
              <a:uFillTx/>
              <a:latin typeface="Segoe UI"/>
              <a:ea typeface="メイリオ" panose="020B0604030504040204" pitchFamily="50" charset="-128"/>
              <a:cs typeface="+mn-cs"/>
            </a:endParaRPr>
          </a:p>
        </p:txBody>
      </p:sp>
      <p:sp>
        <p:nvSpPr>
          <p:cNvPr id="2" name="テキスト ボックス 1">
            <a:extLst>
              <a:ext uri="{FF2B5EF4-FFF2-40B4-BE49-F238E27FC236}">
                <a16:creationId xmlns:a16="http://schemas.microsoft.com/office/drawing/2014/main" id="{F4B3C3E9-BA8D-B48C-E847-56B5025002F2}"/>
              </a:ext>
            </a:extLst>
          </p:cNvPr>
          <p:cNvSpPr txBox="1"/>
          <p:nvPr/>
        </p:nvSpPr>
        <p:spPr>
          <a:xfrm>
            <a:off x="696286" y="516471"/>
            <a:ext cx="686656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F8A10A"/>
                </a:solidFill>
                <a:effectLst/>
                <a:uLnTx/>
                <a:uFillTx/>
                <a:latin typeface="Segoe UI"/>
                <a:ea typeface="メイリオ"/>
                <a:cs typeface="+mn-cs"/>
              </a:rPr>
              <a:t>研修の視点</a:t>
            </a:r>
          </a:p>
        </p:txBody>
      </p:sp>
      <p:sp>
        <p:nvSpPr>
          <p:cNvPr id="5" name="テキスト ボックス 4">
            <a:extLst>
              <a:ext uri="{FF2B5EF4-FFF2-40B4-BE49-F238E27FC236}">
                <a16:creationId xmlns:a16="http://schemas.microsoft.com/office/drawing/2014/main" id="{676A96C0-2058-6B93-63D4-2620A6C86CDA}"/>
              </a:ext>
            </a:extLst>
          </p:cNvPr>
          <p:cNvSpPr txBox="1"/>
          <p:nvPr/>
        </p:nvSpPr>
        <p:spPr>
          <a:xfrm>
            <a:off x="388745" y="1388586"/>
            <a:ext cx="9187130" cy="193899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1" dirty="0">
                <a:solidFill>
                  <a:prstClr val="black"/>
                </a:solidFill>
                <a:latin typeface="Segoe UI"/>
                <a:ea typeface="メイリオ"/>
              </a:rPr>
              <a:t>＜</a:t>
            </a:r>
            <a:r>
              <a:rPr kumimoji="1" lang="ja-JP" altLang="en-US" sz="1800" b="1" i="0" u="none" strike="noStrike" kern="1200" cap="none" spc="0" normalizeH="0" baseline="0" noProof="0" dirty="0">
                <a:ln>
                  <a:noFill/>
                </a:ln>
                <a:solidFill>
                  <a:prstClr val="black"/>
                </a:solidFill>
                <a:effectLst/>
                <a:uLnTx/>
                <a:uFillTx/>
                <a:latin typeface="Segoe UI"/>
                <a:ea typeface="メイリオ"/>
                <a:cs typeface="+mn-cs"/>
              </a:rPr>
              <a:t>地域づくり</a:t>
            </a:r>
            <a:r>
              <a:rPr kumimoji="1" lang="ja-JP" altLang="en-US" b="1" dirty="0">
                <a:solidFill>
                  <a:prstClr val="black"/>
                </a:solidFill>
                <a:latin typeface="Segoe UI"/>
                <a:ea typeface="メイリオ"/>
              </a:rPr>
              <a:t>・</a:t>
            </a:r>
            <a:r>
              <a:rPr kumimoji="1" lang="ja-JP" altLang="en-US" sz="1800" b="1" i="0" u="none" strike="noStrike" kern="1200" cap="none" spc="0" normalizeH="0" baseline="0" noProof="0" dirty="0">
                <a:ln>
                  <a:noFill/>
                </a:ln>
                <a:solidFill>
                  <a:prstClr val="black"/>
                </a:solidFill>
                <a:effectLst/>
                <a:uLnTx/>
                <a:uFillTx/>
                <a:latin typeface="Segoe UI"/>
                <a:ea typeface="メイリオ"/>
                <a:cs typeface="+mn-cs"/>
              </a:rPr>
              <a:t>まちづくりのアプローチ①：福祉からのアプローチ（左図）</a:t>
            </a:r>
            <a:r>
              <a:rPr kumimoji="1" lang="ja-JP" altLang="en-US" b="1" dirty="0">
                <a:solidFill>
                  <a:prstClr val="black"/>
                </a:solidFill>
                <a:latin typeface="Segoe UI"/>
                <a:ea typeface="メイリオ"/>
              </a:rPr>
              <a:t>＞</a:t>
            </a:r>
            <a:endParaRPr kumimoji="1" lang="en-US" altLang="ja-JP" sz="1800" b="1" i="0" u="none" strike="noStrike" kern="1200" cap="none" spc="0" normalizeH="0" baseline="0" noProof="0" dirty="0">
              <a:ln>
                <a:noFill/>
              </a:ln>
              <a:solidFill>
                <a:prstClr val="black"/>
              </a:solidFill>
              <a:effectLst/>
              <a:uLnTx/>
              <a:uFillTx/>
              <a:latin typeface="Segoe UI"/>
              <a:ea typeface="メイリオ"/>
              <a:cs typeface="+mn-cs"/>
            </a:endParaRPr>
          </a:p>
          <a:p>
            <a:pPr marL="0" marR="0" lvl="0" indent="0" algn="l" defTabSz="914400" rtl="0" eaLnBrk="1" fontAlgn="auto" latinLnBrk="0" hangingPunct="1">
              <a:lnSpc>
                <a:spcPct val="100000"/>
              </a:lnSpc>
              <a:spcBef>
                <a:spcPts val="120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Segoe UI"/>
                <a:ea typeface="メイリオ"/>
                <a:cs typeface="+mn-cs"/>
              </a:rPr>
              <a:t>○個別支援（相談支援）のように個人の抱える課題を起点として、福祉関係者が住民と</a:t>
            </a:r>
            <a:endParaRPr kumimoji="1" lang="en-US" altLang="ja-JP" sz="1800" b="0" i="0" u="none" strike="noStrike" kern="1200" cap="none" spc="0" normalizeH="0" baseline="0" noProof="0" dirty="0">
              <a:ln>
                <a:noFill/>
              </a:ln>
              <a:solidFill>
                <a:prstClr val="black"/>
              </a:solidFill>
              <a:effectLst/>
              <a:uLnTx/>
              <a:uFillTx/>
              <a:latin typeface="Segoe UI"/>
              <a:ea typeface="メイリオ"/>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dirty="0">
                <a:solidFill>
                  <a:prstClr val="black"/>
                </a:solidFill>
                <a:latin typeface="Segoe UI"/>
                <a:ea typeface="メイリオ"/>
              </a:rPr>
              <a:t>　福祉</a:t>
            </a:r>
            <a:r>
              <a:rPr kumimoji="1" lang="ja-JP" altLang="en-US" sz="1800" b="0" i="0" u="none" strike="noStrike" kern="1200" cap="none" spc="0" normalizeH="0" baseline="0" noProof="0" dirty="0">
                <a:ln>
                  <a:noFill/>
                </a:ln>
                <a:solidFill>
                  <a:prstClr val="black"/>
                </a:solidFill>
                <a:effectLst/>
                <a:uLnTx/>
                <a:uFillTx/>
                <a:latin typeface="Segoe UI"/>
                <a:ea typeface="メイリオ"/>
                <a:cs typeface="+mn-cs"/>
              </a:rPr>
              <a:t>課題を共有し、解決を目指して共に活動するアプローチです。</a:t>
            </a:r>
            <a:endParaRPr kumimoji="1" lang="en-US" altLang="ja-JP" sz="1800" b="0" i="0" u="none" strike="noStrike" kern="1200" cap="none" spc="0" normalizeH="0" baseline="0" noProof="0" dirty="0">
              <a:ln>
                <a:noFill/>
              </a:ln>
              <a:solidFill>
                <a:prstClr val="black"/>
              </a:solidFill>
              <a:effectLst/>
              <a:uLnTx/>
              <a:uFillTx/>
              <a:latin typeface="Segoe UI"/>
              <a:ea typeface="メイリオ"/>
              <a:cs typeface="+mn-cs"/>
            </a:endParaRPr>
          </a:p>
          <a:p>
            <a:pPr marL="0" marR="0" lvl="0" indent="0" algn="l" defTabSz="914400" rtl="0" eaLnBrk="1" fontAlgn="auto" latinLnBrk="0" hangingPunct="1">
              <a:lnSpc>
                <a:spcPct val="100000"/>
              </a:lnSpc>
              <a:spcBef>
                <a:spcPts val="1200"/>
              </a:spcBef>
              <a:spcAft>
                <a:spcPts val="0"/>
              </a:spcAft>
              <a:buClrTx/>
              <a:buSzTx/>
              <a:buFontTx/>
              <a:buNone/>
              <a:tabLst/>
              <a:defRPr/>
            </a:pPr>
            <a:r>
              <a:rPr kumimoji="1" lang="ja-JP" altLang="en-US" dirty="0">
                <a:solidFill>
                  <a:prstClr val="black"/>
                </a:solidFill>
                <a:latin typeface="Segoe UI"/>
                <a:ea typeface="メイリオ"/>
              </a:rPr>
              <a:t>○</a:t>
            </a:r>
            <a:r>
              <a:rPr kumimoji="1" lang="ja-JP" altLang="en-US" u="sng" dirty="0">
                <a:solidFill>
                  <a:prstClr val="black"/>
                </a:solidFill>
                <a:latin typeface="Segoe UI"/>
                <a:ea typeface="メイリオ"/>
              </a:rPr>
              <a:t>福祉</a:t>
            </a:r>
            <a:r>
              <a:rPr kumimoji="1" lang="ja-JP" altLang="en-US" sz="1800" b="0" i="0" u="sng" strike="noStrike" kern="1200" cap="none" spc="0" normalizeH="0" baseline="0" noProof="0" dirty="0">
                <a:ln>
                  <a:noFill/>
                </a:ln>
                <a:solidFill>
                  <a:prstClr val="black"/>
                </a:solidFill>
                <a:effectLst/>
                <a:uLnTx/>
                <a:uFillTx/>
                <a:latin typeface="Segoe UI"/>
                <a:ea typeface="メイリオ"/>
                <a:cs typeface="+mn-cs"/>
              </a:rPr>
              <a:t>課題に直接関係する住民からの共感</a:t>
            </a:r>
            <a:r>
              <a:rPr kumimoji="1" lang="ja-JP" altLang="en-US" u="sng" dirty="0">
                <a:solidFill>
                  <a:prstClr val="black"/>
                </a:solidFill>
                <a:latin typeface="Segoe UI"/>
                <a:ea typeface="メイリオ"/>
              </a:rPr>
              <a:t>は</a:t>
            </a:r>
            <a:r>
              <a:rPr kumimoji="1" lang="ja-JP" altLang="en-US" sz="1800" b="0" i="0" u="sng" strike="noStrike" kern="1200" cap="none" spc="0" normalizeH="0" baseline="0" noProof="0" dirty="0">
                <a:ln>
                  <a:noFill/>
                </a:ln>
                <a:solidFill>
                  <a:prstClr val="black"/>
                </a:solidFill>
                <a:effectLst/>
                <a:uLnTx/>
                <a:uFillTx/>
                <a:latin typeface="Segoe UI"/>
                <a:ea typeface="メイリオ"/>
                <a:cs typeface="+mn-cs"/>
              </a:rPr>
              <a:t>得られやすいですが、関係性が強くない</a:t>
            </a:r>
            <a:endParaRPr kumimoji="1" lang="en-US" altLang="ja-JP" sz="1800" b="0" i="0" u="sng" strike="noStrike" kern="1200" cap="none" spc="0" normalizeH="0" baseline="0" noProof="0" dirty="0">
              <a:ln>
                <a:noFill/>
              </a:ln>
              <a:solidFill>
                <a:prstClr val="black"/>
              </a:solidFill>
              <a:effectLst/>
              <a:uLnTx/>
              <a:uFillTx/>
              <a:latin typeface="Segoe UI"/>
              <a:ea typeface="メイリオ"/>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dirty="0">
                <a:solidFill>
                  <a:prstClr val="black"/>
                </a:solidFill>
                <a:latin typeface="Segoe UI"/>
                <a:ea typeface="メイリオ"/>
              </a:rPr>
              <a:t>　</a:t>
            </a:r>
            <a:r>
              <a:rPr kumimoji="1" lang="ja-JP" altLang="en-US" sz="1800" b="0" i="0" u="sng" strike="noStrike" kern="1200" cap="none" spc="0" normalizeH="0" baseline="0" noProof="0" dirty="0">
                <a:ln>
                  <a:noFill/>
                </a:ln>
                <a:solidFill>
                  <a:prstClr val="black"/>
                </a:solidFill>
                <a:effectLst/>
                <a:uLnTx/>
                <a:uFillTx/>
                <a:latin typeface="Segoe UI"/>
                <a:ea typeface="メイリオ"/>
                <a:cs typeface="+mn-cs"/>
              </a:rPr>
              <a:t>住民からの共感は得られにくい</a:t>
            </a:r>
            <a:r>
              <a:rPr kumimoji="1" lang="ja-JP" altLang="en-US" dirty="0">
                <a:solidFill>
                  <a:prstClr val="black"/>
                </a:solidFill>
                <a:latin typeface="Segoe UI"/>
                <a:ea typeface="メイリオ"/>
              </a:rPr>
              <a:t>ため</a:t>
            </a:r>
            <a:r>
              <a:rPr kumimoji="1" lang="ja-JP" altLang="en-US" sz="1800" b="0" i="0" u="none" strike="noStrike" kern="1200" cap="none" spc="0" normalizeH="0" baseline="0" noProof="0" dirty="0">
                <a:ln>
                  <a:noFill/>
                </a:ln>
                <a:solidFill>
                  <a:prstClr val="black"/>
                </a:solidFill>
                <a:effectLst/>
                <a:uLnTx/>
                <a:uFillTx/>
                <a:latin typeface="Segoe UI"/>
                <a:ea typeface="メイリオ"/>
                <a:cs typeface="+mn-cs"/>
              </a:rPr>
              <a:t>、地域づくりに一定の限界があります。</a:t>
            </a:r>
            <a:endParaRPr kumimoji="1" lang="en-US" altLang="ja-JP" sz="1800" b="0" i="0" u="none" strike="noStrike" kern="1200" cap="none" spc="0" normalizeH="0" baseline="0" noProof="0" dirty="0">
              <a:ln>
                <a:noFill/>
              </a:ln>
              <a:solidFill>
                <a:prstClr val="black"/>
              </a:solidFill>
              <a:effectLst/>
              <a:uLnTx/>
              <a:uFillTx/>
              <a:latin typeface="Segoe UI"/>
              <a:ea typeface="メイリオ"/>
              <a:cs typeface="+mn-cs"/>
            </a:endParaRPr>
          </a:p>
        </p:txBody>
      </p:sp>
      <p:sp>
        <p:nvSpPr>
          <p:cNvPr id="41" name="正方形/長方形 40">
            <a:extLst>
              <a:ext uri="{FF2B5EF4-FFF2-40B4-BE49-F238E27FC236}">
                <a16:creationId xmlns:a16="http://schemas.microsoft.com/office/drawing/2014/main" id="{12B0B95E-6A54-6730-FCC3-E7E5A95ADB8A}"/>
              </a:ext>
            </a:extLst>
          </p:cNvPr>
          <p:cNvSpPr/>
          <p:nvPr/>
        </p:nvSpPr>
        <p:spPr>
          <a:xfrm>
            <a:off x="251669" y="3879637"/>
            <a:ext cx="4437777" cy="32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1" lang="ja-JP" altLang="en-US" sz="1600" b="1" dirty="0">
                <a:solidFill>
                  <a:schemeClr val="bg1"/>
                </a:solidFill>
              </a:rPr>
              <a:t>福祉からのアプローチ</a:t>
            </a:r>
          </a:p>
        </p:txBody>
      </p:sp>
      <p:sp>
        <p:nvSpPr>
          <p:cNvPr id="42" name="正方形/長方形 41">
            <a:extLst>
              <a:ext uri="{FF2B5EF4-FFF2-40B4-BE49-F238E27FC236}">
                <a16:creationId xmlns:a16="http://schemas.microsoft.com/office/drawing/2014/main" id="{E31BB0C3-877F-1D72-1D93-53CD442B71FC}"/>
              </a:ext>
            </a:extLst>
          </p:cNvPr>
          <p:cNvSpPr/>
          <p:nvPr/>
        </p:nvSpPr>
        <p:spPr>
          <a:xfrm>
            <a:off x="5216555" y="3879637"/>
            <a:ext cx="4437778" cy="324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1" lang="ja-JP" altLang="en-US" sz="1600" b="1" dirty="0">
                <a:solidFill>
                  <a:schemeClr val="tx1"/>
                </a:solidFill>
              </a:rPr>
              <a:t>まちづくりからのアプローチ</a:t>
            </a:r>
          </a:p>
        </p:txBody>
      </p:sp>
      <p:sp>
        <p:nvSpPr>
          <p:cNvPr id="43" name="楕円 42">
            <a:extLst>
              <a:ext uri="{FF2B5EF4-FFF2-40B4-BE49-F238E27FC236}">
                <a16:creationId xmlns:a16="http://schemas.microsoft.com/office/drawing/2014/main" id="{D367DA5B-F2F9-7C76-AB07-02AD5B44A6B8}"/>
              </a:ext>
            </a:extLst>
          </p:cNvPr>
          <p:cNvSpPr/>
          <p:nvPr/>
        </p:nvSpPr>
        <p:spPr>
          <a:xfrm>
            <a:off x="251669" y="4425000"/>
            <a:ext cx="4499999" cy="225308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ysClr val="windowText" lastClr="000000"/>
              </a:solidFill>
            </a:endParaRPr>
          </a:p>
        </p:txBody>
      </p:sp>
      <p:sp>
        <p:nvSpPr>
          <p:cNvPr id="44" name="楕円 43">
            <a:extLst>
              <a:ext uri="{FF2B5EF4-FFF2-40B4-BE49-F238E27FC236}">
                <a16:creationId xmlns:a16="http://schemas.microsoft.com/office/drawing/2014/main" id="{A1CEFCE1-F7D7-1DE0-2CFB-81BD71E7F255}"/>
              </a:ext>
            </a:extLst>
          </p:cNvPr>
          <p:cNvSpPr/>
          <p:nvPr/>
        </p:nvSpPr>
        <p:spPr>
          <a:xfrm>
            <a:off x="5154333" y="4425000"/>
            <a:ext cx="4499998" cy="225308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ysClr val="windowText" lastClr="000000"/>
              </a:solidFill>
            </a:endParaRPr>
          </a:p>
        </p:txBody>
      </p:sp>
      <p:sp>
        <p:nvSpPr>
          <p:cNvPr id="45" name="テキスト ボックス 44">
            <a:extLst>
              <a:ext uri="{FF2B5EF4-FFF2-40B4-BE49-F238E27FC236}">
                <a16:creationId xmlns:a16="http://schemas.microsoft.com/office/drawing/2014/main" id="{C8C8ACBD-ECF9-F8B2-CABC-2F3D5E38F70B}"/>
              </a:ext>
            </a:extLst>
          </p:cNvPr>
          <p:cNvSpPr txBox="1"/>
          <p:nvPr/>
        </p:nvSpPr>
        <p:spPr>
          <a:xfrm>
            <a:off x="8987765" y="4991144"/>
            <a:ext cx="480131" cy="1118255"/>
          </a:xfrm>
          <a:prstGeom prst="rect">
            <a:avLst/>
          </a:prstGeom>
          <a:noFill/>
        </p:spPr>
        <p:txBody>
          <a:bodyPr vert="eaVert" wrap="none" rtlCol="0">
            <a:spAutoFit/>
          </a:bodyPr>
          <a:lstStyle/>
          <a:p>
            <a:pPr algn="l">
              <a:lnSpc>
                <a:spcPct val="120000"/>
              </a:lnSpc>
              <a:spcAft>
                <a:spcPts val="600"/>
              </a:spcAft>
              <a:buClr>
                <a:schemeClr val="tx2"/>
              </a:buClr>
            </a:pPr>
            <a:r>
              <a:rPr kumimoji="1" lang="ja-JP" altLang="en-US" sz="1600" dirty="0"/>
              <a:t>興味・関心</a:t>
            </a:r>
          </a:p>
        </p:txBody>
      </p:sp>
      <p:sp>
        <p:nvSpPr>
          <p:cNvPr id="46" name="テキスト ボックス 45">
            <a:extLst>
              <a:ext uri="{FF2B5EF4-FFF2-40B4-BE49-F238E27FC236}">
                <a16:creationId xmlns:a16="http://schemas.microsoft.com/office/drawing/2014/main" id="{713E6AC8-60EC-BB75-A4D8-9246E0E90D96}"/>
              </a:ext>
            </a:extLst>
          </p:cNvPr>
          <p:cNvSpPr txBox="1"/>
          <p:nvPr/>
        </p:nvSpPr>
        <p:spPr>
          <a:xfrm>
            <a:off x="2752442" y="4274267"/>
            <a:ext cx="852541" cy="2554545"/>
          </a:xfrm>
          <a:prstGeom prst="rect">
            <a:avLst/>
          </a:prstGeom>
          <a:solidFill>
            <a:schemeClr val="bg1"/>
          </a:solidFill>
        </p:spPr>
        <p:txBody>
          <a:bodyPr vert="eaVert" wrap="none" rtlCol="0">
            <a:spAutoFit/>
          </a:bodyPr>
          <a:lstStyle/>
          <a:p>
            <a:pPr algn="l">
              <a:lnSpc>
                <a:spcPct val="120000"/>
              </a:lnSpc>
              <a:spcAft>
                <a:spcPts val="600"/>
              </a:spcAft>
              <a:buClr>
                <a:schemeClr val="tx2"/>
              </a:buClr>
            </a:pPr>
            <a:r>
              <a:rPr kumimoji="1" lang="ja-JP" altLang="en-US" sz="1600" dirty="0"/>
              <a:t>福祉課題の解決を目指した</a:t>
            </a:r>
            <a:endParaRPr kumimoji="1" lang="en-US" altLang="ja-JP" sz="1600" dirty="0"/>
          </a:p>
          <a:p>
            <a:pPr algn="ctr">
              <a:lnSpc>
                <a:spcPct val="120000"/>
              </a:lnSpc>
              <a:spcAft>
                <a:spcPts val="600"/>
              </a:spcAft>
              <a:buClr>
                <a:schemeClr val="tx2"/>
              </a:buClr>
            </a:pPr>
            <a:r>
              <a:rPr kumimoji="1" lang="ja-JP" altLang="en-US" sz="1600" dirty="0"/>
              <a:t>地域づくり</a:t>
            </a:r>
          </a:p>
        </p:txBody>
      </p:sp>
      <p:sp>
        <p:nvSpPr>
          <p:cNvPr id="47" name="テキスト ボックス 46">
            <a:extLst>
              <a:ext uri="{FF2B5EF4-FFF2-40B4-BE49-F238E27FC236}">
                <a16:creationId xmlns:a16="http://schemas.microsoft.com/office/drawing/2014/main" id="{5FEAFBDA-CDF4-13E6-7954-0B62E03C9813}"/>
              </a:ext>
            </a:extLst>
          </p:cNvPr>
          <p:cNvSpPr txBox="1"/>
          <p:nvPr/>
        </p:nvSpPr>
        <p:spPr>
          <a:xfrm>
            <a:off x="6301019" y="4272996"/>
            <a:ext cx="852541" cy="2554545"/>
          </a:xfrm>
          <a:prstGeom prst="rect">
            <a:avLst/>
          </a:prstGeom>
          <a:solidFill>
            <a:schemeClr val="bg1"/>
          </a:solidFill>
        </p:spPr>
        <p:txBody>
          <a:bodyPr vert="eaVert" wrap="none" rtlCol="0">
            <a:spAutoFit/>
          </a:bodyPr>
          <a:lstStyle/>
          <a:p>
            <a:pPr algn="l">
              <a:lnSpc>
                <a:spcPct val="120000"/>
              </a:lnSpc>
              <a:spcAft>
                <a:spcPts val="600"/>
              </a:spcAft>
              <a:buClr>
                <a:schemeClr val="tx2"/>
              </a:buClr>
            </a:pPr>
            <a:r>
              <a:rPr kumimoji="1" lang="ja-JP" altLang="en-US" sz="1600" dirty="0"/>
              <a:t>人・暮らしを中心に据えた</a:t>
            </a:r>
            <a:endParaRPr kumimoji="1" lang="en-US" altLang="ja-JP" sz="1600" dirty="0"/>
          </a:p>
          <a:p>
            <a:pPr algn="ctr">
              <a:lnSpc>
                <a:spcPct val="120000"/>
              </a:lnSpc>
              <a:spcAft>
                <a:spcPts val="600"/>
              </a:spcAft>
              <a:buClr>
                <a:schemeClr val="tx2"/>
              </a:buClr>
            </a:pPr>
            <a:r>
              <a:rPr kumimoji="1" lang="ja-JP" altLang="en-US" sz="1600" dirty="0"/>
              <a:t>まちづくり</a:t>
            </a:r>
          </a:p>
        </p:txBody>
      </p:sp>
      <p:sp>
        <p:nvSpPr>
          <p:cNvPr id="48" name="矢印: ストライプ 47">
            <a:extLst>
              <a:ext uri="{FF2B5EF4-FFF2-40B4-BE49-F238E27FC236}">
                <a16:creationId xmlns:a16="http://schemas.microsoft.com/office/drawing/2014/main" id="{C62F2051-86AE-9767-609C-4D32237F6496}"/>
              </a:ext>
            </a:extLst>
          </p:cNvPr>
          <p:cNvSpPr/>
          <p:nvPr/>
        </p:nvSpPr>
        <p:spPr>
          <a:xfrm>
            <a:off x="1139768" y="5314118"/>
            <a:ext cx="1440000" cy="474845"/>
          </a:xfrm>
          <a:prstGeom prst="stripedRightArrow">
            <a:avLst/>
          </a:pr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ysClr val="windowText" lastClr="000000"/>
              </a:solidFill>
            </a:endParaRPr>
          </a:p>
        </p:txBody>
      </p:sp>
      <p:sp>
        <p:nvSpPr>
          <p:cNvPr id="49" name="矢印: ストライプ 48">
            <a:extLst>
              <a:ext uri="{FF2B5EF4-FFF2-40B4-BE49-F238E27FC236}">
                <a16:creationId xmlns:a16="http://schemas.microsoft.com/office/drawing/2014/main" id="{F1B4E1ED-CD30-9096-2E87-FB3A7FDB5410}"/>
              </a:ext>
            </a:extLst>
          </p:cNvPr>
          <p:cNvSpPr/>
          <p:nvPr/>
        </p:nvSpPr>
        <p:spPr>
          <a:xfrm rot="10800000">
            <a:off x="7380488" y="5312846"/>
            <a:ext cx="1440000" cy="474845"/>
          </a:xfrm>
          <a:prstGeom prst="stripedRightArrow">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ysClr val="windowText" lastClr="000000"/>
              </a:solidFill>
            </a:endParaRPr>
          </a:p>
        </p:txBody>
      </p:sp>
      <p:sp>
        <p:nvSpPr>
          <p:cNvPr id="50" name="テキスト ボックス 49">
            <a:extLst>
              <a:ext uri="{FF2B5EF4-FFF2-40B4-BE49-F238E27FC236}">
                <a16:creationId xmlns:a16="http://schemas.microsoft.com/office/drawing/2014/main" id="{1462CD6F-52C6-C4C9-D519-0FCAA4F0C788}"/>
              </a:ext>
            </a:extLst>
          </p:cNvPr>
          <p:cNvSpPr txBox="1"/>
          <p:nvPr/>
        </p:nvSpPr>
        <p:spPr>
          <a:xfrm>
            <a:off x="518724" y="4479453"/>
            <a:ext cx="480131" cy="2144177"/>
          </a:xfrm>
          <a:prstGeom prst="rect">
            <a:avLst/>
          </a:prstGeom>
          <a:solidFill>
            <a:schemeClr val="bg1"/>
          </a:solidFill>
        </p:spPr>
        <p:txBody>
          <a:bodyPr vert="eaVert" wrap="none" rtlCol="0">
            <a:spAutoFit/>
          </a:bodyPr>
          <a:lstStyle/>
          <a:p>
            <a:pPr algn="l">
              <a:lnSpc>
                <a:spcPct val="120000"/>
              </a:lnSpc>
              <a:spcAft>
                <a:spcPts val="600"/>
              </a:spcAft>
              <a:buClr>
                <a:schemeClr val="tx2"/>
              </a:buClr>
            </a:pPr>
            <a:r>
              <a:rPr kumimoji="1" lang="ja-JP" altLang="en-US" sz="1600" dirty="0"/>
              <a:t>個別支援（相談支援）</a:t>
            </a:r>
          </a:p>
        </p:txBody>
      </p:sp>
      <p:sp>
        <p:nvSpPr>
          <p:cNvPr id="7" name="テキスト ボックス 6">
            <a:extLst>
              <a:ext uri="{FF2B5EF4-FFF2-40B4-BE49-F238E27FC236}">
                <a16:creationId xmlns:a16="http://schemas.microsoft.com/office/drawing/2014/main" id="{9F93DC77-A3FB-6482-3A35-924691887919}"/>
              </a:ext>
            </a:extLst>
          </p:cNvPr>
          <p:cNvSpPr txBox="1"/>
          <p:nvPr/>
        </p:nvSpPr>
        <p:spPr>
          <a:xfrm>
            <a:off x="9208613" y="610519"/>
            <a:ext cx="41549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1" dirty="0">
                <a:solidFill>
                  <a:prstClr val="white"/>
                </a:solidFill>
                <a:latin typeface="Segoe UI"/>
                <a:ea typeface="メイリオ"/>
              </a:rPr>
              <a:t>２</a:t>
            </a:r>
            <a:endParaRPr kumimoji="1" lang="ja-JP" altLang="en-US" sz="1800" b="1" i="0" u="none" strike="noStrike" kern="1200" cap="none" spc="0" normalizeH="0" baseline="0" noProof="0" dirty="0">
              <a:ln>
                <a:noFill/>
              </a:ln>
              <a:solidFill>
                <a:prstClr val="white"/>
              </a:solidFill>
              <a:effectLst/>
              <a:uLnTx/>
              <a:uFillTx/>
              <a:latin typeface="Segoe UI"/>
              <a:ea typeface="メイリオ"/>
              <a:cs typeface="+mn-cs"/>
            </a:endParaRPr>
          </a:p>
        </p:txBody>
      </p:sp>
    </p:spTree>
    <p:extLst>
      <p:ext uri="{BB962C8B-B14F-4D97-AF65-F5344CB8AC3E}">
        <p14:creationId xmlns:p14="http://schemas.microsoft.com/office/powerpoint/2010/main" val="281865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01EA5ECA-C2F2-A42B-683E-3DCCD500B0BC}"/>
              </a:ext>
            </a:extLst>
          </p:cNvPr>
          <p:cNvSpPr/>
          <p:nvPr/>
        </p:nvSpPr>
        <p:spPr>
          <a:xfrm>
            <a:off x="0" y="243064"/>
            <a:ext cx="478172" cy="796954"/>
          </a:xfrm>
          <a:prstGeom prst="rect">
            <a:avLst/>
          </a:prstGeom>
          <a:solidFill>
            <a:srgbClr val="F8A1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4" name="楕円 3">
            <a:extLst>
              <a:ext uri="{FF2B5EF4-FFF2-40B4-BE49-F238E27FC236}">
                <a16:creationId xmlns:a16="http://schemas.microsoft.com/office/drawing/2014/main" id="{4E68F306-DCE1-6912-23A6-D7BE553A1732}"/>
              </a:ext>
            </a:extLst>
          </p:cNvPr>
          <p:cNvSpPr/>
          <p:nvPr/>
        </p:nvSpPr>
        <p:spPr>
          <a:xfrm>
            <a:off x="9137973" y="500018"/>
            <a:ext cx="540000" cy="540000"/>
          </a:xfrm>
          <a:prstGeom prst="ellipse">
            <a:avLst/>
          </a:prstGeom>
          <a:solidFill>
            <a:srgbClr val="F8A1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prstClr val="white"/>
              </a:solidFill>
              <a:effectLst/>
              <a:uLnTx/>
              <a:uFillTx/>
              <a:latin typeface="Segoe UI"/>
              <a:ea typeface="メイリオ" panose="020B0604030504040204" pitchFamily="50" charset="-128"/>
              <a:cs typeface="+mn-cs"/>
            </a:endParaRPr>
          </a:p>
        </p:txBody>
      </p:sp>
      <p:sp>
        <p:nvSpPr>
          <p:cNvPr id="2" name="テキスト ボックス 1">
            <a:extLst>
              <a:ext uri="{FF2B5EF4-FFF2-40B4-BE49-F238E27FC236}">
                <a16:creationId xmlns:a16="http://schemas.microsoft.com/office/drawing/2014/main" id="{F4B3C3E9-BA8D-B48C-E847-56B5025002F2}"/>
              </a:ext>
            </a:extLst>
          </p:cNvPr>
          <p:cNvSpPr txBox="1"/>
          <p:nvPr/>
        </p:nvSpPr>
        <p:spPr>
          <a:xfrm>
            <a:off x="696286" y="516471"/>
            <a:ext cx="686656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F8A10A"/>
                </a:solidFill>
                <a:effectLst/>
                <a:uLnTx/>
                <a:uFillTx/>
                <a:latin typeface="Segoe UI"/>
                <a:ea typeface="メイリオ"/>
                <a:cs typeface="+mn-cs"/>
              </a:rPr>
              <a:t>研修の視点</a:t>
            </a:r>
          </a:p>
        </p:txBody>
      </p:sp>
      <p:sp>
        <p:nvSpPr>
          <p:cNvPr id="5" name="テキスト ボックス 4">
            <a:extLst>
              <a:ext uri="{FF2B5EF4-FFF2-40B4-BE49-F238E27FC236}">
                <a16:creationId xmlns:a16="http://schemas.microsoft.com/office/drawing/2014/main" id="{676A96C0-2058-6B93-63D4-2620A6C86CDA}"/>
              </a:ext>
            </a:extLst>
          </p:cNvPr>
          <p:cNvSpPr txBox="1"/>
          <p:nvPr/>
        </p:nvSpPr>
        <p:spPr>
          <a:xfrm>
            <a:off x="388746" y="1388586"/>
            <a:ext cx="9414678" cy="229293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1" dirty="0">
                <a:solidFill>
                  <a:prstClr val="black"/>
                </a:solidFill>
                <a:latin typeface="Segoe UI"/>
                <a:ea typeface="メイリオ"/>
              </a:rPr>
              <a:t>＜</a:t>
            </a:r>
            <a:r>
              <a:rPr kumimoji="1" lang="ja-JP" altLang="en-US" sz="1800" b="1" i="0" u="none" strike="noStrike" kern="1200" cap="none" spc="0" normalizeH="0" baseline="0" noProof="0" dirty="0">
                <a:ln>
                  <a:noFill/>
                </a:ln>
                <a:solidFill>
                  <a:prstClr val="black"/>
                </a:solidFill>
                <a:effectLst/>
                <a:uLnTx/>
                <a:uFillTx/>
                <a:latin typeface="Segoe UI"/>
                <a:ea typeface="メイリオ"/>
                <a:cs typeface="+mn-cs"/>
              </a:rPr>
              <a:t>地域づくり</a:t>
            </a:r>
            <a:r>
              <a:rPr kumimoji="1" lang="ja-JP" altLang="en-US" b="1" dirty="0">
                <a:solidFill>
                  <a:prstClr val="black"/>
                </a:solidFill>
                <a:latin typeface="Segoe UI"/>
                <a:ea typeface="メイリオ"/>
              </a:rPr>
              <a:t>・</a:t>
            </a:r>
            <a:r>
              <a:rPr kumimoji="1" lang="ja-JP" altLang="en-US" sz="1800" b="1" i="0" u="none" strike="noStrike" kern="1200" cap="none" spc="0" normalizeH="0" baseline="0" noProof="0" dirty="0">
                <a:ln>
                  <a:noFill/>
                </a:ln>
                <a:solidFill>
                  <a:prstClr val="black"/>
                </a:solidFill>
                <a:effectLst/>
                <a:uLnTx/>
                <a:uFillTx/>
                <a:latin typeface="Segoe UI"/>
                <a:ea typeface="メイリオ"/>
                <a:cs typeface="+mn-cs"/>
              </a:rPr>
              <a:t>まちづくりのアプローチ②：まちづくりからのアプローチ（右図）</a:t>
            </a:r>
            <a:r>
              <a:rPr kumimoji="1" lang="ja-JP" altLang="en-US" b="1" dirty="0">
                <a:solidFill>
                  <a:prstClr val="black"/>
                </a:solidFill>
                <a:latin typeface="Segoe UI"/>
                <a:ea typeface="メイリオ"/>
              </a:rPr>
              <a:t>＞</a:t>
            </a:r>
            <a:endParaRPr kumimoji="1" lang="en-US" altLang="ja-JP" sz="1800" b="0" i="0" u="none" strike="noStrike" kern="1200" cap="none" spc="0" normalizeH="0" baseline="0" noProof="0" dirty="0">
              <a:ln>
                <a:noFill/>
              </a:ln>
              <a:solidFill>
                <a:prstClr val="black"/>
              </a:solidFill>
              <a:effectLst/>
              <a:uLnTx/>
              <a:uFillTx/>
              <a:latin typeface="Segoe UI"/>
              <a:ea typeface="メイリオ"/>
              <a:cs typeface="+mn-cs"/>
            </a:endParaRPr>
          </a:p>
          <a:p>
            <a:pPr marL="0" marR="0" lvl="0" indent="0" algn="l" defTabSz="914400" rtl="0" eaLnBrk="1" fontAlgn="auto" latinLnBrk="0" hangingPunct="1">
              <a:lnSpc>
                <a:spcPct val="100000"/>
              </a:lnSpc>
              <a:spcBef>
                <a:spcPts val="120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Segoe UI"/>
                <a:ea typeface="メイリオ"/>
                <a:cs typeface="+mn-cs"/>
              </a:rPr>
              <a:t>○個人の興味・関心を起点として、「地域を元気にしたい」「地域で活躍したい」など、</a:t>
            </a:r>
            <a:endParaRPr kumimoji="1" lang="en-US" altLang="ja-JP" sz="1800" b="0" i="0" u="none" strike="noStrike" kern="1200" cap="none" spc="0" normalizeH="0" baseline="0" noProof="0" dirty="0">
              <a:ln>
                <a:noFill/>
              </a:ln>
              <a:solidFill>
                <a:prstClr val="black"/>
              </a:solidFill>
              <a:effectLst/>
              <a:uLnTx/>
              <a:uFillTx/>
              <a:latin typeface="Segoe UI"/>
              <a:ea typeface="メイリオ"/>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dirty="0">
                <a:solidFill>
                  <a:prstClr val="black"/>
                </a:solidFill>
                <a:latin typeface="Segoe UI"/>
                <a:ea typeface="メイリオ"/>
              </a:rPr>
              <a:t>　</a:t>
            </a:r>
            <a:r>
              <a:rPr kumimoji="1" lang="ja-JP" altLang="en-US" sz="1800" b="0" i="0" u="none" strike="noStrike" kern="1200" cap="none" spc="0" normalizeH="0" baseline="0" noProof="0" dirty="0">
                <a:ln>
                  <a:noFill/>
                </a:ln>
                <a:solidFill>
                  <a:prstClr val="black"/>
                </a:solidFill>
                <a:effectLst/>
                <a:uLnTx/>
                <a:uFillTx/>
                <a:latin typeface="Segoe UI"/>
                <a:ea typeface="メイリオ"/>
                <a:cs typeface="+mn-cs"/>
              </a:rPr>
              <a:t>意欲のある者が地域活性化や自己実現に向けて活動するアプローチです。</a:t>
            </a:r>
            <a:endParaRPr kumimoji="1" lang="en-US" altLang="ja-JP" sz="1800" b="0" i="0" u="none" strike="noStrike" kern="1200" cap="none" spc="0" normalizeH="0" baseline="0" noProof="0" dirty="0">
              <a:ln>
                <a:noFill/>
              </a:ln>
              <a:solidFill>
                <a:prstClr val="black"/>
              </a:solidFill>
              <a:effectLst/>
              <a:uLnTx/>
              <a:uFillTx/>
              <a:latin typeface="Segoe UI"/>
              <a:ea typeface="メイリオ"/>
              <a:cs typeface="+mn-cs"/>
            </a:endParaRPr>
          </a:p>
          <a:p>
            <a:pPr marL="0" marR="0" lvl="0" indent="0" algn="l" defTabSz="914400" rtl="0" eaLnBrk="1" fontAlgn="auto" latinLnBrk="0" hangingPunct="1">
              <a:lnSpc>
                <a:spcPct val="100000"/>
              </a:lnSpc>
              <a:spcBef>
                <a:spcPts val="120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Segoe UI"/>
                <a:ea typeface="メイリオ"/>
                <a:cs typeface="+mn-cs"/>
              </a:rPr>
              <a:t>○</a:t>
            </a:r>
            <a:r>
              <a:rPr kumimoji="1" lang="ja-JP" altLang="en-US" sz="1800" b="0" i="0" u="sng" strike="noStrike" kern="1200" cap="none" spc="0" normalizeH="0" baseline="0" noProof="0" dirty="0">
                <a:ln>
                  <a:noFill/>
                </a:ln>
                <a:solidFill>
                  <a:prstClr val="black"/>
                </a:solidFill>
                <a:effectLst/>
                <a:uLnTx/>
                <a:uFillTx/>
                <a:latin typeface="Segoe UI"/>
                <a:ea typeface="メイリオ"/>
                <a:cs typeface="+mn-cs"/>
              </a:rPr>
              <a:t>「楽しい」「ワクワクする」といった気持ちが</a:t>
            </a:r>
            <a:r>
              <a:rPr kumimoji="1" lang="ja-JP" altLang="en-US" u="sng" dirty="0">
                <a:solidFill>
                  <a:prstClr val="black"/>
                </a:solidFill>
                <a:latin typeface="Segoe UI"/>
                <a:ea typeface="メイリオ"/>
              </a:rPr>
              <a:t>共感を呼び</a:t>
            </a:r>
            <a:r>
              <a:rPr kumimoji="1" lang="ja-JP" altLang="en-US" sz="1800" b="0" i="0" u="sng" strike="noStrike" kern="1200" cap="none" spc="0" normalizeH="0" baseline="0" noProof="0" dirty="0">
                <a:ln>
                  <a:noFill/>
                </a:ln>
                <a:solidFill>
                  <a:prstClr val="black"/>
                </a:solidFill>
                <a:effectLst/>
                <a:uLnTx/>
                <a:uFillTx/>
                <a:latin typeface="Segoe UI"/>
                <a:ea typeface="メイリオ"/>
                <a:cs typeface="+mn-cs"/>
              </a:rPr>
              <a:t>、活動が自然な形で広がり</a:t>
            </a:r>
            <a:endParaRPr kumimoji="1" lang="en-US" altLang="ja-JP" sz="1800" b="0" i="0" u="sng" strike="noStrike" kern="1200" cap="none" spc="0" normalizeH="0" baseline="0" noProof="0" dirty="0">
              <a:ln>
                <a:noFill/>
              </a:ln>
              <a:solidFill>
                <a:prstClr val="black"/>
              </a:solidFill>
              <a:effectLst/>
              <a:uLnTx/>
              <a:uFillTx/>
              <a:latin typeface="Segoe UI"/>
              <a:ea typeface="メイリオ"/>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dirty="0">
                <a:solidFill>
                  <a:prstClr val="black"/>
                </a:solidFill>
                <a:latin typeface="Segoe UI"/>
                <a:ea typeface="メイリオ"/>
              </a:rPr>
              <a:t>　</a:t>
            </a:r>
            <a:r>
              <a:rPr kumimoji="1" lang="ja-JP" altLang="en-US" u="sng" dirty="0">
                <a:solidFill>
                  <a:prstClr val="black"/>
                </a:solidFill>
                <a:latin typeface="Segoe UI"/>
                <a:ea typeface="メイリオ"/>
              </a:rPr>
              <a:t>やすいで</a:t>
            </a:r>
            <a:r>
              <a:rPr kumimoji="1" lang="ja-JP" altLang="en-US" sz="1800" b="0" i="0" u="sng" strike="noStrike" kern="1200" cap="none" spc="0" normalizeH="0" baseline="0" noProof="0" dirty="0">
                <a:ln>
                  <a:noFill/>
                </a:ln>
                <a:solidFill>
                  <a:prstClr val="black"/>
                </a:solidFill>
                <a:effectLst/>
                <a:uLnTx/>
                <a:uFillTx/>
                <a:latin typeface="Segoe UI"/>
                <a:ea typeface="メイリオ"/>
                <a:cs typeface="+mn-cs"/>
              </a:rPr>
              <a:t>すが、福祉課題との接点が</a:t>
            </a:r>
            <a:r>
              <a:rPr kumimoji="1" lang="ja-JP" altLang="en-US" u="sng" dirty="0">
                <a:solidFill>
                  <a:prstClr val="black"/>
                </a:solidFill>
                <a:latin typeface="Segoe UI"/>
                <a:ea typeface="メイリオ"/>
              </a:rPr>
              <a:t>無い</a:t>
            </a:r>
            <a:r>
              <a:rPr kumimoji="1" lang="ja-JP" altLang="en-US" dirty="0">
                <a:solidFill>
                  <a:prstClr val="black"/>
                </a:solidFill>
                <a:latin typeface="Segoe UI"/>
                <a:ea typeface="メイリオ"/>
              </a:rPr>
              <a:t>ため</a:t>
            </a:r>
            <a:r>
              <a:rPr kumimoji="1" lang="ja-JP" altLang="en-US" sz="1800" b="0" i="0" u="none" strike="noStrike" kern="1200" cap="none" spc="0" normalizeH="0" baseline="0" noProof="0" dirty="0">
                <a:ln>
                  <a:noFill/>
                </a:ln>
                <a:solidFill>
                  <a:prstClr val="black"/>
                </a:solidFill>
                <a:effectLst/>
                <a:uLnTx/>
                <a:uFillTx/>
                <a:latin typeface="Segoe UI"/>
                <a:ea typeface="メイリオ"/>
                <a:cs typeface="+mn-cs"/>
              </a:rPr>
              <a:t>、当事者を含めて、誰もが魅力的</a:t>
            </a:r>
            <a:r>
              <a:rPr kumimoji="1" lang="ja-JP" altLang="en-US" dirty="0">
                <a:solidFill>
                  <a:prstClr val="black"/>
                </a:solidFill>
                <a:latin typeface="Segoe UI"/>
                <a:ea typeface="メイリオ"/>
              </a:rPr>
              <a:t>に感じる</a:t>
            </a:r>
            <a:endParaRPr kumimoji="1" lang="en-US" altLang="ja-JP" dirty="0">
              <a:solidFill>
                <a:prstClr val="black"/>
              </a:solidFill>
              <a:latin typeface="Segoe UI"/>
              <a:ea typeface="メイリオ"/>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Segoe UI"/>
                <a:ea typeface="メイリオ"/>
                <a:cs typeface="+mn-cs"/>
              </a:rPr>
              <a:t>　まちづくりに一定の限界があります。</a:t>
            </a:r>
            <a:endParaRPr kumimoji="1" lang="en-US" altLang="ja-JP" sz="1800" b="0" i="0" u="none" strike="noStrike" kern="1200" cap="none" spc="0" normalizeH="0" baseline="0" noProof="0" dirty="0">
              <a:ln>
                <a:noFill/>
              </a:ln>
              <a:solidFill>
                <a:prstClr val="black"/>
              </a:solidFill>
              <a:effectLst/>
              <a:uLnTx/>
              <a:uFillTx/>
              <a:latin typeface="Segoe UI"/>
              <a:ea typeface="メイリオ"/>
              <a:cs typeface="+mn-cs"/>
            </a:endParaRPr>
          </a:p>
        </p:txBody>
      </p:sp>
      <p:sp>
        <p:nvSpPr>
          <p:cNvPr id="43" name="楕円 42">
            <a:extLst>
              <a:ext uri="{FF2B5EF4-FFF2-40B4-BE49-F238E27FC236}">
                <a16:creationId xmlns:a16="http://schemas.microsoft.com/office/drawing/2014/main" id="{D367DA5B-F2F9-7C76-AB07-02AD5B44A6B8}"/>
              </a:ext>
            </a:extLst>
          </p:cNvPr>
          <p:cNvSpPr/>
          <p:nvPr/>
        </p:nvSpPr>
        <p:spPr>
          <a:xfrm>
            <a:off x="251669" y="4425000"/>
            <a:ext cx="4499999" cy="225308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ysClr val="windowText" lastClr="000000"/>
              </a:solidFill>
              <a:effectLst/>
              <a:uLnTx/>
              <a:uFillTx/>
              <a:latin typeface="Segoe UI"/>
              <a:ea typeface="メイリオ"/>
              <a:cs typeface="+mn-cs"/>
            </a:endParaRPr>
          </a:p>
        </p:txBody>
      </p:sp>
      <p:sp>
        <p:nvSpPr>
          <p:cNvPr id="44" name="楕円 43">
            <a:extLst>
              <a:ext uri="{FF2B5EF4-FFF2-40B4-BE49-F238E27FC236}">
                <a16:creationId xmlns:a16="http://schemas.microsoft.com/office/drawing/2014/main" id="{A1CEFCE1-F7D7-1DE0-2CFB-81BD71E7F255}"/>
              </a:ext>
            </a:extLst>
          </p:cNvPr>
          <p:cNvSpPr/>
          <p:nvPr/>
        </p:nvSpPr>
        <p:spPr>
          <a:xfrm>
            <a:off x="5154333" y="4425000"/>
            <a:ext cx="4499998" cy="225308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ysClr val="windowText" lastClr="000000"/>
              </a:solidFill>
              <a:effectLst/>
              <a:uLnTx/>
              <a:uFillTx/>
              <a:latin typeface="Segoe UI"/>
              <a:ea typeface="メイリオ"/>
              <a:cs typeface="+mn-cs"/>
            </a:endParaRPr>
          </a:p>
        </p:txBody>
      </p:sp>
      <p:sp>
        <p:nvSpPr>
          <p:cNvPr id="45" name="テキスト ボックス 44">
            <a:extLst>
              <a:ext uri="{FF2B5EF4-FFF2-40B4-BE49-F238E27FC236}">
                <a16:creationId xmlns:a16="http://schemas.microsoft.com/office/drawing/2014/main" id="{C8C8ACBD-ECF9-F8B2-CABC-2F3D5E38F70B}"/>
              </a:ext>
            </a:extLst>
          </p:cNvPr>
          <p:cNvSpPr txBox="1"/>
          <p:nvPr/>
        </p:nvSpPr>
        <p:spPr>
          <a:xfrm>
            <a:off x="8987765" y="4991144"/>
            <a:ext cx="480131" cy="1118255"/>
          </a:xfrm>
          <a:prstGeom prst="rect">
            <a:avLst/>
          </a:prstGeom>
          <a:noFill/>
        </p:spPr>
        <p:txBody>
          <a:bodyPr vert="eaVert" wrap="none" rtlCol="0">
            <a:spAutoFit/>
          </a:bodyPr>
          <a:lstStyle/>
          <a:p>
            <a:pPr marL="0" marR="0" lvl="0" indent="0" algn="l" defTabSz="457200" rtl="0" eaLnBrk="1" fontAlgn="auto" latinLnBrk="0" hangingPunct="1">
              <a:lnSpc>
                <a:spcPct val="120000"/>
              </a:lnSpc>
              <a:spcBef>
                <a:spcPts val="0"/>
              </a:spcBef>
              <a:spcAft>
                <a:spcPts val="600"/>
              </a:spcAft>
              <a:buClr>
                <a:srgbClr val="44546A"/>
              </a:buClr>
              <a:buSzTx/>
              <a:buFontTx/>
              <a:buNone/>
              <a:tabLst/>
              <a:defRPr/>
            </a:pPr>
            <a:r>
              <a:rPr kumimoji="1" lang="ja-JP" altLang="en-US" sz="1600" b="0" i="0" u="none" strike="noStrike" kern="1200" cap="none" spc="0" normalizeH="0" baseline="0" noProof="0" dirty="0">
                <a:ln>
                  <a:noFill/>
                </a:ln>
                <a:solidFill>
                  <a:prstClr val="black"/>
                </a:solidFill>
                <a:effectLst/>
                <a:uLnTx/>
                <a:uFillTx/>
                <a:latin typeface="Segoe UI"/>
                <a:ea typeface="メイリオ"/>
                <a:cs typeface="+mn-cs"/>
              </a:rPr>
              <a:t>興味・関心</a:t>
            </a:r>
          </a:p>
        </p:txBody>
      </p:sp>
      <p:sp>
        <p:nvSpPr>
          <p:cNvPr id="50" name="テキスト ボックス 49">
            <a:extLst>
              <a:ext uri="{FF2B5EF4-FFF2-40B4-BE49-F238E27FC236}">
                <a16:creationId xmlns:a16="http://schemas.microsoft.com/office/drawing/2014/main" id="{1462CD6F-52C6-C4C9-D519-0FCAA4F0C788}"/>
              </a:ext>
            </a:extLst>
          </p:cNvPr>
          <p:cNvSpPr txBox="1"/>
          <p:nvPr/>
        </p:nvSpPr>
        <p:spPr>
          <a:xfrm>
            <a:off x="518724" y="4479453"/>
            <a:ext cx="480131" cy="2144177"/>
          </a:xfrm>
          <a:prstGeom prst="rect">
            <a:avLst/>
          </a:prstGeom>
          <a:solidFill>
            <a:schemeClr val="bg1"/>
          </a:solidFill>
        </p:spPr>
        <p:txBody>
          <a:bodyPr vert="eaVert" wrap="none" rtlCol="0">
            <a:spAutoFit/>
          </a:bodyPr>
          <a:lstStyle/>
          <a:p>
            <a:pPr marL="0" marR="0" lvl="0" indent="0" algn="l" defTabSz="457200" rtl="0" eaLnBrk="1" fontAlgn="auto" latinLnBrk="0" hangingPunct="1">
              <a:lnSpc>
                <a:spcPct val="120000"/>
              </a:lnSpc>
              <a:spcBef>
                <a:spcPts val="0"/>
              </a:spcBef>
              <a:spcAft>
                <a:spcPts val="600"/>
              </a:spcAft>
              <a:buClr>
                <a:srgbClr val="44546A"/>
              </a:buClr>
              <a:buSzTx/>
              <a:buFontTx/>
              <a:buNone/>
              <a:tabLst/>
              <a:defRPr/>
            </a:pPr>
            <a:r>
              <a:rPr kumimoji="1" lang="ja-JP" altLang="en-US" sz="1600" b="0" i="0" u="none" strike="noStrike" kern="1200" cap="none" spc="0" normalizeH="0" baseline="0" noProof="0" dirty="0">
                <a:ln>
                  <a:noFill/>
                </a:ln>
                <a:solidFill>
                  <a:prstClr val="black"/>
                </a:solidFill>
                <a:effectLst/>
                <a:uLnTx/>
                <a:uFillTx/>
                <a:latin typeface="Segoe UI"/>
                <a:ea typeface="メイリオ"/>
                <a:cs typeface="+mn-cs"/>
              </a:rPr>
              <a:t>個別支援（相談支援）</a:t>
            </a:r>
          </a:p>
        </p:txBody>
      </p:sp>
      <p:sp>
        <p:nvSpPr>
          <p:cNvPr id="9" name="テキスト ボックス 8">
            <a:extLst>
              <a:ext uri="{FF2B5EF4-FFF2-40B4-BE49-F238E27FC236}">
                <a16:creationId xmlns:a16="http://schemas.microsoft.com/office/drawing/2014/main" id="{60F1C1B9-F66B-F1E2-BDD6-9C9E7171BB99}"/>
              </a:ext>
            </a:extLst>
          </p:cNvPr>
          <p:cNvSpPr txBox="1"/>
          <p:nvPr/>
        </p:nvSpPr>
        <p:spPr>
          <a:xfrm>
            <a:off x="2752442" y="4274267"/>
            <a:ext cx="852541" cy="2554545"/>
          </a:xfrm>
          <a:prstGeom prst="rect">
            <a:avLst/>
          </a:prstGeom>
          <a:solidFill>
            <a:schemeClr val="bg1"/>
          </a:solidFill>
        </p:spPr>
        <p:txBody>
          <a:bodyPr vert="eaVert" wrap="none" rtlCol="0">
            <a:spAutoFit/>
          </a:bodyPr>
          <a:lstStyle/>
          <a:p>
            <a:pPr algn="l">
              <a:lnSpc>
                <a:spcPct val="120000"/>
              </a:lnSpc>
              <a:spcAft>
                <a:spcPts val="600"/>
              </a:spcAft>
              <a:buClr>
                <a:schemeClr val="tx2"/>
              </a:buClr>
            </a:pPr>
            <a:r>
              <a:rPr kumimoji="1" lang="ja-JP" altLang="en-US" sz="1600" dirty="0"/>
              <a:t>福祉課題の解決を目指した</a:t>
            </a:r>
            <a:endParaRPr kumimoji="1" lang="en-US" altLang="ja-JP" sz="1600" dirty="0"/>
          </a:p>
          <a:p>
            <a:pPr algn="ctr">
              <a:lnSpc>
                <a:spcPct val="120000"/>
              </a:lnSpc>
              <a:spcAft>
                <a:spcPts val="600"/>
              </a:spcAft>
              <a:buClr>
                <a:schemeClr val="tx2"/>
              </a:buClr>
            </a:pPr>
            <a:r>
              <a:rPr kumimoji="1" lang="ja-JP" altLang="en-US" sz="1600" dirty="0"/>
              <a:t>地域づくり</a:t>
            </a:r>
          </a:p>
        </p:txBody>
      </p:sp>
      <p:sp>
        <p:nvSpPr>
          <p:cNvPr id="10" name="テキスト ボックス 9">
            <a:extLst>
              <a:ext uri="{FF2B5EF4-FFF2-40B4-BE49-F238E27FC236}">
                <a16:creationId xmlns:a16="http://schemas.microsoft.com/office/drawing/2014/main" id="{6E519CC7-EBCD-3203-14C3-884E0C1F8B75}"/>
              </a:ext>
            </a:extLst>
          </p:cNvPr>
          <p:cNvSpPr txBox="1"/>
          <p:nvPr/>
        </p:nvSpPr>
        <p:spPr>
          <a:xfrm>
            <a:off x="6301019" y="4272996"/>
            <a:ext cx="852541" cy="2554545"/>
          </a:xfrm>
          <a:prstGeom prst="rect">
            <a:avLst/>
          </a:prstGeom>
          <a:solidFill>
            <a:schemeClr val="bg1"/>
          </a:solidFill>
        </p:spPr>
        <p:txBody>
          <a:bodyPr vert="eaVert" wrap="none" rtlCol="0">
            <a:spAutoFit/>
          </a:bodyPr>
          <a:lstStyle/>
          <a:p>
            <a:pPr algn="l">
              <a:lnSpc>
                <a:spcPct val="120000"/>
              </a:lnSpc>
              <a:spcAft>
                <a:spcPts val="600"/>
              </a:spcAft>
              <a:buClr>
                <a:schemeClr val="tx2"/>
              </a:buClr>
            </a:pPr>
            <a:r>
              <a:rPr kumimoji="1" lang="ja-JP" altLang="en-US" sz="1600" dirty="0"/>
              <a:t>人・暮らしを中心に据えた</a:t>
            </a:r>
            <a:endParaRPr kumimoji="1" lang="en-US" altLang="ja-JP" sz="1600" dirty="0"/>
          </a:p>
          <a:p>
            <a:pPr algn="ctr">
              <a:lnSpc>
                <a:spcPct val="120000"/>
              </a:lnSpc>
              <a:spcAft>
                <a:spcPts val="600"/>
              </a:spcAft>
              <a:buClr>
                <a:schemeClr val="tx2"/>
              </a:buClr>
            </a:pPr>
            <a:r>
              <a:rPr kumimoji="1" lang="ja-JP" altLang="en-US" sz="1600" dirty="0"/>
              <a:t>まちづくり</a:t>
            </a:r>
          </a:p>
        </p:txBody>
      </p:sp>
      <p:sp>
        <p:nvSpPr>
          <p:cNvPr id="11" name="矢印: ストライプ 10">
            <a:extLst>
              <a:ext uri="{FF2B5EF4-FFF2-40B4-BE49-F238E27FC236}">
                <a16:creationId xmlns:a16="http://schemas.microsoft.com/office/drawing/2014/main" id="{99E93EB1-76EF-3BE5-C81E-BFABB3592AC4}"/>
              </a:ext>
            </a:extLst>
          </p:cNvPr>
          <p:cNvSpPr/>
          <p:nvPr/>
        </p:nvSpPr>
        <p:spPr>
          <a:xfrm>
            <a:off x="1139768" y="5314118"/>
            <a:ext cx="1440000" cy="474845"/>
          </a:xfrm>
          <a:prstGeom prst="stripedRightArrow">
            <a:avLst/>
          </a:pr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ysClr val="windowText" lastClr="000000"/>
              </a:solidFill>
            </a:endParaRPr>
          </a:p>
        </p:txBody>
      </p:sp>
      <p:sp>
        <p:nvSpPr>
          <p:cNvPr id="12" name="矢印: ストライプ 11">
            <a:extLst>
              <a:ext uri="{FF2B5EF4-FFF2-40B4-BE49-F238E27FC236}">
                <a16:creationId xmlns:a16="http://schemas.microsoft.com/office/drawing/2014/main" id="{C7B2C549-70F3-8815-72CE-07ABD1214EA7}"/>
              </a:ext>
            </a:extLst>
          </p:cNvPr>
          <p:cNvSpPr/>
          <p:nvPr/>
        </p:nvSpPr>
        <p:spPr>
          <a:xfrm rot="10800000">
            <a:off x="7380488" y="5312846"/>
            <a:ext cx="1440000" cy="474845"/>
          </a:xfrm>
          <a:prstGeom prst="stripedRightArrow">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ysClr val="windowText" lastClr="000000"/>
              </a:solidFill>
            </a:endParaRPr>
          </a:p>
        </p:txBody>
      </p:sp>
      <p:sp>
        <p:nvSpPr>
          <p:cNvPr id="7" name="正方形/長方形 6">
            <a:extLst>
              <a:ext uri="{FF2B5EF4-FFF2-40B4-BE49-F238E27FC236}">
                <a16:creationId xmlns:a16="http://schemas.microsoft.com/office/drawing/2014/main" id="{66E11401-121B-1C2C-7B6F-136DC129AECB}"/>
              </a:ext>
            </a:extLst>
          </p:cNvPr>
          <p:cNvSpPr/>
          <p:nvPr/>
        </p:nvSpPr>
        <p:spPr>
          <a:xfrm>
            <a:off x="251669" y="3879637"/>
            <a:ext cx="4437777" cy="32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1" lang="ja-JP" altLang="en-US" sz="1600" b="1" dirty="0">
                <a:solidFill>
                  <a:schemeClr val="bg1"/>
                </a:solidFill>
              </a:rPr>
              <a:t>福祉からのアプローチ</a:t>
            </a:r>
          </a:p>
        </p:txBody>
      </p:sp>
      <p:sp>
        <p:nvSpPr>
          <p:cNvPr id="8" name="正方形/長方形 7">
            <a:extLst>
              <a:ext uri="{FF2B5EF4-FFF2-40B4-BE49-F238E27FC236}">
                <a16:creationId xmlns:a16="http://schemas.microsoft.com/office/drawing/2014/main" id="{70886341-28F6-9163-835A-C367863D067C}"/>
              </a:ext>
            </a:extLst>
          </p:cNvPr>
          <p:cNvSpPr/>
          <p:nvPr/>
        </p:nvSpPr>
        <p:spPr>
          <a:xfrm>
            <a:off x="5216555" y="3879637"/>
            <a:ext cx="4437778" cy="324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1" lang="ja-JP" altLang="en-US" sz="1600" b="1" dirty="0">
                <a:solidFill>
                  <a:schemeClr val="tx1"/>
                </a:solidFill>
              </a:rPr>
              <a:t>まちづくりからのアプローチ</a:t>
            </a:r>
          </a:p>
        </p:txBody>
      </p:sp>
      <p:sp>
        <p:nvSpPr>
          <p:cNvPr id="13" name="テキスト ボックス 12">
            <a:extLst>
              <a:ext uri="{FF2B5EF4-FFF2-40B4-BE49-F238E27FC236}">
                <a16:creationId xmlns:a16="http://schemas.microsoft.com/office/drawing/2014/main" id="{8CEFA0B5-812F-DC55-B6F2-5AD049DA151A}"/>
              </a:ext>
            </a:extLst>
          </p:cNvPr>
          <p:cNvSpPr txBox="1"/>
          <p:nvPr/>
        </p:nvSpPr>
        <p:spPr>
          <a:xfrm>
            <a:off x="9208613" y="610519"/>
            <a:ext cx="41549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1" dirty="0">
                <a:solidFill>
                  <a:prstClr val="white"/>
                </a:solidFill>
                <a:latin typeface="Segoe UI"/>
                <a:ea typeface="メイリオ"/>
              </a:rPr>
              <a:t>３</a:t>
            </a:r>
            <a:endParaRPr kumimoji="1" lang="ja-JP" altLang="en-US" sz="1800" b="1" i="0" u="none" strike="noStrike" kern="1200" cap="none" spc="0" normalizeH="0" baseline="0" noProof="0" dirty="0">
              <a:ln>
                <a:noFill/>
              </a:ln>
              <a:solidFill>
                <a:prstClr val="white"/>
              </a:solidFill>
              <a:effectLst/>
              <a:uLnTx/>
              <a:uFillTx/>
              <a:latin typeface="Segoe UI"/>
              <a:ea typeface="メイリオ"/>
              <a:cs typeface="+mn-cs"/>
            </a:endParaRPr>
          </a:p>
        </p:txBody>
      </p:sp>
    </p:spTree>
    <p:extLst>
      <p:ext uri="{BB962C8B-B14F-4D97-AF65-F5344CB8AC3E}">
        <p14:creationId xmlns:p14="http://schemas.microsoft.com/office/powerpoint/2010/main" val="7449570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楕円 19">
            <a:extLst>
              <a:ext uri="{FF2B5EF4-FFF2-40B4-BE49-F238E27FC236}">
                <a16:creationId xmlns:a16="http://schemas.microsoft.com/office/drawing/2014/main" id="{D6FDFF3B-F492-84DA-0153-665F962917FD}"/>
              </a:ext>
            </a:extLst>
          </p:cNvPr>
          <p:cNvSpPr/>
          <p:nvPr/>
        </p:nvSpPr>
        <p:spPr>
          <a:xfrm>
            <a:off x="251669" y="4425000"/>
            <a:ext cx="5400000" cy="225308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ysClr val="windowText" lastClr="000000"/>
              </a:solidFill>
              <a:effectLst/>
              <a:uLnTx/>
              <a:uFillTx/>
              <a:latin typeface="Segoe UI"/>
              <a:ea typeface="メイリオ"/>
              <a:cs typeface="+mn-cs"/>
            </a:endParaRPr>
          </a:p>
        </p:txBody>
      </p:sp>
      <p:sp>
        <p:nvSpPr>
          <p:cNvPr id="21" name="楕円 20">
            <a:extLst>
              <a:ext uri="{FF2B5EF4-FFF2-40B4-BE49-F238E27FC236}">
                <a16:creationId xmlns:a16="http://schemas.microsoft.com/office/drawing/2014/main" id="{84F380E8-E49E-94FD-1399-534B6BF8977A}"/>
              </a:ext>
            </a:extLst>
          </p:cNvPr>
          <p:cNvSpPr/>
          <p:nvPr/>
        </p:nvSpPr>
        <p:spPr>
          <a:xfrm>
            <a:off x="4255477" y="4425000"/>
            <a:ext cx="5398854" cy="225308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ysClr val="windowText" lastClr="000000"/>
              </a:solidFill>
              <a:effectLst/>
              <a:uLnTx/>
              <a:uFillTx/>
              <a:latin typeface="Segoe UI"/>
              <a:ea typeface="メイリオ"/>
              <a:cs typeface="+mn-cs"/>
            </a:endParaRPr>
          </a:p>
        </p:txBody>
      </p:sp>
      <p:sp>
        <p:nvSpPr>
          <p:cNvPr id="3" name="正方形/長方形 2">
            <a:extLst>
              <a:ext uri="{FF2B5EF4-FFF2-40B4-BE49-F238E27FC236}">
                <a16:creationId xmlns:a16="http://schemas.microsoft.com/office/drawing/2014/main" id="{01EA5ECA-C2F2-A42B-683E-3DCCD500B0BC}"/>
              </a:ext>
            </a:extLst>
          </p:cNvPr>
          <p:cNvSpPr/>
          <p:nvPr/>
        </p:nvSpPr>
        <p:spPr>
          <a:xfrm>
            <a:off x="0" y="243064"/>
            <a:ext cx="478172" cy="796954"/>
          </a:xfrm>
          <a:prstGeom prst="rect">
            <a:avLst/>
          </a:prstGeom>
          <a:solidFill>
            <a:srgbClr val="F8A1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4" name="楕円 3">
            <a:extLst>
              <a:ext uri="{FF2B5EF4-FFF2-40B4-BE49-F238E27FC236}">
                <a16:creationId xmlns:a16="http://schemas.microsoft.com/office/drawing/2014/main" id="{4E68F306-DCE1-6912-23A6-D7BE553A1732}"/>
              </a:ext>
            </a:extLst>
          </p:cNvPr>
          <p:cNvSpPr/>
          <p:nvPr/>
        </p:nvSpPr>
        <p:spPr>
          <a:xfrm>
            <a:off x="9137973" y="500018"/>
            <a:ext cx="540000" cy="540000"/>
          </a:xfrm>
          <a:prstGeom prst="ellipse">
            <a:avLst/>
          </a:prstGeom>
          <a:solidFill>
            <a:srgbClr val="F8A1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prstClr val="white"/>
              </a:solidFill>
              <a:effectLst/>
              <a:uLnTx/>
              <a:uFillTx/>
              <a:latin typeface="Segoe UI"/>
              <a:ea typeface="メイリオ" panose="020B0604030504040204" pitchFamily="50" charset="-128"/>
              <a:cs typeface="+mn-cs"/>
            </a:endParaRPr>
          </a:p>
        </p:txBody>
      </p:sp>
      <p:sp>
        <p:nvSpPr>
          <p:cNvPr id="2" name="テキスト ボックス 1">
            <a:extLst>
              <a:ext uri="{FF2B5EF4-FFF2-40B4-BE49-F238E27FC236}">
                <a16:creationId xmlns:a16="http://schemas.microsoft.com/office/drawing/2014/main" id="{F4B3C3E9-BA8D-B48C-E847-56B5025002F2}"/>
              </a:ext>
            </a:extLst>
          </p:cNvPr>
          <p:cNvSpPr txBox="1"/>
          <p:nvPr/>
        </p:nvSpPr>
        <p:spPr>
          <a:xfrm>
            <a:off x="696286" y="516471"/>
            <a:ext cx="686656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F8A10A"/>
                </a:solidFill>
                <a:effectLst/>
                <a:uLnTx/>
                <a:uFillTx/>
                <a:latin typeface="Segoe UI"/>
                <a:ea typeface="メイリオ"/>
                <a:cs typeface="+mn-cs"/>
              </a:rPr>
              <a:t>研修の視点</a:t>
            </a:r>
          </a:p>
        </p:txBody>
      </p:sp>
      <p:sp>
        <p:nvSpPr>
          <p:cNvPr id="5" name="テキスト ボックス 4">
            <a:extLst>
              <a:ext uri="{FF2B5EF4-FFF2-40B4-BE49-F238E27FC236}">
                <a16:creationId xmlns:a16="http://schemas.microsoft.com/office/drawing/2014/main" id="{676A96C0-2058-6B93-63D4-2620A6C86CDA}"/>
              </a:ext>
            </a:extLst>
          </p:cNvPr>
          <p:cNvSpPr txBox="1"/>
          <p:nvPr/>
        </p:nvSpPr>
        <p:spPr>
          <a:xfrm>
            <a:off x="388745" y="1388586"/>
            <a:ext cx="9517255" cy="229293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Segoe UI"/>
                <a:ea typeface="メイリオ"/>
                <a:cs typeface="+mn-cs"/>
              </a:rPr>
              <a:t>＜福祉とまちづくりの出会い・学びによる</a:t>
            </a:r>
            <a:r>
              <a:rPr kumimoji="1" lang="ja-JP" altLang="en-US" b="1" dirty="0">
                <a:solidFill>
                  <a:prstClr val="black"/>
                </a:solidFill>
                <a:latin typeface="Segoe UI"/>
                <a:ea typeface="メイリオ"/>
              </a:rPr>
              <a:t>新たな展開の可能性</a:t>
            </a:r>
            <a:r>
              <a:rPr kumimoji="1" lang="ja-JP" altLang="en-US" sz="1800" b="1" i="0" u="none" strike="noStrike" kern="1200" cap="none" spc="0" normalizeH="0" baseline="0" noProof="0" dirty="0">
                <a:ln>
                  <a:noFill/>
                </a:ln>
                <a:solidFill>
                  <a:prstClr val="black"/>
                </a:solidFill>
                <a:effectLst/>
                <a:uLnTx/>
                <a:uFillTx/>
                <a:latin typeface="Segoe UI"/>
                <a:ea typeface="メイリオ"/>
                <a:cs typeface="+mn-cs"/>
              </a:rPr>
              <a:t>＞</a:t>
            </a:r>
            <a:endParaRPr kumimoji="1" lang="en-US" altLang="ja-JP" sz="1800" b="1" i="0" u="none" strike="noStrike" kern="1200" cap="none" spc="0" normalizeH="0" baseline="0" noProof="0" dirty="0">
              <a:ln>
                <a:noFill/>
              </a:ln>
              <a:solidFill>
                <a:prstClr val="black"/>
              </a:solidFill>
              <a:effectLst/>
              <a:uLnTx/>
              <a:uFillTx/>
              <a:latin typeface="Segoe UI"/>
              <a:ea typeface="メイリオ"/>
              <a:cs typeface="+mn-cs"/>
            </a:endParaRPr>
          </a:p>
          <a:p>
            <a:pPr marL="0" marR="0" lvl="0" indent="0" algn="l" defTabSz="914400" rtl="0" eaLnBrk="1" fontAlgn="auto" latinLnBrk="0" hangingPunct="1">
              <a:lnSpc>
                <a:spcPct val="100000"/>
              </a:lnSpc>
              <a:spcBef>
                <a:spcPts val="120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Segoe UI"/>
                <a:ea typeface="メイリオ"/>
                <a:cs typeface="+mn-cs"/>
              </a:rPr>
              <a:t>○地域づくりやまちづくりのアプローチが異なっていても、</a:t>
            </a:r>
            <a:r>
              <a:rPr kumimoji="1" lang="ja-JP" altLang="en-US" u="sng" dirty="0">
                <a:solidFill>
                  <a:prstClr val="black"/>
                </a:solidFill>
                <a:latin typeface="Segoe UI"/>
                <a:ea typeface="メイリオ"/>
              </a:rPr>
              <a:t>福祉とまちづくり</a:t>
            </a:r>
            <a:r>
              <a:rPr kumimoji="1" lang="ja-JP" altLang="en-US" sz="1800" b="0" i="0" u="sng" strike="noStrike" kern="1200" cap="none" spc="0" normalizeH="0" baseline="0" noProof="0" dirty="0">
                <a:ln>
                  <a:noFill/>
                </a:ln>
                <a:solidFill>
                  <a:prstClr val="black"/>
                </a:solidFill>
                <a:effectLst/>
                <a:uLnTx/>
                <a:uFillTx/>
                <a:latin typeface="Segoe UI"/>
                <a:ea typeface="メイリオ"/>
                <a:cs typeface="+mn-cs"/>
              </a:rPr>
              <a:t>が出会い、</a:t>
            </a:r>
            <a:endParaRPr kumimoji="1" lang="en-US" altLang="ja-JP" sz="1800" b="0" i="0" u="sng" strike="noStrike" kern="1200" cap="none" spc="0" normalizeH="0" baseline="0" noProof="0" dirty="0">
              <a:ln>
                <a:noFill/>
              </a:ln>
              <a:solidFill>
                <a:prstClr val="black"/>
              </a:solidFill>
              <a:effectLst/>
              <a:uLnTx/>
              <a:uFillTx/>
              <a:latin typeface="Segoe UI"/>
              <a:ea typeface="メイリオ"/>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dirty="0">
                <a:solidFill>
                  <a:prstClr val="black"/>
                </a:solidFill>
                <a:latin typeface="Segoe UI"/>
                <a:ea typeface="メイリオ"/>
              </a:rPr>
              <a:t>　</a:t>
            </a:r>
            <a:r>
              <a:rPr kumimoji="1" lang="ja-JP" altLang="en-US" sz="1800" b="0" i="0" u="sng" strike="noStrike" kern="1200" cap="none" spc="0" normalizeH="0" baseline="0" noProof="0" dirty="0">
                <a:ln>
                  <a:noFill/>
                </a:ln>
                <a:solidFill>
                  <a:prstClr val="black"/>
                </a:solidFill>
                <a:effectLst/>
                <a:uLnTx/>
                <a:uFillTx/>
                <a:latin typeface="Segoe UI"/>
                <a:ea typeface="メイリオ"/>
                <a:cs typeface="+mn-cs"/>
              </a:rPr>
              <a:t>学ぶことで、従来とは全く異なる新たな活動が展開していく可能性</a:t>
            </a:r>
            <a:r>
              <a:rPr kumimoji="1" lang="ja-JP" altLang="en-US" sz="1800" b="0" i="0" u="none" strike="noStrike" kern="1200" cap="none" spc="0" normalizeH="0" baseline="0" noProof="0" dirty="0">
                <a:ln>
                  <a:noFill/>
                </a:ln>
                <a:solidFill>
                  <a:prstClr val="black"/>
                </a:solidFill>
                <a:effectLst/>
                <a:uLnTx/>
                <a:uFillTx/>
                <a:latin typeface="Segoe UI"/>
                <a:ea typeface="メイリオ"/>
                <a:cs typeface="+mn-cs"/>
              </a:rPr>
              <a:t>があります。</a:t>
            </a:r>
          </a:p>
          <a:p>
            <a:pPr marL="0" marR="0" lvl="0" indent="0" algn="l" defTabSz="914400" rtl="0" eaLnBrk="1" fontAlgn="auto" latinLnBrk="0" hangingPunct="1">
              <a:lnSpc>
                <a:spcPct val="100000"/>
              </a:lnSpc>
              <a:spcBef>
                <a:spcPts val="120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Segoe UI"/>
                <a:ea typeface="メイリオ"/>
                <a:cs typeface="+mn-cs"/>
              </a:rPr>
              <a:t>○</a:t>
            </a:r>
            <a:r>
              <a:rPr kumimoji="1" lang="ja-JP" altLang="en-US" dirty="0">
                <a:solidFill>
                  <a:prstClr val="black"/>
                </a:solidFill>
                <a:latin typeface="Segoe UI"/>
                <a:ea typeface="メイリオ"/>
              </a:rPr>
              <a:t>こ</a:t>
            </a:r>
            <a:r>
              <a:rPr kumimoji="1" lang="ja-JP" altLang="en-US" sz="1800" b="0" i="0" u="none" strike="noStrike" kern="1200" cap="none" spc="0" normalizeH="0" baseline="0" noProof="0" dirty="0">
                <a:ln>
                  <a:noFill/>
                </a:ln>
                <a:solidFill>
                  <a:prstClr val="black"/>
                </a:solidFill>
                <a:effectLst/>
                <a:uLnTx/>
                <a:uFillTx/>
                <a:latin typeface="Segoe UI"/>
                <a:ea typeface="メイリオ"/>
                <a:cs typeface="+mn-cs"/>
              </a:rPr>
              <a:t>の研修では、</a:t>
            </a:r>
            <a:r>
              <a:rPr kumimoji="1" lang="ja-JP" altLang="en-US" sz="1800" b="0" i="0" u="sng" strike="noStrike" kern="1200" cap="none" spc="0" normalizeH="0" baseline="0" noProof="0" dirty="0">
                <a:ln>
                  <a:noFill/>
                </a:ln>
                <a:solidFill>
                  <a:prstClr val="black"/>
                </a:solidFill>
                <a:effectLst/>
                <a:uLnTx/>
                <a:uFillTx/>
                <a:latin typeface="Segoe UI"/>
                <a:ea typeface="メイリオ"/>
                <a:cs typeface="+mn-cs"/>
              </a:rPr>
              <a:t>まちづくりからのアプローチに取り組んでいる方</a:t>
            </a:r>
            <a:r>
              <a:rPr kumimoji="1" lang="ja-JP" altLang="en-US" u="sng" dirty="0">
                <a:solidFill>
                  <a:prstClr val="black"/>
                </a:solidFill>
                <a:latin typeface="Segoe UI"/>
                <a:ea typeface="メイリオ"/>
              </a:rPr>
              <a:t>が、日常生活や</a:t>
            </a:r>
            <a:endParaRPr kumimoji="1" lang="en-US" altLang="ja-JP" u="sng" dirty="0">
              <a:solidFill>
                <a:prstClr val="black"/>
              </a:solidFill>
              <a:latin typeface="Segoe UI"/>
              <a:ea typeface="メイリオ"/>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dirty="0">
                <a:solidFill>
                  <a:prstClr val="black"/>
                </a:solidFill>
                <a:latin typeface="Segoe UI"/>
                <a:ea typeface="メイリオ"/>
              </a:rPr>
              <a:t>　</a:t>
            </a:r>
            <a:r>
              <a:rPr kumimoji="1" lang="ja-JP" altLang="en-US" u="sng" dirty="0">
                <a:solidFill>
                  <a:prstClr val="black"/>
                </a:solidFill>
                <a:latin typeface="Segoe UI"/>
                <a:ea typeface="メイリオ"/>
              </a:rPr>
              <a:t>普段取り組んでいる地域活動において、見方</a:t>
            </a:r>
            <a:r>
              <a:rPr kumimoji="1" lang="ja-JP" altLang="en-US" sz="1800" b="0" i="0" u="sng" strike="noStrike" kern="1200" cap="none" spc="0" normalizeH="0" baseline="0" noProof="0" dirty="0">
                <a:ln>
                  <a:noFill/>
                </a:ln>
                <a:solidFill>
                  <a:prstClr val="black"/>
                </a:solidFill>
                <a:effectLst/>
                <a:uLnTx/>
                <a:uFillTx/>
                <a:latin typeface="Segoe UI"/>
                <a:ea typeface="メイリオ"/>
                <a:cs typeface="+mn-cs"/>
              </a:rPr>
              <a:t>を少し</a:t>
            </a:r>
            <a:r>
              <a:rPr kumimoji="1" lang="ja-JP" altLang="en-US" u="sng" dirty="0">
                <a:solidFill>
                  <a:prstClr val="black"/>
                </a:solidFill>
                <a:latin typeface="Segoe UI"/>
                <a:ea typeface="メイリオ"/>
              </a:rPr>
              <a:t>変え</a:t>
            </a:r>
            <a:r>
              <a:rPr kumimoji="1" lang="ja-JP" altLang="en-US" sz="1800" b="0" i="0" u="sng" strike="noStrike" kern="1200" cap="none" spc="0" normalizeH="0" baseline="0" noProof="0" dirty="0">
                <a:ln>
                  <a:noFill/>
                </a:ln>
                <a:solidFill>
                  <a:prstClr val="black"/>
                </a:solidFill>
                <a:effectLst/>
                <a:uLnTx/>
                <a:uFillTx/>
                <a:latin typeface="Segoe UI"/>
                <a:ea typeface="メイリオ"/>
                <a:cs typeface="+mn-cs"/>
              </a:rPr>
              <a:t>たり、少し工夫することで、</a:t>
            </a:r>
            <a:endParaRPr kumimoji="1" lang="en-US" altLang="ja-JP" sz="1800" b="0" i="0" u="sng" strike="noStrike" kern="1200" cap="none" spc="0" normalizeH="0" baseline="0" noProof="0" dirty="0">
              <a:ln>
                <a:noFill/>
              </a:ln>
              <a:solidFill>
                <a:prstClr val="black"/>
              </a:solidFill>
              <a:effectLst/>
              <a:uLnTx/>
              <a:uFillTx/>
              <a:latin typeface="Segoe UI"/>
              <a:ea typeface="メイリオ"/>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dirty="0">
                <a:solidFill>
                  <a:prstClr val="black"/>
                </a:solidFill>
                <a:latin typeface="Segoe UI"/>
                <a:ea typeface="メイリオ"/>
              </a:rPr>
              <a:t>　</a:t>
            </a:r>
            <a:r>
              <a:rPr kumimoji="1" lang="ja-JP" altLang="en-US" u="sng" dirty="0">
                <a:solidFill>
                  <a:prstClr val="black"/>
                </a:solidFill>
                <a:latin typeface="Segoe UI"/>
                <a:ea typeface="メイリオ"/>
              </a:rPr>
              <a:t>これまで意識してこなかった方のことも考えて行動できるようになることを目指します。</a:t>
            </a:r>
            <a:endParaRPr kumimoji="1" lang="ja-JP" altLang="en-US" sz="1800" b="0" i="0" u="sng" strike="noStrike" kern="1200" cap="none" spc="0" normalizeH="0" baseline="0" noProof="0" dirty="0">
              <a:ln>
                <a:noFill/>
              </a:ln>
              <a:solidFill>
                <a:prstClr val="black"/>
              </a:solidFill>
              <a:effectLst/>
              <a:uLnTx/>
              <a:uFillTx/>
              <a:latin typeface="Segoe UI"/>
              <a:ea typeface="メイリオ"/>
              <a:cs typeface="+mn-cs"/>
            </a:endParaRPr>
          </a:p>
        </p:txBody>
      </p:sp>
      <p:sp>
        <p:nvSpPr>
          <p:cNvPr id="41" name="正方形/長方形 40">
            <a:extLst>
              <a:ext uri="{FF2B5EF4-FFF2-40B4-BE49-F238E27FC236}">
                <a16:creationId xmlns:a16="http://schemas.microsoft.com/office/drawing/2014/main" id="{12B0B95E-6A54-6730-FCC3-E7E5A95ADB8A}"/>
              </a:ext>
            </a:extLst>
          </p:cNvPr>
          <p:cNvSpPr/>
          <p:nvPr/>
        </p:nvSpPr>
        <p:spPr>
          <a:xfrm>
            <a:off x="251668" y="3879637"/>
            <a:ext cx="4705200" cy="32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Segoe UI"/>
                <a:ea typeface="メイリオ"/>
                <a:cs typeface="+mn-cs"/>
              </a:rPr>
              <a:t>福祉からのアプローチ</a:t>
            </a:r>
          </a:p>
        </p:txBody>
      </p:sp>
      <p:sp>
        <p:nvSpPr>
          <p:cNvPr id="45" name="テキスト ボックス 44">
            <a:extLst>
              <a:ext uri="{FF2B5EF4-FFF2-40B4-BE49-F238E27FC236}">
                <a16:creationId xmlns:a16="http://schemas.microsoft.com/office/drawing/2014/main" id="{C8C8ACBD-ECF9-F8B2-CABC-2F3D5E38F70B}"/>
              </a:ext>
            </a:extLst>
          </p:cNvPr>
          <p:cNvSpPr txBox="1"/>
          <p:nvPr/>
        </p:nvSpPr>
        <p:spPr>
          <a:xfrm>
            <a:off x="8987765" y="4991144"/>
            <a:ext cx="480131" cy="1118255"/>
          </a:xfrm>
          <a:prstGeom prst="rect">
            <a:avLst/>
          </a:prstGeom>
          <a:noFill/>
        </p:spPr>
        <p:txBody>
          <a:bodyPr vert="eaVert" wrap="none" rtlCol="0">
            <a:spAutoFit/>
          </a:bodyPr>
          <a:lstStyle/>
          <a:p>
            <a:pPr marL="0" marR="0" lvl="0" indent="0" algn="l" defTabSz="457200" rtl="0" eaLnBrk="1" fontAlgn="auto" latinLnBrk="0" hangingPunct="1">
              <a:lnSpc>
                <a:spcPct val="120000"/>
              </a:lnSpc>
              <a:spcBef>
                <a:spcPts val="0"/>
              </a:spcBef>
              <a:spcAft>
                <a:spcPts val="600"/>
              </a:spcAft>
              <a:buClr>
                <a:srgbClr val="44546A"/>
              </a:buClr>
              <a:buSzTx/>
              <a:buFontTx/>
              <a:buNone/>
              <a:tabLst/>
              <a:defRPr/>
            </a:pPr>
            <a:r>
              <a:rPr kumimoji="1" lang="ja-JP" altLang="en-US" sz="1600" b="0" i="0" u="none" strike="noStrike" kern="1200" cap="none" spc="0" normalizeH="0" baseline="0" noProof="0" dirty="0">
                <a:ln>
                  <a:noFill/>
                </a:ln>
                <a:solidFill>
                  <a:prstClr val="black"/>
                </a:solidFill>
                <a:effectLst/>
                <a:uLnTx/>
                <a:uFillTx/>
                <a:latin typeface="Segoe UI"/>
                <a:ea typeface="メイリオ"/>
                <a:cs typeface="+mn-cs"/>
              </a:rPr>
              <a:t>興味・関心</a:t>
            </a:r>
          </a:p>
        </p:txBody>
      </p:sp>
      <p:sp>
        <p:nvSpPr>
          <p:cNvPr id="50" name="テキスト ボックス 49">
            <a:extLst>
              <a:ext uri="{FF2B5EF4-FFF2-40B4-BE49-F238E27FC236}">
                <a16:creationId xmlns:a16="http://schemas.microsoft.com/office/drawing/2014/main" id="{1462CD6F-52C6-C4C9-D519-0FCAA4F0C788}"/>
              </a:ext>
            </a:extLst>
          </p:cNvPr>
          <p:cNvSpPr txBox="1"/>
          <p:nvPr/>
        </p:nvSpPr>
        <p:spPr>
          <a:xfrm>
            <a:off x="518724" y="4479453"/>
            <a:ext cx="480131" cy="2144177"/>
          </a:xfrm>
          <a:prstGeom prst="rect">
            <a:avLst/>
          </a:prstGeom>
          <a:solidFill>
            <a:schemeClr val="bg1"/>
          </a:solidFill>
        </p:spPr>
        <p:txBody>
          <a:bodyPr vert="eaVert" wrap="none" rtlCol="0">
            <a:spAutoFit/>
          </a:bodyPr>
          <a:lstStyle/>
          <a:p>
            <a:pPr marL="0" marR="0" lvl="0" indent="0" algn="l" defTabSz="457200" rtl="0" eaLnBrk="1" fontAlgn="auto" latinLnBrk="0" hangingPunct="1">
              <a:lnSpc>
                <a:spcPct val="120000"/>
              </a:lnSpc>
              <a:spcBef>
                <a:spcPts val="0"/>
              </a:spcBef>
              <a:spcAft>
                <a:spcPts val="600"/>
              </a:spcAft>
              <a:buClr>
                <a:srgbClr val="44546A"/>
              </a:buClr>
              <a:buSzTx/>
              <a:buFontTx/>
              <a:buNone/>
              <a:tabLst/>
              <a:defRPr/>
            </a:pPr>
            <a:r>
              <a:rPr kumimoji="1" lang="ja-JP" altLang="en-US" sz="1600" b="0" i="0" u="none" strike="noStrike" kern="1200" cap="none" spc="0" normalizeH="0" baseline="0" noProof="0" dirty="0">
                <a:ln>
                  <a:noFill/>
                </a:ln>
                <a:solidFill>
                  <a:prstClr val="black"/>
                </a:solidFill>
                <a:effectLst/>
                <a:uLnTx/>
                <a:uFillTx/>
                <a:latin typeface="Segoe UI"/>
                <a:ea typeface="メイリオ"/>
                <a:cs typeface="+mn-cs"/>
              </a:rPr>
              <a:t>個別支援（相談支援）</a:t>
            </a:r>
          </a:p>
        </p:txBody>
      </p:sp>
      <p:sp>
        <p:nvSpPr>
          <p:cNvPr id="8" name="正方形/長方形 7">
            <a:extLst>
              <a:ext uri="{FF2B5EF4-FFF2-40B4-BE49-F238E27FC236}">
                <a16:creationId xmlns:a16="http://schemas.microsoft.com/office/drawing/2014/main" id="{2F5C338D-F7E5-BE02-F4F5-605F9F79E504}"/>
              </a:ext>
            </a:extLst>
          </p:cNvPr>
          <p:cNvSpPr/>
          <p:nvPr/>
        </p:nvSpPr>
        <p:spPr>
          <a:xfrm>
            <a:off x="4952731" y="3879637"/>
            <a:ext cx="4701600" cy="324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Segoe UI"/>
                <a:ea typeface="メイリオ"/>
                <a:cs typeface="+mn-cs"/>
              </a:rPr>
              <a:t>まちづくりからのアプローチ</a:t>
            </a:r>
          </a:p>
        </p:txBody>
      </p:sp>
      <p:sp>
        <p:nvSpPr>
          <p:cNvPr id="9" name="テキスト ボックス 8">
            <a:extLst>
              <a:ext uri="{FF2B5EF4-FFF2-40B4-BE49-F238E27FC236}">
                <a16:creationId xmlns:a16="http://schemas.microsoft.com/office/drawing/2014/main" id="{4D6498BD-7DFF-1278-C1BA-154C205F6DD2}"/>
              </a:ext>
            </a:extLst>
          </p:cNvPr>
          <p:cNvSpPr txBox="1"/>
          <p:nvPr/>
        </p:nvSpPr>
        <p:spPr>
          <a:xfrm>
            <a:off x="2752442" y="4274267"/>
            <a:ext cx="852541" cy="2554545"/>
          </a:xfrm>
          <a:prstGeom prst="rect">
            <a:avLst/>
          </a:prstGeom>
          <a:solidFill>
            <a:schemeClr val="bg1"/>
          </a:solidFill>
        </p:spPr>
        <p:txBody>
          <a:bodyPr vert="eaVert" wrap="none" rtlCol="0">
            <a:spAutoFit/>
          </a:bodyPr>
          <a:lstStyle/>
          <a:p>
            <a:pPr algn="l">
              <a:lnSpc>
                <a:spcPct val="120000"/>
              </a:lnSpc>
              <a:spcAft>
                <a:spcPts val="600"/>
              </a:spcAft>
              <a:buClr>
                <a:schemeClr val="tx2"/>
              </a:buClr>
            </a:pPr>
            <a:r>
              <a:rPr kumimoji="1" lang="ja-JP" altLang="en-US" sz="1600" dirty="0"/>
              <a:t>福祉課題の解決を目指した</a:t>
            </a:r>
            <a:endParaRPr kumimoji="1" lang="en-US" altLang="ja-JP" sz="1600" dirty="0"/>
          </a:p>
          <a:p>
            <a:pPr algn="ctr">
              <a:lnSpc>
                <a:spcPct val="120000"/>
              </a:lnSpc>
              <a:spcAft>
                <a:spcPts val="600"/>
              </a:spcAft>
              <a:buClr>
                <a:schemeClr val="tx2"/>
              </a:buClr>
            </a:pPr>
            <a:r>
              <a:rPr kumimoji="1" lang="ja-JP" altLang="en-US" sz="1600" dirty="0"/>
              <a:t>地域づくり</a:t>
            </a:r>
          </a:p>
        </p:txBody>
      </p:sp>
      <p:sp>
        <p:nvSpPr>
          <p:cNvPr id="10" name="テキスト ボックス 9">
            <a:extLst>
              <a:ext uri="{FF2B5EF4-FFF2-40B4-BE49-F238E27FC236}">
                <a16:creationId xmlns:a16="http://schemas.microsoft.com/office/drawing/2014/main" id="{BAAD99A6-26B4-D276-D1CC-B11F7AFDFF0B}"/>
              </a:ext>
            </a:extLst>
          </p:cNvPr>
          <p:cNvSpPr txBox="1"/>
          <p:nvPr/>
        </p:nvSpPr>
        <p:spPr>
          <a:xfrm>
            <a:off x="6301019" y="4272996"/>
            <a:ext cx="852541" cy="2554545"/>
          </a:xfrm>
          <a:prstGeom prst="rect">
            <a:avLst/>
          </a:prstGeom>
          <a:solidFill>
            <a:schemeClr val="bg1"/>
          </a:solidFill>
        </p:spPr>
        <p:txBody>
          <a:bodyPr vert="eaVert" wrap="none" rtlCol="0">
            <a:spAutoFit/>
          </a:bodyPr>
          <a:lstStyle/>
          <a:p>
            <a:pPr algn="l">
              <a:lnSpc>
                <a:spcPct val="120000"/>
              </a:lnSpc>
              <a:spcAft>
                <a:spcPts val="600"/>
              </a:spcAft>
              <a:buClr>
                <a:schemeClr val="tx2"/>
              </a:buClr>
            </a:pPr>
            <a:r>
              <a:rPr kumimoji="1" lang="ja-JP" altLang="en-US" sz="1600" dirty="0"/>
              <a:t>人・暮らしを中心に据えた</a:t>
            </a:r>
            <a:endParaRPr kumimoji="1" lang="en-US" altLang="ja-JP" sz="1600" dirty="0"/>
          </a:p>
          <a:p>
            <a:pPr algn="ctr">
              <a:lnSpc>
                <a:spcPct val="120000"/>
              </a:lnSpc>
              <a:spcAft>
                <a:spcPts val="600"/>
              </a:spcAft>
              <a:buClr>
                <a:schemeClr val="tx2"/>
              </a:buClr>
            </a:pPr>
            <a:r>
              <a:rPr kumimoji="1" lang="ja-JP" altLang="en-US" sz="1600" dirty="0"/>
              <a:t>まちづくり</a:t>
            </a:r>
          </a:p>
        </p:txBody>
      </p:sp>
      <p:sp>
        <p:nvSpPr>
          <p:cNvPr id="11" name="矢印: ストライプ 10">
            <a:extLst>
              <a:ext uri="{FF2B5EF4-FFF2-40B4-BE49-F238E27FC236}">
                <a16:creationId xmlns:a16="http://schemas.microsoft.com/office/drawing/2014/main" id="{6F6C8F58-81E4-960B-1D08-BF20C8661953}"/>
              </a:ext>
            </a:extLst>
          </p:cNvPr>
          <p:cNvSpPr/>
          <p:nvPr/>
        </p:nvSpPr>
        <p:spPr>
          <a:xfrm>
            <a:off x="1139768" y="5314118"/>
            <a:ext cx="1440000" cy="474845"/>
          </a:xfrm>
          <a:prstGeom prst="stripedRightArrow">
            <a:avLst/>
          </a:pr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ysClr val="windowText" lastClr="000000"/>
              </a:solidFill>
            </a:endParaRPr>
          </a:p>
        </p:txBody>
      </p:sp>
      <p:sp>
        <p:nvSpPr>
          <p:cNvPr id="12" name="矢印: ストライプ 11">
            <a:extLst>
              <a:ext uri="{FF2B5EF4-FFF2-40B4-BE49-F238E27FC236}">
                <a16:creationId xmlns:a16="http://schemas.microsoft.com/office/drawing/2014/main" id="{35BADBBF-251F-3149-1771-6422EE9F6AD4}"/>
              </a:ext>
            </a:extLst>
          </p:cNvPr>
          <p:cNvSpPr/>
          <p:nvPr/>
        </p:nvSpPr>
        <p:spPr>
          <a:xfrm rot="10800000">
            <a:off x="7380488" y="5312846"/>
            <a:ext cx="1440000" cy="474845"/>
          </a:xfrm>
          <a:prstGeom prst="stripedRightArrow">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ysClr val="windowText" lastClr="000000"/>
              </a:solidFill>
            </a:endParaRPr>
          </a:p>
        </p:txBody>
      </p:sp>
      <p:sp>
        <p:nvSpPr>
          <p:cNvPr id="24" name="フリーフォーム: 図形 23">
            <a:extLst>
              <a:ext uri="{FF2B5EF4-FFF2-40B4-BE49-F238E27FC236}">
                <a16:creationId xmlns:a16="http://schemas.microsoft.com/office/drawing/2014/main" id="{67F5CDF6-8715-4DEC-F6A8-1A45635861D7}"/>
              </a:ext>
            </a:extLst>
          </p:cNvPr>
          <p:cNvSpPr/>
          <p:nvPr/>
        </p:nvSpPr>
        <p:spPr>
          <a:xfrm>
            <a:off x="4229166" y="4800531"/>
            <a:ext cx="1396192" cy="1499474"/>
          </a:xfrm>
          <a:custGeom>
            <a:avLst/>
            <a:gdLst>
              <a:gd name="connsiteX0" fmla="*/ 698022 w 1396192"/>
              <a:gd name="connsiteY0" fmla="*/ 0 h 1499474"/>
              <a:gd name="connsiteX1" fmla="*/ 935075 w 1396192"/>
              <a:gd name="connsiteY1" fmla="*/ 119877 h 1499474"/>
              <a:gd name="connsiteX2" fmla="*/ 1396192 w 1396192"/>
              <a:gd name="connsiteY2" fmla="*/ 749737 h 1499474"/>
              <a:gd name="connsiteX3" fmla="*/ 935075 w 1396192"/>
              <a:gd name="connsiteY3" fmla="*/ 1379597 h 1499474"/>
              <a:gd name="connsiteX4" fmla="*/ 698022 w 1396192"/>
              <a:gd name="connsiteY4" fmla="*/ 1499474 h 1499474"/>
              <a:gd name="connsiteX5" fmla="*/ 461020 w 1396192"/>
              <a:gd name="connsiteY5" fmla="*/ 1379597 h 1499474"/>
              <a:gd name="connsiteX6" fmla="*/ 0 w 1396192"/>
              <a:gd name="connsiteY6" fmla="*/ 749737 h 1499474"/>
              <a:gd name="connsiteX7" fmla="*/ 461020 w 1396192"/>
              <a:gd name="connsiteY7" fmla="*/ 119877 h 1499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96192" h="1499474">
                <a:moveTo>
                  <a:pt x="698022" y="0"/>
                </a:moveTo>
                <a:lnTo>
                  <a:pt x="935075" y="119877"/>
                </a:lnTo>
                <a:cubicBezTo>
                  <a:pt x="1226200" y="299674"/>
                  <a:pt x="1396192" y="516423"/>
                  <a:pt x="1396192" y="749737"/>
                </a:cubicBezTo>
                <a:cubicBezTo>
                  <a:pt x="1396192" y="983052"/>
                  <a:pt x="1226200" y="1199800"/>
                  <a:pt x="935075" y="1379597"/>
                </a:cubicBezTo>
                <a:lnTo>
                  <a:pt x="698022" y="1499474"/>
                </a:lnTo>
                <a:lnTo>
                  <a:pt x="461020" y="1379597"/>
                </a:lnTo>
                <a:cubicBezTo>
                  <a:pt x="169956" y="1199800"/>
                  <a:pt x="0" y="983052"/>
                  <a:pt x="0" y="749737"/>
                </a:cubicBezTo>
                <a:cubicBezTo>
                  <a:pt x="0" y="516423"/>
                  <a:pt x="169956" y="299674"/>
                  <a:pt x="461020" y="119877"/>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ysClr val="windowText" lastClr="000000"/>
              </a:solidFill>
              <a:effectLst/>
              <a:uLnTx/>
              <a:uFillTx/>
              <a:latin typeface="Segoe UI"/>
              <a:ea typeface="メイリオ"/>
              <a:cs typeface="+mn-cs"/>
            </a:endParaRPr>
          </a:p>
        </p:txBody>
      </p:sp>
      <p:sp>
        <p:nvSpPr>
          <p:cNvPr id="25" name="テキスト ボックス 24">
            <a:extLst>
              <a:ext uri="{FF2B5EF4-FFF2-40B4-BE49-F238E27FC236}">
                <a16:creationId xmlns:a16="http://schemas.microsoft.com/office/drawing/2014/main" id="{B54DA453-646B-7011-490E-BBFE643416EA}"/>
              </a:ext>
            </a:extLst>
          </p:cNvPr>
          <p:cNvSpPr txBox="1"/>
          <p:nvPr/>
        </p:nvSpPr>
        <p:spPr>
          <a:xfrm>
            <a:off x="4163270" y="5362524"/>
            <a:ext cx="1527983" cy="375487"/>
          </a:xfrm>
          <a:prstGeom prst="rect">
            <a:avLst/>
          </a:prstGeom>
          <a:solidFill>
            <a:schemeClr val="bg1"/>
          </a:solidFill>
          <a:ln w="12700">
            <a:solidFill>
              <a:schemeClr val="tx1"/>
            </a:solidFill>
          </a:ln>
        </p:spPr>
        <p:txBody>
          <a:bodyPr wrap="none" rtlCol="0">
            <a:spAutoFit/>
          </a:bodyPr>
          <a:lstStyle/>
          <a:p>
            <a:pPr algn="ctr">
              <a:lnSpc>
                <a:spcPct val="120000"/>
              </a:lnSpc>
              <a:spcAft>
                <a:spcPts val="600"/>
              </a:spcAft>
              <a:buClr>
                <a:schemeClr val="tx2"/>
              </a:buClr>
            </a:pPr>
            <a:r>
              <a:rPr kumimoji="1" lang="ja-JP" altLang="en-US" sz="1600" b="1" dirty="0"/>
              <a:t> 出会い・学び </a:t>
            </a:r>
            <a:endParaRPr kumimoji="1" lang="en-US" altLang="ja-JP" sz="1600" b="1" dirty="0"/>
          </a:p>
        </p:txBody>
      </p:sp>
      <p:sp>
        <p:nvSpPr>
          <p:cNvPr id="7" name="テキスト ボックス 6">
            <a:extLst>
              <a:ext uri="{FF2B5EF4-FFF2-40B4-BE49-F238E27FC236}">
                <a16:creationId xmlns:a16="http://schemas.microsoft.com/office/drawing/2014/main" id="{CD22BCD1-D1E6-74BB-45AF-7E0FF78668A1}"/>
              </a:ext>
            </a:extLst>
          </p:cNvPr>
          <p:cNvSpPr txBox="1"/>
          <p:nvPr/>
        </p:nvSpPr>
        <p:spPr>
          <a:xfrm>
            <a:off x="9208613" y="610519"/>
            <a:ext cx="41549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1" dirty="0">
                <a:solidFill>
                  <a:prstClr val="white"/>
                </a:solidFill>
                <a:latin typeface="Segoe UI"/>
                <a:ea typeface="メイリオ"/>
              </a:rPr>
              <a:t>４</a:t>
            </a:r>
            <a:endParaRPr kumimoji="1" lang="ja-JP" altLang="en-US" sz="1800" b="1" i="0" u="none" strike="noStrike" kern="1200" cap="none" spc="0" normalizeH="0" baseline="0" noProof="0" dirty="0">
              <a:ln>
                <a:noFill/>
              </a:ln>
              <a:solidFill>
                <a:prstClr val="white"/>
              </a:solidFill>
              <a:effectLst/>
              <a:uLnTx/>
              <a:uFillTx/>
              <a:latin typeface="Segoe UI"/>
              <a:ea typeface="メイリオ"/>
              <a:cs typeface="+mn-cs"/>
            </a:endParaRPr>
          </a:p>
        </p:txBody>
      </p:sp>
    </p:spTree>
    <p:extLst>
      <p:ext uri="{BB962C8B-B14F-4D97-AF65-F5344CB8AC3E}">
        <p14:creationId xmlns:p14="http://schemas.microsoft.com/office/powerpoint/2010/main" val="414017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01EA5ECA-C2F2-A42B-683E-3DCCD500B0BC}"/>
              </a:ext>
            </a:extLst>
          </p:cNvPr>
          <p:cNvSpPr/>
          <p:nvPr/>
        </p:nvSpPr>
        <p:spPr>
          <a:xfrm>
            <a:off x="0" y="243064"/>
            <a:ext cx="478172" cy="796954"/>
          </a:xfrm>
          <a:prstGeom prst="rect">
            <a:avLst/>
          </a:prstGeom>
          <a:solidFill>
            <a:srgbClr val="F8A1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4" name="楕円 3">
            <a:extLst>
              <a:ext uri="{FF2B5EF4-FFF2-40B4-BE49-F238E27FC236}">
                <a16:creationId xmlns:a16="http://schemas.microsoft.com/office/drawing/2014/main" id="{4E68F306-DCE1-6912-23A6-D7BE553A1732}"/>
              </a:ext>
            </a:extLst>
          </p:cNvPr>
          <p:cNvSpPr/>
          <p:nvPr/>
        </p:nvSpPr>
        <p:spPr>
          <a:xfrm>
            <a:off x="9137973" y="500018"/>
            <a:ext cx="540000" cy="540000"/>
          </a:xfrm>
          <a:prstGeom prst="ellipse">
            <a:avLst/>
          </a:prstGeom>
          <a:solidFill>
            <a:srgbClr val="F8A1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prstClr val="white"/>
              </a:solidFill>
              <a:effectLst/>
              <a:uLnTx/>
              <a:uFillTx/>
              <a:latin typeface="Segoe UI"/>
              <a:ea typeface="メイリオ" panose="020B0604030504040204" pitchFamily="50" charset="-128"/>
              <a:cs typeface="+mn-cs"/>
            </a:endParaRPr>
          </a:p>
        </p:txBody>
      </p:sp>
      <p:sp>
        <p:nvSpPr>
          <p:cNvPr id="2" name="テキスト ボックス 1">
            <a:extLst>
              <a:ext uri="{FF2B5EF4-FFF2-40B4-BE49-F238E27FC236}">
                <a16:creationId xmlns:a16="http://schemas.microsoft.com/office/drawing/2014/main" id="{6A4E6C2E-91DB-7E91-6F99-A0A7531F545A}"/>
              </a:ext>
            </a:extLst>
          </p:cNvPr>
          <p:cNvSpPr txBox="1"/>
          <p:nvPr/>
        </p:nvSpPr>
        <p:spPr>
          <a:xfrm>
            <a:off x="696286" y="516471"/>
            <a:ext cx="686656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F8A10A"/>
                </a:solidFill>
                <a:effectLst/>
                <a:uLnTx/>
                <a:uFillTx/>
                <a:latin typeface="Segoe UI"/>
                <a:ea typeface="メイリオ"/>
                <a:cs typeface="+mn-cs"/>
              </a:rPr>
              <a:t>研修の対象者・</a:t>
            </a:r>
            <a:r>
              <a:rPr kumimoji="1" lang="ja-JP" altLang="en-US" sz="3200" b="1" dirty="0">
                <a:solidFill>
                  <a:srgbClr val="F8A10A"/>
                </a:solidFill>
                <a:latin typeface="Segoe UI"/>
                <a:ea typeface="メイリオ"/>
              </a:rPr>
              <a:t>開催</a:t>
            </a:r>
            <a:r>
              <a:rPr kumimoji="1" lang="ja-JP" altLang="en-US" sz="3200" b="1" i="0" u="none" strike="noStrike" kern="1200" cap="none" spc="0" normalizeH="0" baseline="0" noProof="0" dirty="0">
                <a:ln>
                  <a:noFill/>
                </a:ln>
                <a:solidFill>
                  <a:srgbClr val="F8A10A"/>
                </a:solidFill>
                <a:effectLst/>
                <a:uLnTx/>
                <a:uFillTx/>
                <a:latin typeface="Segoe UI"/>
                <a:ea typeface="メイリオ"/>
                <a:cs typeface="+mn-cs"/>
              </a:rPr>
              <a:t>主体</a:t>
            </a:r>
          </a:p>
        </p:txBody>
      </p:sp>
      <p:sp>
        <p:nvSpPr>
          <p:cNvPr id="24" name="テキスト ボックス 23">
            <a:extLst>
              <a:ext uri="{FF2B5EF4-FFF2-40B4-BE49-F238E27FC236}">
                <a16:creationId xmlns:a16="http://schemas.microsoft.com/office/drawing/2014/main" id="{F5E89622-A074-2B04-EC96-24CB7C6BAE4C}"/>
              </a:ext>
            </a:extLst>
          </p:cNvPr>
          <p:cNvSpPr txBox="1"/>
          <p:nvPr/>
        </p:nvSpPr>
        <p:spPr>
          <a:xfrm>
            <a:off x="5001102" y="3031823"/>
            <a:ext cx="4493538" cy="3161891"/>
          </a:xfrm>
          <a:prstGeom prst="rect">
            <a:avLst/>
          </a:prstGeom>
          <a:noFill/>
        </p:spPr>
        <p:txBody>
          <a:bodyPr wrap="none" rtlCol="0">
            <a:spAutoFit/>
          </a:bodyPr>
          <a:lstStyle/>
          <a:p>
            <a:pPr marL="0" marR="0" lvl="0" indent="0" defTabSz="914400" eaLnBrk="1" fontAlgn="auto" latinLnBrk="0" hangingPunct="1">
              <a:lnSpc>
                <a:spcPct val="120000"/>
              </a:lnSpc>
              <a:spcBef>
                <a:spcPts val="0"/>
              </a:spcBef>
              <a:spcAft>
                <a:spcPts val="0"/>
              </a:spcAft>
              <a:buClr>
                <a:srgbClr val="103185"/>
              </a:buClr>
              <a:buSzTx/>
              <a:buFontTx/>
              <a:buNone/>
              <a:tabLst/>
              <a:defRPr/>
            </a:pPr>
            <a:r>
              <a:rPr kumimoji="1" lang="ja-JP" altLang="en-US" sz="1600" b="0" i="0" u="none" strike="noStrike" kern="0" cap="none" spc="0" normalizeH="0" baseline="0" noProof="0" dirty="0">
                <a:ln>
                  <a:noFill/>
                </a:ln>
                <a:solidFill>
                  <a:srgbClr val="000000"/>
                </a:solidFill>
                <a:effectLst/>
                <a:uLnTx/>
                <a:uFillTx/>
              </a:rPr>
              <a:t>●新任の民生委員・児童委員、防災・防犯組織</a:t>
            </a:r>
            <a:endParaRPr kumimoji="1" lang="en-US" altLang="ja-JP" sz="1600" b="0" i="0" u="none" strike="noStrike" kern="0" cap="none" spc="0" normalizeH="0" baseline="0" noProof="0" dirty="0">
              <a:ln>
                <a:noFill/>
              </a:ln>
              <a:solidFill>
                <a:srgbClr val="000000"/>
              </a:solidFill>
              <a:effectLst/>
              <a:uLnTx/>
              <a:uFillTx/>
            </a:endParaRPr>
          </a:p>
          <a:p>
            <a:pPr marL="0" marR="0" lvl="0" indent="0" defTabSz="914400" eaLnBrk="1" fontAlgn="auto" latinLnBrk="0" hangingPunct="1">
              <a:lnSpc>
                <a:spcPct val="120000"/>
              </a:lnSpc>
              <a:spcBef>
                <a:spcPts val="800"/>
              </a:spcBef>
              <a:spcAft>
                <a:spcPts val="0"/>
              </a:spcAft>
              <a:buClr>
                <a:srgbClr val="103185"/>
              </a:buClr>
              <a:buSzTx/>
              <a:buFontTx/>
              <a:buNone/>
              <a:tabLst/>
              <a:defRPr/>
            </a:pPr>
            <a:r>
              <a:rPr kumimoji="1" lang="ja-JP" altLang="en-US" sz="1600" b="0" i="0" u="none" strike="noStrike" kern="0" cap="none" spc="0" normalizeH="0" baseline="0" noProof="0" dirty="0">
                <a:ln>
                  <a:noFill/>
                </a:ln>
                <a:solidFill>
                  <a:srgbClr val="000000"/>
                </a:solidFill>
                <a:effectLst/>
                <a:uLnTx/>
                <a:uFillTx/>
              </a:rPr>
              <a:t>●企業（</a:t>
            </a:r>
            <a:r>
              <a:rPr kumimoji="1" lang="ja-JP" altLang="en-US" sz="1600" kern="0" dirty="0">
                <a:solidFill>
                  <a:srgbClr val="000000"/>
                </a:solidFill>
              </a:rPr>
              <a:t>まちづくり関係</a:t>
            </a:r>
            <a:r>
              <a:rPr kumimoji="1" lang="ja-JP" altLang="en-US" sz="1600" b="0" i="0" u="none" strike="noStrike" kern="0" cap="none" spc="0" normalizeH="0" baseline="0" noProof="0" dirty="0">
                <a:ln>
                  <a:noFill/>
                </a:ln>
                <a:solidFill>
                  <a:srgbClr val="000000"/>
                </a:solidFill>
                <a:effectLst/>
                <a:uLnTx/>
                <a:uFillTx/>
              </a:rPr>
              <a:t>）</a:t>
            </a:r>
            <a:endParaRPr kumimoji="1" lang="en-US" altLang="ja-JP" sz="1600" b="0" i="0" u="none" strike="noStrike" kern="0" cap="none" spc="0" normalizeH="0" baseline="0" noProof="0" dirty="0">
              <a:ln>
                <a:noFill/>
              </a:ln>
              <a:solidFill>
                <a:srgbClr val="000000"/>
              </a:solidFill>
              <a:effectLst/>
              <a:uLnTx/>
              <a:uFillTx/>
            </a:endParaRPr>
          </a:p>
          <a:p>
            <a:pPr marL="0" marR="0" lvl="0" indent="0" defTabSz="914400" eaLnBrk="1" fontAlgn="auto" latinLnBrk="0" hangingPunct="1">
              <a:lnSpc>
                <a:spcPct val="120000"/>
              </a:lnSpc>
              <a:spcBef>
                <a:spcPts val="800"/>
              </a:spcBef>
              <a:spcAft>
                <a:spcPts val="0"/>
              </a:spcAft>
              <a:buClr>
                <a:srgbClr val="103185"/>
              </a:buClr>
              <a:buSzTx/>
              <a:buFontTx/>
              <a:buNone/>
              <a:tabLst/>
              <a:defRPr/>
            </a:pPr>
            <a:r>
              <a:rPr kumimoji="1" lang="ja-JP" altLang="en-US" sz="1600" b="0" i="0" u="none" strike="noStrike" kern="0" cap="none" spc="0" normalizeH="0" baseline="0" noProof="0" dirty="0">
                <a:ln>
                  <a:noFill/>
                </a:ln>
                <a:solidFill>
                  <a:srgbClr val="000000"/>
                </a:solidFill>
                <a:effectLst/>
                <a:uLnTx/>
                <a:uFillTx/>
              </a:rPr>
              <a:t>●公的機関（行政職員）</a:t>
            </a:r>
            <a:endParaRPr kumimoji="1" lang="en-US" altLang="ja-JP" sz="1600" b="0" i="0" u="none" strike="noStrike" kern="0" cap="none" spc="0" normalizeH="0" baseline="0" noProof="0" dirty="0">
              <a:ln>
                <a:noFill/>
              </a:ln>
              <a:solidFill>
                <a:srgbClr val="000000"/>
              </a:solidFill>
              <a:effectLst/>
              <a:uLnTx/>
              <a:uFillTx/>
            </a:endParaRPr>
          </a:p>
          <a:p>
            <a:pPr marL="0" marR="0" lvl="0" indent="0" defTabSz="914400" eaLnBrk="1" fontAlgn="auto" latinLnBrk="0" hangingPunct="1">
              <a:lnSpc>
                <a:spcPct val="120000"/>
              </a:lnSpc>
              <a:spcBef>
                <a:spcPts val="800"/>
              </a:spcBef>
              <a:spcAft>
                <a:spcPts val="0"/>
              </a:spcAft>
              <a:buClr>
                <a:srgbClr val="103185"/>
              </a:buClr>
              <a:buSzTx/>
              <a:buFontTx/>
              <a:buNone/>
              <a:tabLst/>
              <a:defRPr/>
            </a:pPr>
            <a:r>
              <a:rPr kumimoji="1" lang="ja-JP" altLang="en-US" sz="1600" b="0" i="0" u="none" strike="noStrike" kern="0" cap="none" spc="0" normalizeH="0" baseline="0" noProof="0" dirty="0">
                <a:ln>
                  <a:noFill/>
                </a:ln>
                <a:solidFill>
                  <a:srgbClr val="000000"/>
                </a:solidFill>
                <a:effectLst/>
                <a:uLnTx/>
                <a:uFillTx/>
              </a:rPr>
              <a:t>●</a:t>
            </a:r>
            <a:r>
              <a:rPr kumimoji="1" lang="ja-JP" altLang="en-US" sz="1600" kern="0" dirty="0">
                <a:solidFill>
                  <a:srgbClr val="000000"/>
                </a:solidFill>
              </a:rPr>
              <a:t>商工会議所</a:t>
            </a:r>
            <a:endParaRPr kumimoji="1" lang="en-US" altLang="ja-JP" sz="1600" kern="0" dirty="0">
              <a:solidFill>
                <a:srgbClr val="000000"/>
              </a:solidFill>
            </a:endParaRPr>
          </a:p>
          <a:p>
            <a:pPr marL="0" marR="0" lvl="0" indent="0" defTabSz="914400" eaLnBrk="1" fontAlgn="auto" latinLnBrk="0" hangingPunct="1">
              <a:lnSpc>
                <a:spcPct val="120000"/>
              </a:lnSpc>
              <a:spcBef>
                <a:spcPts val="800"/>
              </a:spcBef>
              <a:spcAft>
                <a:spcPts val="0"/>
              </a:spcAft>
              <a:buClr>
                <a:srgbClr val="103185"/>
              </a:buClr>
              <a:buSzTx/>
              <a:buFontTx/>
              <a:buNone/>
              <a:tabLst/>
              <a:defRPr/>
            </a:pPr>
            <a:r>
              <a:rPr kumimoji="1" lang="ja-JP" altLang="en-US" sz="1600" b="0" i="0" u="none" strike="noStrike" kern="0" cap="none" spc="0" normalizeH="0" baseline="0" noProof="0" dirty="0">
                <a:ln>
                  <a:noFill/>
                </a:ln>
                <a:solidFill>
                  <a:srgbClr val="000000"/>
                </a:solidFill>
                <a:effectLst/>
                <a:uLnTx/>
                <a:uFillTx/>
              </a:rPr>
              <a:t>●青年会議所</a:t>
            </a:r>
            <a:endParaRPr kumimoji="1" lang="en-US" altLang="ja-JP" sz="1600" b="0" i="0" u="none" strike="noStrike" kern="0" cap="none" spc="0" normalizeH="0" baseline="0" noProof="0" dirty="0">
              <a:ln>
                <a:noFill/>
              </a:ln>
              <a:solidFill>
                <a:srgbClr val="000000"/>
              </a:solidFill>
              <a:effectLst/>
              <a:uLnTx/>
              <a:uFillTx/>
            </a:endParaRPr>
          </a:p>
          <a:p>
            <a:pPr marL="0" marR="0" lvl="0" indent="0" defTabSz="914400" eaLnBrk="1" fontAlgn="auto" latinLnBrk="0" hangingPunct="1">
              <a:lnSpc>
                <a:spcPct val="120000"/>
              </a:lnSpc>
              <a:spcBef>
                <a:spcPts val="800"/>
              </a:spcBef>
              <a:spcAft>
                <a:spcPts val="0"/>
              </a:spcAft>
              <a:buClr>
                <a:srgbClr val="103185"/>
              </a:buClr>
              <a:buSzTx/>
              <a:buFontTx/>
              <a:buNone/>
              <a:tabLst/>
              <a:defRPr/>
            </a:pPr>
            <a:r>
              <a:rPr kumimoji="1" lang="ja-JP" altLang="en-US" sz="1600" b="0" i="0" u="none" strike="noStrike" kern="0" cap="none" spc="0" normalizeH="0" baseline="0" noProof="0" dirty="0">
                <a:ln>
                  <a:noFill/>
                </a:ln>
                <a:solidFill>
                  <a:srgbClr val="000000"/>
                </a:solidFill>
                <a:effectLst/>
                <a:uLnTx/>
                <a:uFillTx/>
              </a:rPr>
              <a:t>●まちづくり団体（</a:t>
            </a:r>
            <a:r>
              <a:rPr kumimoji="1" lang="en-US" altLang="ja-JP" sz="1600" b="0" i="0" u="none" strike="noStrike" kern="0" cap="none" spc="0" normalizeH="0" baseline="0" noProof="0" dirty="0">
                <a:ln>
                  <a:noFill/>
                </a:ln>
                <a:solidFill>
                  <a:srgbClr val="000000"/>
                </a:solidFill>
                <a:effectLst/>
                <a:uLnTx/>
                <a:uFillTx/>
              </a:rPr>
              <a:t>NPO</a:t>
            </a:r>
            <a:r>
              <a:rPr kumimoji="1" lang="ja-JP" altLang="en-US" sz="1600" kern="0" dirty="0">
                <a:solidFill>
                  <a:srgbClr val="000000"/>
                </a:solidFill>
              </a:rPr>
              <a:t>等</a:t>
            </a:r>
            <a:r>
              <a:rPr kumimoji="1" lang="ja-JP" altLang="en-US" sz="1600" b="0" i="0" u="none" strike="noStrike" kern="0" cap="none" spc="0" normalizeH="0" baseline="0" noProof="0" dirty="0">
                <a:ln>
                  <a:noFill/>
                </a:ln>
                <a:solidFill>
                  <a:srgbClr val="000000"/>
                </a:solidFill>
                <a:effectLst/>
                <a:uLnTx/>
                <a:uFillTx/>
              </a:rPr>
              <a:t>）</a:t>
            </a:r>
          </a:p>
          <a:p>
            <a:pPr marL="0" marR="0" lvl="0" indent="0" defTabSz="914400" eaLnBrk="1" fontAlgn="auto" latinLnBrk="0" hangingPunct="1">
              <a:lnSpc>
                <a:spcPct val="120000"/>
              </a:lnSpc>
              <a:spcBef>
                <a:spcPts val="800"/>
              </a:spcBef>
              <a:spcAft>
                <a:spcPts val="0"/>
              </a:spcAft>
              <a:buClr>
                <a:srgbClr val="103185"/>
              </a:buClr>
              <a:buSzTx/>
              <a:buFontTx/>
              <a:buNone/>
              <a:tabLst/>
              <a:defRPr/>
            </a:pPr>
            <a:r>
              <a:rPr kumimoji="1" lang="ja-JP" altLang="en-US" sz="1600" b="0" i="0" u="none" strike="noStrike" kern="0" cap="none" spc="0" normalizeH="0" baseline="0" noProof="0" dirty="0">
                <a:ln>
                  <a:noFill/>
                </a:ln>
                <a:solidFill>
                  <a:srgbClr val="000000"/>
                </a:solidFill>
                <a:effectLst/>
                <a:uLnTx/>
                <a:uFillTx/>
              </a:rPr>
              <a:t>●</a:t>
            </a:r>
            <a:r>
              <a:rPr kumimoji="1" lang="en-US" altLang="ja-JP" sz="1600" b="0" i="0" u="none" strike="noStrike" kern="0" cap="none" spc="0" normalizeH="0" baseline="0" noProof="0" dirty="0">
                <a:ln>
                  <a:noFill/>
                </a:ln>
                <a:solidFill>
                  <a:srgbClr val="000000"/>
                </a:solidFill>
                <a:effectLst/>
                <a:uLnTx/>
                <a:uFillTx/>
              </a:rPr>
              <a:t>PTA</a:t>
            </a:r>
            <a:r>
              <a:rPr kumimoji="1" lang="ja-JP" altLang="en-US" sz="1600" b="0" i="0" u="none" strike="noStrike" kern="0" cap="none" spc="0" normalizeH="0" baseline="0" noProof="0" dirty="0">
                <a:ln>
                  <a:noFill/>
                </a:ln>
                <a:solidFill>
                  <a:srgbClr val="000000"/>
                </a:solidFill>
                <a:effectLst/>
                <a:uLnTx/>
                <a:uFillTx/>
              </a:rPr>
              <a:t>、教職員</a:t>
            </a:r>
            <a:endParaRPr kumimoji="1" lang="en-US" altLang="ja-JP" sz="1600" b="0" i="0" u="none" strike="noStrike" kern="0" cap="none" spc="0" normalizeH="0" baseline="0" noProof="0" dirty="0">
              <a:ln>
                <a:noFill/>
              </a:ln>
              <a:solidFill>
                <a:srgbClr val="000000"/>
              </a:solidFill>
              <a:effectLst/>
              <a:uLnTx/>
              <a:uFillTx/>
            </a:endParaRPr>
          </a:p>
          <a:p>
            <a:pPr marL="0" marR="0" lvl="0" indent="0" defTabSz="914400" eaLnBrk="1" fontAlgn="auto" latinLnBrk="0" hangingPunct="1">
              <a:lnSpc>
                <a:spcPct val="120000"/>
              </a:lnSpc>
              <a:spcBef>
                <a:spcPts val="800"/>
              </a:spcBef>
              <a:spcAft>
                <a:spcPts val="0"/>
              </a:spcAft>
              <a:buClr>
                <a:srgbClr val="103185"/>
              </a:buClr>
              <a:buSzTx/>
              <a:buFontTx/>
              <a:buNone/>
              <a:tabLst/>
              <a:defRPr/>
            </a:pPr>
            <a:r>
              <a:rPr kumimoji="1" lang="ja-JP" altLang="en-US" sz="1600" b="0" i="0" u="none" strike="noStrike" kern="0" cap="none" spc="0" normalizeH="0" baseline="0" noProof="0" dirty="0">
                <a:ln>
                  <a:noFill/>
                </a:ln>
                <a:solidFill>
                  <a:srgbClr val="000000"/>
                </a:solidFill>
                <a:effectLst/>
                <a:uLnTx/>
                <a:uFillTx/>
              </a:rPr>
              <a:t>●住民組織（自治会、商店会、こども会等）</a:t>
            </a:r>
          </a:p>
        </p:txBody>
      </p:sp>
      <p:sp>
        <p:nvSpPr>
          <p:cNvPr id="31" name="テキスト ボックス 30">
            <a:extLst>
              <a:ext uri="{FF2B5EF4-FFF2-40B4-BE49-F238E27FC236}">
                <a16:creationId xmlns:a16="http://schemas.microsoft.com/office/drawing/2014/main" id="{3792E2FD-5910-C7DD-88C2-4C21AA6FD50F}"/>
              </a:ext>
            </a:extLst>
          </p:cNvPr>
          <p:cNvSpPr txBox="1"/>
          <p:nvPr/>
        </p:nvSpPr>
        <p:spPr>
          <a:xfrm>
            <a:off x="388745" y="1388586"/>
            <a:ext cx="9517255" cy="115416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Segoe UI"/>
                <a:ea typeface="メイリオ"/>
                <a:cs typeface="+mn-cs"/>
              </a:rPr>
              <a:t>○</a:t>
            </a:r>
            <a:r>
              <a:rPr kumimoji="1" lang="ja-JP" altLang="en-US" sz="1800" b="0" i="0" u="sng" strike="noStrike" kern="1200" cap="none" spc="0" normalizeH="0" baseline="0" noProof="0" dirty="0">
                <a:ln>
                  <a:noFill/>
                </a:ln>
                <a:solidFill>
                  <a:prstClr val="black"/>
                </a:solidFill>
                <a:effectLst/>
                <a:uLnTx/>
                <a:uFillTx/>
                <a:latin typeface="Segoe UI"/>
                <a:ea typeface="メイリオ"/>
                <a:cs typeface="+mn-cs"/>
              </a:rPr>
              <a:t>地域住民のうち、</a:t>
            </a:r>
            <a:r>
              <a:rPr lang="ja-JP" altLang="en-US" u="sng" dirty="0"/>
              <a:t>まちづくりへの意欲はあるが、日頃から福祉課題に接したことがなく、</a:t>
            </a:r>
            <a:endParaRPr lang="en-US" altLang="ja-JP" u="sng" dirty="0"/>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1800" i="0" strike="noStrike" kern="1200" cap="none" spc="0" normalizeH="0" baseline="0" noProof="0" dirty="0">
                <a:ln>
                  <a:noFill/>
                </a:ln>
                <a:solidFill>
                  <a:prstClr val="black"/>
                </a:solidFill>
                <a:effectLst/>
                <a:uLnTx/>
                <a:uFillTx/>
                <a:latin typeface="Segoe UI"/>
                <a:ea typeface="メイリオ"/>
                <a:cs typeface="+mn-cs"/>
              </a:rPr>
              <a:t>　</a:t>
            </a:r>
            <a:r>
              <a:rPr kumimoji="1" lang="ja-JP" altLang="en-US" sz="1800" i="0" u="sng" strike="noStrike" kern="1200" cap="none" spc="0" normalizeH="0" baseline="0" noProof="0" dirty="0">
                <a:ln>
                  <a:noFill/>
                </a:ln>
                <a:solidFill>
                  <a:prstClr val="black"/>
                </a:solidFill>
                <a:effectLst/>
                <a:uLnTx/>
                <a:uFillTx/>
                <a:latin typeface="Segoe UI"/>
                <a:ea typeface="メイリオ"/>
                <a:cs typeface="+mn-cs"/>
              </a:rPr>
              <a:t>福祉に関する経験の無い方／経験の浅い方</a:t>
            </a:r>
            <a:r>
              <a:rPr kumimoji="1" lang="ja-JP" altLang="en-US" sz="1800" b="0" i="0" u="none" strike="noStrike" kern="1200" cap="none" spc="0" normalizeH="0" baseline="0" noProof="0" dirty="0">
                <a:ln>
                  <a:noFill/>
                </a:ln>
                <a:solidFill>
                  <a:prstClr val="black"/>
                </a:solidFill>
                <a:effectLst/>
                <a:uLnTx/>
                <a:uFillTx/>
                <a:latin typeface="Segoe UI"/>
                <a:ea typeface="メイリオ"/>
                <a:cs typeface="+mn-cs"/>
              </a:rPr>
              <a:t>を対象者としています。</a:t>
            </a:r>
            <a:endParaRPr kumimoji="1" lang="en-US" altLang="ja-JP" sz="1800" b="0" i="0" u="none" strike="noStrike" kern="1200" cap="none" spc="0" normalizeH="0" baseline="0" noProof="0" dirty="0">
              <a:ln>
                <a:noFill/>
              </a:ln>
              <a:solidFill>
                <a:prstClr val="black"/>
              </a:solidFill>
              <a:effectLst/>
              <a:uLnTx/>
              <a:uFillTx/>
              <a:latin typeface="Segoe UI"/>
              <a:ea typeface="メイリオ"/>
              <a:cs typeface="+mn-cs"/>
            </a:endParaRPr>
          </a:p>
          <a:p>
            <a:pPr marL="0" marR="0" lvl="0" indent="0" algn="l" defTabSz="914400" rtl="0" eaLnBrk="1" fontAlgn="auto" latinLnBrk="0" hangingPunct="1">
              <a:lnSpc>
                <a:spcPct val="100000"/>
              </a:lnSpc>
              <a:spcBef>
                <a:spcPts val="120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Segoe UI"/>
                <a:ea typeface="メイリオ"/>
                <a:cs typeface="+mn-cs"/>
              </a:rPr>
              <a:t>○</a:t>
            </a:r>
            <a:r>
              <a:rPr kumimoji="1" lang="ja-JP" altLang="en-US" dirty="0">
                <a:solidFill>
                  <a:prstClr val="black"/>
                </a:solidFill>
                <a:latin typeface="Segoe UI"/>
                <a:ea typeface="メイリオ"/>
              </a:rPr>
              <a:t>開催</a:t>
            </a:r>
            <a:r>
              <a:rPr kumimoji="1" lang="ja-JP" altLang="en-US" sz="1800" b="0" i="0" u="none" strike="noStrike" kern="1200" cap="none" spc="0" normalizeH="0" baseline="0" noProof="0" dirty="0">
                <a:ln>
                  <a:noFill/>
                </a:ln>
                <a:solidFill>
                  <a:prstClr val="black"/>
                </a:solidFill>
                <a:effectLst/>
                <a:uLnTx/>
                <a:uFillTx/>
                <a:latin typeface="Segoe UI"/>
                <a:ea typeface="メイリオ"/>
                <a:cs typeface="+mn-cs"/>
              </a:rPr>
              <a:t>主体としては、</a:t>
            </a:r>
            <a:r>
              <a:rPr kumimoji="1" lang="ja-JP" altLang="en-US" u="sng" dirty="0">
                <a:solidFill>
                  <a:prstClr val="black"/>
                </a:solidFill>
                <a:latin typeface="Segoe UI"/>
                <a:ea typeface="メイリオ"/>
              </a:rPr>
              <a:t>地方公共団体</a:t>
            </a:r>
            <a:r>
              <a:rPr kumimoji="1" lang="ja-JP" altLang="en-US" sz="1800" i="0" u="sng" strike="noStrike" kern="1200" cap="none" spc="0" normalizeH="0" baseline="0" noProof="0" dirty="0">
                <a:ln>
                  <a:noFill/>
                </a:ln>
                <a:solidFill>
                  <a:prstClr val="black"/>
                </a:solidFill>
                <a:effectLst/>
                <a:uLnTx/>
                <a:uFillTx/>
                <a:latin typeface="Segoe UI"/>
                <a:ea typeface="メイリオ"/>
                <a:cs typeface="+mn-cs"/>
              </a:rPr>
              <a:t>や社会福祉協議会等</a:t>
            </a:r>
            <a:r>
              <a:rPr kumimoji="1" lang="ja-JP" altLang="en-US" sz="1800" b="0" i="0" u="none" strike="noStrike" kern="1200" cap="none" spc="0" normalizeH="0" baseline="0" noProof="0" dirty="0">
                <a:ln>
                  <a:noFill/>
                </a:ln>
                <a:solidFill>
                  <a:prstClr val="black"/>
                </a:solidFill>
                <a:effectLst/>
                <a:uLnTx/>
                <a:uFillTx/>
                <a:latin typeface="Segoe UI"/>
                <a:ea typeface="メイリオ"/>
                <a:cs typeface="+mn-cs"/>
              </a:rPr>
              <a:t>を想定しています。</a:t>
            </a:r>
            <a:endParaRPr kumimoji="1" lang="en-US" altLang="ja-JP" sz="1800" b="0" i="0" u="none" strike="noStrike" kern="1200" cap="none" spc="0" normalizeH="0" baseline="0" noProof="0" dirty="0">
              <a:ln>
                <a:noFill/>
              </a:ln>
              <a:solidFill>
                <a:prstClr val="black"/>
              </a:solidFill>
              <a:effectLst/>
              <a:uLnTx/>
              <a:uFillTx/>
              <a:latin typeface="Segoe UI"/>
              <a:ea typeface="メイリオ"/>
              <a:cs typeface="+mn-cs"/>
            </a:endParaRPr>
          </a:p>
        </p:txBody>
      </p:sp>
      <p:sp>
        <p:nvSpPr>
          <p:cNvPr id="10" name="正方形/長方形 9">
            <a:extLst>
              <a:ext uri="{FF2B5EF4-FFF2-40B4-BE49-F238E27FC236}">
                <a16:creationId xmlns:a16="http://schemas.microsoft.com/office/drawing/2014/main" id="{31304BDF-CCFB-4443-885A-947D64F04515}"/>
              </a:ext>
            </a:extLst>
          </p:cNvPr>
          <p:cNvSpPr/>
          <p:nvPr/>
        </p:nvSpPr>
        <p:spPr>
          <a:xfrm>
            <a:off x="4941116" y="2856187"/>
            <a:ext cx="4673751" cy="34560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直方体 12">
            <a:extLst>
              <a:ext uri="{FF2B5EF4-FFF2-40B4-BE49-F238E27FC236}">
                <a16:creationId xmlns:a16="http://schemas.microsoft.com/office/drawing/2014/main" id="{0D792BB7-CFE2-0876-2B32-2CE3DC8A8297}"/>
              </a:ext>
            </a:extLst>
          </p:cNvPr>
          <p:cNvSpPr/>
          <p:nvPr/>
        </p:nvSpPr>
        <p:spPr>
          <a:xfrm>
            <a:off x="478172" y="3930210"/>
            <a:ext cx="2659311" cy="1365141"/>
          </a:xfrm>
          <a:prstGeom prst="cube">
            <a:avLst/>
          </a:prstGeom>
          <a:noFill/>
          <a:ln w="19050" cap="flat" cmpd="sng" algn="ctr">
            <a:solidFill>
              <a:schemeClr val="tx1"/>
            </a:solidFill>
            <a:prstDash val="solid"/>
            <a:miter lim="800000"/>
          </a:ln>
          <a:effectLst/>
        </p:spPr>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0" cap="none" spc="0" normalizeH="0" baseline="0" noProof="0" dirty="0">
                <a:ln>
                  <a:noFill/>
                </a:ln>
                <a:solidFill>
                  <a:prstClr val="black"/>
                </a:solidFill>
                <a:effectLst/>
                <a:uLnTx/>
                <a:uFillTx/>
                <a:latin typeface="メイリオ"/>
                <a:ea typeface="メイリオ"/>
                <a:cs typeface="Arial"/>
                <a:sym typeface="Arial"/>
              </a:rPr>
              <a:t> ■</a:t>
            </a:r>
            <a:r>
              <a:rPr kumimoji="1" lang="ja-JP" altLang="en-US" sz="1600" kern="0" dirty="0">
                <a:solidFill>
                  <a:prstClr val="black"/>
                </a:solidFill>
                <a:latin typeface="メイリオ"/>
                <a:ea typeface="メイリオ"/>
                <a:cs typeface="Arial"/>
                <a:sym typeface="Arial"/>
              </a:rPr>
              <a:t>地方公共団体</a:t>
            </a:r>
            <a:endParaRPr kumimoji="1" lang="en-US" altLang="ja-JP" sz="1600" b="0" i="0" u="none" strike="noStrike" kern="0" cap="none" spc="0" normalizeH="0" baseline="0" noProof="0" dirty="0">
              <a:ln>
                <a:noFill/>
              </a:ln>
              <a:solidFill>
                <a:prstClr val="black"/>
              </a:solidFill>
              <a:effectLst/>
              <a:uLnTx/>
              <a:uFillTx/>
              <a:latin typeface="メイリオ"/>
              <a:ea typeface="メイリオ"/>
              <a:cs typeface="Arial"/>
              <a:sym typeface="Arial"/>
            </a:endParaRPr>
          </a:p>
          <a:p>
            <a:pPr marL="0" marR="0" lvl="0" indent="0" algn="just" defTabSz="914400" rtl="0" eaLnBrk="1" fontAlgn="auto" latinLnBrk="0" hangingPunct="1">
              <a:lnSpc>
                <a:spcPct val="100000"/>
              </a:lnSpc>
              <a:spcBef>
                <a:spcPts val="1200"/>
              </a:spcBef>
              <a:spcAft>
                <a:spcPts val="0"/>
              </a:spcAft>
              <a:buClrTx/>
              <a:buSzTx/>
              <a:buFontTx/>
              <a:buNone/>
              <a:tabLst/>
              <a:defRPr/>
            </a:pPr>
            <a:r>
              <a:rPr kumimoji="1" lang="ja-JP" altLang="en-US" sz="1600" kern="0" dirty="0">
                <a:solidFill>
                  <a:prstClr val="black"/>
                </a:solidFill>
                <a:latin typeface="メイリオ"/>
                <a:ea typeface="メイリオ"/>
                <a:cs typeface="Arial"/>
                <a:sym typeface="Arial"/>
              </a:rPr>
              <a:t> </a:t>
            </a:r>
            <a:r>
              <a:rPr kumimoji="1" lang="ja-JP" altLang="en-US" sz="1600" b="0" i="0" u="none" strike="noStrike" kern="0" cap="none" spc="0" normalizeH="0" baseline="0" noProof="0" dirty="0">
                <a:ln>
                  <a:noFill/>
                </a:ln>
                <a:solidFill>
                  <a:prstClr val="black"/>
                </a:solidFill>
                <a:effectLst/>
                <a:uLnTx/>
                <a:uFillTx/>
                <a:latin typeface="メイリオ"/>
                <a:ea typeface="メイリオ"/>
                <a:cs typeface="Arial"/>
                <a:sym typeface="Arial"/>
              </a:rPr>
              <a:t>■</a:t>
            </a:r>
            <a:r>
              <a:rPr kumimoji="1" lang="ja-JP" altLang="en-US" sz="1600" kern="0" dirty="0">
                <a:solidFill>
                  <a:prstClr val="black"/>
                </a:solidFill>
                <a:latin typeface="メイリオ"/>
                <a:ea typeface="メイリオ"/>
                <a:cs typeface="Arial"/>
                <a:sym typeface="Arial"/>
              </a:rPr>
              <a:t>社会福祉協議会  等</a:t>
            </a:r>
            <a:endParaRPr kumimoji="1" lang="ja-JP" altLang="en-US" sz="1600" b="0" i="0" u="none" strike="noStrike" kern="0" cap="none" spc="0" normalizeH="0" baseline="0" noProof="0" dirty="0">
              <a:ln>
                <a:noFill/>
              </a:ln>
              <a:solidFill>
                <a:prstClr val="black"/>
              </a:solidFill>
              <a:effectLst/>
              <a:uLnTx/>
              <a:uFillTx/>
              <a:latin typeface="メイリオ"/>
              <a:ea typeface="メイリオ"/>
              <a:cs typeface="Arial"/>
              <a:sym typeface="Arial"/>
            </a:endParaRPr>
          </a:p>
        </p:txBody>
      </p:sp>
      <p:sp>
        <p:nvSpPr>
          <p:cNvPr id="14" name="Google Shape;181;g24ad89b52ef_0_1">
            <a:extLst>
              <a:ext uri="{FF2B5EF4-FFF2-40B4-BE49-F238E27FC236}">
                <a16:creationId xmlns:a16="http://schemas.microsoft.com/office/drawing/2014/main" id="{146EEF00-EA3C-26D9-3A0C-5795D09B5A28}"/>
              </a:ext>
            </a:extLst>
          </p:cNvPr>
          <p:cNvSpPr/>
          <p:nvPr/>
        </p:nvSpPr>
        <p:spPr>
          <a:xfrm>
            <a:off x="3475286" y="4284353"/>
            <a:ext cx="1258864" cy="656829"/>
          </a:xfrm>
          <a:prstGeom prst="rightArrow">
            <a:avLst>
              <a:gd name="adj1" fmla="val 50000"/>
              <a:gd name="adj2" fmla="val 79855"/>
            </a:avLst>
          </a:prstGeom>
          <a:solidFill>
            <a:schemeClr val="tx1"/>
          </a:solidFill>
          <a:ln w="19050"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sz="1600" b="0" i="0" u="none" strike="noStrike" kern="0" cap="none" spc="0" normalizeH="0" baseline="0" noProof="0" dirty="0">
              <a:ln>
                <a:noFill/>
              </a:ln>
              <a:solidFill>
                <a:srgbClr val="000000"/>
              </a:solidFill>
              <a:effectLst/>
              <a:uLnTx/>
              <a:uFillTx/>
              <a:latin typeface="+mn-ea"/>
              <a:cs typeface="BIZ UDPGothic"/>
              <a:sym typeface="BIZ UDPGothic"/>
            </a:endParaRPr>
          </a:p>
        </p:txBody>
      </p:sp>
      <p:sp>
        <p:nvSpPr>
          <p:cNvPr id="15" name="テキスト ボックス 14">
            <a:extLst>
              <a:ext uri="{FF2B5EF4-FFF2-40B4-BE49-F238E27FC236}">
                <a16:creationId xmlns:a16="http://schemas.microsoft.com/office/drawing/2014/main" id="{0E4BBBDA-5F08-225F-EADB-CDE86A76BD17}"/>
              </a:ext>
            </a:extLst>
          </p:cNvPr>
          <p:cNvSpPr txBox="1"/>
          <p:nvPr/>
        </p:nvSpPr>
        <p:spPr>
          <a:xfrm>
            <a:off x="3485301" y="3745544"/>
            <a:ext cx="1107996" cy="369332"/>
          </a:xfrm>
          <a:prstGeom prst="rect">
            <a:avLst/>
          </a:prstGeom>
          <a:noFill/>
        </p:spPr>
        <p:txBody>
          <a:bodyPr wrap="none" rtlCol="0">
            <a:spAutoFit/>
          </a:bodyPr>
          <a:lstStyle/>
          <a:p>
            <a:r>
              <a:rPr kumimoji="1" lang="ja-JP" altLang="en-US" dirty="0"/>
              <a:t>研修開催</a:t>
            </a:r>
          </a:p>
        </p:txBody>
      </p:sp>
      <p:sp>
        <p:nvSpPr>
          <p:cNvPr id="17" name="テキスト ボックス 16">
            <a:extLst>
              <a:ext uri="{FF2B5EF4-FFF2-40B4-BE49-F238E27FC236}">
                <a16:creationId xmlns:a16="http://schemas.microsoft.com/office/drawing/2014/main" id="{8F3EF2C9-D031-4B68-6535-6E4D8B8357AB}"/>
              </a:ext>
            </a:extLst>
          </p:cNvPr>
          <p:cNvSpPr txBox="1"/>
          <p:nvPr/>
        </p:nvSpPr>
        <p:spPr>
          <a:xfrm>
            <a:off x="546918" y="5472181"/>
            <a:ext cx="2212595" cy="600164"/>
          </a:xfrm>
          <a:prstGeom prst="rect">
            <a:avLst/>
          </a:prstGeom>
          <a:noFill/>
        </p:spPr>
        <p:txBody>
          <a:bodyPr wrap="square">
            <a:spAutoFit/>
          </a:bodyPr>
          <a:lstStyle/>
          <a:p>
            <a:r>
              <a:rPr lang="en-US" altLang="ja-JP" sz="1400" dirty="0"/>
              <a:t>※</a:t>
            </a:r>
            <a:r>
              <a:rPr lang="ja-JP" altLang="en-US" sz="1400" dirty="0"/>
              <a:t>社会福祉等の分野で</a:t>
            </a:r>
            <a:endParaRPr lang="en-US" altLang="ja-JP" sz="1400" dirty="0"/>
          </a:p>
          <a:p>
            <a:pPr>
              <a:spcBef>
                <a:spcPts val="600"/>
              </a:spcBef>
            </a:pPr>
            <a:r>
              <a:rPr lang="ja-JP" altLang="en-US" sz="1400" dirty="0"/>
              <a:t>　一定のご経験がある方</a:t>
            </a:r>
          </a:p>
        </p:txBody>
      </p:sp>
      <p:sp>
        <p:nvSpPr>
          <p:cNvPr id="11" name="楕円 10">
            <a:extLst>
              <a:ext uri="{FF2B5EF4-FFF2-40B4-BE49-F238E27FC236}">
                <a16:creationId xmlns:a16="http://schemas.microsoft.com/office/drawing/2014/main" id="{6D85715E-6EFE-C9FD-8A69-18FD27700913}"/>
              </a:ext>
            </a:extLst>
          </p:cNvPr>
          <p:cNvSpPr/>
          <p:nvPr/>
        </p:nvSpPr>
        <p:spPr>
          <a:xfrm>
            <a:off x="1181674" y="3102090"/>
            <a:ext cx="306000" cy="30600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四角形: 上の 2 つの角を切り取る 17">
            <a:extLst>
              <a:ext uri="{FF2B5EF4-FFF2-40B4-BE49-F238E27FC236}">
                <a16:creationId xmlns:a16="http://schemas.microsoft.com/office/drawing/2014/main" id="{DCD69BD0-62D9-2B31-233B-0051BAC78FA8}"/>
              </a:ext>
            </a:extLst>
          </p:cNvPr>
          <p:cNvSpPr/>
          <p:nvPr/>
        </p:nvSpPr>
        <p:spPr>
          <a:xfrm>
            <a:off x="1033378" y="3455414"/>
            <a:ext cx="602591" cy="290130"/>
          </a:xfrm>
          <a:prstGeom prst="snip2SameRect">
            <a:avLst>
              <a:gd name="adj1" fmla="val 50000"/>
              <a:gd name="adj2" fmla="val 0"/>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楕円 20">
            <a:extLst>
              <a:ext uri="{FF2B5EF4-FFF2-40B4-BE49-F238E27FC236}">
                <a16:creationId xmlns:a16="http://schemas.microsoft.com/office/drawing/2014/main" id="{DA687DBA-250C-2D7E-5F32-41D16B9449CA}"/>
              </a:ext>
            </a:extLst>
          </p:cNvPr>
          <p:cNvSpPr/>
          <p:nvPr/>
        </p:nvSpPr>
        <p:spPr>
          <a:xfrm>
            <a:off x="2262374" y="3102090"/>
            <a:ext cx="306000" cy="306000"/>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四角形: 上の 2 つの角を切り取る 21">
            <a:extLst>
              <a:ext uri="{FF2B5EF4-FFF2-40B4-BE49-F238E27FC236}">
                <a16:creationId xmlns:a16="http://schemas.microsoft.com/office/drawing/2014/main" id="{6E25A271-3080-C0B6-13B6-5F6299A59A46}"/>
              </a:ext>
            </a:extLst>
          </p:cNvPr>
          <p:cNvSpPr/>
          <p:nvPr/>
        </p:nvSpPr>
        <p:spPr>
          <a:xfrm>
            <a:off x="2114078" y="3455414"/>
            <a:ext cx="602591" cy="290130"/>
          </a:xfrm>
          <a:prstGeom prst="snip2SameRect">
            <a:avLst>
              <a:gd name="adj1" fmla="val 50000"/>
              <a:gd name="adj2" fmla="val 0"/>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F88ECE52-1DA1-C2AB-04E3-76603AE22930}"/>
              </a:ext>
            </a:extLst>
          </p:cNvPr>
          <p:cNvSpPr txBox="1"/>
          <p:nvPr/>
        </p:nvSpPr>
        <p:spPr>
          <a:xfrm>
            <a:off x="4990086" y="6417578"/>
            <a:ext cx="4752000" cy="338554"/>
          </a:xfrm>
          <a:prstGeom prst="rect">
            <a:avLst/>
          </a:prstGeom>
          <a:noFill/>
        </p:spPr>
        <p:txBody>
          <a:bodyPr wrap="square" rtlCol="0">
            <a:spAutoFit/>
          </a:bodyPr>
          <a:lstStyle/>
          <a:p>
            <a:r>
              <a:rPr kumimoji="1" lang="en-US" altLang="ja-JP" sz="1600" dirty="0"/>
              <a:t>※</a:t>
            </a:r>
            <a:r>
              <a:rPr kumimoji="1" lang="ja-JP" altLang="en-US" sz="1600" dirty="0"/>
              <a:t>上記に限らず、どなたでもご参加いただけます。</a:t>
            </a:r>
          </a:p>
        </p:txBody>
      </p:sp>
      <p:sp>
        <p:nvSpPr>
          <p:cNvPr id="7" name="テキスト ボックス 6">
            <a:extLst>
              <a:ext uri="{FF2B5EF4-FFF2-40B4-BE49-F238E27FC236}">
                <a16:creationId xmlns:a16="http://schemas.microsoft.com/office/drawing/2014/main" id="{166A85E7-79AB-10B4-BEA9-1C0584DA2237}"/>
              </a:ext>
            </a:extLst>
          </p:cNvPr>
          <p:cNvSpPr txBox="1"/>
          <p:nvPr/>
        </p:nvSpPr>
        <p:spPr>
          <a:xfrm>
            <a:off x="9208613" y="610519"/>
            <a:ext cx="41549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1" dirty="0">
                <a:solidFill>
                  <a:prstClr val="white"/>
                </a:solidFill>
                <a:latin typeface="Segoe UI"/>
                <a:ea typeface="メイリオ"/>
              </a:rPr>
              <a:t>５</a:t>
            </a:r>
            <a:endParaRPr kumimoji="1" lang="ja-JP" altLang="en-US" sz="1800" b="1" i="0" u="none" strike="noStrike" kern="1200" cap="none" spc="0" normalizeH="0" baseline="0" noProof="0" dirty="0">
              <a:ln>
                <a:noFill/>
              </a:ln>
              <a:solidFill>
                <a:prstClr val="white"/>
              </a:solidFill>
              <a:effectLst/>
              <a:uLnTx/>
              <a:uFillTx/>
              <a:latin typeface="Segoe UI"/>
              <a:ea typeface="メイリオ"/>
              <a:cs typeface="+mn-cs"/>
            </a:endParaRPr>
          </a:p>
        </p:txBody>
      </p:sp>
    </p:spTree>
    <p:extLst>
      <p:ext uri="{BB962C8B-B14F-4D97-AF65-F5344CB8AC3E}">
        <p14:creationId xmlns:p14="http://schemas.microsoft.com/office/powerpoint/2010/main" val="21180516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01EA5ECA-C2F2-A42B-683E-3DCCD500B0BC}"/>
              </a:ext>
            </a:extLst>
          </p:cNvPr>
          <p:cNvSpPr/>
          <p:nvPr/>
        </p:nvSpPr>
        <p:spPr>
          <a:xfrm>
            <a:off x="0" y="243064"/>
            <a:ext cx="478172" cy="796954"/>
          </a:xfrm>
          <a:prstGeom prst="rect">
            <a:avLst/>
          </a:prstGeom>
          <a:solidFill>
            <a:srgbClr val="F8A1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4" name="楕円 3">
            <a:extLst>
              <a:ext uri="{FF2B5EF4-FFF2-40B4-BE49-F238E27FC236}">
                <a16:creationId xmlns:a16="http://schemas.microsoft.com/office/drawing/2014/main" id="{4E68F306-DCE1-6912-23A6-D7BE553A1732}"/>
              </a:ext>
            </a:extLst>
          </p:cNvPr>
          <p:cNvSpPr/>
          <p:nvPr/>
        </p:nvSpPr>
        <p:spPr>
          <a:xfrm>
            <a:off x="9137973" y="500018"/>
            <a:ext cx="540000" cy="540000"/>
          </a:xfrm>
          <a:prstGeom prst="ellipse">
            <a:avLst/>
          </a:prstGeom>
          <a:solidFill>
            <a:srgbClr val="F8A1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prstClr val="white"/>
              </a:solidFill>
              <a:effectLst/>
              <a:uLnTx/>
              <a:uFillTx/>
              <a:latin typeface="Segoe UI"/>
              <a:ea typeface="メイリオ" panose="020B0604030504040204" pitchFamily="50" charset="-128"/>
              <a:cs typeface="+mn-cs"/>
            </a:endParaRPr>
          </a:p>
        </p:txBody>
      </p:sp>
      <p:sp>
        <p:nvSpPr>
          <p:cNvPr id="2" name="テキスト ボックス 1">
            <a:extLst>
              <a:ext uri="{FF2B5EF4-FFF2-40B4-BE49-F238E27FC236}">
                <a16:creationId xmlns:a16="http://schemas.microsoft.com/office/drawing/2014/main" id="{C55776A6-03A1-0B50-CCEF-99C494D53371}"/>
              </a:ext>
            </a:extLst>
          </p:cNvPr>
          <p:cNvSpPr txBox="1"/>
          <p:nvPr/>
        </p:nvSpPr>
        <p:spPr>
          <a:xfrm>
            <a:off x="696286" y="516471"/>
            <a:ext cx="686656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F8A10A"/>
                </a:solidFill>
                <a:effectLst/>
                <a:uLnTx/>
                <a:uFillTx/>
                <a:latin typeface="Segoe UI"/>
                <a:ea typeface="メイリオ"/>
                <a:cs typeface="+mn-cs"/>
              </a:rPr>
              <a:t>研修の構成</a:t>
            </a:r>
          </a:p>
        </p:txBody>
      </p:sp>
      <p:sp>
        <p:nvSpPr>
          <p:cNvPr id="5" name="テキスト ボックス 4">
            <a:extLst>
              <a:ext uri="{FF2B5EF4-FFF2-40B4-BE49-F238E27FC236}">
                <a16:creationId xmlns:a16="http://schemas.microsoft.com/office/drawing/2014/main" id="{A1421026-5B5D-6C05-02DB-7565B5D7FA23}"/>
              </a:ext>
            </a:extLst>
          </p:cNvPr>
          <p:cNvSpPr txBox="1"/>
          <p:nvPr/>
        </p:nvSpPr>
        <p:spPr>
          <a:xfrm>
            <a:off x="388746" y="1388586"/>
            <a:ext cx="739623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Segoe UI"/>
                <a:ea typeface="メイリオ"/>
                <a:cs typeface="+mn-cs"/>
              </a:rPr>
              <a:t>○全３章の構成と時間配分</a:t>
            </a:r>
            <a:r>
              <a:rPr kumimoji="1" lang="ja-JP" altLang="en-US" dirty="0">
                <a:solidFill>
                  <a:prstClr val="black"/>
                </a:solidFill>
                <a:latin typeface="Segoe UI"/>
                <a:ea typeface="メイリオ"/>
              </a:rPr>
              <a:t>の目安</a:t>
            </a:r>
            <a:r>
              <a:rPr kumimoji="1" lang="ja-JP" altLang="en-US" sz="1800" b="0" i="0" u="none" strike="noStrike" kern="1200" cap="none" spc="0" normalizeH="0" baseline="0" noProof="0" dirty="0">
                <a:ln>
                  <a:noFill/>
                </a:ln>
                <a:solidFill>
                  <a:prstClr val="black"/>
                </a:solidFill>
                <a:effectLst/>
                <a:uLnTx/>
                <a:uFillTx/>
                <a:latin typeface="Segoe UI"/>
                <a:ea typeface="メイリオ"/>
                <a:cs typeface="+mn-cs"/>
              </a:rPr>
              <a:t>は次のとおりです。</a:t>
            </a:r>
            <a:endParaRPr kumimoji="1" lang="en-US" altLang="ja-JP" sz="1800" b="0" i="0" u="none" strike="noStrike" kern="1200" cap="none" spc="0" normalizeH="0" baseline="0" noProof="0" dirty="0">
              <a:ln>
                <a:noFill/>
              </a:ln>
              <a:solidFill>
                <a:prstClr val="black"/>
              </a:solidFill>
              <a:effectLst/>
              <a:uLnTx/>
              <a:uFillTx/>
              <a:latin typeface="Segoe UI"/>
              <a:ea typeface="メイリオ"/>
              <a:cs typeface="+mn-cs"/>
            </a:endParaRPr>
          </a:p>
        </p:txBody>
      </p:sp>
      <p:graphicFrame>
        <p:nvGraphicFramePr>
          <p:cNvPr id="7" name="表 6">
            <a:extLst>
              <a:ext uri="{FF2B5EF4-FFF2-40B4-BE49-F238E27FC236}">
                <a16:creationId xmlns:a16="http://schemas.microsoft.com/office/drawing/2014/main" id="{3476797F-874E-5C2E-D2D7-536C5B8A6935}"/>
              </a:ext>
            </a:extLst>
          </p:cNvPr>
          <p:cNvGraphicFramePr>
            <a:graphicFrameLocks noGrp="1"/>
          </p:cNvGraphicFramePr>
          <p:nvPr>
            <p:extLst>
              <p:ext uri="{D42A27DB-BD31-4B8C-83A1-F6EECF244321}">
                <p14:modId xmlns:p14="http://schemas.microsoft.com/office/powerpoint/2010/main" val="3625091009"/>
              </p:ext>
            </p:extLst>
          </p:nvPr>
        </p:nvGraphicFramePr>
        <p:xfrm>
          <a:off x="521131" y="1942152"/>
          <a:ext cx="9156841" cy="4241280"/>
        </p:xfrm>
        <a:graphic>
          <a:graphicData uri="http://schemas.openxmlformats.org/drawingml/2006/table">
            <a:tbl>
              <a:tblPr firstRow="1" bandRow="1">
                <a:tableStyleId>{5940675A-B579-460E-94D1-54222C63F5DA}</a:tableStyleId>
              </a:tblPr>
              <a:tblGrid>
                <a:gridCol w="1724232">
                  <a:extLst>
                    <a:ext uri="{9D8B030D-6E8A-4147-A177-3AD203B41FA5}">
                      <a16:colId xmlns:a16="http://schemas.microsoft.com/office/drawing/2014/main" val="310024896"/>
                    </a:ext>
                  </a:extLst>
                </a:gridCol>
                <a:gridCol w="6119405">
                  <a:extLst>
                    <a:ext uri="{9D8B030D-6E8A-4147-A177-3AD203B41FA5}">
                      <a16:colId xmlns:a16="http://schemas.microsoft.com/office/drawing/2014/main" val="2501334421"/>
                    </a:ext>
                  </a:extLst>
                </a:gridCol>
                <a:gridCol w="1313204">
                  <a:extLst>
                    <a:ext uri="{9D8B030D-6E8A-4147-A177-3AD203B41FA5}">
                      <a16:colId xmlns:a16="http://schemas.microsoft.com/office/drawing/2014/main" val="749422276"/>
                    </a:ext>
                  </a:extLst>
                </a:gridCol>
              </a:tblGrid>
              <a:tr h="324000">
                <a:tc>
                  <a:txBody>
                    <a:bodyPr/>
                    <a:lstStyle/>
                    <a:p>
                      <a:pPr algn="ctr"/>
                      <a:r>
                        <a:rPr kumimoji="1" lang="ja-JP" altLang="en-US" sz="1600" b="1" dirty="0"/>
                        <a:t>章立て</a:t>
                      </a:r>
                      <a:endParaRPr kumimoji="1" lang="en-US" altLang="ja-JP" sz="1600" b="1" dirty="0"/>
                    </a:p>
                  </a:txBody>
                  <a:tcPr anchor="ctr"/>
                </a:tc>
                <a:tc>
                  <a:txBody>
                    <a:bodyPr/>
                    <a:lstStyle/>
                    <a:p>
                      <a:pPr algn="ctr">
                        <a:spcBef>
                          <a:spcPts val="600"/>
                        </a:spcBef>
                      </a:pPr>
                      <a:r>
                        <a:rPr kumimoji="1" lang="ja-JP" altLang="en-US" sz="1600" b="1" dirty="0"/>
                        <a:t>内容</a:t>
                      </a:r>
                    </a:p>
                  </a:txBody>
                  <a:tcPr anchor="ctr"/>
                </a:tc>
                <a:tc>
                  <a:txBody>
                    <a:bodyPr/>
                    <a:lstStyle/>
                    <a:p>
                      <a:pPr algn="ctr">
                        <a:spcBef>
                          <a:spcPts val="600"/>
                        </a:spcBef>
                      </a:pPr>
                      <a:r>
                        <a:rPr kumimoji="1" lang="ja-JP" altLang="en-US" sz="1600" b="1" dirty="0"/>
                        <a:t>時間配分</a:t>
                      </a:r>
                    </a:p>
                  </a:txBody>
                  <a:tcPr anchor="ctr"/>
                </a:tc>
                <a:extLst>
                  <a:ext uri="{0D108BD9-81ED-4DB2-BD59-A6C34878D82A}">
                    <a16:rowId xmlns:a16="http://schemas.microsoft.com/office/drawing/2014/main" val="360799905"/>
                  </a:ext>
                </a:extLst>
              </a:tr>
              <a:tr h="972000">
                <a:tc>
                  <a:txBody>
                    <a:bodyPr/>
                    <a:lstStyle/>
                    <a:p>
                      <a:pPr algn="ctr"/>
                      <a:r>
                        <a:rPr kumimoji="1" lang="ja-JP" altLang="en-US" sz="1600" dirty="0"/>
                        <a:t>第１章</a:t>
                      </a:r>
                      <a:endParaRPr kumimoji="1" lang="en-US" altLang="ja-JP" sz="1600" dirty="0"/>
                    </a:p>
                    <a:p>
                      <a:pPr algn="ctr">
                        <a:spcBef>
                          <a:spcPts val="1200"/>
                        </a:spcBef>
                      </a:pPr>
                      <a:r>
                        <a:rPr kumimoji="1" lang="ja-JP" altLang="en-US" sz="1600" dirty="0"/>
                        <a:t>オープニング</a:t>
                      </a:r>
                      <a:endParaRPr kumimoji="1" lang="en-US" altLang="ja-JP" sz="1600" dirty="0"/>
                    </a:p>
                  </a:txBody>
                  <a:tcPr anchor="ctr"/>
                </a:tc>
                <a:tc>
                  <a:txBody>
                    <a:bodyPr/>
                    <a:lstStyle/>
                    <a:p>
                      <a:pPr>
                        <a:spcBef>
                          <a:spcPts val="600"/>
                        </a:spcBef>
                      </a:pPr>
                      <a:r>
                        <a:rPr lang="ja-JP" altLang="en-US" sz="1600" dirty="0"/>
                        <a:t>○グループで自己紹介（３分）</a:t>
                      </a:r>
                      <a:endParaRPr lang="en-US" altLang="ja-JP" sz="1600" dirty="0"/>
                    </a:p>
                    <a:p>
                      <a:pPr>
                        <a:spcBef>
                          <a:spcPts val="600"/>
                        </a:spcBef>
                      </a:pPr>
                      <a:r>
                        <a:rPr kumimoji="1" lang="ja-JP" altLang="en-US" sz="1600" dirty="0"/>
                        <a:t>○野澤さんのお話を聞いてみよう（２６分）</a:t>
                      </a:r>
                      <a:r>
                        <a:rPr kumimoji="1" lang="en-US" altLang="ja-JP" sz="1600" dirty="0"/>
                        <a:t>※</a:t>
                      </a:r>
                      <a:r>
                        <a:rPr kumimoji="1" lang="ja-JP" altLang="en-US" sz="1600" dirty="0"/>
                        <a:t>動画視聴</a:t>
                      </a:r>
                      <a:endParaRPr kumimoji="1" lang="en-US" altLang="ja-JP" sz="1600" dirty="0"/>
                    </a:p>
                    <a:p>
                      <a:pPr>
                        <a:spcBef>
                          <a:spcPts val="600"/>
                        </a:spcBef>
                      </a:pPr>
                      <a:r>
                        <a:rPr kumimoji="1" lang="ja-JP" altLang="en-US" sz="1600" dirty="0"/>
                        <a:t>○グループワーク（６分）</a:t>
                      </a:r>
                    </a:p>
                  </a:txBody>
                  <a:tcPr anchor="ctr"/>
                </a:tc>
                <a:tc>
                  <a:txBody>
                    <a:bodyPr/>
                    <a:lstStyle/>
                    <a:p>
                      <a:pPr algn="ctr">
                        <a:spcBef>
                          <a:spcPts val="600"/>
                        </a:spcBef>
                      </a:pPr>
                      <a:r>
                        <a:rPr kumimoji="1" lang="ja-JP" altLang="en-US" sz="1600" dirty="0"/>
                        <a:t>３５分</a:t>
                      </a:r>
                    </a:p>
                  </a:txBody>
                  <a:tcPr anchor="ctr"/>
                </a:tc>
                <a:extLst>
                  <a:ext uri="{0D108BD9-81ED-4DB2-BD59-A6C34878D82A}">
                    <a16:rowId xmlns:a16="http://schemas.microsoft.com/office/drawing/2014/main" val="3323925217"/>
                  </a:ext>
                </a:extLst>
              </a:tr>
              <a:tr h="1620000">
                <a:tc>
                  <a:txBody>
                    <a:bodyPr/>
                    <a:lstStyle/>
                    <a:p>
                      <a:pPr algn="ctr"/>
                      <a:r>
                        <a:rPr kumimoji="1" lang="ja-JP" altLang="en-US" sz="1600" dirty="0"/>
                        <a:t>第２章</a:t>
                      </a:r>
                      <a:endParaRPr kumimoji="1" lang="en-US" altLang="ja-JP" sz="1600" dirty="0"/>
                    </a:p>
                    <a:p>
                      <a:pPr algn="ctr">
                        <a:spcBef>
                          <a:spcPts val="1200"/>
                        </a:spcBef>
                      </a:pPr>
                      <a:r>
                        <a:rPr kumimoji="1" lang="ja-JP" altLang="en-US" sz="1600" dirty="0"/>
                        <a:t>ロールプレイ</a:t>
                      </a:r>
                      <a:endParaRPr kumimoji="1" lang="en-US" altLang="ja-JP" sz="1600" dirty="0"/>
                    </a:p>
                  </a:txBody>
                  <a:tcPr anchor="ctr"/>
                </a:tc>
                <a:tc>
                  <a:txBody>
                    <a:bodyPr/>
                    <a:lstStyle/>
                    <a:p>
                      <a:pPr>
                        <a:spcBef>
                          <a:spcPts val="600"/>
                        </a:spcBef>
                      </a:pPr>
                      <a:r>
                        <a:rPr kumimoji="1" lang="ja-JP" altLang="en-US" sz="1600" dirty="0"/>
                        <a:t>○ロールプレイの方法の説明（３分）</a:t>
                      </a:r>
                      <a:endParaRPr kumimoji="1" lang="en-US" altLang="ja-JP" sz="1600" dirty="0"/>
                    </a:p>
                    <a:p>
                      <a:pPr>
                        <a:spcBef>
                          <a:spcPts val="600"/>
                        </a:spcBef>
                      </a:pPr>
                      <a:r>
                        <a:rPr kumimoji="1" lang="ja-JP" altLang="en-US" sz="1600" dirty="0"/>
                        <a:t>○ロールプレイ①（１０分）</a:t>
                      </a:r>
                      <a:r>
                        <a:rPr kumimoji="1" lang="en-US" altLang="ja-JP" sz="1600" dirty="0"/>
                        <a:t>※</a:t>
                      </a:r>
                      <a:r>
                        <a:rPr kumimoji="1" lang="ja-JP" altLang="en-US" sz="1600" dirty="0"/>
                        <a:t>登場人物、セリフの確認を含む</a:t>
                      </a:r>
                      <a:endParaRPr kumimoji="1" lang="en-US" altLang="ja-JP" sz="1600" dirty="0"/>
                    </a:p>
                    <a:p>
                      <a:pPr>
                        <a:spcBef>
                          <a:spcPts val="600"/>
                        </a:spcBef>
                      </a:pPr>
                      <a:r>
                        <a:rPr kumimoji="1" lang="ja-JP" altLang="en-US" sz="1600" dirty="0"/>
                        <a:t>○ロールプレイ②（１０分）</a:t>
                      </a:r>
                      <a:r>
                        <a:rPr kumimoji="1" lang="en-US" altLang="ja-JP" sz="1600" dirty="0"/>
                        <a:t>※</a:t>
                      </a:r>
                      <a:r>
                        <a:rPr kumimoji="1" lang="ja-JP" altLang="en-US" sz="1600" dirty="0"/>
                        <a:t>登場人物、セリフの確認を含む</a:t>
                      </a:r>
                      <a:endParaRPr kumimoji="1" lang="en-US" altLang="ja-JP" sz="1600" dirty="0"/>
                    </a:p>
                    <a:p>
                      <a:pPr>
                        <a:spcBef>
                          <a:spcPts val="600"/>
                        </a:spcBef>
                      </a:pPr>
                      <a:r>
                        <a:rPr kumimoji="1" lang="ja-JP" altLang="en-US" sz="1600" dirty="0"/>
                        <a:t>○個人ワーク（５分）</a:t>
                      </a:r>
                      <a:endParaRPr kumimoji="1" lang="en-US" altLang="ja-JP" sz="1600" dirty="0"/>
                    </a:p>
                    <a:p>
                      <a:pPr>
                        <a:spcBef>
                          <a:spcPts val="600"/>
                        </a:spcBef>
                      </a:pPr>
                      <a:r>
                        <a:rPr kumimoji="1" lang="ja-JP" altLang="en-US" sz="1600" dirty="0"/>
                        <a:t>○グループワーク（１２分）</a:t>
                      </a:r>
                      <a:endParaRPr kumimoji="1" lang="en-US" altLang="ja-JP" sz="1600" dirty="0"/>
                    </a:p>
                  </a:txBody>
                  <a:tcPr anchor="ctr"/>
                </a:tc>
                <a:tc>
                  <a:txBody>
                    <a:bodyPr/>
                    <a:lstStyle/>
                    <a:p>
                      <a:pPr algn="ctr">
                        <a:spcBef>
                          <a:spcPts val="600"/>
                        </a:spcBef>
                      </a:pPr>
                      <a:r>
                        <a:rPr kumimoji="1" lang="ja-JP" altLang="en-US" sz="1600" dirty="0"/>
                        <a:t>４０分</a:t>
                      </a:r>
                      <a:endParaRPr kumimoji="1" lang="en-US" altLang="ja-JP" sz="1600" dirty="0"/>
                    </a:p>
                  </a:txBody>
                  <a:tcPr anchor="ctr"/>
                </a:tc>
                <a:extLst>
                  <a:ext uri="{0D108BD9-81ED-4DB2-BD59-A6C34878D82A}">
                    <a16:rowId xmlns:a16="http://schemas.microsoft.com/office/drawing/2014/main" val="384949867"/>
                  </a:ext>
                </a:extLst>
              </a:tr>
              <a:tr h="972000">
                <a:tc>
                  <a:txBody>
                    <a:bodyPr/>
                    <a:lstStyle/>
                    <a:p>
                      <a:pPr algn="ctr"/>
                      <a:r>
                        <a:rPr kumimoji="1" lang="ja-JP" altLang="en-US" sz="1600" dirty="0"/>
                        <a:t>第３章</a:t>
                      </a:r>
                      <a:endParaRPr kumimoji="1" lang="en-US" altLang="ja-JP" sz="1600" dirty="0"/>
                    </a:p>
                    <a:p>
                      <a:pPr algn="ctr">
                        <a:spcBef>
                          <a:spcPts val="1200"/>
                        </a:spcBef>
                      </a:pPr>
                      <a:r>
                        <a:rPr kumimoji="1" lang="ja-JP" altLang="en-US" sz="1600" dirty="0"/>
                        <a:t>クロージング</a:t>
                      </a:r>
                      <a:endParaRPr kumimoji="1" lang="en-US" altLang="ja-JP" sz="1600" dirty="0"/>
                    </a:p>
                  </a:txBody>
                  <a:tcPr anchor="ctr"/>
                </a:tc>
                <a:tc>
                  <a:txBody>
                    <a:bodyPr/>
                    <a:lstStyle/>
                    <a:p>
                      <a:pPr>
                        <a:spcBef>
                          <a:spcPts val="600"/>
                        </a:spcBef>
                      </a:pPr>
                      <a:r>
                        <a:rPr kumimoji="1" lang="ja-JP" altLang="en-US" sz="1600" dirty="0"/>
                        <a:t>○個人ワーク①（５分）</a:t>
                      </a:r>
                      <a:endParaRPr kumimoji="1" lang="en-US" altLang="ja-JP" sz="1600" dirty="0"/>
                    </a:p>
                    <a:p>
                      <a:pPr>
                        <a:spcBef>
                          <a:spcPts val="600"/>
                        </a:spcBef>
                      </a:pPr>
                      <a:r>
                        <a:rPr kumimoji="1" lang="ja-JP" altLang="en-US" sz="1600" dirty="0"/>
                        <a:t>○個人ワーク②（５分）</a:t>
                      </a:r>
                      <a:endParaRPr kumimoji="1" lang="en-US" altLang="ja-JP" sz="1600" dirty="0"/>
                    </a:p>
                    <a:p>
                      <a:pPr>
                        <a:spcBef>
                          <a:spcPts val="600"/>
                        </a:spcBef>
                      </a:pPr>
                      <a:r>
                        <a:rPr kumimoji="1" lang="ja-JP" altLang="en-US" sz="1600" dirty="0"/>
                        <a:t>○全体共有（５分）</a:t>
                      </a:r>
                      <a:endParaRPr kumimoji="1" lang="en-US" altLang="ja-JP" sz="1600" dirty="0"/>
                    </a:p>
                  </a:txBody>
                  <a:tcPr anchor="ctr"/>
                </a:tc>
                <a:tc>
                  <a:txBody>
                    <a:bodyPr/>
                    <a:lstStyle/>
                    <a:p>
                      <a:pPr algn="ctr">
                        <a:spcBef>
                          <a:spcPts val="600"/>
                        </a:spcBef>
                      </a:pPr>
                      <a:r>
                        <a:rPr kumimoji="1" lang="ja-JP" altLang="en-US" sz="1600" dirty="0"/>
                        <a:t>１５分</a:t>
                      </a:r>
                      <a:endParaRPr kumimoji="1" lang="en-US" altLang="ja-JP" sz="1600" dirty="0"/>
                    </a:p>
                  </a:txBody>
                  <a:tcPr anchor="ctr"/>
                </a:tc>
                <a:extLst>
                  <a:ext uri="{0D108BD9-81ED-4DB2-BD59-A6C34878D82A}">
                    <a16:rowId xmlns:a16="http://schemas.microsoft.com/office/drawing/2014/main" val="1450700758"/>
                  </a:ext>
                </a:extLst>
              </a:tr>
              <a:tr h="324000">
                <a:tc gridSpan="2">
                  <a:txBody>
                    <a:bodyPr/>
                    <a:lstStyle/>
                    <a:p>
                      <a:pPr algn="r">
                        <a:spcBef>
                          <a:spcPts val="600"/>
                        </a:spcBef>
                      </a:pPr>
                      <a:r>
                        <a:rPr kumimoji="1" lang="ja-JP" altLang="en-US" sz="1600" dirty="0"/>
                        <a:t>合計</a:t>
                      </a:r>
                      <a:endParaRPr kumimoji="1" lang="en-US" altLang="ja-JP" sz="1600" dirty="0"/>
                    </a:p>
                  </a:txBody>
                  <a:tcPr anchor="ctr"/>
                </a:tc>
                <a:tc hMerge="1">
                  <a:txBody>
                    <a:bodyPr/>
                    <a:lstStyle/>
                    <a:p>
                      <a:pPr>
                        <a:spcBef>
                          <a:spcPts val="600"/>
                        </a:spcBef>
                      </a:pPr>
                      <a:endParaRPr kumimoji="1" lang="en-US" altLang="ja-JP" sz="1600" dirty="0"/>
                    </a:p>
                  </a:txBody>
                  <a:tcPr anchor="ctr"/>
                </a:tc>
                <a:tc>
                  <a:txBody>
                    <a:bodyPr/>
                    <a:lstStyle/>
                    <a:p>
                      <a:pPr algn="ctr">
                        <a:spcBef>
                          <a:spcPts val="600"/>
                        </a:spcBef>
                      </a:pPr>
                      <a:r>
                        <a:rPr kumimoji="1" lang="ja-JP" altLang="en-US" sz="1600" dirty="0"/>
                        <a:t>９０分</a:t>
                      </a:r>
                      <a:endParaRPr kumimoji="1" lang="en-US" altLang="ja-JP" sz="1600" dirty="0"/>
                    </a:p>
                  </a:txBody>
                  <a:tcPr anchor="ctr"/>
                </a:tc>
                <a:extLst>
                  <a:ext uri="{0D108BD9-81ED-4DB2-BD59-A6C34878D82A}">
                    <a16:rowId xmlns:a16="http://schemas.microsoft.com/office/drawing/2014/main" val="1343546313"/>
                  </a:ext>
                </a:extLst>
              </a:tr>
            </a:tbl>
          </a:graphicData>
        </a:graphic>
      </p:graphicFrame>
      <p:sp>
        <p:nvSpPr>
          <p:cNvPr id="6" name="テキスト ボックス 5">
            <a:extLst>
              <a:ext uri="{FF2B5EF4-FFF2-40B4-BE49-F238E27FC236}">
                <a16:creationId xmlns:a16="http://schemas.microsoft.com/office/drawing/2014/main" id="{95DF1A1F-46D5-4EBA-1CBB-99A40EB21D4A}"/>
              </a:ext>
            </a:extLst>
          </p:cNvPr>
          <p:cNvSpPr txBox="1"/>
          <p:nvPr/>
        </p:nvSpPr>
        <p:spPr>
          <a:xfrm>
            <a:off x="418281" y="6354769"/>
            <a:ext cx="936000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Segoe UI"/>
                <a:ea typeface="メイリオ"/>
                <a:cs typeface="+mn-cs"/>
              </a:rPr>
              <a:t>※</a:t>
            </a:r>
            <a:r>
              <a:rPr kumimoji="1" lang="ja-JP" altLang="en-US" sz="1600" b="0" i="0" u="none" strike="noStrike" kern="1200" cap="none" spc="0" normalizeH="0" baseline="0" noProof="0" dirty="0">
                <a:ln>
                  <a:noFill/>
                </a:ln>
                <a:solidFill>
                  <a:prstClr val="black"/>
                </a:solidFill>
                <a:effectLst/>
                <a:uLnTx/>
                <a:uFillTx/>
                <a:latin typeface="Segoe UI"/>
                <a:ea typeface="メイリオ"/>
                <a:cs typeface="+mn-cs"/>
              </a:rPr>
              <a:t>９０分の研修を推奨しますが、動画視聴とグループワークを除いた６０分の研修とすることも可能</a:t>
            </a:r>
            <a:endParaRPr kumimoji="1" lang="en-US" altLang="ja-JP" sz="1600" b="0" i="0" u="none" strike="noStrike" kern="1200" cap="none" spc="0" normalizeH="0" baseline="0" noProof="0" dirty="0">
              <a:ln>
                <a:noFill/>
              </a:ln>
              <a:solidFill>
                <a:prstClr val="black"/>
              </a:solidFill>
              <a:effectLst/>
              <a:uLnTx/>
              <a:uFillTx/>
              <a:latin typeface="Segoe UI"/>
              <a:ea typeface="メイリオ"/>
              <a:cs typeface="+mn-cs"/>
            </a:endParaRPr>
          </a:p>
        </p:txBody>
      </p:sp>
      <p:sp>
        <p:nvSpPr>
          <p:cNvPr id="8" name="テキスト ボックス 7">
            <a:extLst>
              <a:ext uri="{FF2B5EF4-FFF2-40B4-BE49-F238E27FC236}">
                <a16:creationId xmlns:a16="http://schemas.microsoft.com/office/drawing/2014/main" id="{0AB16702-0149-D585-9714-8063AC6CAF6D}"/>
              </a:ext>
            </a:extLst>
          </p:cNvPr>
          <p:cNvSpPr txBox="1"/>
          <p:nvPr/>
        </p:nvSpPr>
        <p:spPr>
          <a:xfrm>
            <a:off x="9208613" y="610519"/>
            <a:ext cx="41549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1" dirty="0">
                <a:solidFill>
                  <a:prstClr val="white"/>
                </a:solidFill>
                <a:latin typeface="Segoe UI"/>
                <a:ea typeface="メイリオ"/>
              </a:rPr>
              <a:t>６</a:t>
            </a:r>
            <a:endParaRPr kumimoji="1" lang="ja-JP" altLang="en-US" sz="1800" b="1" i="0" u="none" strike="noStrike" kern="1200" cap="none" spc="0" normalizeH="0" baseline="0" noProof="0" dirty="0">
              <a:ln>
                <a:noFill/>
              </a:ln>
              <a:solidFill>
                <a:prstClr val="white"/>
              </a:solidFill>
              <a:effectLst/>
              <a:uLnTx/>
              <a:uFillTx/>
              <a:latin typeface="Segoe UI"/>
              <a:ea typeface="メイリオ"/>
              <a:cs typeface="+mn-cs"/>
            </a:endParaRPr>
          </a:p>
        </p:txBody>
      </p:sp>
    </p:spTree>
    <p:extLst>
      <p:ext uri="{BB962C8B-B14F-4D97-AF65-F5344CB8AC3E}">
        <p14:creationId xmlns:p14="http://schemas.microsoft.com/office/powerpoint/2010/main" val="38713691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EF142C32-BAE6-A2DB-EF3B-EBEB820CCF14}"/>
              </a:ext>
            </a:extLst>
          </p:cNvPr>
          <p:cNvSpPr/>
          <p:nvPr/>
        </p:nvSpPr>
        <p:spPr>
          <a:xfrm>
            <a:off x="0" y="243064"/>
            <a:ext cx="478172" cy="796954"/>
          </a:xfrm>
          <a:prstGeom prst="rect">
            <a:avLst/>
          </a:prstGeom>
          <a:solidFill>
            <a:srgbClr val="F8A1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3" name="テキスト ボックス 2">
            <a:extLst>
              <a:ext uri="{FF2B5EF4-FFF2-40B4-BE49-F238E27FC236}">
                <a16:creationId xmlns:a16="http://schemas.microsoft.com/office/drawing/2014/main" id="{E86D010B-F0B1-36E9-9643-B9140E13AF45}"/>
              </a:ext>
            </a:extLst>
          </p:cNvPr>
          <p:cNvSpPr txBox="1"/>
          <p:nvPr/>
        </p:nvSpPr>
        <p:spPr>
          <a:xfrm>
            <a:off x="696286" y="516471"/>
            <a:ext cx="686656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F8A10A"/>
                </a:solidFill>
                <a:effectLst/>
                <a:uLnTx/>
                <a:uFillTx/>
                <a:latin typeface="Segoe UI"/>
                <a:ea typeface="メイリオ"/>
                <a:cs typeface="+mn-cs"/>
              </a:rPr>
              <a:t>ファシリテートの留意点</a:t>
            </a:r>
          </a:p>
        </p:txBody>
      </p:sp>
      <p:sp>
        <p:nvSpPr>
          <p:cNvPr id="4" name="楕円 3">
            <a:extLst>
              <a:ext uri="{FF2B5EF4-FFF2-40B4-BE49-F238E27FC236}">
                <a16:creationId xmlns:a16="http://schemas.microsoft.com/office/drawing/2014/main" id="{DC847DEE-C727-B1D4-C966-CF4A92B7A926}"/>
              </a:ext>
            </a:extLst>
          </p:cNvPr>
          <p:cNvSpPr/>
          <p:nvPr/>
        </p:nvSpPr>
        <p:spPr>
          <a:xfrm>
            <a:off x="9137973" y="500018"/>
            <a:ext cx="540000" cy="540000"/>
          </a:xfrm>
          <a:prstGeom prst="ellipse">
            <a:avLst/>
          </a:prstGeom>
          <a:solidFill>
            <a:srgbClr val="F8A1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prstClr val="white"/>
              </a:solidFill>
              <a:effectLst/>
              <a:uLnTx/>
              <a:uFillTx/>
              <a:latin typeface="Segoe UI"/>
              <a:ea typeface="メイリオ" panose="020B0604030504040204" pitchFamily="50" charset="-128"/>
              <a:cs typeface="+mn-cs"/>
            </a:endParaRPr>
          </a:p>
        </p:txBody>
      </p:sp>
      <p:sp>
        <p:nvSpPr>
          <p:cNvPr id="6" name="テキスト ボックス 5">
            <a:extLst>
              <a:ext uri="{FF2B5EF4-FFF2-40B4-BE49-F238E27FC236}">
                <a16:creationId xmlns:a16="http://schemas.microsoft.com/office/drawing/2014/main" id="{DB64D992-7C86-0515-CD9A-1F67C6140A1F}"/>
              </a:ext>
            </a:extLst>
          </p:cNvPr>
          <p:cNvSpPr txBox="1"/>
          <p:nvPr/>
        </p:nvSpPr>
        <p:spPr>
          <a:xfrm>
            <a:off x="388745" y="1388586"/>
            <a:ext cx="9226122" cy="50885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3600"/>
              </a:spcBef>
              <a:spcAft>
                <a:spcPts val="0"/>
              </a:spcAft>
              <a:buClrTx/>
              <a:buSzTx/>
              <a:buFontTx/>
              <a:buNone/>
              <a:tabLst/>
              <a:defRPr/>
            </a:pPr>
            <a:r>
              <a:rPr kumimoji="1" lang="ja-JP" altLang="en-US" b="1" dirty="0">
                <a:solidFill>
                  <a:prstClr val="black"/>
                </a:solidFill>
                <a:latin typeface="Segoe UI"/>
                <a:ea typeface="メイリオ"/>
              </a:rPr>
              <a:t>＜</a:t>
            </a:r>
            <a:r>
              <a:rPr kumimoji="1" lang="ja-JP" altLang="en-US" sz="1800" b="1" i="0" u="none" strike="noStrike" kern="1200" cap="none" spc="0" normalizeH="0" baseline="0" noProof="0" dirty="0">
                <a:ln>
                  <a:noFill/>
                </a:ln>
                <a:solidFill>
                  <a:prstClr val="black"/>
                </a:solidFill>
                <a:effectLst/>
                <a:uLnTx/>
                <a:uFillTx/>
                <a:latin typeface="Segoe UI"/>
                <a:ea typeface="メイリオ"/>
                <a:cs typeface="+mn-cs"/>
              </a:rPr>
              <a:t>受講者の意見の多様性を大切に＞</a:t>
            </a:r>
          </a:p>
          <a:p>
            <a:pPr marL="0" marR="0" lvl="0" indent="0" algn="l" defTabSz="914400" rtl="0" eaLnBrk="1" fontAlgn="auto" latinLnBrk="0" hangingPunct="1">
              <a:lnSpc>
                <a:spcPct val="100000"/>
              </a:lnSpc>
              <a:spcBef>
                <a:spcPts val="120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Segoe UI"/>
                <a:ea typeface="メイリオ"/>
                <a:cs typeface="+mn-cs"/>
              </a:rPr>
              <a:t>○個人ワークやグループワークに決まった正解はありません。</a:t>
            </a:r>
            <a:r>
              <a:rPr kumimoji="1" lang="ja-JP" altLang="en-US" sz="1800" b="0" i="0" u="sng" strike="noStrike" kern="1200" cap="none" spc="0" normalizeH="0" baseline="0" noProof="0" dirty="0">
                <a:ln>
                  <a:noFill/>
                </a:ln>
                <a:solidFill>
                  <a:prstClr val="black"/>
                </a:solidFill>
                <a:effectLst/>
                <a:uLnTx/>
                <a:uFillTx/>
                <a:latin typeface="Segoe UI"/>
                <a:ea typeface="メイリオ"/>
                <a:cs typeface="+mn-cs"/>
              </a:rPr>
              <a:t>受講者が</a:t>
            </a:r>
            <a:r>
              <a:rPr kumimoji="1" lang="ja-JP" altLang="en-US" u="sng" dirty="0">
                <a:solidFill>
                  <a:prstClr val="black"/>
                </a:solidFill>
                <a:latin typeface="Segoe UI"/>
                <a:ea typeface="メイリオ"/>
              </a:rPr>
              <a:t>相手</a:t>
            </a:r>
            <a:r>
              <a:rPr kumimoji="1" lang="ja-JP" altLang="en-US" sz="1800" b="0" i="0" u="sng" strike="noStrike" kern="1200" cap="none" spc="0" normalizeH="0" baseline="0" noProof="0" dirty="0">
                <a:ln>
                  <a:noFill/>
                </a:ln>
                <a:solidFill>
                  <a:prstClr val="black"/>
                </a:solidFill>
                <a:effectLst/>
                <a:uLnTx/>
                <a:uFillTx/>
                <a:latin typeface="Segoe UI"/>
                <a:ea typeface="メイリオ"/>
                <a:cs typeface="+mn-cs"/>
              </a:rPr>
              <a:t>の意見を</a:t>
            </a:r>
            <a:endParaRPr kumimoji="1" lang="en-US" altLang="ja-JP" sz="1800" b="0" i="0" u="sng" strike="noStrike" kern="1200" cap="none" spc="0" normalizeH="0" baseline="0" noProof="0" dirty="0">
              <a:ln>
                <a:noFill/>
              </a:ln>
              <a:solidFill>
                <a:prstClr val="black"/>
              </a:solidFill>
              <a:effectLst/>
              <a:uLnTx/>
              <a:uFillTx/>
              <a:latin typeface="Segoe UI"/>
              <a:ea typeface="メイリオ"/>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dirty="0">
                <a:solidFill>
                  <a:prstClr val="black"/>
                </a:solidFill>
                <a:latin typeface="Segoe UI"/>
                <a:ea typeface="メイリオ"/>
              </a:rPr>
              <a:t>　</a:t>
            </a:r>
            <a:r>
              <a:rPr kumimoji="1" lang="ja-JP" altLang="en-US" sz="1800" b="0" i="0" u="sng" strike="noStrike" kern="1200" cap="none" spc="0" normalizeH="0" baseline="0" noProof="0" dirty="0">
                <a:ln>
                  <a:noFill/>
                </a:ln>
                <a:solidFill>
                  <a:prstClr val="black"/>
                </a:solidFill>
                <a:effectLst/>
                <a:uLnTx/>
                <a:uFillTx/>
                <a:latin typeface="Segoe UI"/>
                <a:ea typeface="メイリオ"/>
                <a:cs typeface="+mn-cs"/>
              </a:rPr>
              <a:t>尊重しながら対話できるように進行</a:t>
            </a:r>
            <a:r>
              <a:rPr kumimoji="1" lang="ja-JP" altLang="en-US" sz="1800" b="0" i="0" u="none" strike="noStrike" kern="1200" cap="none" spc="0" normalizeH="0" baseline="0" noProof="0" dirty="0">
                <a:ln>
                  <a:noFill/>
                </a:ln>
                <a:solidFill>
                  <a:prstClr val="black"/>
                </a:solidFill>
                <a:effectLst/>
                <a:uLnTx/>
                <a:uFillTx/>
                <a:latin typeface="Segoe UI"/>
                <a:ea typeface="メイリオ"/>
                <a:cs typeface="+mn-cs"/>
              </a:rPr>
              <a:t>してください。</a:t>
            </a:r>
          </a:p>
          <a:p>
            <a:pPr marL="0" marR="0" lvl="0" indent="0" algn="l" defTabSz="914400" rtl="0" eaLnBrk="1" fontAlgn="auto" latinLnBrk="0" hangingPunct="1">
              <a:lnSpc>
                <a:spcPct val="100000"/>
              </a:lnSpc>
              <a:spcBef>
                <a:spcPts val="3600"/>
              </a:spcBef>
              <a:spcAft>
                <a:spcPts val="0"/>
              </a:spcAft>
              <a:buClrTx/>
              <a:buSzTx/>
              <a:buFontTx/>
              <a:buNone/>
              <a:tabLst/>
              <a:defRPr/>
            </a:pPr>
            <a:r>
              <a:rPr kumimoji="1" lang="ja-JP" altLang="en-US" b="1" dirty="0">
                <a:solidFill>
                  <a:prstClr val="black"/>
                </a:solidFill>
                <a:latin typeface="Segoe UI"/>
                <a:ea typeface="メイリオ"/>
              </a:rPr>
              <a:t>＜</a:t>
            </a:r>
            <a:r>
              <a:rPr kumimoji="1" lang="ja-JP" altLang="en-US" sz="1800" b="1" i="0" u="none" strike="noStrike" kern="1200" cap="none" spc="0" normalizeH="0" baseline="0" noProof="0" dirty="0">
                <a:ln>
                  <a:noFill/>
                </a:ln>
                <a:solidFill>
                  <a:prstClr val="black"/>
                </a:solidFill>
                <a:effectLst/>
                <a:uLnTx/>
                <a:uFillTx/>
                <a:latin typeface="Segoe UI"/>
                <a:ea typeface="メイリオ"/>
                <a:cs typeface="+mn-cs"/>
              </a:rPr>
              <a:t>許されない意見には柔軟に対応＞</a:t>
            </a:r>
          </a:p>
          <a:p>
            <a:pPr marL="0" marR="0" lvl="0" indent="0" algn="l" defTabSz="914400" rtl="0" eaLnBrk="1" fontAlgn="auto" latinLnBrk="0" hangingPunct="1">
              <a:lnSpc>
                <a:spcPct val="100000"/>
              </a:lnSpc>
              <a:spcBef>
                <a:spcPts val="120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Segoe UI"/>
                <a:ea typeface="メイリオ"/>
                <a:cs typeface="+mn-cs"/>
              </a:rPr>
              <a:t>○「別の意見がある方はおられますか？」「他の受講者の考えも聞いてみましょう。」</a:t>
            </a:r>
            <a:endParaRPr kumimoji="1" lang="en-US" altLang="ja-JP" sz="1800" b="0" i="0" u="none" strike="noStrike" kern="1200" cap="none" spc="0" normalizeH="0" baseline="0" noProof="0" dirty="0">
              <a:ln>
                <a:noFill/>
              </a:ln>
              <a:solidFill>
                <a:prstClr val="black"/>
              </a:solidFill>
              <a:effectLst/>
              <a:uLnTx/>
              <a:uFillTx/>
              <a:latin typeface="Segoe UI"/>
              <a:ea typeface="メイリオ"/>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dirty="0">
                <a:solidFill>
                  <a:prstClr val="black"/>
                </a:solidFill>
                <a:latin typeface="Segoe UI"/>
                <a:ea typeface="メイリオ"/>
              </a:rPr>
              <a:t>　等と言って、</a:t>
            </a:r>
            <a:r>
              <a:rPr kumimoji="1" lang="ja-JP" altLang="en-US" sz="1800" b="0" i="0" u="sng" strike="noStrike" kern="1200" cap="none" spc="0" normalizeH="0" baseline="0" noProof="0" dirty="0">
                <a:ln>
                  <a:noFill/>
                </a:ln>
                <a:solidFill>
                  <a:prstClr val="black"/>
                </a:solidFill>
                <a:effectLst/>
                <a:uLnTx/>
                <a:uFillTx/>
                <a:latin typeface="Segoe UI"/>
                <a:ea typeface="メイリオ"/>
                <a:cs typeface="+mn-cs"/>
              </a:rPr>
              <a:t>受講者全員を議論に巻き込んでいく</a:t>
            </a:r>
            <a:r>
              <a:rPr kumimoji="1" lang="ja-JP" altLang="en-US" sz="1800" b="0" i="0" strike="noStrike" kern="1200" cap="none" spc="0" normalizeH="0" baseline="0" noProof="0" dirty="0">
                <a:ln>
                  <a:noFill/>
                </a:ln>
                <a:solidFill>
                  <a:prstClr val="black"/>
                </a:solidFill>
                <a:effectLst/>
                <a:uLnTx/>
                <a:uFillTx/>
                <a:latin typeface="Segoe UI"/>
                <a:ea typeface="メイリオ"/>
                <a:cs typeface="+mn-cs"/>
              </a:rPr>
              <a:t>方法をお勧め</a:t>
            </a:r>
            <a:r>
              <a:rPr kumimoji="1" lang="ja-JP" altLang="en-US" sz="1800" b="0" i="0" u="none" strike="noStrike" kern="1200" cap="none" spc="0" normalizeH="0" baseline="0" noProof="0" dirty="0">
                <a:ln>
                  <a:noFill/>
                </a:ln>
                <a:solidFill>
                  <a:prstClr val="black"/>
                </a:solidFill>
                <a:effectLst/>
                <a:uLnTx/>
                <a:uFillTx/>
                <a:latin typeface="Segoe UI"/>
                <a:ea typeface="メイリオ"/>
                <a:cs typeface="+mn-cs"/>
              </a:rPr>
              <a:t>します。</a:t>
            </a:r>
          </a:p>
          <a:p>
            <a:pPr marL="0" marR="0" lvl="0" indent="0" algn="l" defTabSz="914400" rtl="0" eaLnBrk="1" fontAlgn="auto" latinLnBrk="0" hangingPunct="1">
              <a:lnSpc>
                <a:spcPct val="100000"/>
              </a:lnSpc>
              <a:spcBef>
                <a:spcPts val="1800"/>
              </a:spcBef>
              <a:spcAft>
                <a:spcPts val="0"/>
              </a:spcAft>
              <a:buClrTx/>
              <a:buSzTx/>
              <a:buFontTx/>
              <a:buNone/>
              <a:tabLst/>
              <a:defRPr/>
            </a:pPr>
            <a:r>
              <a:rPr kumimoji="1" lang="ja-JP" altLang="en-US" sz="1800" b="0" i="0" strike="noStrike" kern="1200" cap="none" spc="0" normalizeH="0" baseline="0" noProof="0" dirty="0">
                <a:ln>
                  <a:noFill/>
                </a:ln>
                <a:solidFill>
                  <a:prstClr val="black"/>
                </a:solidFill>
                <a:effectLst/>
                <a:uLnTx/>
                <a:uFillTx/>
                <a:latin typeface="Segoe UI"/>
                <a:ea typeface="メイリオ"/>
                <a:cs typeface="+mn-cs"/>
              </a:rPr>
              <a:t>　</a:t>
            </a:r>
            <a:r>
              <a:rPr kumimoji="1" lang="en-US" altLang="ja-JP" sz="1800" b="0" i="0" strike="noStrike" kern="1200" cap="none" spc="0" normalizeH="0" baseline="0" noProof="0" dirty="0">
                <a:ln>
                  <a:noFill/>
                </a:ln>
                <a:solidFill>
                  <a:prstClr val="black"/>
                </a:solidFill>
                <a:effectLst/>
                <a:uLnTx/>
                <a:uFillTx/>
                <a:latin typeface="Segoe UI"/>
                <a:ea typeface="メイリオ"/>
                <a:cs typeface="+mn-cs"/>
              </a:rPr>
              <a:t>【</a:t>
            </a:r>
            <a:r>
              <a:rPr kumimoji="1" lang="ja-JP" altLang="en-US" sz="1800" b="0" i="0" strike="noStrike" kern="1200" cap="none" spc="0" normalizeH="0" baseline="0" noProof="0" dirty="0">
                <a:ln>
                  <a:noFill/>
                </a:ln>
                <a:solidFill>
                  <a:prstClr val="black"/>
                </a:solidFill>
                <a:effectLst/>
                <a:uLnTx/>
                <a:uFillTx/>
                <a:latin typeface="Segoe UI"/>
                <a:ea typeface="メイリオ"/>
                <a:cs typeface="+mn-cs"/>
              </a:rPr>
              <a:t>許されない意見（例）</a:t>
            </a:r>
            <a:r>
              <a:rPr kumimoji="1" lang="en-US" altLang="ja-JP" sz="1800" b="0" i="0" strike="noStrike" kern="1200" cap="none" spc="0" normalizeH="0" baseline="0" noProof="0" dirty="0">
                <a:ln>
                  <a:noFill/>
                </a:ln>
                <a:solidFill>
                  <a:prstClr val="black"/>
                </a:solidFill>
                <a:effectLst/>
                <a:uLnTx/>
                <a:uFillTx/>
                <a:latin typeface="Segoe UI"/>
                <a:ea typeface="メイリオ"/>
                <a:cs typeface="+mn-cs"/>
              </a:rPr>
              <a:t>】</a:t>
            </a:r>
            <a:endParaRPr kumimoji="1" lang="ja-JP" altLang="en-US" sz="1800" b="0" i="0" strike="noStrike" kern="1200" cap="none" spc="0" normalizeH="0" baseline="0" noProof="0" dirty="0">
              <a:ln>
                <a:noFill/>
              </a:ln>
              <a:solidFill>
                <a:prstClr val="black"/>
              </a:solidFill>
              <a:effectLst/>
              <a:uLnTx/>
              <a:uFillTx/>
              <a:latin typeface="Segoe UI"/>
              <a:ea typeface="メイリオ"/>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Segoe UI"/>
                <a:ea typeface="メイリオ"/>
                <a:cs typeface="+mn-cs"/>
              </a:rPr>
              <a:t>　　・受講者やロールプレイの登場人物の人格を否定するような発言</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Segoe UI"/>
                <a:ea typeface="メイリオ"/>
                <a:cs typeface="+mn-cs"/>
              </a:rPr>
              <a:t>　　・他の受講者の意見を正面から否定するような発言</a:t>
            </a:r>
          </a:p>
          <a:p>
            <a:pPr marL="0" marR="0" lvl="0" indent="0" algn="l" defTabSz="914400" rtl="0" eaLnBrk="1" fontAlgn="auto" latinLnBrk="0" hangingPunct="1">
              <a:lnSpc>
                <a:spcPct val="100000"/>
              </a:lnSpc>
              <a:spcBef>
                <a:spcPts val="3600"/>
              </a:spcBef>
              <a:spcAft>
                <a:spcPts val="0"/>
              </a:spcAft>
              <a:buClrTx/>
              <a:buSzTx/>
              <a:buFontTx/>
              <a:buNone/>
              <a:tabLst/>
              <a:defRPr/>
            </a:pPr>
            <a:r>
              <a:rPr kumimoji="1" lang="ja-JP" altLang="en-US" b="1" dirty="0">
                <a:solidFill>
                  <a:prstClr val="black"/>
                </a:solidFill>
                <a:latin typeface="Segoe UI"/>
                <a:ea typeface="メイリオ"/>
              </a:rPr>
              <a:t>＜</a:t>
            </a:r>
            <a:r>
              <a:rPr kumimoji="1" lang="ja-JP" altLang="en-US" sz="1800" b="1" i="0" u="none" strike="noStrike" kern="1200" cap="none" spc="0" normalizeH="0" baseline="0" noProof="0" dirty="0">
                <a:ln>
                  <a:noFill/>
                </a:ln>
                <a:solidFill>
                  <a:prstClr val="black"/>
                </a:solidFill>
                <a:effectLst/>
                <a:uLnTx/>
                <a:uFillTx/>
                <a:latin typeface="Segoe UI"/>
                <a:ea typeface="メイリオ"/>
                <a:cs typeface="+mn-cs"/>
              </a:rPr>
              <a:t>受講者とファシリテーターによる１対１の議論は</a:t>
            </a:r>
            <a:r>
              <a:rPr kumimoji="1" lang="ja-JP" altLang="en-US" b="1" dirty="0">
                <a:solidFill>
                  <a:prstClr val="black"/>
                </a:solidFill>
                <a:latin typeface="Segoe UI"/>
                <a:ea typeface="メイリオ"/>
              </a:rPr>
              <a:t>避ける</a:t>
            </a:r>
            <a:r>
              <a:rPr kumimoji="1" lang="ja-JP" altLang="en-US" sz="1800" b="1" i="0" u="none" strike="noStrike" kern="1200" cap="none" spc="0" normalizeH="0" baseline="0" noProof="0" dirty="0">
                <a:ln>
                  <a:noFill/>
                </a:ln>
                <a:solidFill>
                  <a:prstClr val="black"/>
                </a:solidFill>
                <a:effectLst/>
                <a:uLnTx/>
                <a:uFillTx/>
                <a:latin typeface="Segoe UI"/>
                <a:ea typeface="メイリオ"/>
                <a:cs typeface="+mn-cs"/>
              </a:rPr>
              <a:t>＞</a:t>
            </a:r>
          </a:p>
          <a:p>
            <a:pPr marL="0" marR="0" lvl="0" indent="0" algn="l" defTabSz="914400" rtl="0" eaLnBrk="1" fontAlgn="auto" latinLnBrk="0" hangingPunct="1">
              <a:lnSpc>
                <a:spcPct val="100000"/>
              </a:lnSpc>
              <a:spcBef>
                <a:spcPts val="120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Segoe UI"/>
                <a:ea typeface="メイリオ"/>
                <a:cs typeface="+mn-cs"/>
              </a:rPr>
              <a:t>○会場の空気が悪くなりますし、他の受講者が放置されてしまいます。</a:t>
            </a:r>
          </a:p>
        </p:txBody>
      </p:sp>
      <p:sp>
        <p:nvSpPr>
          <p:cNvPr id="7" name="テキスト ボックス 6">
            <a:extLst>
              <a:ext uri="{FF2B5EF4-FFF2-40B4-BE49-F238E27FC236}">
                <a16:creationId xmlns:a16="http://schemas.microsoft.com/office/drawing/2014/main" id="{6E875A1E-C97D-FE0B-2378-B3ACBA2F9064}"/>
              </a:ext>
            </a:extLst>
          </p:cNvPr>
          <p:cNvSpPr txBox="1"/>
          <p:nvPr/>
        </p:nvSpPr>
        <p:spPr>
          <a:xfrm>
            <a:off x="9208613" y="610519"/>
            <a:ext cx="41549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1" dirty="0">
                <a:solidFill>
                  <a:prstClr val="white"/>
                </a:solidFill>
                <a:latin typeface="Segoe UI"/>
                <a:ea typeface="メイリオ"/>
              </a:rPr>
              <a:t>７</a:t>
            </a:r>
            <a:endParaRPr kumimoji="1" lang="ja-JP" altLang="en-US" sz="1800" b="1" i="0" u="none" strike="noStrike" kern="1200" cap="none" spc="0" normalizeH="0" baseline="0" noProof="0" dirty="0">
              <a:ln>
                <a:noFill/>
              </a:ln>
              <a:solidFill>
                <a:prstClr val="white"/>
              </a:solidFill>
              <a:effectLst/>
              <a:uLnTx/>
              <a:uFillTx/>
              <a:latin typeface="Segoe UI"/>
              <a:ea typeface="メイリオ"/>
              <a:cs typeface="+mn-cs"/>
            </a:endParaRPr>
          </a:p>
        </p:txBody>
      </p:sp>
    </p:spTree>
    <p:extLst>
      <p:ext uri="{BB962C8B-B14F-4D97-AF65-F5344CB8AC3E}">
        <p14:creationId xmlns:p14="http://schemas.microsoft.com/office/powerpoint/2010/main" val="398379240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ユーザー定義 1">
      <a:majorFont>
        <a:latin typeface="Segoe UI"/>
        <a:ea typeface="メイリオ"/>
        <a:cs typeface=""/>
      </a:majorFont>
      <a:minorFont>
        <a:latin typeface="Segoe UI"/>
        <a:ea typeface="メイリオ"/>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Words>3428</Words>
  <PresentationFormat>A4 210 x 297 mm</PresentationFormat>
  <Paragraphs>339</Paragraphs>
  <Slides>32</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3</vt:i4>
      </vt:variant>
      <vt:variant>
        <vt:lpstr>スライド タイトル</vt:lpstr>
      </vt:variant>
      <vt:variant>
        <vt:i4>32</vt:i4>
      </vt:variant>
    </vt:vector>
  </HeadingPairs>
  <TitlesOfParts>
    <vt:vector size="41" baseType="lpstr">
      <vt:lpstr>Noto Sans JP</vt:lpstr>
      <vt:lpstr>メイリオ</vt:lpstr>
      <vt:lpstr>Arial</vt:lpstr>
      <vt:lpstr>Calibri</vt:lpstr>
      <vt:lpstr>Calibri Light</vt:lpstr>
      <vt:lpstr>Segoe UI</vt:lpstr>
      <vt:lpstr>Office テーマ</vt:lpstr>
      <vt:lpstr>1_Office テーマ</vt:lpstr>
      <vt:lpstr>2_Office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xsi="http://www.w3.org/2001/XMLSchema-instance"/>
</file>