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ms-powerpoint.changesinfo+xml" PartName="/ppt/changesInfos/changesInfo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7" r:id="rId3"/>
    <p:sldId id="405" r:id="rId4"/>
    <p:sldId id="398" r:id="rId5"/>
    <p:sldId id="258" r:id="rId6"/>
    <p:sldId id="256" r:id="rId7"/>
    <p:sldId id="411" r:id="rId8"/>
    <p:sldId id="413" r:id="rId9"/>
    <p:sldId id="365" r:id="rId10"/>
    <p:sldId id="414" r:id="rId11"/>
    <p:sldId id="399" r:id="rId12"/>
    <p:sldId id="390" r:id="rId13"/>
    <p:sldId id="406" r:id="rId14"/>
    <p:sldId id="407" r:id="rId15"/>
    <p:sldId id="394" r:id="rId16"/>
    <p:sldId id="408" r:id="rId17"/>
    <p:sldId id="403" r:id="rId18"/>
    <p:sldId id="409" r:id="rId19"/>
    <p:sldId id="386" r:id="rId20"/>
    <p:sldId id="263" r:id="rId21"/>
    <p:sldId id="400" r:id="rId22"/>
    <p:sldId id="396" r:id="rId23"/>
    <p:sldId id="412" r:id="rId24"/>
    <p:sldId id="419" r:id="rId25"/>
    <p:sldId id="410" r:id="rId26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10A"/>
    <a:srgbClr val="FFF5D7"/>
    <a:srgbClr val="FFF4CE"/>
    <a:srgbClr val="FFFFFF"/>
    <a:srgbClr val="F6C09B"/>
    <a:srgbClr val="FF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8.xml" Type="http://schemas.openxmlformats.org/officeDocument/2006/relationships/slide"/><Relationship Id="rId21" Target="slides/slide19.xml" Type="http://schemas.openxmlformats.org/officeDocument/2006/relationships/slide"/><Relationship Id="rId22" Target="slides/slide20.xml" Type="http://schemas.openxmlformats.org/officeDocument/2006/relationships/slide"/><Relationship Id="rId23" Target="slides/slide21.xml" Type="http://schemas.openxmlformats.org/officeDocument/2006/relationships/slide"/><Relationship Id="rId24" Target="slides/slide22.xml" Type="http://schemas.openxmlformats.org/officeDocument/2006/relationships/slide"/><Relationship Id="rId25" Target="slides/slide23.xml" Type="http://schemas.openxmlformats.org/officeDocument/2006/relationships/slide"/><Relationship Id="rId26" Target="slides/slide24.xml" Type="http://schemas.openxmlformats.org/officeDocument/2006/relationships/slide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slides/slide1.xml" Type="http://schemas.openxmlformats.org/officeDocument/2006/relationships/slide"/><Relationship Id="rId30" Target="tableStyles.xml" Type="http://schemas.openxmlformats.org/officeDocument/2006/relationships/tableStyles"/><Relationship Id="rId31" Target="changesInfos/changesInfo1.xml" Type="http://schemas.microsoft.com/office/2016/11/relationships/changesInfo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鈴木 栄之心(suzuki-einoshin.cq3)" userId="59b9bc30-94fb-4888-9603-60f735782ef0" providerId="ADAL" clId="{263773C6-2991-4FFD-8B08-98E5D02660AA}"/>
    <pc:docChg chg="undo redo custSel addSld delSld modSld sldOrd">
      <pc:chgData name="鈴木 栄之心(suzuki-einoshin.cq3)" userId="59b9bc30-94fb-4888-9603-60f735782ef0" providerId="ADAL" clId="{263773C6-2991-4FFD-8B08-98E5D02660AA}" dt="2024-12-20T06:20:23.235" v="4297" actId="20577"/>
      <pc:docMkLst>
        <pc:docMk/>
      </pc:docMkLst>
      <pc:sldChg chg="modSp mod">
        <pc:chgData name="鈴木 栄之心(suzuki-einoshin.cq3)" userId="59b9bc30-94fb-4888-9603-60f735782ef0" providerId="ADAL" clId="{263773C6-2991-4FFD-8B08-98E5D02660AA}" dt="2024-12-13T09:14:12.122" v="358" actId="20577"/>
        <pc:sldMkLst>
          <pc:docMk/>
          <pc:sldMk cId="3238956411" sldId="278"/>
        </pc:sldMkLst>
        <pc:spChg chg="mod">
          <ac:chgData name="鈴木 栄之心(suzuki-einoshin.cq3)" userId="59b9bc30-94fb-4888-9603-60f735782ef0" providerId="ADAL" clId="{263773C6-2991-4FFD-8B08-98E5D02660AA}" dt="2024-12-13T09:14:12.122" v="358" actId="20577"/>
          <ac:spMkLst>
            <pc:docMk/>
            <pc:sldMk cId="3238956411" sldId="278"/>
            <ac:spMk id="13" creationId="{60AC57A0-0860-86F0-90DA-EF04B39D3E26}"/>
          </ac:spMkLst>
        </pc:spChg>
      </pc:sldChg>
      <pc:sldChg chg="modSp mod">
        <pc:chgData name="鈴木 栄之心(suzuki-einoshin.cq3)" userId="59b9bc30-94fb-4888-9603-60f735782ef0" providerId="ADAL" clId="{263773C6-2991-4FFD-8B08-98E5D02660AA}" dt="2024-12-19T10:04:17.309" v="2489" actId="20577"/>
        <pc:sldMkLst>
          <pc:docMk/>
          <pc:sldMk cId="1875357658" sldId="316"/>
        </pc:sldMkLst>
        <pc:spChg chg="mod">
          <ac:chgData name="鈴木 栄之心(suzuki-einoshin.cq3)" userId="59b9bc30-94fb-4888-9603-60f735782ef0" providerId="ADAL" clId="{263773C6-2991-4FFD-8B08-98E5D02660AA}" dt="2024-12-19T10:04:17.309" v="2489" actId="20577"/>
          <ac:spMkLst>
            <pc:docMk/>
            <pc:sldMk cId="1875357658" sldId="316"/>
            <ac:spMk id="2" creationId="{0A35D5F2-F57E-4939-F5C1-B8E3F931AE72}"/>
          </ac:spMkLst>
        </pc:spChg>
      </pc:sldChg>
      <pc:sldChg chg="modSp mod">
        <pc:chgData name="鈴木 栄之心(suzuki-einoshin.cq3)" userId="59b9bc30-94fb-4888-9603-60f735782ef0" providerId="ADAL" clId="{263773C6-2991-4FFD-8B08-98E5D02660AA}" dt="2024-12-20T04:28:47.253" v="4073"/>
        <pc:sldMkLst>
          <pc:docMk/>
          <pc:sldMk cId="2178592666" sldId="365"/>
        </pc:sldMkLst>
        <pc:spChg chg="mod">
          <ac:chgData name="鈴木 栄之心(suzuki-einoshin.cq3)" userId="59b9bc30-94fb-4888-9603-60f735782ef0" providerId="ADAL" clId="{263773C6-2991-4FFD-8B08-98E5D02660AA}" dt="2024-12-14T06:46:29.712" v="2264" actId="20577"/>
          <ac:spMkLst>
            <pc:docMk/>
            <pc:sldMk cId="2178592666" sldId="365"/>
            <ac:spMk id="10" creationId="{FE5B29CD-F517-3BE5-15B5-89149D0B6934}"/>
          </ac:spMkLst>
        </pc:spChg>
        <pc:spChg chg="mod">
          <ac:chgData name="鈴木 栄之心(suzuki-einoshin.cq3)" userId="59b9bc30-94fb-4888-9603-60f735782ef0" providerId="ADAL" clId="{263773C6-2991-4FFD-8B08-98E5D02660AA}" dt="2024-12-20T04:28:47.253" v="4073"/>
          <ac:spMkLst>
            <pc:docMk/>
            <pc:sldMk cId="2178592666" sldId="365"/>
            <ac:spMk id="16" creationId="{E492D691-4495-CB87-F777-1B15D8824F56}"/>
          </ac:spMkLst>
        </pc:spChg>
      </pc:sldChg>
      <pc:sldChg chg="addSp delSp modSp mod">
        <pc:chgData name="鈴木 栄之心(suzuki-einoshin.cq3)" userId="59b9bc30-94fb-4888-9603-60f735782ef0" providerId="ADAL" clId="{263773C6-2991-4FFD-8B08-98E5D02660AA}" dt="2024-12-20T01:30:05.456" v="2717"/>
        <pc:sldMkLst>
          <pc:docMk/>
          <pc:sldMk cId="2936544159" sldId="386"/>
        </pc:sldMkLst>
        <pc:spChg chg="add mod">
          <ac:chgData name="鈴木 栄之心(suzuki-einoshin.cq3)" userId="59b9bc30-94fb-4888-9603-60f735782ef0" providerId="ADAL" clId="{263773C6-2991-4FFD-8B08-98E5D02660AA}" dt="2024-12-13T10:41:46.025" v="1849"/>
          <ac:spMkLst>
            <pc:docMk/>
            <pc:sldMk cId="2936544159" sldId="386"/>
            <ac:spMk id="5" creationId="{2BD14BF5-40B6-3036-2DA1-BC7812DD4A54}"/>
          </ac:spMkLst>
        </pc:spChg>
        <pc:spChg chg="mod">
          <ac:chgData name="鈴木 栄之心(suzuki-einoshin.cq3)" userId="59b9bc30-94fb-4888-9603-60f735782ef0" providerId="ADAL" clId="{263773C6-2991-4FFD-8B08-98E5D02660AA}" dt="2024-12-20T01:30:02.071" v="2705"/>
          <ac:spMkLst>
            <pc:docMk/>
            <pc:sldMk cId="2936544159" sldId="386"/>
            <ac:spMk id="6" creationId="{71BA5DCB-9E8D-788E-5523-72E7ADF83AEA}"/>
          </ac:spMkLst>
        </pc:spChg>
        <pc:spChg chg="mod">
          <ac:chgData name="鈴木 栄之心(suzuki-einoshin.cq3)" userId="59b9bc30-94fb-4888-9603-60f735782ef0" providerId="ADAL" clId="{263773C6-2991-4FFD-8B08-98E5D02660AA}" dt="2024-12-20T01:29:58.169" v="2693"/>
          <ac:spMkLst>
            <pc:docMk/>
            <pc:sldMk cId="2936544159" sldId="386"/>
            <ac:spMk id="9" creationId="{50080AB1-5087-C231-0184-02CAF82D32B4}"/>
          </ac:spMkLst>
        </pc:spChg>
        <pc:spChg chg="del">
          <ac:chgData name="鈴木 栄之心(suzuki-einoshin.cq3)" userId="59b9bc30-94fb-4888-9603-60f735782ef0" providerId="ADAL" clId="{263773C6-2991-4FFD-8B08-98E5D02660AA}" dt="2024-12-13T10:41:44.270" v="1848" actId="478"/>
          <ac:spMkLst>
            <pc:docMk/>
            <pc:sldMk cId="2936544159" sldId="386"/>
            <ac:spMk id="10" creationId="{CA274D6E-3419-B486-5738-CCA7C135D6A9}"/>
          </ac:spMkLst>
        </pc:spChg>
        <pc:spChg chg="add mod">
          <ac:chgData name="鈴木 栄之心(suzuki-einoshin.cq3)" userId="59b9bc30-94fb-4888-9603-60f735782ef0" providerId="ADAL" clId="{263773C6-2991-4FFD-8B08-98E5D02660AA}" dt="2024-12-20T01:30:05.456" v="2717"/>
          <ac:spMkLst>
            <pc:docMk/>
            <pc:sldMk cId="2936544159" sldId="386"/>
            <ac:spMk id="14" creationId="{AEEA000A-E33C-28C8-E400-50C4ED62F832}"/>
          </ac:spMkLst>
        </pc:spChg>
        <pc:spChg chg="del mod">
          <ac:chgData name="鈴木 栄之心(suzuki-einoshin.cq3)" userId="59b9bc30-94fb-4888-9603-60f735782ef0" providerId="ADAL" clId="{263773C6-2991-4FFD-8B08-98E5D02660AA}" dt="2024-12-13T10:41:20.904" v="1846" actId="478"/>
          <ac:spMkLst>
            <pc:docMk/>
            <pc:sldMk cId="2936544159" sldId="386"/>
            <ac:spMk id="18" creationId="{D6200DE9-293E-17AF-7549-72CC62E299AE}"/>
          </ac:spMkLst>
        </pc:spChg>
        <pc:spChg chg="del">
          <ac:chgData name="鈴木 栄之心(suzuki-einoshin.cq3)" userId="59b9bc30-94fb-4888-9603-60f735782ef0" providerId="ADAL" clId="{263773C6-2991-4FFD-8B08-98E5D02660AA}" dt="2024-12-13T10:41:28.367" v="1847" actId="478"/>
          <ac:spMkLst>
            <pc:docMk/>
            <pc:sldMk cId="2936544159" sldId="386"/>
            <ac:spMk id="22" creationId="{DC26B2B6-DD27-90B6-BADD-6F0FF7A010BB}"/>
          </ac:spMkLst>
        </pc:spChg>
        <pc:picChg chg="del mod">
          <ac:chgData name="鈴木 栄之心(suzuki-einoshin.cq3)" userId="59b9bc30-94fb-4888-9603-60f735782ef0" providerId="ADAL" clId="{263773C6-2991-4FFD-8B08-98E5D02660AA}" dt="2024-12-13T10:43:42.057" v="1893" actId="478"/>
          <ac:picMkLst>
            <pc:docMk/>
            <pc:sldMk cId="2936544159" sldId="386"/>
            <ac:picMk id="8" creationId="{E2FCE02F-F293-7F97-DA84-8A6C1593FBD2}"/>
          </ac:picMkLst>
        </pc:picChg>
        <pc:picChg chg="del mod">
          <ac:chgData name="鈴木 栄之心(suzuki-einoshin.cq3)" userId="59b9bc30-94fb-4888-9603-60f735782ef0" providerId="ADAL" clId="{263773C6-2991-4FFD-8B08-98E5D02660AA}" dt="2024-12-13T10:43:45.136" v="1895" actId="478"/>
          <ac:picMkLst>
            <pc:docMk/>
            <pc:sldMk cId="2936544159" sldId="386"/>
            <ac:picMk id="11" creationId="{75A77760-49E8-AEB4-64C5-BA314D20A9D8}"/>
          </ac:picMkLst>
        </pc:picChg>
        <pc:picChg chg="add del mod">
          <ac:chgData name="鈴木 栄之心(suzuki-einoshin.cq3)" userId="59b9bc30-94fb-4888-9603-60f735782ef0" providerId="ADAL" clId="{263773C6-2991-4FFD-8B08-98E5D02660AA}" dt="2024-12-13T10:43:41.251" v="1892" actId="478"/>
          <ac:picMkLst>
            <pc:docMk/>
            <pc:sldMk cId="2936544159" sldId="386"/>
            <ac:picMk id="12" creationId="{B663AD9C-E9F1-05D8-6DE0-9483B9177667}"/>
          </ac:picMkLst>
        </pc:picChg>
        <pc:picChg chg="add mod">
          <ac:chgData name="鈴木 栄之心(suzuki-einoshin.cq3)" userId="59b9bc30-94fb-4888-9603-60f735782ef0" providerId="ADAL" clId="{263773C6-2991-4FFD-8B08-98E5D02660AA}" dt="2024-12-13T10:45:31.822" v="1940" actId="1037"/>
          <ac:picMkLst>
            <pc:docMk/>
            <pc:sldMk cId="2936544159" sldId="386"/>
            <ac:picMk id="13" creationId="{73C820D1-F8AB-7EFC-FFF3-EEB14441C2B1}"/>
          </ac:picMkLst>
        </pc:picChg>
        <pc:picChg chg="add del mod">
          <ac:chgData name="鈴木 栄之心(suzuki-einoshin.cq3)" userId="59b9bc30-94fb-4888-9603-60f735782ef0" providerId="ADAL" clId="{263773C6-2991-4FFD-8B08-98E5D02660AA}" dt="2024-12-13T10:45:20.070" v="1929" actId="478"/>
          <ac:picMkLst>
            <pc:docMk/>
            <pc:sldMk cId="2936544159" sldId="386"/>
            <ac:picMk id="15" creationId="{359CDE3C-CE79-5800-F615-584679D79556}"/>
          </ac:picMkLst>
        </pc:picChg>
        <pc:picChg chg="add del mod">
          <ac:chgData name="鈴木 栄之心(suzuki-einoshin.cq3)" userId="59b9bc30-94fb-4888-9603-60f735782ef0" providerId="ADAL" clId="{263773C6-2991-4FFD-8B08-98E5D02660AA}" dt="2024-12-13T10:45:14.363" v="1925" actId="478"/>
          <ac:picMkLst>
            <pc:docMk/>
            <pc:sldMk cId="2936544159" sldId="386"/>
            <ac:picMk id="16" creationId="{AB807455-D312-BF68-5B8B-EFB4802FD24D}"/>
          </ac:picMkLst>
        </pc:picChg>
        <pc:picChg chg="add mod">
          <ac:chgData name="鈴木 栄之心(suzuki-einoshin.cq3)" userId="59b9bc30-94fb-4888-9603-60f735782ef0" providerId="ADAL" clId="{263773C6-2991-4FFD-8B08-98E5D02660AA}" dt="2024-12-13T10:45:31.822" v="1940" actId="1037"/>
          <ac:picMkLst>
            <pc:docMk/>
            <pc:sldMk cId="2936544159" sldId="386"/>
            <ac:picMk id="17" creationId="{BA7604D4-7A16-A747-89F7-D22EA3522D1B}"/>
          </ac:picMkLst>
        </pc:picChg>
      </pc:sldChg>
      <pc:sldChg chg="addSp delSp modSp mod">
        <pc:chgData name="鈴木 栄之心(suzuki-einoshin.cq3)" userId="59b9bc30-94fb-4888-9603-60f735782ef0" providerId="ADAL" clId="{263773C6-2991-4FFD-8B08-98E5D02660AA}" dt="2024-12-14T06:47:56.225" v="2282"/>
        <pc:sldMkLst>
          <pc:docMk/>
          <pc:sldMk cId="1050582074" sldId="390"/>
        </pc:sldMkLst>
        <pc:spChg chg="mod">
          <ac:chgData name="鈴木 栄之心(suzuki-einoshin.cq3)" userId="59b9bc30-94fb-4888-9603-60f735782ef0" providerId="ADAL" clId="{263773C6-2991-4FFD-8B08-98E5D02660AA}" dt="2024-12-13T08:35:51.961" v="5" actId="20577"/>
          <ac:spMkLst>
            <pc:docMk/>
            <pc:sldMk cId="1050582074" sldId="390"/>
            <ac:spMk id="3" creationId="{45268F08-845E-9DEC-9581-28797E463330}"/>
          </ac:spMkLst>
        </pc:spChg>
        <pc:spChg chg="mod">
          <ac:chgData name="鈴木 栄之心(suzuki-einoshin.cq3)" userId="59b9bc30-94fb-4888-9603-60f735782ef0" providerId="ADAL" clId="{263773C6-2991-4FFD-8B08-98E5D02660AA}" dt="2024-12-13T08:36:02.514" v="16"/>
          <ac:spMkLst>
            <pc:docMk/>
            <pc:sldMk cId="1050582074" sldId="390"/>
            <ac:spMk id="7" creationId="{F8C9787C-4EF7-89F9-D2F3-A0CD1B202538}"/>
          </ac:spMkLst>
        </pc:spChg>
        <pc:spChg chg="mod">
          <ac:chgData name="鈴木 栄之心(suzuki-einoshin.cq3)" userId="59b9bc30-94fb-4888-9603-60f735782ef0" providerId="ADAL" clId="{263773C6-2991-4FFD-8B08-98E5D02660AA}" dt="2024-12-13T09:56:30.513" v="776"/>
          <ac:spMkLst>
            <pc:docMk/>
            <pc:sldMk cId="1050582074" sldId="390"/>
            <ac:spMk id="9" creationId="{20AAE2BD-5442-D577-FD32-D43BF7DC8BC6}"/>
          </ac:spMkLst>
        </pc:spChg>
        <pc:spChg chg="mod topLvl">
          <ac:chgData name="鈴木 栄之心(suzuki-einoshin.cq3)" userId="59b9bc30-94fb-4888-9603-60f735782ef0" providerId="ADAL" clId="{263773C6-2991-4FFD-8B08-98E5D02660AA}" dt="2024-12-14T06:47:56.225" v="2282"/>
          <ac:spMkLst>
            <pc:docMk/>
            <pc:sldMk cId="1050582074" sldId="390"/>
            <ac:spMk id="12" creationId="{43C00D66-2696-0BD8-F050-A055D7C2DA2F}"/>
          </ac:spMkLst>
        </pc:spChg>
        <pc:spChg chg="mod topLvl">
          <ac:chgData name="鈴木 栄之心(suzuki-einoshin.cq3)" userId="59b9bc30-94fb-4888-9603-60f735782ef0" providerId="ADAL" clId="{263773C6-2991-4FFD-8B08-98E5D02660AA}" dt="2024-12-13T08:45:39.011" v="129" actId="164"/>
          <ac:spMkLst>
            <pc:docMk/>
            <pc:sldMk cId="1050582074" sldId="390"/>
            <ac:spMk id="13" creationId="{65D53CDE-941B-B363-4632-74B70B4C2C3F}"/>
          </ac:spMkLst>
        </pc:spChg>
        <pc:spChg chg="mod topLvl">
          <ac:chgData name="鈴木 栄之心(suzuki-einoshin.cq3)" userId="59b9bc30-94fb-4888-9603-60f735782ef0" providerId="ADAL" clId="{263773C6-2991-4FFD-8B08-98E5D02660AA}" dt="2024-12-13T10:01:49.919" v="878" actId="20577"/>
          <ac:spMkLst>
            <pc:docMk/>
            <pc:sldMk cId="1050582074" sldId="390"/>
            <ac:spMk id="14" creationId="{25E7D51E-3D42-B3F0-590F-58EE83206B90}"/>
          </ac:spMkLst>
        </pc:spChg>
        <pc:spChg chg="mod topLvl">
          <ac:chgData name="鈴木 栄之心(suzuki-einoshin.cq3)" userId="59b9bc30-94fb-4888-9603-60f735782ef0" providerId="ADAL" clId="{263773C6-2991-4FFD-8B08-98E5D02660AA}" dt="2024-12-13T09:57:13.127" v="871" actId="165"/>
          <ac:spMkLst>
            <pc:docMk/>
            <pc:sldMk cId="1050582074" sldId="390"/>
            <ac:spMk id="15" creationId="{2D44C39A-4F05-A78D-EB42-983D72C53C19}"/>
          </ac:spMkLst>
        </pc:spChg>
        <pc:grpChg chg="del">
          <ac:chgData name="鈴木 栄之心(suzuki-einoshin.cq3)" userId="59b9bc30-94fb-4888-9603-60f735782ef0" providerId="ADAL" clId="{263773C6-2991-4FFD-8B08-98E5D02660AA}" dt="2024-12-13T08:37:27.236" v="71" actId="165"/>
          <ac:grpSpMkLst>
            <pc:docMk/>
            <pc:sldMk cId="1050582074" sldId="390"/>
            <ac:grpSpMk id="6" creationId="{29788C7A-F726-6308-0134-0B441D8B63F6}"/>
          </ac:grpSpMkLst>
        </pc:grpChg>
        <pc:grpChg chg="add mod">
          <ac:chgData name="鈴木 栄之心(suzuki-einoshin.cq3)" userId="59b9bc30-94fb-4888-9603-60f735782ef0" providerId="ADAL" clId="{263773C6-2991-4FFD-8B08-98E5D02660AA}" dt="2024-12-13T08:45:39.011" v="129" actId="164"/>
          <ac:grpSpMkLst>
            <pc:docMk/>
            <pc:sldMk cId="1050582074" sldId="390"/>
            <ac:grpSpMk id="11" creationId="{4079D9C3-812E-CF58-46A6-5A7CD06A9A39}"/>
          </ac:grpSpMkLst>
        </pc:grpChg>
        <pc:grpChg chg="del mod">
          <ac:chgData name="鈴木 栄之心(suzuki-einoshin.cq3)" userId="59b9bc30-94fb-4888-9603-60f735782ef0" providerId="ADAL" clId="{263773C6-2991-4FFD-8B08-98E5D02660AA}" dt="2024-12-13T09:57:13.127" v="871" actId="165"/>
          <ac:grpSpMkLst>
            <pc:docMk/>
            <pc:sldMk cId="1050582074" sldId="390"/>
            <ac:grpSpMk id="21" creationId="{AC5A0023-7EA5-2C4A-1CFD-0E06CA01201E}"/>
          </ac:grpSpMkLst>
        </pc:grpChg>
      </pc:sldChg>
      <pc:sldChg chg="modSp mod">
        <pc:chgData name="鈴木 栄之心(suzuki-einoshin.cq3)" userId="59b9bc30-94fb-4888-9603-60f735782ef0" providerId="ADAL" clId="{263773C6-2991-4FFD-8B08-98E5D02660AA}" dt="2024-12-14T05:45:20.749" v="2244"/>
        <pc:sldMkLst>
          <pc:docMk/>
          <pc:sldMk cId="2055935113" sldId="392"/>
        </pc:sldMkLst>
        <pc:spChg chg="mod">
          <ac:chgData name="鈴木 栄之心(suzuki-einoshin.cq3)" userId="59b9bc30-94fb-4888-9603-60f735782ef0" providerId="ADAL" clId="{263773C6-2991-4FFD-8B08-98E5D02660AA}" dt="2024-12-13T10:05:12.488" v="885" actId="20577"/>
          <ac:spMkLst>
            <pc:docMk/>
            <pc:sldMk cId="2055935113" sldId="392"/>
            <ac:spMk id="6" creationId="{7F9B1C50-C31E-4596-D0EE-12FC67D013DB}"/>
          </ac:spMkLst>
        </pc:spChg>
        <pc:spChg chg="mod">
          <ac:chgData name="鈴木 栄之心(suzuki-einoshin.cq3)" userId="59b9bc30-94fb-4888-9603-60f735782ef0" providerId="ADAL" clId="{263773C6-2991-4FFD-8B08-98E5D02660AA}" dt="2024-12-14T05:45:20.749" v="2244"/>
          <ac:spMkLst>
            <pc:docMk/>
            <pc:sldMk cId="2055935113" sldId="392"/>
            <ac:spMk id="9" creationId="{816291C7-5D15-E1B7-0DB3-E1E69C8A813E}"/>
          </ac:spMkLst>
        </pc:spChg>
        <pc:spChg chg="mod">
          <ac:chgData name="鈴木 栄之心(suzuki-einoshin.cq3)" userId="59b9bc30-94fb-4888-9603-60f735782ef0" providerId="ADAL" clId="{263773C6-2991-4FFD-8B08-98E5D02660AA}" dt="2024-12-13T11:19:58.667" v="2132" actId="20577"/>
          <ac:spMkLst>
            <pc:docMk/>
            <pc:sldMk cId="2055935113" sldId="392"/>
            <ac:spMk id="13" creationId="{BDAE987D-27B6-92DD-D589-2A8191475204}"/>
          </ac:spMkLst>
        </pc:spChg>
        <pc:spChg chg="mod">
          <ac:chgData name="鈴木 栄之心(suzuki-einoshin.cq3)" userId="59b9bc30-94fb-4888-9603-60f735782ef0" providerId="ADAL" clId="{263773C6-2991-4FFD-8B08-98E5D02660AA}" dt="2024-12-13T08:55:20.966" v="204" actId="20577"/>
          <ac:spMkLst>
            <pc:docMk/>
            <pc:sldMk cId="2055935113" sldId="392"/>
            <ac:spMk id="14" creationId="{75A5F9C7-40EE-3803-A4BC-4CCF0E256995}"/>
          </ac:spMkLst>
        </pc:spChg>
      </pc:sldChg>
      <pc:sldChg chg="addSp delSp modSp mod ord">
        <pc:chgData name="鈴木 栄之心(suzuki-einoshin.cq3)" userId="59b9bc30-94fb-4888-9603-60f735782ef0" providerId="ADAL" clId="{263773C6-2991-4FFD-8B08-98E5D02660AA}" dt="2024-12-15T04:42:51.204" v="2470"/>
        <pc:sldMkLst>
          <pc:docMk/>
          <pc:sldMk cId="4148457336" sldId="394"/>
        </pc:sldMkLst>
        <pc:spChg chg="mod">
          <ac:chgData name="鈴木 栄之心(suzuki-einoshin.cq3)" userId="59b9bc30-94fb-4888-9603-60f735782ef0" providerId="ADAL" clId="{263773C6-2991-4FFD-8B08-98E5D02660AA}" dt="2024-12-13T10:20:06.212" v="1303" actId="1037"/>
          <ac:spMkLst>
            <pc:docMk/>
            <pc:sldMk cId="4148457336" sldId="394"/>
            <ac:spMk id="5" creationId="{B5D7AF82-73DD-3F00-9AF0-609071B9CCB9}"/>
          </ac:spMkLst>
        </pc:spChg>
        <pc:spChg chg="mod">
          <ac:chgData name="鈴木 栄之心(suzuki-einoshin.cq3)" userId="59b9bc30-94fb-4888-9603-60f735782ef0" providerId="ADAL" clId="{263773C6-2991-4FFD-8B08-98E5D02660AA}" dt="2024-12-13T09:14:30.216" v="362" actId="20577"/>
          <ac:spMkLst>
            <pc:docMk/>
            <pc:sldMk cId="4148457336" sldId="394"/>
            <ac:spMk id="6" creationId="{0CFAB3C7-7658-CD7F-CF03-19EFCCC4781A}"/>
          </ac:spMkLst>
        </pc:spChg>
        <pc:spChg chg="mod">
          <ac:chgData name="鈴木 栄之心(suzuki-einoshin.cq3)" userId="59b9bc30-94fb-4888-9603-60f735782ef0" providerId="ADAL" clId="{263773C6-2991-4FFD-8B08-98E5D02660AA}" dt="2024-12-13T10:24:05.683" v="1434" actId="14100"/>
          <ac:spMkLst>
            <pc:docMk/>
            <pc:sldMk cId="4148457336" sldId="394"/>
            <ac:spMk id="8" creationId="{3AB683F6-B2F0-3389-ED75-1E1A16D9AC0D}"/>
          </ac:spMkLst>
        </pc:spChg>
        <pc:spChg chg="mod">
          <ac:chgData name="鈴木 栄之心(suzuki-einoshin.cq3)" userId="59b9bc30-94fb-4888-9603-60f735782ef0" providerId="ADAL" clId="{263773C6-2991-4FFD-8B08-98E5D02660AA}" dt="2024-12-15T04:42:51.204" v="2470"/>
          <ac:spMkLst>
            <pc:docMk/>
            <pc:sldMk cId="4148457336" sldId="394"/>
            <ac:spMk id="9" creationId="{E9EF6D6D-3DFC-5AB9-30F2-6E5923037F3F}"/>
          </ac:spMkLst>
        </pc:spChg>
        <pc:spChg chg="mod">
          <ac:chgData name="鈴木 栄之心(suzuki-einoshin.cq3)" userId="59b9bc30-94fb-4888-9603-60f735782ef0" providerId="ADAL" clId="{263773C6-2991-4FFD-8B08-98E5D02660AA}" dt="2024-12-13T10:27:22.963" v="1448" actId="1036"/>
          <ac:spMkLst>
            <pc:docMk/>
            <pc:sldMk cId="4148457336" sldId="394"/>
            <ac:spMk id="10" creationId="{94173667-4102-7421-96B3-EA5FF37C0847}"/>
          </ac:spMkLst>
        </pc:spChg>
        <pc:spChg chg="mod">
          <ac:chgData name="鈴木 栄之心(suzuki-einoshin.cq3)" userId="59b9bc30-94fb-4888-9603-60f735782ef0" providerId="ADAL" clId="{263773C6-2991-4FFD-8B08-98E5D02660AA}" dt="2024-12-14T06:55:17.191" v="2425" actId="20577"/>
          <ac:spMkLst>
            <pc:docMk/>
            <pc:sldMk cId="4148457336" sldId="394"/>
            <ac:spMk id="11" creationId="{03D65FB6-9745-DDA6-3E7B-56B143FC19D8}"/>
          </ac:spMkLst>
        </pc:spChg>
        <pc:spChg chg="add del mod">
          <ac:chgData name="鈴木 栄之心(suzuki-einoshin.cq3)" userId="59b9bc30-94fb-4888-9603-60f735782ef0" providerId="ADAL" clId="{263773C6-2991-4FFD-8B08-98E5D02660AA}" dt="2024-12-13T10:39:01.582" v="1807" actId="478"/>
          <ac:spMkLst>
            <pc:docMk/>
            <pc:sldMk cId="4148457336" sldId="394"/>
            <ac:spMk id="12" creationId="{7BC94441-50B5-C372-B7D4-F40B7A5D190E}"/>
          </ac:spMkLst>
        </pc:spChg>
        <pc:spChg chg="add del mod">
          <ac:chgData name="鈴木 栄之心(suzuki-einoshin.cq3)" userId="59b9bc30-94fb-4888-9603-60f735782ef0" providerId="ADAL" clId="{263773C6-2991-4FFD-8B08-98E5D02660AA}" dt="2024-12-13T10:39:01.582" v="1807" actId="478"/>
          <ac:spMkLst>
            <pc:docMk/>
            <pc:sldMk cId="4148457336" sldId="394"/>
            <ac:spMk id="13" creationId="{8F8F03E3-E4D1-20F1-9759-5F1A2A40CB09}"/>
          </ac:spMkLst>
        </pc:spChg>
        <pc:spChg chg="mod">
          <ac:chgData name="鈴木 栄之心(suzuki-einoshin.cq3)" userId="59b9bc30-94fb-4888-9603-60f735782ef0" providerId="ADAL" clId="{263773C6-2991-4FFD-8B08-98E5D02660AA}" dt="2024-12-14T06:56:22.278" v="2426" actId="207"/>
          <ac:spMkLst>
            <pc:docMk/>
            <pc:sldMk cId="4148457336" sldId="394"/>
            <ac:spMk id="15" creationId="{5F62CB20-EA49-567F-B2EE-AD7884A25554}"/>
          </ac:spMkLst>
        </pc:spChg>
        <pc:spChg chg="mod">
          <ac:chgData name="鈴木 栄之心(suzuki-einoshin.cq3)" userId="59b9bc30-94fb-4888-9603-60f735782ef0" providerId="ADAL" clId="{263773C6-2991-4FFD-8B08-98E5D02660AA}" dt="2024-12-13T10:27:22.963" v="1448" actId="1036"/>
          <ac:spMkLst>
            <pc:docMk/>
            <pc:sldMk cId="4148457336" sldId="394"/>
            <ac:spMk id="16" creationId="{79EDFB4C-8C81-2D54-1FD2-C84010D03F5C}"/>
          </ac:spMkLst>
        </pc:spChg>
        <pc:spChg chg="add del mod">
          <ac:chgData name="鈴木 栄之心(suzuki-einoshin.cq3)" userId="59b9bc30-94fb-4888-9603-60f735782ef0" providerId="ADAL" clId="{263773C6-2991-4FFD-8B08-98E5D02660AA}" dt="2024-12-13T10:39:01.582" v="1807" actId="478"/>
          <ac:spMkLst>
            <pc:docMk/>
            <pc:sldMk cId="4148457336" sldId="394"/>
            <ac:spMk id="18" creationId="{0D7B2F7C-7579-3137-2D76-15E90978E592}"/>
          </ac:spMkLst>
        </pc:spChg>
        <pc:spChg chg="mod">
          <ac:chgData name="鈴木 栄之心(suzuki-einoshin.cq3)" userId="59b9bc30-94fb-4888-9603-60f735782ef0" providerId="ADAL" clId="{263773C6-2991-4FFD-8B08-98E5D02660AA}" dt="2024-12-13T10:27:22.963" v="1448" actId="1036"/>
          <ac:spMkLst>
            <pc:docMk/>
            <pc:sldMk cId="4148457336" sldId="394"/>
            <ac:spMk id="19" creationId="{3FCC90F8-B398-7318-A24F-34A10E0EE41A}"/>
          </ac:spMkLst>
        </pc:spChg>
        <pc:spChg chg="mod">
          <ac:chgData name="鈴木 栄之心(suzuki-einoshin.cq3)" userId="59b9bc30-94fb-4888-9603-60f735782ef0" providerId="ADAL" clId="{263773C6-2991-4FFD-8B08-98E5D02660AA}" dt="2024-12-13T10:27:22.963" v="1448" actId="1036"/>
          <ac:spMkLst>
            <pc:docMk/>
            <pc:sldMk cId="4148457336" sldId="394"/>
            <ac:spMk id="20" creationId="{65311BDB-82BF-9E7B-05C2-C6360862F43A}"/>
          </ac:spMkLst>
        </pc:spChg>
        <pc:spChg chg="add del mod">
          <ac:chgData name="鈴木 栄之心(suzuki-einoshin.cq3)" userId="59b9bc30-94fb-4888-9603-60f735782ef0" providerId="ADAL" clId="{263773C6-2991-4FFD-8B08-98E5D02660AA}" dt="2024-12-13T10:39:01.582" v="1807" actId="478"/>
          <ac:spMkLst>
            <pc:docMk/>
            <pc:sldMk cId="4148457336" sldId="394"/>
            <ac:spMk id="21" creationId="{4B4923E4-7E39-15A4-F57E-58B5DE7334B8}"/>
          </ac:spMkLst>
        </pc:spChg>
        <pc:spChg chg="mod">
          <ac:chgData name="鈴木 栄之心(suzuki-einoshin.cq3)" userId="59b9bc30-94fb-4888-9603-60f735782ef0" providerId="ADAL" clId="{263773C6-2991-4FFD-8B08-98E5D02660AA}" dt="2024-12-14T06:56:31.610" v="2427" actId="207"/>
          <ac:spMkLst>
            <pc:docMk/>
            <pc:sldMk cId="4148457336" sldId="394"/>
            <ac:spMk id="22" creationId="{3CF58E44-CC91-D23A-39CC-FE71878609BB}"/>
          </ac:spMkLst>
        </pc:spChg>
        <pc:spChg chg="mod">
          <ac:chgData name="鈴木 栄之心(suzuki-einoshin.cq3)" userId="59b9bc30-94fb-4888-9603-60f735782ef0" providerId="ADAL" clId="{263773C6-2991-4FFD-8B08-98E5D02660AA}" dt="2024-12-13T10:27:22.963" v="1448" actId="1036"/>
          <ac:spMkLst>
            <pc:docMk/>
            <pc:sldMk cId="4148457336" sldId="394"/>
            <ac:spMk id="23" creationId="{DB666B22-D9D1-FBAA-4CF0-1F7D95C9A905}"/>
          </ac:spMkLst>
        </pc:spChg>
        <pc:spChg chg="add del mod">
          <ac:chgData name="鈴木 栄之心(suzuki-einoshin.cq3)" userId="59b9bc30-94fb-4888-9603-60f735782ef0" providerId="ADAL" clId="{263773C6-2991-4FFD-8B08-98E5D02660AA}" dt="2024-12-13T10:39:01.582" v="1807" actId="478"/>
          <ac:spMkLst>
            <pc:docMk/>
            <pc:sldMk cId="4148457336" sldId="394"/>
            <ac:spMk id="24" creationId="{F5DAB59D-4029-2261-223B-35605B4B5B41}"/>
          </ac:spMkLst>
        </pc:spChg>
        <pc:spChg chg="mod">
          <ac:chgData name="鈴木 栄之心(suzuki-einoshin.cq3)" userId="59b9bc30-94fb-4888-9603-60f735782ef0" providerId="ADAL" clId="{263773C6-2991-4FFD-8B08-98E5D02660AA}" dt="2024-12-13T10:27:22.963" v="1448" actId="1036"/>
          <ac:spMkLst>
            <pc:docMk/>
            <pc:sldMk cId="4148457336" sldId="394"/>
            <ac:spMk id="25" creationId="{6104DAA1-F12B-7FDD-7C5B-E0006FE6FF9E}"/>
          </ac:spMkLst>
        </pc:spChg>
        <pc:spChg chg="add del mod">
          <ac:chgData name="鈴木 栄之心(suzuki-einoshin.cq3)" userId="59b9bc30-94fb-4888-9603-60f735782ef0" providerId="ADAL" clId="{263773C6-2991-4FFD-8B08-98E5D02660AA}" dt="2024-12-13T10:39:01.582" v="1807" actId="478"/>
          <ac:spMkLst>
            <pc:docMk/>
            <pc:sldMk cId="4148457336" sldId="394"/>
            <ac:spMk id="26" creationId="{4A452A0D-C3F0-9CDF-C7EF-D61F91AD46C5}"/>
          </ac:spMkLst>
        </pc:spChg>
        <pc:spChg chg="add del mod">
          <ac:chgData name="鈴木 栄之心(suzuki-einoshin.cq3)" userId="59b9bc30-94fb-4888-9603-60f735782ef0" providerId="ADAL" clId="{263773C6-2991-4FFD-8B08-98E5D02660AA}" dt="2024-12-13T10:39:01.582" v="1807" actId="478"/>
          <ac:spMkLst>
            <pc:docMk/>
            <pc:sldMk cId="4148457336" sldId="394"/>
            <ac:spMk id="27" creationId="{7597E989-E33A-6B38-CFF3-32D417A8A31E}"/>
          </ac:spMkLst>
        </pc:spChg>
        <pc:spChg chg="add del mod">
          <ac:chgData name="鈴木 栄之心(suzuki-einoshin.cq3)" userId="59b9bc30-94fb-4888-9603-60f735782ef0" providerId="ADAL" clId="{263773C6-2991-4FFD-8B08-98E5D02660AA}" dt="2024-12-13T10:39:01.582" v="1807" actId="478"/>
          <ac:spMkLst>
            <pc:docMk/>
            <pc:sldMk cId="4148457336" sldId="394"/>
            <ac:spMk id="28" creationId="{F0F1F208-A1F9-AE5F-B0BD-C711B171DA04}"/>
          </ac:spMkLst>
        </pc:spChg>
        <pc:spChg chg="add del mod">
          <ac:chgData name="鈴木 栄之心(suzuki-einoshin.cq3)" userId="59b9bc30-94fb-4888-9603-60f735782ef0" providerId="ADAL" clId="{263773C6-2991-4FFD-8B08-98E5D02660AA}" dt="2024-12-13T10:39:17.484" v="1812" actId="478"/>
          <ac:spMkLst>
            <pc:docMk/>
            <pc:sldMk cId="4148457336" sldId="394"/>
            <ac:spMk id="33" creationId="{C9DF0D39-A925-4FE9-9EB4-026E4551B0CE}"/>
          </ac:spMkLst>
        </pc:spChg>
        <pc:picChg chg="add mod">
          <ac:chgData name="鈴木 栄之心(suzuki-einoshin.cq3)" userId="59b9bc30-94fb-4888-9603-60f735782ef0" providerId="ADAL" clId="{263773C6-2991-4FFD-8B08-98E5D02660AA}" dt="2024-12-15T04:39:39.888" v="2451" actId="1036"/>
          <ac:picMkLst>
            <pc:docMk/>
            <pc:sldMk cId="4148457336" sldId="394"/>
            <ac:picMk id="7" creationId="{46D2D39B-E62A-920D-C2D5-501F4CDEC2FC}"/>
          </ac:picMkLst>
        </pc:picChg>
        <pc:picChg chg="add del mod">
          <ac:chgData name="鈴木 栄之心(suzuki-einoshin.cq3)" userId="59b9bc30-94fb-4888-9603-60f735782ef0" providerId="ADAL" clId="{263773C6-2991-4FFD-8B08-98E5D02660AA}" dt="2024-12-14T06:54:20.200" v="2418" actId="478"/>
          <ac:picMkLst>
            <pc:docMk/>
            <pc:sldMk cId="4148457336" sldId="394"/>
            <ac:picMk id="12" creationId="{90326427-4EF7-9477-89AB-74F174E682CD}"/>
          </ac:picMkLst>
        </pc:picChg>
        <pc:picChg chg="add del mod">
          <ac:chgData name="鈴木 栄之心(suzuki-einoshin.cq3)" userId="59b9bc30-94fb-4888-9603-60f735782ef0" providerId="ADAL" clId="{263773C6-2991-4FFD-8B08-98E5D02660AA}" dt="2024-12-14T06:54:20.200" v="2418" actId="478"/>
          <ac:picMkLst>
            <pc:docMk/>
            <pc:sldMk cId="4148457336" sldId="394"/>
            <ac:picMk id="13" creationId="{1EA722AA-58CE-AA9A-C809-1D89D2CF428B}"/>
          </ac:picMkLst>
        </pc:picChg>
        <pc:picChg chg="mod">
          <ac:chgData name="鈴木 栄之心(suzuki-einoshin.cq3)" userId="59b9bc30-94fb-4888-9603-60f735782ef0" providerId="ADAL" clId="{263773C6-2991-4FFD-8B08-98E5D02660AA}" dt="2024-12-13T10:27:22.963" v="1448" actId="1036"/>
          <ac:picMkLst>
            <pc:docMk/>
            <pc:sldMk cId="4148457336" sldId="394"/>
            <ac:picMk id="14" creationId="{C24DE7A4-E014-CEE0-39B4-947CA99F0AE6}"/>
          </ac:picMkLst>
        </pc:picChg>
        <pc:picChg chg="mod">
          <ac:chgData name="鈴木 栄之心(suzuki-einoshin.cq3)" userId="59b9bc30-94fb-4888-9603-60f735782ef0" providerId="ADAL" clId="{263773C6-2991-4FFD-8B08-98E5D02660AA}" dt="2024-12-13T10:27:22.963" v="1448" actId="1036"/>
          <ac:picMkLst>
            <pc:docMk/>
            <pc:sldMk cId="4148457336" sldId="394"/>
            <ac:picMk id="17" creationId="{B243F99C-0E60-F40B-66F2-EE9C08C9905D}"/>
          </ac:picMkLst>
        </pc:picChg>
        <pc:picChg chg="add del mod">
          <ac:chgData name="鈴木 栄之心(suzuki-einoshin.cq3)" userId="59b9bc30-94fb-4888-9603-60f735782ef0" providerId="ADAL" clId="{263773C6-2991-4FFD-8B08-98E5D02660AA}" dt="2024-12-13T10:39:01.582" v="1807" actId="478"/>
          <ac:picMkLst>
            <pc:docMk/>
            <pc:sldMk cId="4148457336" sldId="394"/>
            <ac:picMk id="29" creationId="{012866DF-3C41-5D93-3F6B-E8795B0A0F1B}"/>
          </ac:picMkLst>
        </pc:picChg>
        <pc:picChg chg="add del mod">
          <ac:chgData name="鈴木 栄之心(suzuki-einoshin.cq3)" userId="59b9bc30-94fb-4888-9603-60f735782ef0" providerId="ADAL" clId="{263773C6-2991-4FFD-8B08-98E5D02660AA}" dt="2024-12-13T10:39:01.582" v="1807" actId="478"/>
          <ac:picMkLst>
            <pc:docMk/>
            <pc:sldMk cId="4148457336" sldId="394"/>
            <ac:picMk id="30" creationId="{49ADC81C-CA14-2DE3-8021-4005EB3D65E7}"/>
          </ac:picMkLst>
        </pc:picChg>
        <pc:picChg chg="add del mod">
          <ac:chgData name="鈴木 栄之心(suzuki-einoshin.cq3)" userId="59b9bc30-94fb-4888-9603-60f735782ef0" providerId="ADAL" clId="{263773C6-2991-4FFD-8B08-98E5D02660AA}" dt="2024-12-13T10:39:01.582" v="1807" actId="478"/>
          <ac:picMkLst>
            <pc:docMk/>
            <pc:sldMk cId="4148457336" sldId="394"/>
            <ac:picMk id="31" creationId="{7DBF258E-07CC-3A1F-93D8-AAF84655FCC2}"/>
          </ac:picMkLst>
        </pc:picChg>
        <pc:picChg chg="add del mod">
          <ac:chgData name="鈴木 栄之心(suzuki-einoshin.cq3)" userId="59b9bc30-94fb-4888-9603-60f735782ef0" providerId="ADAL" clId="{263773C6-2991-4FFD-8B08-98E5D02660AA}" dt="2024-12-13T10:39:01.582" v="1807" actId="478"/>
          <ac:picMkLst>
            <pc:docMk/>
            <pc:sldMk cId="4148457336" sldId="394"/>
            <ac:picMk id="32" creationId="{037009AC-3628-6F47-9461-D2FC033495E8}"/>
          </ac:picMkLst>
        </pc:picChg>
        <pc:picChg chg="mod">
          <ac:chgData name="鈴木 栄之心(suzuki-einoshin.cq3)" userId="59b9bc30-94fb-4888-9603-60f735782ef0" providerId="ADAL" clId="{263773C6-2991-4FFD-8B08-98E5D02660AA}" dt="2024-12-13T10:27:22.963" v="1448" actId="1036"/>
          <ac:picMkLst>
            <pc:docMk/>
            <pc:sldMk cId="4148457336" sldId="394"/>
            <ac:picMk id="49" creationId="{D5B43C4F-BED8-58BD-542B-52072A7FB45F}"/>
          </ac:picMkLst>
        </pc:picChg>
        <pc:picChg chg="mod">
          <ac:chgData name="鈴木 栄之心(suzuki-einoshin.cq3)" userId="59b9bc30-94fb-4888-9603-60f735782ef0" providerId="ADAL" clId="{263773C6-2991-4FFD-8B08-98E5D02660AA}" dt="2024-12-13T10:27:22.963" v="1448" actId="1036"/>
          <ac:picMkLst>
            <pc:docMk/>
            <pc:sldMk cId="4148457336" sldId="394"/>
            <ac:picMk id="50" creationId="{37A6085A-C171-0232-EE2E-2E682F932304}"/>
          </ac:picMkLst>
        </pc:picChg>
        <pc:picChg chg="mod">
          <ac:chgData name="鈴木 栄之心(suzuki-einoshin.cq3)" userId="59b9bc30-94fb-4888-9603-60f735782ef0" providerId="ADAL" clId="{263773C6-2991-4FFD-8B08-98E5D02660AA}" dt="2024-12-15T04:39:39.888" v="2451" actId="1036"/>
          <ac:picMkLst>
            <pc:docMk/>
            <pc:sldMk cId="4148457336" sldId="394"/>
            <ac:picMk id="51" creationId="{6FAFCE1C-B05D-5F71-C601-B03D76DB2897}"/>
          </ac:picMkLst>
        </pc:picChg>
        <pc:picChg chg="del">
          <ac:chgData name="鈴木 栄之心(suzuki-einoshin.cq3)" userId="59b9bc30-94fb-4888-9603-60f735782ef0" providerId="ADAL" clId="{263773C6-2991-4FFD-8B08-98E5D02660AA}" dt="2024-12-13T10:12:24.158" v="953" actId="478"/>
          <ac:picMkLst>
            <pc:docMk/>
            <pc:sldMk cId="4148457336" sldId="394"/>
            <ac:picMk id="52" creationId="{E7003A56-6D01-9147-33DA-3DC95188A709}"/>
          </ac:picMkLst>
        </pc:picChg>
      </pc:sldChg>
      <pc:sldChg chg="addSp delSp modSp del mod">
        <pc:chgData name="鈴木 栄之心(suzuki-einoshin.cq3)" userId="59b9bc30-94fb-4888-9603-60f735782ef0" providerId="ADAL" clId="{263773C6-2991-4FFD-8B08-98E5D02660AA}" dt="2024-12-13T10:40:06.588" v="1814" actId="2696"/>
        <pc:sldMkLst>
          <pc:docMk/>
          <pc:sldMk cId="1117391743" sldId="395"/>
        </pc:sldMkLst>
        <pc:spChg chg="del">
          <ac:chgData name="鈴木 栄之心(suzuki-einoshin.cq3)" userId="59b9bc30-94fb-4888-9603-60f735782ef0" providerId="ADAL" clId="{263773C6-2991-4FFD-8B08-98E5D02660AA}" dt="2024-12-13T10:27:42.602" v="1452" actId="478"/>
          <ac:spMkLst>
            <pc:docMk/>
            <pc:sldMk cId="1117391743" sldId="395"/>
            <ac:spMk id="2" creationId="{53DA213F-98F0-CE8E-6642-1920CCC62994}"/>
          </ac:spMkLst>
        </pc:spChg>
        <pc:spChg chg="del">
          <ac:chgData name="鈴木 栄之心(suzuki-einoshin.cq3)" userId="59b9bc30-94fb-4888-9603-60f735782ef0" providerId="ADAL" clId="{263773C6-2991-4FFD-8B08-98E5D02660AA}" dt="2024-12-13T10:27:42.602" v="1452" actId="478"/>
          <ac:spMkLst>
            <pc:docMk/>
            <pc:sldMk cId="1117391743" sldId="395"/>
            <ac:spMk id="3" creationId="{D81CECD0-EAE7-B77C-D59A-AA756F5F4E15}"/>
          </ac:spMkLst>
        </pc:spChg>
        <pc:spChg chg="del">
          <ac:chgData name="鈴木 栄之心(suzuki-einoshin.cq3)" userId="59b9bc30-94fb-4888-9603-60f735782ef0" providerId="ADAL" clId="{263773C6-2991-4FFD-8B08-98E5D02660AA}" dt="2024-12-13T10:27:42.602" v="1452" actId="478"/>
          <ac:spMkLst>
            <pc:docMk/>
            <pc:sldMk cId="1117391743" sldId="395"/>
            <ac:spMk id="4" creationId="{B0060B28-F1FD-F1E4-B4D8-6FF53E7B6ACE}"/>
          </ac:spMkLst>
        </pc:spChg>
        <pc:spChg chg="del">
          <ac:chgData name="鈴木 栄之心(suzuki-einoshin.cq3)" userId="59b9bc30-94fb-4888-9603-60f735782ef0" providerId="ADAL" clId="{263773C6-2991-4FFD-8B08-98E5D02660AA}" dt="2024-12-13T10:27:42.602" v="1452" actId="478"/>
          <ac:spMkLst>
            <pc:docMk/>
            <pc:sldMk cId="1117391743" sldId="395"/>
            <ac:spMk id="5" creationId="{12FB888A-05B8-FCFA-FF65-4B21892F963D}"/>
          </ac:spMkLst>
        </pc:spChg>
        <pc:spChg chg="add del mod">
          <ac:chgData name="鈴木 栄之心(suzuki-einoshin.cq3)" userId="59b9bc30-94fb-4888-9603-60f735782ef0" providerId="ADAL" clId="{263773C6-2991-4FFD-8B08-98E5D02660AA}" dt="2024-12-13T09:23:54.918" v="381" actId="478"/>
          <ac:spMkLst>
            <pc:docMk/>
            <pc:sldMk cId="1117391743" sldId="395"/>
            <ac:spMk id="6" creationId="{D354C503-0072-A54F-0B31-EFDF2794A8E6}"/>
          </ac:spMkLst>
        </pc:spChg>
        <pc:spChg chg="del mod">
          <ac:chgData name="鈴木 栄之心(suzuki-einoshin.cq3)" userId="59b9bc30-94fb-4888-9603-60f735782ef0" providerId="ADAL" clId="{263773C6-2991-4FFD-8B08-98E5D02660AA}" dt="2024-12-13T10:38:37.287" v="1748" actId="478"/>
          <ac:spMkLst>
            <pc:docMk/>
            <pc:sldMk cId="1117391743" sldId="395"/>
            <ac:spMk id="7" creationId="{0E1D9537-A582-62E4-970B-0E67A7827FBC}"/>
          </ac:spMkLst>
        </pc:spChg>
        <pc:spChg chg="del">
          <ac:chgData name="鈴木 栄之心(suzuki-einoshin.cq3)" userId="59b9bc30-94fb-4888-9603-60f735782ef0" providerId="ADAL" clId="{263773C6-2991-4FFD-8B08-98E5D02660AA}" dt="2024-12-13T08:56:39.736" v="243" actId="478"/>
          <ac:spMkLst>
            <pc:docMk/>
            <pc:sldMk cId="1117391743" sldId="395"/>
            <ac:spMk id="8" creationId="{5238DE55-B2DB-1219-A8C0-4B2984971101}"/>
          </ac:spMkLst>
        </pc:spChg>
        <pc:spChg chg="add del mod">
          <ac:chgData name="鈴木 栄之心(suzuki-einoshin.cq3)" userId="59b9bc30-94fb-4888-9603-60f735782ef0" providerId="ADAL" clId="{263773C6-2991-4FFD-8B08-98E5D02660AA}" dt="2024-12-13T10:20:22.448" v="1315" actId="478"/>
          <ac:spMkLst>
            <pc:docMk/>
            <pc:sldMk cId="1117391743" sldId="395"/>
            <ac:spMk id="9" creationId="{98D310EB-369A-F5EA-2311-22D079DCCA55}"/>
          </ac:spMkLst>
        </pc:spChg>
        <pc:spChg chg="add del mod">
          <ac:chgData name="鈴木 栄之心(suzuki-einoshin.cq3)" userId="59b9bc30-94fb-4888-9603-60f735782ef0" providerId="ADAL" clId="{263773C6-2991-4FFD-8B08-98E5D02660AA}" dt="2024-12-13T10:27:42.602" v="1452" actId="478"/>
          <ac:spMkLst>
            <pc:docMk/>
            <pc:sldMk cId="1117391743" sldId="395"/>
            <ac:spMk id="12" creationId="{0B5F61F6-06AF-4223-7A5B-EED06ABC6320}"/>
          </ac:spMkLst>
        </pc:spChg>
        <pc:spChg chg="del">
          <ac:chgData name="鈴木 栄之心(suzuki-einoshin.cq3)" userId="59b9bc30-94fb-4888-9603-60f735782ef0" providerId="ADAL" clId="{263773C6-2991-4FFD-8B08-98E5D02660AA}" dt="2024-12-13T10:38:41.957" v="1749" actId="478"/>
          <ac:spMkLst>
            <pc:docMk/>
            <pc:sldMk cId="1117391743" sldId="395"/>
            <ac:spMk id="18" creationId="{CAEC35DB-3139-754A-DAA6-A9501E97EE73}"/>
          </ac:spMkLst>
        </pc:spChg>
        <pc:spChg chg="del">
          <ac:chgData name="鈴木 栄之心(suzuki-einoshin.cq3)" userId="59b9bc30-94fb-4888-9603-60f735782ef0" providerId="ADAL" clId="{263773C6-2991-4FFD-8B08-98E5D02660AA}" dt="2024-12-13T10:38:41.957" v="1749" actId="478"/>
          <ac:spMkLst>
            <pc:docMk/>
            <pc:sldMk cId="1117391743" sldId="395"/>
            <ac:spMk id="21" creationId="{511AF285-255E-2F8B-8996-B887A93FE735}"/>
          </ac:spMkLst>
        </pc:spChg>
        <pc:spChg chg="del">
          <ac:chgData name="鈴木 栄之心(suzuki-einoshin.cq3)" userId="59b9bc30-94fb-4888-9603-60f735782ef0" providerId="ADAL" clId="{263773C6-2991-4FFD-8B08-98E5D02660AA}" dt="2024-12-13T10:38:41.957" v="1749" actId="478"/>
          <ac:spMkLst>
            <pc:docMk/>
            <pc:sldMk cId="1117391743" sldId="395"/>
            <ac:spMk id="24" creationId="{8892073A-87CE-0015-BC24-D132AAE310B0}"/>
          </ac:spMkLst>
        </pc:spChg>
        <pc:spChg chg="del">
          <ac:chgData name="鈴木 栄之心(suzuki-einoshin.cq3)" userId="59b9bc30-94fb-4888-9603-60f735782ef0" providerId="ADAL" clId="{263773C6-2991-4FFD-8B08-98E5D02660AA}" dt="2024-12-13T10:39:09.570" v="1809" actId="478"/>
          <ac:spMkLst>
            <pc:docMk/>
            <pc:sldMk cId="1117391743" sldId="395"/>
            <ac:spMk id="25" creationId="{6104DAA1-F12B-7FDD-7C5B-E0006FE6FF9E}"/>
          </ac:spMkLst>
        </pc:spChg>
        <pc:spChg chg="del">
          <ac:chgData name="鈴木 栄之心(suzuki-einoshin.cq3)" userId="59b9bc30-94fb-4888-9603-60f735782ef0" providerId="ADAL" clId="{263773C6-2991-4FFD-8B08-98E5D02660AA}" dt="2024-12-13T10:38:41.957" v="1749" actId="478"/>
          <ac:spMkLst>
            <pc:docMk/>
            <pc:sldMk cId="1117391743" sldId="395"/>
            <ac:spMk id="26" creationId="{95E5AD89-A5BA-24FD-DE16-5888F09A1F03}"/>
          </ac:spMkLst>
        </pc:spChg>
        <pc:spChg chg="del">
          <ac:chgData name="鈴木 栄之心(suzuki-einoshin.cq3)" userId="59b9bc30-94fb-4888-9603-60f735782ef0" providerId="ADAL" clId="{263773C6-2991-4FFD-8B08-98E5D02660AA}" dt="2024-12-13T10:38:41.957" v="1749" actId="478"/>
          <ac:spMkLst>
            <pc:docMk/>
            <pc:sldMk cId="1117391743" sldId="395"/>
            <ac:spMk id="29" creationId="{698D5B76-5831-E74F-6B4F-CC52B1CE7176}"/>
          </ac:spMkLst>
        </pc:spChg>
        <pc:spChg chg="del">
          <ac:chgData name="鈴木 栄之心(suzuki-einoshin.cq3)" userId="59b9bc30-94fb-4888-9603-60f735782ef0" providerId="ADAL" clId="{263773C6-2991-4FFD-8B08-98E5D02660AA}" dt="2024-12-13T10:38:41.957" v="1749" actId="478"/>
          <ac:spMkLst>
            <pc:docMk/>
            <pc:sldMk cId="1117391743" sldId="395"/>
            <ac:spMk id="30" creationId="{5D7A1235-5B0D-19C4-681C-A0296A135C8A}"/>
          </ac:spMkLst>
        </pc:spChg>
        <pc:spChg chg="del">
          <ac:chgData name="鈴木 栄之心(suzuki-einoshin.cq3)" userId="59b9bc30-94fb-4888-9603-60f735782ef0" providerId="ADAL" clId="{263773C6-2991-4FFD-8B08-98E5D02660AA}" dt="2024-12-13T10:38:41.957" v="1749" actId="478"/>
          <ac:spMkLst>
            <pc:docMk/>
            <pc:sldMk cId="1117391743" sldId="395"/>
            <ac:spMk id="31" creationId="{B79C47A8-9DF8-0A92-CA92-84A9C491AEC6}"/>
          </ac:spMkLst>
        </pc:spChg>
        <pc:spChg chg="del">
          <ac:chgData name="鈴木 栄之心(suzuki-einoshin.cq3)" userId="59b9bc30-94fb-4888-9603-60f735782ef0" providerId="ADAL" clId="{263773C6-2991-4FFD-8B08-98E5D02660AA}" dt="2024-12-13T10:38:41.957" v="1749" actId="478"/>
          <ac:spMkLst>
            <pc:docMk/>
            <pc:sldMk cId="1117391743" sldId="395"/>
            <ac:spMk id="32" creationId="{1DA565EA-0EA8-4974-A58F-8DA51E46B775}"/>
          </ac:spMkLst>
        </pc:spChg>
        <pc:spChg chg="add del">
          <ac:chgData name="鈴木 栄之心(suzuki-einoshin.cq3)" userId="59b9bc30-94fb-4888-9603-60f735782ef0" providerId="ADAL" clId="{263773C6-2991-4FFD-8B08-98E5D02660AA}" dt="2024-12-13T10:38:22.003" v="1747" actId="478"/>
          <ac:spMkLst>
            <pc:docMk/>
            <pc:sldMk cId="1117391743" sldId="395"/>
            <ac:spMk id="33" creationId="{2E174A7B-B7C4-E667-D980-BAFBCC00718D}"/>
          </ac:spMkLst>
        </pc:spChg>
        <pc:picChg chg="del">
          <ac:chgData name="鈴木 栄之心(suzuki-einoshin.cq3)" userId="59b9bc30-94fb-4888-9603-60f735782ef0" providerId="ADAL" clId="{263773C6-2991-4FFD-8B08-98E5D02660AA}" dt="2024-12-13T10:38:41.957" v="1749" actId="478"/>
          <ac:picMkLst>
            <pc:docMk/>
            <pc:sldMk cId="1117391743" sldId="395"/>
            <ac:picMk id="10" creationId="{450F0BD8-CAD1-3E94-5232-7705AE2D8454}"/>
          </ac:picMkLst>
        </pc:picChg>
        <pc:picChg chg="del">
          <ac:chgData name="鈴木 栄之心(suzuki-einoshin.cq3)" userId="59b9bc30-94fb-4888-9603-60f735782ef0" providerId="ADAL" clId="{263773C6-2991-4FFD-8B08-98E5D02660AA}" dt="2024-12-13T10:38:41.957" v="1749" actId="478"/>
          <ac:picMkLst>
            <pc:docMk/>
            <pc:sldMk cId="1117391743" sldId="395"/>
            <ac:picMk id="11" creationId="{23CF6647-0F4A-59BA-108F-1D63232F834E}"/>
          </ac:picMkLst>
        </pc:picChg>
        <pc:picChg chg="del">
          <ac:chgData name="鈴木 栄之心(suzuki-einoshin.cq3)" userId="59b9bc30-94fb-4888-9603-60f735782ef0" providerId="ADAL" clId="{263773C6-2991-4FFD-8B08-98E5D02660AA}" dt="2024-12-13T10:38:41.957" v="1749" actId="478"/>
          <ac:picMkLst>
            <pc:docMk/>
            <pc:sldMk cId="1117391743" sldId="395"/>
            <ac:picMk id="23" creationId="{15693BCF-3E79-A289-7E18-F824EFEA36C8}"/>
          </ac:picMkLst>
        </pc:picChg>
        <pc:picChg chg="del">
          <ac:chgData name="鈴木 栄之心(suzuki-einoshin.cq3)" userId="59b9bc30-94fb-4888-9603-60f735782ef0" providerId="ADAL" clId="{263773C6-2991-4FFD-8B08-98E5D02660AA}" dt="2024-12-13T10:38:41.957" v="1749" actId="478"/>
          <ac:picMkLst>
            <pc:docMk/>
            <pc:sldMk cId="1117391743" sldId="395"/>
            <ac:picMk id="27" creationId="{9E58726A-567D-FA78-DA13-79C0E9424EFE}"/>
          </ac:picMkLst>
        </pc:picChg>
        <pc:picChg chg="add del">
          <ac:chgData name="鈴木 栄之心(suzuki-einoshin.cq3)" userId="59b9bc30-94fb-4888-9603-60f735782ef0" providerId="ADAL" clId="{263773C6-2991-4FFD-8B08-98E5D02660AA}" dt="2024-12-13T10:38:21.732" v="1746" actId="478"/>
          <ac:picMkLst>
            <pc:docMk/>
            <pc:sldMk cId="1117391743" sldId="395"/>
            <ac:picMk id="34" creationId="{A12542F0-DFA0-C9B9-B88E-5DE9AD5064B6}"/>
          </ac:picMkLst>
        </pc:picChg>
      </pc:sldChg>
      <pc:sldChg chg="modSp mod">
        <pc:chgData name="鈴木 栄之心(suzuki-einoshin.cq3)" userId="59b9bc30-94fb-4888-9603-60f735782ef0" providerId="ADAL" clId="{263773C6-2991-4FFD-8B08-98E5D02660AA}" dt="2024-12-20T02:34:24.597" v="3982"/>
        <pc:sldMkLst>
          <pc:docMk/>
          <pc:sldMk cId="3287052138" sldId="396"/>
        </pc:sldMkLst>
        <pc:spChg chg="mod">
          <ac:chgData name="鈴木 栄之心(suzuki-einoshin.cq3)" userId="59b9bc30-94fb-4888-9603-60f735782ef0" providerId="ADAL" clId="{263773C6-2991-4FFD-8B08-98E5D02660AA}" dt="2024-12-13T10:53:57.497" v="2060" actId="123"/>
          <ac:spMkLst>
            <pc:docMk/>
            <pc:sldMk cId="3287052138" sldId="396"/>
            <ac:spMk id="6" creationId="{93A6173F-F7D4-221E-CA51-E8CE33A6A8D2}"/>
          </ac:spMkLst>
        </pc:spChg>
        <pc:spChg chg="mod">
          <ac:chgData name="鈴木 栄之心(suzuki-einoshin.cq3)" userId="59b9bc30-94fb-4888-9603-60f735782ef0" providerId="ADAL" clId="{263773C6-2991-4FFD-8B08-98E5D02660AA}" dt="2024-12-20T02:34:21.204" v="3970"/>
          <ac:spMkLst>
            <pc:docMk/>
            <pc:sldMk cId="3287052138" sldId="396"/>
            <ac:spMk id="7" creationId="{3BD13E57-22C9-4584-A96E-904CE35892D1}"/>
          </ac:spMkLst>
        </pc:spChg>
        <pc:spChg chg="mod">
          <ac:chgData name="鈴木 栄之心(suzuki-einoshin.cq3)" userId="59b9bc30-94fb-4888-9603-60f735782ef0" providerId="ADAL" clId="{263773C6-2991-4FFD-8B08-98E5D02660AA}" dt="2024-12-20T02:34:24.597" v="3982"/>
          <ac:spMkLst>
            <pc:docMk/>
            <pc:sldMk cId="3287052138" sldId="396"/>
            <ac:spMk id="8" creationId="{0C11C41F-1CF8-E06F-B7B5-77AD74B49147}"/>
          </ac:spMkLst>
        </pc:spChg>
        <pc:spChg chg="mod">
          <ac:chgData name="鈴木 栄之心(suzuki-einoshin.cq3)" userId="59b9bc30-94fb-4888-9603-60f735782ef0" providerId="ADAL" clId="{263773C6-2991-4FFD-8B08-98E5D02660AA}" dt="2024-12-13T11:21:37.938" v="2177" actId="20577"/>
          <ac:spMkLst>
            <pc:docMk/>
            <pc:sldMk cId="3287052138" sldId="396"/>
            <ac:spMk id="23" creationId="{151E9ECF-080C-FA0E-3CF6-5DEFDCB0A4B7}"/>
          </ac:spMkLst>
        </pc:spChg>
      </pc:sldChg>
      <pc:sldChg chg="modSp mod">
        <pc:chgData name="鈴木 栄之心(suzuki-einoshin.cq3)" userId="59b9bc30-94fb-4888-9603-60f735782ef0" providerId="ADAL" clId="{263773C6-2991-4FFD-8B08-98E5D02660AA}" dt="2024-12-13T10:57:05.596" v="2069" actId="1582"/>
        <pc:sldMkLst>
          <pc:docMk/>
          <pc:sldMk cId="2110529920" sldId="397"/>
        </pc:sldMkLst>
        <pc:spChg chg="mod">
          <ac:chgData name="鈴木 栄之心(suzuki-einoshin.cq3)" userId="59b9bc30-94fb-4888-9603-60f735782ef0" providerId="ADAL" clId="{263773C6-2991-4FFD-8B08-98E5D02660AA}" dt="2024-12-13T10:56:51.955" v="2067" actId="113"/>
          <ac:spMkLst>
            <pc:docMk/>
            <pc:sldMk cId="2110529920" sldId="397"/>
            <ac:spMk id="10" creationId="{0DC8D7B1-A844-ADC8-0BE9-D7AE93C51F20}"/>
          </ac:spMkLst>
        </pc:spChg>
        <pc:spChg chg="mod">
          <ac:chgData name="鈴木 栄之心(suzuki-einoshin.cq3)" userId="59b9bc30-94fb-4888-9603-60f735782ef0" providerId="ADAL" clId="{263773C6-2991-4FFD-8B08-98E5D02660AA}" dt="2024-12-13T10:56:54.914" v="2068" actId="113"/>
          <ac:spMkLst>
            <pc:docMk/>
            <pc:sldMk cId="2110529920" sldId="397"/>
            <ac:spMk id="11" creationId="{A81A22B4-1C1B-0CDA-F1B2-F7AE1F795708}"/>
          </ac:spMkLst>
        </pc:spChg>
        <pc:cxnChg chg="mod">
          <ac:chgData name="鈴木 栄之心(suzuki-einoshin.cq3)" userId="59b9bc30-94fb-4888-9603-60f735782ef0" providerId="ADAL" clId="{263773C6-2991-4FFD-8B08-98E5D02660AA}" dt="2024-12-13T10:57:05.596" v="2069" actId="1582"/>
          <ac:cxnSpMkLst>
            <pc:docMk/>
            <pc:sldMk cId="2110529920" sldId="397"/>
            <ac:cxnSpMk id="13" creationId="{338D8CCF-D1F7-60E1-59AB-638E88087AAE}"/>
          </ac:cxnSpMkLst>
        </pc:cxnChg>
      </pc:sldChg>
      <pc:sldChg chg="modSp mod">
        <pc:chgData name="鈴木 栄之心(suzuki-einoshin.cq3)" userId="59b9bc30-94fb-4888-9603-60f735782ef0" providerId="ADAL" clId="{263773C6-2991-4FFD-8B08-98E5D02660AA}" dt="2024-12-20T01:24:03.049" v="2539"/>
        <pc:sldMkLst>
          <pc:docMk/>
          <pc:sldMk cId="718148917" sldId="401"/>
        </pc:sldMkLst>
        <pc:spChg chg="mod">
          <ac:chgData name="鈴木 栄之心(suzuki-einoshin.cq3)" userId="59b9bc30-94fb-4888-9603-60f735782ef0" providerId="ADAL" clId="{263773C6-2991-4FFD-8B08-98E5D02660AA}" dt="2024-12-13T10:19:38.196" v="1261" actId="14100"/>
          <ac:spMkLst>
            <pc:docMk/>
            <pc:sldMk cId="718148917" sldId="401"/>
            <ac:spMk id="3" creationId="{8C42C900-B9FA-F2A7-C3AE-0189991291AB}"/>
          </ac:spMkLst>
        </pc:spChg>
        <pc:spChg chg="mod">
          <ac:chgData name="鈴木 栄之心(suzuki-einoshin.cq3)" userId="59b9bc30-94fb-4888-9603-60f735782ef0" providerId="ADAL" clId="{263773C6-2991-4FFD-8B08-98E5D02660AA}" dt="2024-12-13T14:41:18.368" v="2182" actId="1035"/>
          <ac:spMkLst>
            <pc:docMk/>
            <pc:sldMk cId="718148917" sldId="401"/>
            <ac:spMk id="6" creationId="{4AD1EE4E-F496-7A1E-3013-567A40D36DE8}"/>
          </ac:spMkLst>
        </pc:spChg>
        <pc:spChg chg="mod">
          <ac:chgData name="鈴木 栄之心(suzuki-einoshin.cq3)" userId="59b9bc30-94fb-4888-9603-60f735782ef0" providerId="ADAL" clId="{263773C6-2991-4FFD-8B08-98E5D02660AA}" dt="2024-12-13T14:41:18.368" v="2182" actId="1035"/>
          <ac:spMkLst>
            <pc:docMk/>
            <pc:sldMk cId="718148917" sldId="401"/>
            <ac:spMk id="8" creationId="{9D04F565-11A6-54D7-9360-A0B7FC88FE6E}"/>
          </ac:spMkLst>
        </pc:spChg>
        <pc:spChg chg="mod">
          <ac:chgData name="鈴木 栄之心(suzuki-einoshin.cq3)" userId="59b9bc30-94fb-4888-9603-60f735782ef0" providerId="ADAL" clId="{263773C6-2991-4FFD-8B08-98E5D02660AA}" dt="2024-12-13T14:41:18.368" v="2182" actId="1035"/>
          <ac:spMkLst>
            <pc:docMk/>
            <pc:sldMk cId="718148917" sldId="401"/>
            <ac:spMk id="19" creationId="{E7A52D9F-3403-F63A-2915-7982CC22E664}"/>
          </ac:spMkLst>
        </pc:spChg>
        <pc:spChg chg="mod">
          <ac:chgData name="鈴木 栄之心(suzuki-einoshin.cq3)" userId="59b9bc30-94fb-4888-9603-60f735782ef0" providerId="ADAL" clId="{263773C6-2991-4FFD-8B08-98E5D02660AA}" dt="2024-12-13T14:41:18.368" v="2182" actId="1035"/>
          <ac:spMkLst>
            <pc:docMk/>
            <pc:sldMk cId="718148917" sldId="401"/>
            <ac:spMk id="20" creationId="{3A1A9C6A-6B81-7FC1-4315-1CDB780463C2}"/>
          </ac:spMkLst>
        </pc:spChg>
        <pc:spChg chg="mod">
          <ac:chgData name="鈴木 栄之心(suzuki-einoshin.cq3)" userId="59b9bc30-94fb-4888-9603-60f735782ef0" providerId="ADAL" clId="{263773C6-2991-4FFD-8B08-98E5D02660AA}" dt="2024-12-13T14:41:18.368" v="2182" actId="1035"/>
          <ac:spMkLst>
            <pc:docMk/>
            <pc:sldMk cId="718148917" sldId="401"/>
            <ac:spMk id="21" creationId="{3AE05190-6C64-D34A-2106-E831616FB6BD}"/>
          </ac:spMkLst>
        </pc:spChg>
        <pc:spChg chg="mod">
          <ac:chgData name="鈴木 栄之心(suzuki-einoshin.cq3)" userId="59b9bc30-94fb-4888-9603-60f735782ef0" providerId="ADAL" clId="{263773C6-2991-4FFD-8B08-98E5D02660AA}" dt="2024-12-13T14:41:18.368" v="2182" actId="1035"/>
          <ac:spMkLst>
            <pc:docMk/>
            <pc:sldMk cId="718148917" sldId="401"/>
            <ac:spMk id="22" creationId="{46F6376A-008C-365A-7DCF-CAD663B1A6A0}"/>
          </ac:spMkLst>
        </pc:spChg>
        <pc:spChg chg="mod">
          <ac:chgData name="鈴木 栄之心(suzuki-einoshin.cq3)" userId="59b9bc30-94fb-4888-9603-60f735782ef0" providerId="ADAL" clId="{263773C6-2991-4FFD-8B08-98E5D02660AA}" dt="2024-12-13T14:41:18.368" v="2182" actId="1035"/>
          <ac:spMkLst>
            <pc:docMk/>
            <pc:sldMk cId="718148917" sldId="401"/>
            <ac:spMk id="23" creationId="{A4F4E557-FCB2-6B1F-2CA4-0347E2A69239}"/>
          </ac:spMkLst>
        </pc:spChg>
        <pc:spChg chg="mod">
          <ac:chgData name="鈴木 栄之心(suzuki-einoshin.cq3)" userId="59b9bc30-94fb-4888-9603-60f735782ef0" providerId="ADAL" clId="{263773C6-2991-4FFD-8B08-98E5D02660AA}" dt="2024-12-13T14:41:18.368" v="2182" actId="1035"/>
          <ac:spMkLst>
            <pc:docMk/>
            <pc:sldMk cId="718148917" sldId="401"/>
            <ac:spMk id="24" creationId="{13C8F00F-2B05-4DD9-5F59-028DEEFDF8EA}"/>
          </ac:spMkLst>
        </pc:spChg>
        <pc:spChg chg="mod">
          <ac:chgData name="鈴木 栄之心(suzuki-einoshin.cq3)" userId="59b9bc30-94fb-4888-9603-60f735782ef0" providerId="ADAL" clId="{263773C6-2991-4FFD-8B08-98E5D02660AA}" dt="2024-12-20T01:23:43.672" v="2510" actId="14100"/>
          <ac:spMkLst>
            <pc:docMk/>
            <pc:sldMk cId="718148917" sldId="401"/>
            <ac:spMk id="25" creationId="{5178884D-FAFF-4588-C042-E151543E2A5C}"/>
          </ac:spMkLst>
        </pc:spChg>
        <pc:spChg chg="mod">
          <ac:chgData name="鈴木 栄之心(suzuki-einoshin.cq3)" userId="59b9bc30-94fb-4888-9603-60f735782ef0" providerId="ADAL" clId="{263773C6-2991-4FFD-8B08-98E5D02660AA}" dt="2024-12-20T01:24:03.049" v="2539"/>
          <ac:spMkLst>
            <pc:docMk/>
            <pc:sldMk cId="718148917" sldId="401"/>
            <ac:spMk id="26" creationId="{29EB1FBE-F4CC-1E28-CE34-9EB26DA3EB21}"/>
          </ac:spMkLst>
        </pc:spChg>
        <pc:spChg chg="mod">
          <ac:chgData name="鈴木 栄之心(suzuki-einoshin.cq3)" userId="59b9bc30-94fb-4888-9603-60f735782ef0" providerId="ADAL" clId="{263773C6-2991-4FFD-8B08-98E5D02660AA}" dt="2024-12-13T14:41:18.368" v="2182" actId="1035"/>
          <ac:spMkLst>
            <pc:docMk/>
            <pc:sldMk cId="718148917" sldId="401"/>
            <ac:spMk id="27" creationId="{847F10AD-220B-3127-EDE6-19D194E82BBB}"/>
          </ac:spMkLst>
        </pc:spChg>
        <pc:spChg chg="mod">
          <ac:chgData name="鈴木 栄之心(suzuki-einoshin.cq3)" userId="59b9bc30-94fb-4888-9603-60f735782ef0" providerId="ADAL" clId="{263773C6-2991-4FFD-8B08-98E5D02660AA}" dt="2024-12-13T14:41:18.368" v="2182" actId="1035"/>
          <ac:spMkLst>
            <pc:docMk/>
            <pc:sldMk cId="718148917" sldId="401"/>
            <ac:spMk id="28" creationId="{10E02AD7-8F53-8EF7-8EE3-E1F74321F913}"/>
          </ac:spMkLst>
        </pc:spChg>
        <pc:spChg chg="mod">
          <ac:chgData name="鈴木 栄之心(suzuki-einoshin.cq3)" userId="59b9bc30-94fb-4888-9603-60f735782ef0" providerId="ADAL" clId="{263773C6-2991-4FFD-8B08-98E5D02660AA}" dt="2024-12-13T14:41:18.368" v="2182" actId="1035"/>
          <ac:spMkLst>
            <pc:docMk/>
            <pc:sldMk cId="718148917" sldId="401"/>
            <ac:spMk id="31" creationId="{1717B666-DC39-66C3-3EC2-20FF722EE8C3}"/>
          </ac:spMkLst>
        </pc:spChg>
        <pc:spChg chg="mod">
          <ac:chgData name="鈴木 栄之心(suzuki-einoshin.cq3)" userId="59b9bc30-94fb-4888-9603-60f735782ef0" providerId="ADAL" clId="{263773C6-2991-4FFD-8B08-98E5D02660AA}" dt="2024-12-13T14:41:18.368" v="2182" actId="1035"/>
          <ac:spMkLst>
            <pc:docMk/>
            <pc:sldMk cId="718148917" sldId="401"/>
            <ac:spMk id="32" creationId="{2AA19913-7BA5-BBC4-B7EE-9E39459E58D5}"/>
          </ac:spMkLst>
        </pc:spChg>
        <pc:spChg chg="mod">
          <ac:chgData name="鈴木 栄之心(suzuki-einoshin.cq3)" userId="59b9bc30-94fb-4888-9603-60f735782ef0" providerId="ADAL" clId="{263773C6-2991-4FFD-8B08-98E5D02660AA}" dt="2024-12-13T14:41:18.368" v="2182" actId="1035"/>
          <ac:spMkLst>
            <pc:docMk/>
            <pc:sldMk cId="718148917" sldId="401"/>
            <ac:spMk id="53" creationId="{9974BFD5-F52B-0872-79F6-FAC9F00F1597}"/>
          </ac:spMkLst>
        </pc:spChg>
        <pc:picChg chg="mod">
          <ac:chgData name="鈴木 栄之心(suzuki-einoshin.cq3)" userId="59b9bc30-94fb-4888-9603-60f735782ef0" providerId="ADAL" clId="{263773C6-2991-4FFD-8B08-98E5D02660AA}" dt="2024-12-13T14:41:18.368" v="2182" actId="1035"/>
          <ac:picMkLst>
            <pc:docMk/>
            <pc:sldMk cId="718148917" sldId="401"/>
            <ac:picMk id="38" creationId="{4FF8FC8A-588F-A759-AF6F-588152A7526A}"/>
          </ac:picMkLst>
        </pc:picChg>
      </pc:sldChg>
      <pc:sldChg chg="modSp mod">
        <pc:chgData name="鈴木 栄之心(suzuki-einoshin.cq3)" userId="59b9bc30-94fb-4888-9603-60f735782ef0" providerId="ADAL" clId="{263773C6-2991-4FFD-8B08-98E5D02660AA}" dt="2024-12-20T06:20:23.235" v="4297" actId="20577"/>
        <pc:sldMkLst>
          <pc:docMk/>
          <pc:sldMk cId="1237063157" sldId="402"/>
        </pc:sldMkLst>
        <pc:spChg chg="mod">
          <ac:chgData name="鈴木 栄之心(suzuki-einoshin.cq3)" userId="59b9bc30-94fb-4888-9603-60f735782ef0" providerId="ADAL" clId="{263773C6-2991-4FFD-8B08-98E5D02660AA}" dt="2024-12-13T10:20:16.515" v="1314"/>
          <ac:spMkLst>
            <pc:docMk/>
            <pc:sldMk cId="1237063157" sldId="402"/>
            <ac:spMk id="4" creationId="{7A171544-6292-F934-9C8E-A2B5964E8F51}"/>
          </ac:spMkLst>
        </pc:spChg>
        <pc:spChg chg="mod">
          <ac:chgData name="鈴木 栄之心(suzuki-einoshin.cq3)" userId="59b9bc30-94fb-4888-9603-60f735782ef0" providerId="ADAL" clId="{263773C6-2991-4FFD-8B08-98E5D02660AA}" dt="2024-12-13T09:14:35.607" v="364" actId="20577"/>
          <ac:spMkLst>
            <pc:docMk/>
            <pc:sldMk cId="1237063157" sldId="402"/>
            <ac:spMk id="5" creationId="{E3D5026E-3D91-FD61-C4C7-F458AC81F7D2}"/>
          </ac:spMkLst>
        </pc:spChg>
        <pc:spChg chg="mod">
          <ac:chgData name="鈴木 栄之心(suzuki-einoshin.cq3)" userId="59b9bc30-94fb-4888-9603-60f735782ef0" providerId="ADAL" clId="{263773C6-2991-4FFD-8B08-98E5D02660AA}" dt="2024-12-13T14:41:29.373" v="2187" actId="1035"/>
          <ac:spMkLst>
            <pc:docMk/>
            <pc:sldMk cId="1237063157" sldId="402"/>
            <ac:spMk id="6" creationId="{81392C9F-E47E-69F6-63DF-9A7D83A6FB0F}"/>
          </ac:spMkLst>
        </pc:spChg>
        <pc:spChg chg="mod">
          <ac:chgData name="鈴木 栄之心(suzuki-einoshin.cq3)" userId="59b9bc30-94fb-4888-9603-60f735782ef0" providerId="ADAL" clId="{263773C6-2991-4FFD-8B08-98E5D02660AA}" dt="2024-12-13T14:41:29.373" v="2187" actId="1035"/>
          <ac:spMkLst>
            <pc:docMk/>
            <pc:sldMk cId="1237063157" sldId="402"/>
            <ac:spMk id="7" creationId="{58E95CD3-F6E8-4396-C661-963FDF89A0CE}"/>
          </ac:spMkLst>
        </pc:spChg>
        <pc:spChg chg="mod">
          <ac:chgData name="鈴木 栄之心(suzuki-einoshin.cq3)" userId="59b9bc30-94fb-4888-9603-60f735782ef0" providerId="ADAL" clId="{263773C6-2991-4FFD-8B08-98E5D02660AA}" dt="2024-12-13T14:41:29.373" v="2187" actId="1035"/>
          <ac:spMkLst>
            <pc:docMk/>
            <pc:sldMk cId="1237063157" sldId="402"/>
            <ac:spMk id="9" creationId="{6EACF1AD-0FEB-FA94-D5D5-FA6345335934}"/>
          </ac:spMkLst>
        </pc:spChg>
        <pc:spChg chg="mod">
          <ac:chgData name="鈴木 栄之心(suzuki-einoshin.cq3)" userId="59b9bc30-94fb-4888-9603-60f735782ef0" providerId="ADAL" clId="{263773C6-2991-4FFD-8B08-98E5D02660AA}" dt="2024-12-20T06:20:23.235" v="4297" actId="20577"/>
          <ac:spMkLst>
            <pc:docMk/>
            <pc:sldMk cId="1237063157" sldId="402"/>
            <ac:spMk id="18" creationId="{ED244C1D-7A42-38AA-57EF-3CDD57659880}"/>
          </ac:spMkLst>
        </pc:spChg>
        <pc:spChg chg="mod">
          <ac:chgData name="鈴木 栄之心(suzuki-einoshin.cq3)" userId="59b9bc30-94fb-4888-9603-60f735782ef0" providerId="ADAL" clId="{263773C6-2991-4FFD-8B08-98E5D02660AA}" dt="2024-12-20T05:49:06.939" v="4164"/>
          <ac:spMkLst>
            <pc:docMk/>
            <pc:sldMk cId="1237063157" sldId="402"/>
            <ac:spMk id="19" creationId="{F1C75015-7399-7E67-99D4-8A2722AD837A}"/>
          </ac:spMkLst>
        </pc:spChg>
        <pc:spChg chg="mod">
          <ac:chgData name="鈴木 栄之心(suzuki-einoshin.cq3)" userId="59b9bc30-94fb-4888-9603-60f735782ef0" providerId="ADAL" clId="{263773C6-2991-4FFD-8B08-98E5D02660AA}" dt="2024-12-20T01:26:01.413" v="2540"/>
          <ac:spMkLst>
            <pc:docMk/>
            <pc:sldMk cId="1237063157" sldId="402"/>
            <ac:spMk id="20" creationId="{91ADD555-A20B-8063-6BAB-01D8D6062080}"/>
          </ac:spMkLst>
        </pc:spChg>
        <pc:spChg chg="mod">
          <ac:chgData name="鈴木 栄之心(suzuki-einoshin.cq3)" userId="59b9bc30-94fb-4888-9603-60f735782ef0" providerId="ADAL" clId="{263773C6-2991-4FFD-8B08-98E5D02660AA}" dt="2024-12-20T05:52:14.610" v="4243" actId="14100"/>
          <ac:spMkLst>
            <pc:docMk/>
            <pc:sldMk cId="1237063157" sldId="402"/>
            <ac:spMk id="21" creationId="{B8CA94EC-6819-C9C7-7903-1F9B3E30B311}"/>
          </ac:spMkLst>
        </pc:spChg>
        <pc:spChg chg="mod">
          <ac:chgData name="鈴木 栄之心(suzuki-einoshin.cq3)" userId="59b9bc30-94fb-4888-9603-60f735782ef0" providerId="ADAL" clId="{263773C6-2991-4FFD-8B08-98E5D02660AA}" dt="2024-12-13T14:41:29.373" v="2187" actId="1035"/>
          <ac:spMkLst>
            <pc:docMk/>
            <pc:sldMk cId="1237063157" sldId="402"/>
            <ac:spMk id="22" creationId="{B8C8CD48-A92D-BA0F-CB44-E9EE7DEDB410}"/>
          </ac:spMkLst>
        </pc:spChg>
        <pc:spChg chg="mod">
          <ac:chgData name="鈴木 栄之心(suzuki-einoshin.cq3)" userId="59b9bc30-94fb-4888-9603-60f735782ef0" providerId="ADAL" clId="{263773C6-2991-4FFD-8B08-98E5D02660AA}" dt="2024-12-20T02:22:27.120" v="3594"/>
          <ac:spMkLst>
            <pc:docMk/>
            <pc:sldMk cId="1237063157" sldId="402"/>
            <ac:spMk id="23" creationId="{C4EC37AD-0189-BE74-25FD-0E49E333A3EE}"/>
          </ac:spMkLst>
        </pc:spChg>
        <pc:spChg chg="mod">
          <ac:chgData name="鈴木 栄之心(suzuki-einoshin.cq3)" userId="59b9bc30-94fb-4888-9603-60f735782ef0" providerId="ADAL" clId="{263773C6-2991-4FFD-8B08-98E5D02660AA}" dt="2024-12-20T04:31:10.597" v="4074" actId="20577"/>
          <ac:spMkLst>
            <pc:docMk/>
            <pc:sldMk cId="1237063157" sldId="402"/>
            <ac:spMk id="24" creationId="{5CB3064A-C25F-A4C8-7E87-38E8ECA92658}"/>
          </ac:spMkLst>
        </pc:spChg>
        <pc:spChg chg="mod">
          <ac:chgData name="鈴木 栄之心(suzuki-einoshin.cq3)" userId="59b9bc30-94fb-4888-9603-60f735782ef0" providerId="ADAL" clId="{263773C6-2991-4FFD-8B08-98E5D02660AA}" dt="2024-12-20T02:29:41.419" v="3689"/>
          <ac:spMkLst>
            <pc:docMk/>
            <pc:sldMk cId="1237063157" sldId="402"/>
            <ac:spMk id="25" creationId="{57B74DC0-42EA-EBB5-D98D-860C2D57B89C}"/>
          </ac:spMkLst>
        </pc:spChg>
        <pc:spChg chg="mod">
          <ac:chgData name="鈴木 栄之心(suzuki-einoshin.cq3)" userId="59b9bc30-94fb-4888-9603-60f735782ef0" providerId="ADAL" clId="{263773C6-2991-4FFD-8B08-98E5D02660AA}" dt="2024-12-13T14:41:29.373" v="2187" actId="1035"/>
          <ac:spMkLst>
            <pc:docMk/>
            <pc:sldMk cId="1237063157" sldId="402"/>
            <ac:spMk id="26" creationId="{BEF45A2B-0DAD-96C4-A4C0-35B9340AB885}"/>
          </ac:spMkLst>
        </pc:spChg>
        <pc:spChg chg="mod">
          <ac:chgData name="鈴木 栄之心(suzuki-einoshin.cq3)" userId="59b9bc30-94fb-4888-9603-60f735782ef0" providerId="ADAL" clId="{263773C6-2991-4FFD-8B08-98E5D02660AA}" dt="2024-12-13T14:41:29.373" v="2187" actId="1035"/>
          <ac:spMkLst>
            <pc:docMk/>
            <pc:sldMk cId="1237063157" sldId="402"/>
            <ac:spMk id="27" creationId="{F5A24514-CD54-C1D3-30DD-826C3CB80884}"/>
          </ac:spMkLst>
        </pc:spChg>
        <pc:grpChg chg="mod">
          <ac:chgData name="鈴木 栄之心(suzuki-einoshin.cq3)" userId="59b9bc30-94fb-4888-9603-60f735782ef0" providerId="ADAL" clId="{263773C6-2991-4FFD-8B08-98E5D02660AA}" dt="2024-12-13T14:41:29.373" v="2187" actId="1035"/>
          <ac:grpSpMkLst>
            <pc:docMk/>
            <pc:sldMk cId="1237063157" sldId="402"/>
            <ac:grpSpMk id="17" creationId="{8236DE4E-3B2B-53C0-5396-A5D1B0652622}"/>
          </ac:grpSpMkLst>
        </pc:grpChg>
      </pc:sldChg>
      <pc:sldChg chg="addSp delSp modSp new mod ord">
        <pc:chgData name="鈴木 栄之心(suzuki-einoshin.cq3)" userId="59b9bc30-94fb-4888-9603-60f735782ef0" providerId="ADAL" clId="{263773C6-2991-4FFD-8B08-98E5D02660AA}" dt="2024-12-20T03:01:45.352" v="4051" actId="20577"/>
        <pc:sldMkLst>
          <pc:docMk/>
          <pc:sldMk cId="2970318966" sldId="403"/>
        </pc:sldMkLst>
        <pc:spChg chg="add mod">
          <ac:chgData name="鈴木 栄之心(suzuki-einoshin.cq3)" userId="59b9bc30-94fb-4888-9603-60f735782ef0" providerId="ADAL" clId="{263773C6-2991-4FFD-8B08-98E5D02660AA}" dt="2024-12-13T10:27:45.863" v="1453"/>
          <ac:spMkLst>
            <pc:docMk/>
            <pc:sldMk cId="2970318966" sldId="403"/>
            <ac:spMk id="2" creationId="{B7C4E55B-D0B7-0A39-0672-3C9501F0B762}"/>
          </ac:spMkLst>
        </pc:spChg>
        <pc:spChg chg="add mod">
          <ac:chgData name="鈴木 栄之心(suzuki-einoshin.cq3)" userId="59b9bc30-94fb-4888-9603-60f735782ef0" providerId="ADAL" clId="{263773C6-2991-4FFD-8B08-98E5D02660AA}" dt="2024-12-13T10:27:45.863" v="1453"/>
          <ac:spMkLst>
            <pc:docMk/>
            <pc:sldMk cId="2970318966" sldId="403"/>
            <ac:spMk id="3" creationId="{A314AB18-5FBA-F5F2-0B12-AF8177548794}"/>
          </ac:spMkLst>
        </pc:spChg>
        <pc:spChg chg="add mod">
          <ac:chgData name="鈴木 栄之心(suzuki-einoshin.cq3)" userId="59b9bc30-94fb-4888-9603-60f735782ef0" providerId="ADAL" clId="{263773C6-2991-4FFD-8B08-98E5D02660AA}" dt="2024-12-13T10:27:45.863" v="1453"/>
          <ac:spMkLst>
            <pc:docMk/>
            <pc:sldMk cId="2970318966" sldId="403"/>
            <ac:spMk id="4" creationId="{D8AFAE2B-2D24-3431-BDE4-A2783F74ED58}"/>
          </ac:spMkLst>
        </pc:spChg>
        <pc:spChg chg="add mod">
          <ac:chgData name="鈴木 栄之心(suzuki-einoshin.cq3)" userId="59b9bc30-94fb-4888-9603-60f735782ef0" providerId="ADAL" clId="{263773C6-2991-4FFD-8B08-98E5D02660AA}" dt="2024-12-13T10:27:45.863" v="1453"/>
          <ac:spMkLst>
            <pc:docMk/>
            <pc:sldMk cId="2970318966" sldId="403"/>
            <ac:spMk id="5" creationId="{2DB57DC3-D22F-A796-B8F8-247477B097D7}"/>
          </ac:spMkLst>
        </pc:spChg>
        <pc:spChg chg="add mod">
          <ac:chgData name="鈴木 栄之心(suzuki-einoshin.cq3)" userId="59b9bc30-94fb-4888-9603-60f735782ef0" providerId="ADAL" clId="{263773C6-2991-4FFD-8B08-98E5D02660AA}" dt="2024-12-13T10:27:45.863" v="1453"/>
          <ac:spMkLst>
            <pc:docMk/>
            <pc:sldMk cId="2970318966" sldId="403"/>
            <ac:spMk id="6" creationId="{843FFECC-43FA-C1F9-D49C-C80E69F3333C}"/>
          </ac:spMkLst>
        </pc:spChg>
        <pc:spChg chg="add mod">
          <ac:chgData name="鈴木 栄之心(suzuki-einoshin.cq3)" userId="59b9bc30-94fb-4888-9603-60f735782ef0" providerId="ADAL" clId="{263773C6-2991-4FFD-8B08-98E5D02660AA}" dt="2024-12-13T10:28:12.279" v="1454"/>
          <ac:spMkLst>
            <pc:docMk/>
            <pc:sldMk cId="2970318966" sldId="403"/>
            <ac:spMk id="7" creationId="{A5A41A01-191B-2C82-FAA9-9CEA1526FAF0}"/>
          </ac:spMkLst>
        </pc:spChg>
        <pc:spChg chg="add mod">
          <ac:chgData name="鈴木 栄之心(suzuki-einoshin.cq3)" userId="59b9bc30-94fb-4888-9603-60f735782ef0" providerId="ADAL" clId="{263773C6-2991-4FFD-8B08-98E5D02660AA}" dt="2024-12-20T02:29:55.341" v="3733"/>
          <ac:spMkLst>
            <pc:docMk/>
            <pc:sldMk cId="2970318966" sldId="403"/>
            <ac:spMk id="8" creationId="{4179497B-97CF-E941-C85D-8BE292B58CE8}"/>
          </ac:spMkLst>
        </pc:spChg>
        <pc:spChg chg="add mod">
          <ac:chgData name="鈴木 栄之心(suzuki-einoshin.cq3)" userId="59b9bc30-94fb-4888-9603-60f735782ef0" providerId="ADAL" clId="{263773C6-2991-4FFD-8B08-98E5D02660AA}" dt="2024-12-13T10:39:07.073" v="1808"/>
          <ac:spMkLst>
            <pc:docMk/>
            <pc:sldMk cId="2970318966" sldId="403"/>
            <ac:spMk id="11" creationId="{99321A7C-9CAF-603B-C5E2-2370F93931C1}"/>
          </ac:spMkLst>
        </pc:spChg>
        <pc:spChg chg="add mod">
          <ac:chgData name="鈴木 栄之心(suzuki-einoshin.cq3)" userId="59b9bc30-94fb-4888-9603-60f735782ef0" providerId="ADAL" clId="{263773C6-2991-4FFD-8B08-98E5D02660AA}" dt="2024-12-20T02:31:25.753" v="3805"/>
          <ac:spMkLst>
            <pc:docMk/>
            <pc:sldMk cId="2970318966" sldId="403"/>
            <ac:spMk id="12" creationId="{4BCB18A6-E0AC-8A5C-C203-CC59A733D889}"/>
          </ac:spMkLst>
        </pc:spChg>
        <pc:spChg chg="add mod">
          <ac:chgData name="鈴木 栄之心(suzuki-einoshin.cq3)" userId="59b9bc30-94fb-4888-9603-60f735782ef0" providerId="ADAL" clId="{263773C6-2991-4FFD-8B08-98E5D02660AA}" dt="2024-12-14T06:56:47.438" v="2428" actId="207"/>
          <ac:spMkLst>
            <pc:docMk/>
            <pc:sldMk cId="2970318966" sldId="403"/>
            <ac:spMk id="13" creationId="{3D420EC4-5E49-2133-56EE-959C19A76FE4}"/>
          </ac:spMkLst>
        </pc:spChg>
        <pc:spChg chg="add mod">
          <ac:chgData name="鈴木 栄之心(suzuki-einoshin.cq3)" userId="59b9bc30-94fb-4888-9603-60f735782ef0" providerId="ADAL" clId="{263773C6-2991-4FFD-8B08-98E5D02660AA}" dt="2024-12-20T02:31:42.149" v="3836"/>
          <ac:spMkLst>
            <pc:docMk/>
            <pc:sldMk cId="2970318966" sldId="403"/>
            <ac:spMk id="14" creationId="{0DE163B5-0500-9EAD-A640-1FB8B3E48768}"/>
          </ac:spMkLst>
        </pc:spChg>
        <pc:spChg chg="add mod">
          <ac:chgData name="鈴木 栄之心(suzuki-einoshin.cq3)" userId="59b9bc30-94fb-4888-9603-60f735782ef0" providerId="ADAL" clId="{263773C6-2991-4FFD-8B08-98E5D02660AA}" dt="2024-12-13T10:39:07.073" v="1808"/>
          <ac:spMkLst>
            <pc:docMk/>
            <pc:sldMk cId="2970318966" sldId="403"/>
            <ac:spMk id="15" creationId="{F1425A09-1CC0-7595-6216-DD841FA601E1}"/>
          </ac:spMkLst>
        </pc:spChg>
        <pc:spChg chg="add mod">
          <ac:chgData name="鈴木 栄之心(suzuki-einoshin.cq3)" userId="59b9bc30-94fb-4888-9603-60f735782ef0" providerId="ADAL" clId="{263773C6-2991-4FFD-8B08-98E5D02660AA}" dt="2024-12-13T10:39:07.073" v="1808"/>
          <ac:spMkLst>
            <pc:docMk/>
            <pc:sldMk cId="2970318966" sldId="403"/>
            <ac:spMk id="16" creationId="{90E9F654-E773-A003-CC6A-4A15CCC76E90}"/>
          </ac:spMkLst>
        </pc:spChg>
        <pc:spChg chg="add mod">
          <ac:chgData name="鈴木 栄之心(suzuki-einoshin.cq3)" userId="59b9bc30-94fb-4888-9603-60f735782ef0" providerId="ADAL" clId="{263773C6-2991-4FFD-8B08-98E5D02660AA}" dt="2024-12-14T06:56:50.794" v="2429" actId="207"/>
          <ac:spMkLst>
            <pc:docMk/>
            <pc:sldMk cId="2970318966" sldId="403"/>
            <ac:spMk id="17" creationId="{A373C3AD-BC19-0DB9-29FC-152286EE732D}"/>
          </ac:spMkLst>
        </pc:spChg>
        <pc:spChg chg="add mod">
          <ac:chgData name="鈴木 栄之心(suzuki-einoshin.cq3)" userId="59b9bc30-94fb-4888-9603-60f735782ef0" providerId="ADAL" clId="{263773C6-2991-4FFD-8B08-98E5D02660AA}" dt="2024-12-20T03:01:45.352" v="4051" actId="20577"/>
          <ac:spMkLst>
            <pc:docMk/>
            <pc:sldMk cId="2970318966" sldId="403"/>
            <ac:spMk id="18" creationId="{6B359525-F256-41EA-00E1-AD822C96719D}"/>
          </ac:spMkLst>
        </pc:spChg>
        <pc:spChg chg="add mod">
          <ac:chgData name="鈴木 栄之心(suzuki-einoshin.cq3)" userId="59b9bc30-94fb-4888-9603-60f735782ef0" providerId="ADAL" clId="{263773C6-2991-4FFD-8B08-98E5D02660AA}" dt="2024-12-13T10:39:24.219" v="1813"/>
          <ac:spMkLst>
            <pc:docMk/>
            <pc:sldMk cId="2970318966" sldId="403"/>
            <ac:spMk id="23" creationId="{3C1BE2BF-1F9B-8EE1-CCAD-9BCF8D5A9F0F}"/>
          </ac:spMkLst>
        </pc:spChg>
        <pc:picChg chg="add mod">
          <ac:chgData name="鈴木 栄之心(suzuki-einoshin.cq3)" userId="59b9bc30-94fb-4888-9603-60f735782ef0" providerId="ADAL" clId="{263773C6-2991-4FFD-8B08-98E5D02660AA}" dt="2024-12-15T04:39:46.717" v="2457" actId="1035"/>
          <ac:picMkLst>
            <pc:docMk/>
            <pc:sldMk cId="2970318966" sldId="403"/>
            <ac:picMk id="9" creationId="{07AF3FAE-9599-7C58-6558-0BEB0B796F21}"/>
          </ac:picMkLst>
        </pc:picChg>
        <pc:picChg chg="add del mod">
          <ac:chgData name="鈴木 栄之心(suzuki-einoshin.cq3)" userId="59b9bc30-94fb-4888-9603-60f735782ef0" providerId="ADAL" clId="{263773C6-2991-4FFD-8B08-98E5D02660AA}" dt="2024-12-13T10:44:42.422" v="1911" actId="478"/>
          <ac:picMkLst>
            <pc:docMk/>
            <pc:sldMk cId="2970318966" sldId="403"/>
            <ac:picMk id="9" creationId="{85175874-598D-63C1-83AF-F2D9C2FA6D6E}"/>
          </ac:picMkLst>
        </pc:picChg>
        <pc:picChg chg="add del mod">
          <ac:chgData name="鈴木 栄之心(suzuki-einoshin.cq3)" userId="59b9bc30-94fb-4888-9603-60f735782ef0" providerId="ADAL" clId="{263773C6-2991-4FFD-8B08-98E5D02660AA}" dt="2024-12-13T10:44:59.398" v="1921" actId="478"/>
          <ac:picMkLst>
            <pc:docMk/>
            <pc:sldMk cId="2970318966" sldId="403"/>
            <ac:picMk id="10" creationId="{33852A9B-3A63-58C4-71C8-6B3CCA7FA4D4}"/>
          </ac:picMkLst>
        </pc:picChg>
        <pc:picChg chg="add mod">
          <ac:chgData name="鈴木 栄之心(suzuki-einoshin.cq3)" userId="59b9bc30-94fb-4888-9603-60f735782ef0" providerId="ADAL" clId="{263773C6-2991-4FFD-8B08-98E5D02660AA}" dt="2024-12-15T04:39:46.717" v="2457" actId="1035"/>
          <ac:picMkLst>
            <pc:docMk/>
            <pc:sldMk cId="2970318966" sldId="403"/>
            <ac:picMk id="10" creationId="{AFF97CE8-E6F9-D40E-36AF-6FD11238E01C}"/>
          </ac:picMkLst>
        </pc:picChg>
        <pc:picChg chg="add mod">
          <ac:chgData name="鈴木 栄之心(suzuki-einoshin.cq3)" userId="59b9bc30-94fb-4888-9603-60f735782ef0" providerId="ADAL" clId="{263773C6-2991-4FFD-8B08-98E5D02660AA}" dt="2024-12-13T10:39:07.073" v="1808"/>
          <ac:picMkLst>
            <pc:docMk/>
            <pc:sldMk cId="2970318966" sldId="403"/>
            <ac:picMk id="19" creationId="{1F030837-E56D-2A40-456D-7D3C8DE2CDF5}"/>
          </ac:picMkLst>
        </pc:picChg>
        <pc:picChg chg="add mod">
          <ac:chgData name="鈴木 栄之心(suzuki-einoshin.cq3)" userId="59b9bc30-94fb-4888-9603-60f735782ef0" providerId="ADAL" clId="{263773C6-2991-4FFD-8B08-98E5D02660AA}" dt="2024-12-13T10:39:07.073" v="1808"/>
          <ac:picMkLst>
            <pc:docMk/>
            <pc:sldMk cId="2970318966" sldId="403"/>
            <ac:picMk id="20" creationId="{04E3865D-CCFB-3D48-FAAA-FB06C5DB5C51}"/>
          </ac:picMkLst>
        </pc:picChg>
        <pc:picChg chg="add mod">
          <ac:chgData name="鈴木 栄之心(suzuki-einoshin.cq3)" userId="59b9bc30-94fb-4888-9603-60f735782ef0" providerId="ADAL" clId="{263773C6-2991-4FFD-8B08-98E5D02660AA}" dt="2024-12-13T10:39:07.073" v="1808"/>
          <ac:picMkLst>
            <pc:docMk/>
            <pc:sldMk cId="2970318966" sldId="403"/>
            <ac:picMk id="21" creationId="{F52D547A-869E-4DEE-C6A7-48564A436F51}"/>
          </ac:picMkLst>
        </pc:picChg>
        <pc:picChg chg="add mod">
          <ac:chgData name="鈴木 栄之心(suzuki-einoshin.cq3)" userId="59b9bc30-94fb-4888-9603-60f735782ef0" providerId="ADAL" clId="{263773C6-2991-4FFD-8B08-98E5D02660AA}" dt="2024-12-13T10:39:07.073" v="1808"/>
          <ac:picMkLst>
            <pc:docMk/>
            <pc:sldMk cId="2970318966" sldId="403"/>
            <ac:picMk id="22" creationId="{A6B74E0D-9FCD-8FE8-60C7-CCFC6546D4AC}"/>
          </ac:picMkLst>
        </pc:picChg>
        <pc:picChg chg="add del mod">
          <ac:chgData name="鈴木 栄之心(suzuki-einoshin.cq3)" userId="59b9bc30-94fb-4888-9603-60f735782ef0" providerId="ADAL" clId="{263773C6-2991-4FFD-8B08-98E5D02660AA}" dt="2024-12-13T10:44:41.443" v="1910" actId="478"/>
          <ac:picMkLst>
            <pc:docMk/>
            <pc:sldMk cId="2970318966" sldId="403"/>
            <ac:picMk id="24" creationId="{F2A8FCD1-D2BA-5C66-B4C3-78DE750E5D23}"/>
          </ac:picMkLst>
        </pc:picChg>
        <pc:picChg chg="add del mod">
          <ac:chgData name="鈴木 栄之心(suzuki-einoshin.cq3)" userId="59b9bc30-94fb-4888-9603-60f735782ef0" providerId="ADAL" clId="{263773C6-2991-4FFD-8B08-98E5D02660AA}" dt="2024-12-14T06:54:16.578" v="2413" actId="478"/>
          <ac:picMkLst>
            <pc:docMk/>
            <pc:sldMk cId="2970318966" sldId="403"/>
            <ac:picMk id="25" creationId="{8EEF388D-CA1A-B75E-7536-5EA957B0DB14}"/>
          </ac:picMkLst>
        </pc:picChg>
        <pc:picChg chg="add del mod">
          <ac:chgData name="鈴木 栄之心(suzuki-einoshin.cq3)" userId="59b9bc30-94fb-4888-9603-60f735782ef0" providerId="ADAL" clId="{263773C6-2991-4FFD-8B08-98E5D02660AA}" dt="2024-12-13T10:44:58.452" v="1920" actId="478"/>
          <ac:picMkLst>
            <pc:docMk/>
            <pc:sldMk cId="2970318966" sldId="403"/>
            <ac:picMk id="26" creationId="{743BF6E8-152C-E90D-F440-0949BF50590F}"/>
          </ac:picMkLst>
        </pc:picChg>
        <pc:picChg chg="add del mod">
          <ac:chgData name="鈴木 栄之心(suzuki-einoshin.cq3)" userId="59b9bc30-94fb-4888-9603-60f735782ef0" providerId="ADAL" clId="{263773C6-2991-4FFD-8B08-98E5D02660AA}" dt="2024-12-14T06:54:16.578" v="2413" actId="478"/>
          <ac:picMkLst>
            <pc:docMk/>
            <pc:sldMk cId="2970318966" sldId="403"/>
            <ac:picMk id="27" creationId="{F613B786-EEA1-2414-8F40-5F619B735D17}"/>
          </ac:picMkLst>
        </pc:picChg>
      </pc:sldChg>
    </pc:docChg>
  </pc:docChgLst>
  <pc:docChgLst>
    <pc:chgData name="鈴木 栄之心(suzuki-einoshin.cq3)" userId="59b9bc30-94fb-4888-9603-60f735782ef0" providerId="ADAL" clId="{0DA6CAAB-6C0C-4953-BF18-FCCF406C4612}"/>
    <pc:docChg chg="undo redo custSel addSld delSld modSld sldOrd">
      <pc:chgData name="鈴木 栄之心(suzuki-einoshin.cq3)" userId="59b9bc30-94fb-4888-9603-60f735782ef0" providerId="ADAL" clId="{0DA6CAAB-6C0C-4953-BF18-FCCF406C4612}" dt="2025-03-14T13:16:29.214" v="2451" actId="20577"/>
      <pc:docMkLst>
        <pc:docMk/>
      </pc:docMkLst>
      <pc:sldChg chg="modSp add del mod">
        <pc:chgData name="鈴木 栄之心(suzuki-einoshin.cq3)" userId="59b9bc30-94fb-4888-9603-60f735782ef0" providerId="ADAL" clId="{0DA6CAAB-6C0C-4953-BF18-FCCF406C4612}" dt="2025-03-11T02:38:56.167" v="1338" actId="14100"/>
        <pc:sldMkLst>
          <pc:docMk/>
          <pc:sldMk cId="2883180248" sldId="256"/>
        </pc:sldMkLst>
        <pc:spChg chg="mod">
          <ac:chgData name="鈴木 栄之心(suzuki-einoshin.cq3)" userId="59b9bc30-94fb-4888-9603-60f735782ef0" providerId="ADAL" clId="{0DA6CAAB-6C0C-4953-BF18-FCCF406C4612}" dt="2025-03-09T05:05:01.425" v="1196" actId="20577"/>
          <ac:spMkLst>
            <pc:docMk/>
            <pc:sldMk cId="2883180248" sldId="256"/>
            <ac:spMk id="10" creationId="{29E70C38-61E2-E823-1E65-1277679E8B00}"/>
          </ac:spMkLst>
        </pc:spChg>
        <pc:spChg chg="mod">
          <ac:chgData name="鈴木 栄之心(suzuki-einoshin.cq3)" userId="59b9bc30-94fb-4888-9603-60f735782ef0" providerId="ADAL" clId="{0DA6CAAB-6C0C-4953-BF18-FCCF406C4612}" dt="2025-03-07T13:22:41.382" v="567"/>
          <ac:spMkLst>
            <pc:docMk/>
            <pc:sldMk cId="2883180248" sldId="256"/>
            <ac:spMk id="11" creationId="{4576E85C-D7B4-B52B-9AB1-C69F744664CB}"/>
          </ac:spMkLst>
        </pc:spChg>
        <pc:spChg chg="mod">
          <ac:chgData name="鈴木 栄之心(suzuki-einoshin.cq3)" userId="59b9bc30-94fb-4888-9603-60f735782ef0" providerId="ADAL" clId="{0DA6CAAB-6C0C-4953-BF18-FCCF406C4612}" dt="2025-03-11T02:38:56.167" v="1338" actId="14100"/>
          <ac:spMkLst>
            <pc:docMk/>
            <pc:sldMk cId="2883180248" sldId="256"/>
            <ac:spMk id="18" creationId="{DA0E1031-EAC1-AE81-B603-5B12FEC5BE07}"/>
          </ac:spMkLst>
        </pc:spChg>
      </pc:sldChg>
      <pc:sldChg chg="addSp delSp modSp mod">
        <pc:chgData name="鈴木 栄之心(suzuki-einoshin.cq3)" userId="59b9bc30-94fb-4888-9603-60f735782ef0" providerId="ADAL" clId="{0DA6CAAB-6C0C-4953-BF18-FCCF406C4612}" dt="2025-03-09T04:35:42.690" v="1143" actId="1035"/>
        <pc:sldMkLst>
          <pc:docMk/>
          <pc:sldMk cId="1878026799" sldId="257"/>
        </pc:sldMkLst>
        <pc:spChg chg="add del mod">
          <ac:chgData name="鈴木 栄之心(suzuki-einoshin.cq3)" userId="59b9bc30-94fb-4888-9603-60f735782ef0" providerId="ADAL" clId="{0DA6CAAB-6C0C-4953-BF18-FCCF406C4612}" dt="2025-03-05T02:47:47.953" v="129" actId="478"/>
          <ac:spMkLst>
            <pc:docMk/>
            <pc:sldMk cId="1878026799" sldId="257"/>
            <ac:spMk id="2" creationId="{B59F2CBF-E2CF-2D5A-6EA9-72B1210FEBCE}"/>
          </ac:spMkLst>
        </pc:spChg>
        <pc:spChg chg="del">
          <ac:chgData name="鈴木 栄之心(suzuki-einoshin.cq3)" userId="59b9bc30-94fb-4888-9603-60f735782ef0" providerId="ADAL" clId="{0DA6CAAB-6C0C-4953-BF18-FCCF406C4612}" dt="2025-03-05T02:44:36.068" v="3" actId="478"/>
          <ac:spMkLst>
            <pc:docMk/>
            <pc:sldMk cId="1878026799" sldId="257"/>
            <ac:spMk id="4" creationId="{084AC727-28AA-6B3E-3AF0-63CDDA3E0F04}"/>
          </ac:spMkLst>
        </pc:spChg>
        <pc:spChg chg="add del mod">
          <ac:chgData name="鈴木 栄之心(suzuki-einoshin.cq3)" userId="59b9bc30-94fb-4888-9603-60f735782ef0" providerId="ADAL" clId="{0DA6CAAB-6C0C-4953-BF18-FCCF406C4612}" dt="2025-03-05T02:47:45.829" v="128" actId="478"/>
          <ac:spMkLst>
            <pc:docMk/>
            <pc:sldMk cId="1878026799" sldId="257"/>
            <ac:spMk id="5" creationId="{AD5802C2-D0C7-805A-A291-A90A971D60C9}"/>
          </ac:spMkLst>
        </pc:spChg>
        <pc:spChg chg="add del">
          <ac:chgData name="鈴木 栄之心(suzuki-einoshin.cq3)" userId="59b9bc30-94fb-4888-9603-60f735782ef0" providerId="ADAL" clId="{0DA6CAAB-6C0C-4953-BF18-FCCF406C4612}" dt="2025-03-05T02:44:32.505" v="2" actId="478"/>
          <ac:spMkLst>
            <pc:docMk/>
            <pc:sldMk cId="1878026799" sldId="257"/>
            <ac:spMk id="6" creationId="{DBA93746-F881-C78A-79A6-CAD37268DD81}"/>
          </ac:spMkLst>
        </pc:spChg>
        <pc:spChg chg="add mod">
          <ac:chgData name="鈴木 栄之心(suzuki-einoshin.cq3)" userId="59b9bc30-94fb-4888-9603-60f735782ef0" providerId="ADAL" clId="{0DA6CAAB-6C0C-4953-BF18-FCCF406C4612}" dt="2025-03-09T04:35:42.690" v="1143" actId="1035"/>
          <ac:spMkLst>
            <pc:docMk/>
            <pc:sldMk cId="1878026799" sldId="257"/>
            <ac:spMk id="7" creationId="{52C4F0F7-D81A-BD5D-01A9-50006A9CB570}"/>
          </ac:spMkLst>
        </pc:spChg>
      </pc:sldChg>
      <pc:sldChg chg="addSp modSp mod">
        <pc:chgData name="鈴木 栄之心(suzuki-einoshin.cq3)" userId="59b9bc30-94fb-4888-9603-60f735782ef0" providerId="ADAL" clId="{0DA6CAAB-6C0C-4953-BF18-FCCF406C4612}" dt="2025-03-14T13:16:29.214" v="2451" actId="20577"/>
        <pc:sldMkLst>
          <pc:docMk/>
          <pc:sldMk cId="1412519752" sldId="258"/>
        </pc:sldMkLst>
        <pc:spChg chg="mod">
          <ac:chgData name="鈴木 栄之心(suzuki-einoshin.cq3)" userId="59b9bc30-94fb-4888-9603-60f735782ef0" providerId="ADAL" clId="{0DA6CAAB-6C0C-4953-BF18-FCCF406C4612}" dt="2025-03-14T10:04:07.006" v="1543" actId="1036"/>
          <ac:spMkLst>
            <pc:docMk/>
            <pc:sldMk cId="1412519752" sldId="258"/>
            <ac:spMk id="4" creationId="{55FE4694-8230-5FB0-1F0F-1E5D85FB1CD6}"/>
          </ac:spMkLst>
        </pc:spChg>
        <pc:spChg chg="mod">
          <ac:chgData name="鈴木 栄之心(suzuki-einoshin.cq3)" userId="59b9bc30-94fb-4888-9603-60f735782ef0" providerId="ADAL" clId="{0DA6CAAB-6C0C-4953-BF18-FCCF406C4612}" dt="2025-03-14T13:16:29.214" v="2451" actId="20577"/>
          <ac:spMkLst>
            <pc:docMk/>
            <pc:sldMk cId="1412519752" sldId="258"/>
            <ac:spMk id="5" creationId="{4908FFC4-C66A-701D-7B89-DAA352F3D7D7}"/>
          </ac:spMkLst>
        </pc:spChg>
        <pc:spChg chg="mod">
          <ac:chgData name="鈴木 栄之心(suzuki-einoshin.cq3)" userId="59b9bc30-94fb-4888-9603-60f735782ef0" providerId="ADAL" clId="{0DA6CAAB-6C0C-4953-BF18-FCCF406C4612}" dt="2025-03-14T10:04:07.006" v="1543" actId="1036"/>
          <ac:spMkLst>
            <pc:docMk/>
            <pc:sldMk cId="1412519752" sldId="258"/>
            <ac:spMk id="6" creationId="{9FF649C0-5073-1B2C-EF12-0264FE4934E6}"/>
          </ac:spMkLst>
        </pc:spChg>
        <pc:spChg chg="mod">
          <ac:chgData name="鈴木 栄之心(suzuki-einoshin.cq3)" userId="59b9bc30-94fb-4888-9603-60f735782ef0" providerId="ADAL" clId="{0DA6CAAB-6C0C-4953-BF18-FCCF406C4612}" dt="2025-03-14T11:15:10.860" v="1726" actId="1036"/>
          <ac:spMkLst>
            <pc:docMk/>
            <pc:sldMk cId="1412519752" sldId="258"/>
            <ac:spMk id="7" creationId="{24E366D0-544D-105D-BF65-8BD69E93B41C}"/>
          </ac:spMkLst>
        </pc:spChg>
        <pc:spChg chg="add mod">
          <ac:chgData name="鈴木 栄之心(suzuki-einoshin.cq3)" userId="59b9bc30-94fb-4888-9603-60f735782ef0" providerId="ADAL" clId="{0DA6CAAB-6C0C-4953-BF18-FCCF406C4612}" dt="2025-03-14T10:04:07.006" v="1543" actId="1036"/>
          <ac:spMkLst>
            <pc:docMk/>
            <pc:sldMk cId="1412519752" sldId="258"/>
            <ac:spMk id="10" creationId="{307D1C24-2C29-4C89-F1FC-F841346E519F}"/>
          </ac:spMkLst>
        </pc:spChg>
        <pc:spChg chg="add mod">
          <ac:chgData name="鈴木 栄之心(suzuki-einoshin.cq3)" userId="59b9bc30-94fb-4888-9603-60f735782ef0" providerId="ADAL" clId="{0DA6CAAB-6C0C-4953-BF18-FCCF406C4612}" dt="2025-03-14T10:04:07.006" v="1543" actId="1036"/>
          <ac:spMkLst>
            <pc:docMk/>
            <pc:sldMk cId="1412519752" sldId="258"/>
            <ac:spMk id="11" creationId="{E61F502E-0AEF-3EE9-59D7-B725EEB3ADEB}"/>
          </ac:spMkLst>
        </pc:spChg>
        <pc:spChg chg="add mod">
          <ac:chgData name="鈴木 栄之心(suzuki-einoshin.cq3)" userId="59b9bc30-94fb-4888-9603-60f735782ef0" providerId="ADAL" clId="{0DA6CAAB-6C0C-4953-BF18-FCCF406C4612}" dt="2025-03-14T10:04:07.006" v="1543" actId="1036"/>
          <ac:spMkLst>
            <pc:docMk/>
            <pc:sldMk cId="1412519752" sldId="258"/>
            <ac:spMk id="12" creationId="{590D0667-B304-B477-34ED-CADB394A6AD2}"/>
          </ac:spMkLst>
        </pc:spChg>
      </pc:sldChg>
      <pc:sldChg chg="modSp mod">
        <pc:chgData name="鈴木 栄之心(suzuki-einoshin.cq3)" userId="59b9bc30-94fb-4888-9603-60f735782ef0" providerId="ADAL" clId="{0DA6CAAB-6C0C-4953-BF18-FCCF406C4612}" dt="2025-03-08T04:20:30.018" v="688" actId="20577"/>
        <pc:sldMkLst>
          <pc:docMk/>
          <pc:sldMk cId="2939062535" sldId="263"/>
        </pc:sldMkLst>
        <pc:spChg chg="mod">
          <ac:chgData name="鈴木 栄之心(suzuki-einoshin.cq3)" userId="59b9bc30-94fb-4888-9603-60f735782ef0" providerId="ADAL" clId="{0DA6CAAB-6C0C-4953-BF18-FCCF406C4612}" dt="2025-03-08T04:20:30.018" v="688" actId="20577"/>
          <ac:spMkLst>
            <pc:docMk/>
            <pc:sldMk cId="2939062535" sldId="263"/>
            <ac:spMk id="5" creationId="{74444D2B-70C8-F7B6-83A0-AC1A9F503197}"/>
          </ac:spMkLst>
        </pc:spChg>
        <pc:spChg chg="mod">
          <ac:chgData name="鈴木 栄之心(suzuki-einoshin.cq3)" userId="59b9bc30-94fb-4888-9603-60f735782ef0" providerId="ADAL" clId="{0DA6CAAB-6C0C-4953-BF18-FCCF406C4612}" dt="2025-03-07T13:09:31.557" v="498" actId="1037"/>
          <ac:spMkLst>
            <pc:docMk/>
            <pc:sldMk cId="2939062535" sldId="263"/>
            <ac:spMk id="7" creationId="{B6C41FF0-18A2-7322-A8F0-5D81690D0A82}"/>
          </ac:spMkLst>
        </pc:spChg>
      </pc:sldChg>
      <pc:sldChg chg="modSp mod">
        <pc:chgData name="鈴木 栄之心(suzuki-einoshin.cq3)" userId="59b9bc30-94fb-4888-9603-60f735782ef0" providerId="ADAL" clId="{0DA6CAAB-6C0C-4953-BF18-FCCF406C4612}" dt="2025-03-14T10:22:51.864" v="1598" actId="255"/>
        <pc:sldMkLst>
          <pc:docMk/>
          <pc:sldMk cId="2178592666" sldId="365"/>
        </pc:sldMkLst>
        <pc:spChg chg="mod">
          <ac:chgData name="鈴木 栄之心(suzuki-einoshin.cq3)" userId="59b9bc30-94fb-4888-9603-60f735782ef0" providerId="ADAL" clId="{0DA6CAAB-6C0C-4953-BF18-FCCF406C4612}" dt="2025-03-07T13:23:17.046" v="585"/>
          <ac:spMkLst>
            <pc:docMk/>
            <pc:sldMk cId="2178592666" sldId="365"/>
            <ac:spMk id="6" creationId="{20EB0636-8DFD-18F6-71AE-23DBDD0F4EC1}"/>
          </ac:spMkLst>
        </pc:spChg>
        <pc:spChg chg="mod">
          <ac:chgData name="鈴木 栄之心(suzuki-einoshin.cq3)" userId="59b9bc30-94fb-4888-9603-60f735782ef0" providerId="ADAL" clId="{0DA6CAAB-6C0C-4953-BF18-FCCF406C4612}" dt="2025-03-14T10:00:45.022" v="1514" actId="20577"/>
          <ac:spMkLst>
            <pc:docMk/>
            <pc:sldMk cId="2178592666" sldId="365"/>
            <ac:spMk id="10" creationId="{FE5B29CD-F517-3BE5-15B5-89149D0B6934}"/>
          </ac:spMkLst>
        </pc:spChg>
        <pc:spChg chg="mod">
          <ac:chgData name="鈴木 栄之心(suzuki-einoshin.cq3)" userId="59b9bc30-94fb-4888-9603-60f735782ef0" providerId="ADAL" clId="{0DA6CAAB-6C0C-4953-BF18-FCCF406C4612}" dt="2025-03-14T10:22:51.864" v="1598" actId="255"/>
          <ac:spMkLst>
            <pc:docMk/>
            <pc:sldMk cId="2178592666" sldId="365"/>
            <ac:spMk id="16" creationId="{E492D691-4495-CB87-F777-1B15D8824F56}"/>
          </ac:spMkLst>
        </pc:spChg>
      </pc:sldChg>
      <pc:sldChg chg="modSp mod">
        <pc:chgData name="鈴木 栄之心(suzuki-einoshin.cq3)" userId="59b9bc30-94fb-4888-9603-60f735782ef0" providerId="ADAL" clId="{0DA6CAAB-6C0C-4953-BF18-FCCF406C4612}" dt="2025-03-08T04:20:26.237" v="684" actId="20577"/>
        <pc:sldMkLst>
          <pc:docMk/>
          <pc:sldMk cId="2936544159" sldId="386"/>
        </pc:sldMkLst>
        <pc:spChg chg="mod">
          <ac:chgData name="鈴木 栄之心(suzuki-einoshin.cq3)" userId="59b9bc30-94fb-4888-9603-60f735782ef0" providerId="ADAL" clId="{0DA6CAAB-6C0C-4953-BF18-FCCF406C4612}" dt="2025-03-08T04:20:26.237" v="684" actId="20577"/>
          <ac:spMkLst>
            <pc:docMk/>
            <pc:sldMk cId="2936544159" sldId="386"/>
            <ac:spMk id="7" creationId="{8756B5FB-0A35-F179-913D-60780AA52A76}"/>
          </ac:spMkLst>
        </pc:spChg>
        <pc:spChg chg="mod">
          <ac:chgData name="鈴木 栄之心(suzuki-einoshin.cq3)" userId="59b9bc30-94fb-4888-9603-60f735782ef0" providerId="ADAL" clId="{0DA6CAAB-6C0C-4953-BF18-FCCF406C4612}" dt="2025-03-07T13:09:38.847" v="508" actId="1037"/>
          <ac:spMkLst>
            <pc:docMk/>
            <pc:sldMk cId="2936544159" sldId="386"/>
            <ac:spMk id="9" creationId="{50080AB1-5087-C231-0184-02CAF82D32B4}"/>
          </ac:spMkLst>
        </pc:spChg>
      </pc:sldChg>
      <pc:sldChg chg="addSp delSp modSp mod">
        <pc:chgData name="鈴木 栄之心(suzuki-einoshin.cq3)" userId="59b9bc30-94fb-4888-9603-60f735782ef0" providerId="ADAL" clId="{0DA6CAAB-6C0C-4953-BF18-FCCF406C4612}" dt="2025-03-08T08:44:39.591" v="1091" actId="1037"/>
        <pc:sldMkLst>
          <pc:docMk/>
          <pc:sldMk cId="1050582074" sldId="390"/>
        </pc:sldMkLst>
        <pc:spChg chg="del">
          <ac:chgData name="鈴木 栄之心(suzuki-einoshin.cq3)" userId="59b9bc30-94fb-4888-9603-60f735782ef0" providerId="ADAL" clId="{0DA6CAAB-6C0C-4953-BF18-FCCF406C4612}" dt="2025-03-07T13:23:46.887" v="604" actId="478"/>
          <ac:spMkLst>
            <pc:docMk/>
            <pc:sldMk cId="1050582074" sldId="390"/>
            <ac:spMk id="5" creationId="{95C4E7BC-4907-E636-6D2D-8E0488824D9E}"/>
          </ac:spMkLst>
        </pc:spChg>
        <pc:spChg chg="mod topLvl">
          <ac:chgData name="鈴木 栄之心(suzuki-einoshin.cq3)" userId="59b9bc30-94fb-4888-9603-60f735782ef0" providerId="ADAL" clId="{0DA6CAAB-6C0C-4953-BF18-FCCF406C4612}" dt="2025-03-08T08:44:34.557" v="1090" actId="165"/>
          <ac:spMkLst>
            <pc:docMk/>
            <pc:sldMk cId="1050582074" sldId="390"/>
            <ac:spMk id="6" creationId="{DB7E43EC-223F-4B42-A26E-86BDCBA04B88}"/>
          </ac:spMkLst>
        </pc:spChg>
        <pc:spChg chg="mod topLvl">
          <ac:chgData name="鈴木 栄之心(suzuki-einoshin.cq3)" userId="59b9bc30-94fb-4888-9603-60f735782ef0" providerId="ADAL" clId="{0DA6CAAB-6C0C-4953-BF18-FCCF406C4612}" dt="2025-03-08T08:44:34.557" v="1090" actId="165"/>
          <ac:spMkLst>
            <pc:docMk/>
            <pc:sldMk cId="1050582074" sldId="390"/>
            <ac:spMk id="8" creationId="{BB2A7109-0A3C-76EE-4D0A-FAF37F26E24B}"/>
          </ac:spMkLst>
        </pc:spChg>
        <pc:spChg chg="mod topLvl">
          <ac:chgData name="鈴木 栄之心(suzuki-einoshin.cq3)" userId="59b9bc30-94fb-4888-9603-60f735782ef0" providerId="ADAL" clId="{0DA6CAAB-6C0C-4953-BF18-FCCF406C4612}" dt="2025-03-08T08:44:39.591" v="1091" actId="1037"/>
          <ac:spMkLst>
            <pc:docMk/>
            <pc:sldMk cId="1050582074" sldId="390"/>
            <ac:spMk id="9" creationId="{20AAE2BD-5442-D577-FD32-D43BF7DC8BC6}"/>
          </ac:spMkLst>
        </pc:spChg>
        <pc:spChg chg="mod topLvl">
          <ac:chgData name="鈴木 栄之心(suzuki-einoshin.cq3)" userId="59b9bc30-94fb-4888-9603-60f735782ef0" providerId="ADAL" clId="{0DA6CAAB-6C0C-4953-BF18-FCCF406C4612}" dt="2025-03-08T08:44:34.557" v="1090" actId="165"/>
          <ac:spMkLst>
            <pc:docMk/>
            <pc:sldMk cId="1050582074" sldId="390"/>
            <ac:spMk id="11" creationId="{EC2536BC-8963-0B5A-9D2F-86022C5E9DF7}"/>
          </ac:spMkLst>
        </pc:spChg>
        <pc:spChg chg="mod topLvl">
          <ac:chgData name="鈴木 栄之心(suzuki-einoshin.cq3)" userId="59b9bc30-94fb-4888-9603-60f735782ef0" providerId="ADAL" clId="{0DA6CAAB-6C0C-4953-BF18-FCCF406C4612}" dt="2025-03-08T08:44:39.591" v="1091" actId="1037"/>
          <ac:spMkLst>
            <pc:docMk/>
            <pc:sldMk cId="1050582074" sldId="390"/>
            <ac:spMk id="12" creationId="{43C00D66-2696-0BD8-F050-A055D7C2DA2F}"/>
          </ac:spMkLst>
        </pc:spChg>
        <pc:spChg chg="mod topLvl">
          <ac:chgData name="鈴木 栄之心(suzuki-einoshin.cq3)" userId="59b9bc30-94fb-4888-9603-60f735782ef0" providerId="ADAL" clId="{0DA6CAAB-6C0C-4953-BF18-FCCF406C4612}" dt="2025-03-08T08:44:39.591" v="1091" actId="1037"/>
          <ac:spMkLst>
            <pc:docMk/>
            <pc:sldMk cId="1050582074" sldId="390"/>
            <ac:spMk id="14" creationId="{25E7D51E-3D42-B3F0-590F-58EE83206B90}"/>
          </ac:spMkLst>
        </pc:spChg>
        <pc:spChg chg="mod topLvl">
          <ac:chgData name="鈴木 栄之心(suzuki-einoshin.cq3)" userId="59b9bc30-94fb-4888-9603-60f735782ef0" providerId="ADAL" clId="{0DA6CAAB-6C0C-4953-BF18-FCCF406C4612}" dt="2025-03-08T08:44:34.557" v="1090" actId="165"/>
          <ac:spMkLst>
            <pc:docMk/>
            <pc:sldMk cId="1050582074" sldId="390"/>
            <ac:spMk id="15" creationId="{959FB536-714E-0B74-2353-128E1BCAA1F0}"/>
          </ac:spMkLst>
        </pc:spChg>
        <pc:spChg chg="mod topLvl">
          <ac:chgData name="鈴木 栄之心(suzuki-einoshin.cq3)" userId="59b9bc30-94fb-4888-9603-60f735782ef0" providerId="ADAL" clId="{0DA6CAAB-6C0C-4953-BF18-FCCF406C4612}" dt="2025-03-08T08:44:39.591" v="1091" actId="1037"/>
          <ac:spMkLst>
            <pc:docMk/>
            <pc:sldMk cId="1050582074" sldId="390"/>
            <ac:spMk id="16" creationId="{2E229562-7060-3EF8-5FE9-20B3B91ED58C}"/>
          </ac:spMkLst>
        </pc:spChg>
        <pc:spChg chg="mod topLvl">
          <ac:chgData name="鈴木 栄之心(suzuki-einoshin.cq3)" userId="59b9bc30-94fb-4888-9603-60f735782ef0" providerId="ADAL" clId="{0DA6CAAB-6C0C-4953-BF18-FCCF406C4612}" dt="2025-03-08T08:44:34.557" v="1090" actId="165"/>
          <ac:spMkLst>
            <pc:docMk/>
            <pc:sldMk cId="1050582074" sldId="390"/>
            <ac:spMk id="18" creationId="{FB52BD6D-5D52-9E60-9EB0-1520E50EBB57}"/>
          </ac:spMkLst>
        </pc:spChg>
        <pc:spChg chg="mod topLvl">
          <ac:chgData name="鈴木 栄之心(suzuki-einoshin.cq3)" userId="59b9bc30-94fb-4888-9603-60f735782ef0" providerId="ADAL" clId="{0DA6CAAB-6C0C-4953-BF18-FCCF406C4612}" dt="2025-03-08T08:44:39.591" v="1091" actId="1037"/>
          <ac:spMkLst>
            <pc:docMk/>
            <pc:sldMk cId="1050582074" sldId="390"/>
            <ac:spMk id="19" creationId="{4B5FB028-3481-1F0B-0C76-8A6BA3EA48A7}"/>
          </ac:spMkLst>
        </pc:spChg>
        <pc:spChg chg="add mod">
          <ac:chgData name="鈴木 栄之心(suzuki-einoshin.cq3)" userId="59b9bc30-94fb-4888-9603-60f735782ef0" providerId="ADAL" clId="{0DA6CAAB-6C0C-4953-BF18-FCCF406C4612}" dt="2025-03-07T13:23:47.129" v="605"/>
          <ac:spMkLst>
            <pc:docMk/>
            <pc:sldMk cId="1050582074" sldId="390"/>
            <ac:spMk id="22" creationId="{ABE78F94-D05A-E780-4F66-6769E3E8716D}"/>
          </ac:spMkLst>
        </pc:spChg>
        <pc:grpChg chg="add del mod">
          <ac:chgData name="鈴木 栄之心(suzuki-einoshin.cq3)" userId="59b9bc30-94fb-4888-9603-60f735782ef0" providerId="ADAL" clId="{0DA6CAAB-6C0C-4953-BF18-FCCF406C4612}" dt="2025-03-08T08:44:34.557" v="1090" actId="165"/>
          <ac:grpSpMkLst>
            <pc:docMk/>
            <pc:sldMk cId="1050582074" sldId="390"/>
            <ac:grpSpMk id="5" creationId="{A29EF1CA-44CE-D662-3DDD-603DE845A924}"/>
          </ac:grpSpMkLst>
        </pc:grpChg>
        <pc:grpChg chg="add del mod">
          <ac:chgData name="鈴木 栄之心(suzuki-einoshin.cq3)" userId="59b9bc30-94fb-4888-9603-60f735782ef0" providerId="ADAL" clId="{0DA6CAAB-6C0C-4953-BF18-FCCF406C4612}" dt="2025-03-08T08:44:27.197" v="1087" actId="165"/>
          <ac:grpSpMkLst>
            <pc:docMk/>
            <pc:sldMk cId="1050582074" sldId="390"/>
            <ac:grpSpMk id="21" creationId="{B38AD640-BB07-7F4E-C2BD-9F870AD9F376}"/>
          </ac:grpSpMkLst>
        </pc:grpChg>
        <pc:grpChg chg="add del mod">
          <ac:chgData name="鈴木 栄之心(suzuki-einoshin.cq3)" userId="59b9bc30-94fb-4888-9603-60f735782ef0" providerId="ADAL" clId="{0DA6CAAB-6C0C-4953-BF18-FCCF406C4612}" dt="2025-03-08T08:44:34.557" v="1090" actId="165"/>
          <ac:grpSpMkLst>
            <pc:docMk/>
            <pc:sldMk cId="1050582074" sldId="390"/>
            <ac:grpSpMk id="23" creationId="{46DEB5B7-F9F6-D268-4D60-65F5EB1FE30E}"/>
          </ac:grpSpMkLst>
        </pc:grpChg>
        <pc:grpChg chg="add del mod">
          <ac:chgData name="鈴木 栄之心(suzuki-einoshin.cq3)" userId="59b9bc30-94fb-4888-9603-60f735782ef0" providerId="ADAL" clId="{0DA6CAAB-6C0C-4953-BF18-FCCF406C4612}" dt="2025-03-08T08:44:34.557" v="1090" actId="165"/>
          <ac:grpSpMkLst>
            <pc:docMk/>
            <pc:sldMk cId="1050582074" sldId="390"/>
            <ac:grpSpMk id="24" creationId="{49441F8F-8883-DF2D-7B3B-3992B5B8272A}"/>
          </ac:grpSpMkLst>
        </pc:grpChg>
        <pc:grpChg chg="add del mod">
          <ac:chgData name="鈴木 栄之心(suzuki-einoshin.cq3)" userId="59b9bc30-94fb-4888-9603-60f735782ef0" providerId="ADAL" clId="{0DA6CAAB-6C0C-4953-BF18-FCCF406C4612}" dt="2025-03-08T08:44:34.557" v="1090" actId="165"/>
          <ac:grpSpMkLst>
            <pc:docMk/>
            <pc:sldMk cId="1050582074" sldId="390"/>
            <ac:grpSpMk id="25" creationId="{21F05D89-16D1-301E-5E54-1C0F08B478FF}"/>
          </ac:grpSpMkLst>
        </pc:grpChg>
        <pc:grpChg chg="add del mod">
          <ac:chgData name="鈴木 栄之心(suzuki-einoshin.cq3)" userId="59b9bc30-94fb-4888-9603-60f735782ef0" providerId="ADAL" clId="{0DA6CAAB-6C0C-4953-BF18-FCCF406C4612}" dt="2025-03-08T08:44:34.557" v="1090" actId="165"/>
          <ac:grpSpMkLst>
            <pc:docMk/>
            <pc:sldMk cId="1050582074" sldId="390"/>
            <ac:grpSpMk id="26" creationId="{D75DC8E4-EEAA-E003-5B03-53BAFE20BD64}"/>
          </ac:grpSpMkLst>
        </pc:grpChg>
      </pc:sldChg>
      <pc:sldChg chg="addSp delSp modSp mod">
        <pc:chgData name="鈴木 栄之心(suzuki-einoshin.cq3)" userId="59b9bc30-94fb-4888-9603-60f735782ef0" providerId="ADAL" clId="{0DA6CAAB-6C0C-4953-BF18-FCCF406C4612}" dt="2025-03-14T11:27:13.414" v="1756" actId="1036"/>
        <pc:sldMkLst>
          <pc:docMk/>
          <pc:sldMk cId="4148457336" sldId="394"/>
        </pc:sldMkLst>
        <pc:spChg chg="mod">
          <ac:chgData name="鈴木 栄之心(suzuki-einoshin.cq3)" userId="59b9bc30-94fb-4888-9603-60f735782ef0" providerId="ADAL" clId="{0DA6CAAB-6C0C-4953-BF18-FCCF406C4612}" dt="2025-03-14T10:30:15.040" v="1644" actId="20577"/>
          <ac:spMkLst>
            <pc:docMk/>
            <pc:sldMk cId="4148457336" sldId="394"/>
            <ac:spMk id="3" creationId="{D81CECD0-EAE7-B77C-D59A-AA756F5F4E15}"/>
          </ac:spMkLst>
        </pc:spChg>
        <pc:spChg chg="add mod">
          <ac:chgData name="鈴木 栄之心(suzuki-einoshin.cq3)" userId="59b9bc30-94fb-4888-9603-60f735782ef0" providerId="ADAL" clId="{0DA6CAAB-6C0C-4953-BF18-FCCF406C4612}" dt="2025-03-07T13:24:02" v="617" actId="20577"/>
          <ac:spMkLst>
            <pc:docMk/>
            <pc:sldMk cId="4148457336" sldId="394"/>
            <ac:spMk id="5" creationId="{B7C204D9-65F6-3033-EB4C-D7625388DB05}"/>
          </ac:spMkLst>
        </pc:spChg>
        <pc:spChg chg="mod">
          <ac:chgData name="鈴木 栄之心(suzuki-einoshin.cq3)" userId="59b9bc30-94fb-4888-9603-60f735782ef0" providerId="ADAL" clId="{0DA6CAAB-6C0C-4953-BF18-FCCF406C4612}" dt="2025-03-14T11:18:18.796" v="1748" actId="14100"/>
          <ac:spMkLst>
            <pc:docMk/>
            <pc:sldMk cId="4148457336" sldId="394"/>
            <ac:spMk id="8" creationId="{3AB683F6-B2F0-3389-ED75-1E1A16D9AC0D}"/>
          </ac:spMkLst>
        </pc:spChg>
        <pc:spChg chg="mod">
          <ac:chgData name="鈴木 栄之心(suzuki-einoshin.cq3)" userId="59b9bc30-94fb-4888-9603-60f735782ef0" providerId="ADAL" clId="{0DA6CAAB-6C0C-4953-BF18-FCCF406C4612}" dt="2025-03-14T11:16:50.632" v="1744" actId="948"/>
          <ac:spMkLst>
            <pc:docMk/>
            <pc:sldMk cId="4148457336" sldId="394"/>
            <ac:spMk id="9" creationId="{E9EF6D6D-3DFC-5AB9-30F2-6E5923037F3F}"/>
          </ac:spMkLst>
        </pc:spChg>
        <pc:spChg chg="mod">
          <ac:chgData name="鈴木 栄之心(suzuki-einoshin.cq3)" userId="59b9bc30-94fb-4888-9603-60f735782ef0" providerId="ADAL" clId="{0DA6CAAB-6C0C-4953-BF18-FCCF406C4612}" dt="2025-03-11T02:41:09.160" v="1347" actId="1035"/>
          <ac:spMkLst>
            <pc:docMk/>
            <pc:sldMk cId="4148457336" sldId="394"/>
            <ac:spMk id="10" creationId="{94173667-4102-7421-96B3-EA5FF37C0847}"/>
          </ac:spMkLst>
        </pc:spChg>
        <pc:spChg chg="mod">
          <ac:chgData name="鈴木 栄之心(suzuki-einoshin.cq3)" userId="59b9bc30-94fb-4888-9603-60f735782ef0" providerId="ADAL" clId="{0DA6CAAB-6C0C-4953-BF18-FCCF406C4612}" dt="2025-03-11T02:41:09.160" v="1347" actId="1035"/>
          <ac:spMkLst>
            <pc:docMk/>
            <pc:sldMk cId="4148457336" sldId="394"/>
            <ac:spMk id="11" creationId="{03D65FB6-9745-DDA6-3E7B-56B143FC19D8}"/>
          </ac:spMkLst>
        </pc:spChg>
        <pc:spChg chg="mod">
          <ac:chgData name="鈴木 栄之心(suzuki-einoshin.cq3)" userId="59b9bc30-94fb-4888-9603-60f735782ef0" providerId="ADAL" clId="{0DA6CAAB-6C0C-4953-BF18-FCCF406C4612}" dt="2025-03-11T02:41:09.160" v="1347" actId="1035"/>
          <ac:spMkLst>
            <pc:docMk/>
            <pc:sldMk cId="4148457336" sldId="394"/>
            <ac:spMk id="15" creationId="{5F62CB20-EA49-567F-B2EE-AD7884A25554}"/>
          </ac:spMkLst>
        </pc:spChg>
        <pc:spChg chg="mod">
          <ac:chgData name="鈴木 栄之心(suzuki-einoshin.cq3)" userId="59b9bc30-94fb-4888-9603-60f735782ef0" providerId="ADAL" clId="{0DA6CAAB-6C0C-4953-BF18-FCCF406C4612}" dt="2025-03-11T02:41:09.160" v="1347" actId="1035"/>
          <ac:spMkLst>
            <pc:docMk/>
            <pc:sldMk cId="4148457336" sldId="394"/>
            <ac:spMk id="16" creationId="{79EDFB4C-8C81-2D54-1FD2-C84010D03F5C}"/>
          </ac:spMkLst>
        </pc:spChg>
        <pc:spChg chg="mod">
          <ac:chgData name="鈴木 栄之心(suzuki-einoshin.cq3)" userId="59b9bc30-94fb-4888-9603-60f735782ef0" providerId="ADAL" clId="{0DA6CAAB-6C0C-4953-BF18-FCCF406C4612}" dt="2025-03-11T02:41:09.160" v="1347" actId="1035"/>
          <ac:spMkLst>
            <pc:docMk/>
            <pc:sldMk cId="4148457336" sldId="394"/>
            <ac:spMk id="19" creationId="{3FCC90F8-B398-7318-A24F-34A10E0EE41A}"/>
          </ac:spMkLst>
        </pc:spChg>
        <pc:spChg chg="mod">
          <ac:chgData name="鈴木 栄之心(suzuki-einoshin.cq3)" userId="59b9bc30-94fb-4888-9603-60f735782ef0" providerId="ADAL" clId="{0DA6CAAB-6C0C-4953-BF18-FCCF406C4612}" dt="2025-03-11T02:41:09.160" v="1347" actId="1035"/>
          <ac:spMkLst>
            <pc:docMk/>
            <pc:sldMk cId="4148457336" sldId="394"/>
            <ac:spMk id="20" creationId="{65311BDB-82BF-9E7B-05C2-C6360862F43A}"/>
          </ac:spMkLst>
        </pc:spChg>
        <pc:spChg chg="mod">
          <ac:chgData name="鈴木 栄之心(suzuki-einoshin.cq3)" userId="59b9bc30-94fb-4888-9603-60f735782ef0" providerId="ADAL" clId="{0DA6CAAB-6C0C-4953-BF18-FCCF406C4612}" dt="2025-03-11T02:41:09.160" v="1347" actId="1035"/>
          <ac:spMkLst>
            <pc:docMk/>
            <pc:sldMk cId="4148457336" sldId="394"/>
            <ac:spMk id="22" creationId="{3CF58E44-CC91-D23A-39CC-FE71878609BB}"/>
          </ac:spMkLst>
        </pc:spChg>
        <pc:spChg chg="mod">
          <ac:chgData name="鈴木 栄之心(suzuki-einoshin.cq3)" userId="59b9bc30-94fb-4888-9603-60f735782ef0" providerId="ADAL" clId="{0DA6CAAB-6C0C-4953-BF18-FCCF406C4612}" dt="2025-03-11T02:41:09.160" v="1347" actId="1035"/>
          <ac:spMkLst>
            <pc:docMk/>
            <pc:sldMk cId="4148457336" sldId="394"/>
            <ac:spMk id="23" creationId="{DB666B22-D9D1-FBAA-4CF0-1F7D95C9A905}"/>
          </ac:spMkLst>
        </pc:spChg>
        <pc:spChg chg="mod">
          <ac:chgData name="鈴木 栄之心(suzuki-einoshin.cq3)" userId="59b9bc30-94fb-4888-9603-60f735782ef0" providerId="ADAL" clId="{0DA6CAAB-6C0C-4953-BF18-FCCF406C4612}" dt="2025-03-11T02:41:09.160" v="1347" actId="1035"/>
          <ac:spMkLst>
            <pc:docMk/>
            <pc:sldMk cId="4148457336" sldId="394"/>
            <ac:spMk id="27" creationId="{0D805AF1-C413-3B86-7DF7-5B45DD632CEA}"/>
          </ac:spMkLst>
        </pc:spChg>
        <pc:spChg chg="mod">
          <ac:chgData name="鈴木 栄之心(suzuki-einoshin.cq3)" userId="59b9bc30-94fb-4888-9603-60f735782ef0" providerId="ADAL" clId="{0DA6CAAB-6C0C-4953-BF18-FCCF406C4612}" dt="2025-03-11T02:41:09.160" v="1347" actId="1035"/>
          <ac:spMkLst>
            <pc:docMk/>
            <pc:sldMk cId="4148457336" sldId="394"/>
            <ac:spMk id="28" creationId="{0D55BFB2-6C98-C7E5-083E-B232B0AEBB8B}"/>
          </ac:spMkLst>
        </pc:spChg>
        <pc:spChg chg="mod">
          <ac:chgData name="鈴木 栄之心(suzuki-einoshin.cq3)" userId="59b9bc30-94fb-4888-9603-60f735782ef0" providerId="ADAL" clId="{0DA6CAAB-6C0C-4953-BF18-FCCF406C4612}" dt="2025-03-11T02:41:09.160" v="1347" actId="1035"/>
          <ac:spMkLst>
            <pc:docMk/>
            <pc:sldMk cId="4148457336" sldId="394"/>
            <ac:spMk id="30" creationId="{FBBAC25B-5A88-EF51-2E18-CDEACD4EE2E7}"/>
          </ac:spMkLst>
        </pc:spChg>
        <pc:spChg chg="mod">
          <ac:chgData name="鈴木 栄之心(suzuki-einoshin.cq3)" userId="59b9bc30-94fb-4888-9603-60f735782ef0" providerId="ADAL" clId="{0DA6CAAB-6C0C-4953-BF18-FCCF406C4612}" dt="2025-03-11T02:41:09.160" v="1347" actId="1035"/>
          <ac:spMkLst>
            <pc:docMk/>
            <pc:sldMk cId="4148457336" sldId="394"/>
            <ac:spMk id="31" creationId="{F5165FBE-96C0-145C-D78F-666D53CC733C}"/>
          </ac:spMkLst>
        </pc:spChg>
        <pc:spChg chg="del">
          <ac:chgData name="鈴木 栄之心(suzuki-einoshin.cq3)" userId="59b9bc30-94fb-4888-9603-60f735782ef0" providerId="ADAL" clId="{0DA6CAAB-6C0C-4953-BF18-FCCF406C4612}" dt="2025-03-07T13:24:00.542" v="614" actId="478"/>
          <ac:spMkLst>
            <pc:docMk/>
            <pc:sldMk cId="4148457336" sldId="394"/>
            <ac:spMk id="39" creationId="{039112E8-0D11-07C8-27C1-D790B14F984A}"/>
          </ac:spMkLst>
        </pc:spChg>
        <pc:picChg chg="mod">
          <ac:chgData name="鈴木 栄之心(suzuki-einoshin.cq3)" userId="59b9bc30-94fb-4888-9603-60f735782ef0" providerId="ADAL" clId="{0DA6CAAB-6C0C-4953-BF18-FCCF406C4612}" dt="2025-03-14T11:27:13.414" v="1756" actId="1036"/>
          <ac:picMkLst>
            <pc:docMk/>
            <pc:sldMk cId="4148457336" sldId="394"/>
            <ac:picMk id="13" creationId="{94DFFD14-A71A-65C2-33AE-7C40008192FC}"/>
          </ac:picMkLst>
        </pc:picChg>
        <pc:picChg chg="mod">
          <ac:chgData name="鈴木 栄之心(suzuki-einoshin.cq3)" userId="59b9bc30-94fb-4888-9603-60f735782ef0" providerId="ADAL" clId="{0DA6CAAB-6C0C-4953-BF18-FCCF406C4612}" dt="2025-03-14T11:27:13.414" v="1756" actId="1036"/>
          <ac:picMkLst>
            <pc:docMk/>
            <pc:sldMk cId="4148457336" sldId="394"/>
            <ac:picMk id="18" creationId="{14BF5A00-B8BB-22C2-3074-47C9C27BA33D}"/>
          </ac:picMkLst>
        </pc:picChg>
        <pc:picChg chg="mod">
          <ac:chgData name="鈴木 栄之心(suzuki-einoshin.cq3)" userId="59b9bc30-94fb-4888-9603-60f735782ef0" providerId="ADAL" clId="{0DA6CAAB-6C0C-4953-BF18-FCCF406C4612}" dt="2025-03-11T02:41:09.160" v="1347" actId="1035"/>
          <ac:picMkLst>
            <pc:docMk/>
            <pc:sldMk cId="4148457336" sldId="394"/>
            <ac:picMk id="24" creationId="{7D6CD973-7D71-83E2-2BF2-3560D28E8279}"/>
          </ac:picMkLst>
        </pc:picChg>
        <pc:picChg chg="mod">
          <ac:chgData name="鈴木 栄之心(suzuki-einoshin.cq3)" userId="59b9bc30-94fb-4888-9603-60f735782ef0" providerId="ADAL" clId="{0DA6CAAB-6C0C-4953-BF18-FCCF406C4612}" dt="2025-03-11T02:41:09.160" v="1347" actId="1035"/>
          <ac:picMkLst>
            <pc:docMk/>
            <pc:sldMk cId="4148457336" sldId="394"/>
            <ac:picMk id="34" creationId="{1C2815AA-7CC7-DF10-F5AA-7B421ED56E6A}"/>
          </ac:picMkLst>
        </pc:picChg>
        <pc:picChg chg="mod">
          <ac:chgData name="鈴木 栄之心(suzuki-einoshin.cq3)" userId="59b9bc30-94fb-4888-9603-60f735782ef0" providerId="ADAL" clId="{0DA6CAAB-6C0C-4953-BF18-FCCF406C4612}" dt="2025-03-11T02:41:09.160" v="1347" actId="1035"/>
          <ac:picMkLst>
            <pc:docMk/>
            <pc:sldMk cId="4148457336" sldId="394"/>
            <ac:picMk id="36" creationId="{55EC25EB-DC5F-2AD8-1C44-A820633AE959}"/>
          </ac:picMkLst>
        </pc:picChg>
        <pc:picChg chg="mod">
          <ac:chgData name="鈴木 栄之心(suzuki-einoshin.cq3)" userId="59b9bc30-94fb-4888-9603-60f735782ef0" providerId="ADAL" clId="{0DA6CAAB-6C0C-4953-BF18-FCCF406C4612}" dt="2025-03-11T02:41:09.160" v="1347" actId="1035"/>
          <ac:picMkLst>
            <pc:docMk/>
            <pc:sldMk cId="4148457336" sldId="394"/>
            <ac:picMk id="38" creationId="{AEB9DEA2-C6CF-1442-FD24-D384EA488EB4}"/>
          </ac:picMkLst>
        </pc:picChg>
        <pc:picChg chg="mod">
          <ac:chgData name="鈴木 栄之心(suzuki-einoshin.cq3)" userId="59b9bc30-94fb-4888-9603-60f735782ef0" providerId="ADAL" clId="{0DA6CAAB-6C0C-4953-BF18-FCCF406C4612}" dt="2025-03-11T02:41:09.160" v="1347" actId="1035"/>
          <ac:picMkLst>
            <pc:docMk/>
            <pc:sldMk cId="4148457336" sldId="394"/>
            <ac:picMk id="41" creationId="{03C90FA9-978B-BDA2-8C3A-D8761BAA4428}"/>
          </ac:picMkLst>
        </pc:picChg>
        <pc:picChg chg="mod">
          <ac:chgData name="鈴木 栄之心(suzuki-einoshin.cq3)" userId="59b9bc30-94fb-4888-9603-60f735782ef0" providerId="ADAL" clId="{0DA6CAAB-6C0C-4953-BF18-FCCF406C4612}" dt="2025-03-11T02:41:09.160" v="1347" actId="1035"/>
          <ac:picMkLst>
            <pc:docMk/>
            <pc:sldMk cId="4148457336" sldId="394"/>
            <ac:picMk id="44" creationId="{9293EF05-60B3-9DEA-920D-6181949B271E}"/>
          </ac:picMkLst>
        </pc:picChg>
      </pc:sldChg>
      <pc:sldChg chg="modSp mod">
        <pc:chgData name="鈴木 栄之心(suzuki-einoshin.cq3)" userId="59b9bc30-94fb-4888-9603-60f735782ef0" providerId="ADAL" clId="{0DA6CAAB-6C0C-4953-BF18-FCCF406C4612}" dt="2025-03-08T04:20:38.189" v="694" actId="20577"/>
        <pc:sldMkLst>
          <pc:docMk/>
          <pc:sldMk cId="3287052138" sldId="396"/>
        </pc:sldMkLst>
        <pc:spChg chg="mod">
          <ac:chgData name="鈴木 栄之心(suzuki-einoshin.cq3)" userId="59b9bc30-94fb-4888-9603-60f735782ef0" providerId="ADAL" clId="{0DA6CAAB-6C0C-4953-BF18-FCCF406C4612}" dt="2025-03-08T04:20:38.189" v="694" actId="20577"/>
          <ac:spMkLst>
            <pc:docMk/>
            <pc:sldMk cId="3287052138" sldId="396"/>
            <ac:spMk id="9" creationId="{827B699D-D24D-316F-5534-8D1F36DA75E0}"/>
          </ac:spMkLst>
        </pc:spChg>
        <pc:spChg chg="mod">
          <ac:chgData name="鈴木 栄之心(suzuki-einoshin.cq3)" userId="59b9bc30-94fb-4888-9603-60f735782ef0" providerId="ADAL" clId="{0DA6CAAB-6C0C-4953-BF18-FCCF406C4612}" dt="2025-03-07T13:10:25.133" v="533" actId="1037"/>
          <ac:spMkLst>
            <pc:docMk/>
            <pc:sldMk cId="3287052138" sldId="396"/>
            <ac:spMk id="23" creationId="{151E9ECF-080C-FA0E-3CF6-5DEFDCB0A4B7}"/>
          </ac:spMkLst>
        </pc:spChg>
      </pc:sldChg>
      <pc:sldChg chg="modSp mod">
        <pc:chgData name="鈴木 栄之心(suzuki-einoshin.cq3)" userId="59b9bc30-94fb-4888-9603-60f735782ef0" providerId="ADAL" clId="{0DA6CAAB-6C0C-4953-BF18-FCCF406C4612}" dt="2025-03-07T13:23:35.040" v="603"/>
        <pc:sldMkLst>
          <pc:docMk/>
          <pc:sldMk cId="556981099" sldId="399"/>
        </pc:sldMkLst>
        <pc:spChg chg="mod">
          <ac:chgData name="鈴木 栄之心(suzuki-einoshin.cq3)" userId="59b9bc30-94fb-4888-9603-60f735782ef0" providerId="ADAL" clId="{0DA6CAAB-6C0C-4953-BF18-FCCF406C4612}" dt="2025-03-07T13:23:35.040" v="603"/>
          <ac:spMkLst>
            <pc:docMk/>
            <pc:sldMk cId="556981099" sldId="399"/>
            <ac:spMk id="5" creationId="{98D78F87-09DD-6694-9CD5-2A77DC5C1EC5}"/>
          </ac:spMkLst>
        </pc:spChg>
      </pc:sldChg>
      <pc:sldChg chg="modSp mod">
        <pc:chgData name="鈴木 栄之心(suzuki-einoshin.cq3)" userId="59b9bc30-94fb-4888-9603-60f735782ef0" providerId="ADAL" clId="{0DA6CAAB-6C0C-4953-BF18-FCCF406C4612}" dt="2025-03-08T04:20:33.724" v="692" actId="20577"/>
        <pc:sldMkLst>
          <pc:docMk/>
          <pc:sldMk cId="665213835" sldId="400"/>
        </pc:sldMkLst>
        <pc:spChg chg="mod">
          <ac:chgData name="鈴木 栄之心(suzuki-einoshin.cq3)" userId="59b9bc30-94fb-4888-9603-60f735782ef0" providerId="ADAL" clId="{0DA6CAAB-6C0C-4953-BF18-FCCF406C4612}" dt="2025-03-08T04:20:33.724" v="692" actId="20577"/>
          <ac:spMkLst>
            <pc:docMk/>
            <pc:sldMk cId="665213835" sldId="400"/>
            <ac:spMk id="17" creationId="{754D7808-7DF5-FF3E-D387-366C5CE23904}"/>
          </ac:spMkLst>
        </pc:spChg>
      </pc:sldChg>
      <pc:sldChg chg="modSp mod">
        <pc:chgData name="鈴木 栄之心(suzuki-einoshin.cq3)" userId="59b9bc30-94fb-4888-9603-60f735782ef0" providerId="ADAL" clId="{0DA6CAAB-6C0C-4953-BF18-FCCF406C4612}" dt="2025-03-14T13:02:00.528" v="2373" actId="20577"/>
        <pc:sldMkLst>
          <pc:docMk/>
          <pc:sldMk cId="2970318966" sldId="403"/>
        </pc:sldMkLst>
        <pc:spChg chg="mod">
          <ac:chgData name="鈴木 栄之心(suzuki-einoshin.cq3)" userId="59b9bc30-94fb-4888-9603-60f735782ef0" providerId="ADAL" clId="{0DA6CAAB-6C0C-4953-BF18-FCCF406C4612}" dt="2025-03-14T10:30:23.621" v="1648" actId="20577"/>
          <ac:spMkLst>
            <pc:docMk/>
            <pc:sldMk cId="2970318966" sldId="403"/>
            <ac:spMk id="3" creationId="{A314AB18-5FBA-F5F2-0B12-AF8177548794}"/>
          </ac:spMkLst>
        </pc:spChg>
        <pc:spChg chg="mod">
          <ac:chgData name="鈴木 栄之心(suzuki-einoshin.cq3)" userId="59b9bc30-94fb-4888-9603-60f735782ef0" providerId="ADAL" clId="{0DA6CAAB-6C0C-4953-BF18-FCCF406C4612}" dt="2025-03-08T04:20:18.449" v="680" actId="20577"/>
          <ac:spMkLst>
            <pc:docMk/>
            <pc:sldMk cId="2970318966" sldId="403"/>
            <ac:spMk id="5" creationId="{2DB57DC3-D22F-A796-B8F8-247477B097D7}"/>
          </ac:spMkLst>
        </pc:spChg>
        <pc:spChg chg="mod">
          <ac:chgData name="鈴木 栄之心(suzuki-einoshin.cq3)" userId="59b9bc30-94fb-4888-9603-60f735782ef0" providerId="ADAL" clId="{0DA6CAAB-6C0C-4953-BF18-FCCF406C4612}" dt="2025-03-14T11:18:29.039" v="1750" actId="14100"/>
          <ac:spMkLst>
            <pc:docMk/>
            <pc:sldMk cId="2970318966" sldId="403"/>
            <ac:spMk id="7" creationId="{A5A41A01-191B-2C82-FAA9-9CEA1526FAF0}"/>
          </ac:spMkLst>
        </pc:spChg>
        <pc:spChg chg="mod">
          <ac:chgData name="鈴木 栄之心(suzuki-einoshin.cq3)" userId="59b9bc30-94fb-4888-9603-60f735782ef0" providerId="ADAL" clId="{0DA6CAAB-6C0C-4953-BF18-FCCF406C4612}" dt="2025-03-14T11:17:13.502" v="1746" actId="948"/>
          <ac:spMkLst>
            <pc:docMk/>
            <pc:sldMk cId="2970318966" sldId="403"/>
            <ac:spMk id="8" creationId="{4179497B-97CF-E941-C85D-8BE292B58CE8}"/>
          </ac:spMkLst>
        </pc:spChg>
        <pc:spChg chg="mod">
          <ac:chgData name="鈴木 栄之心(suzuki-einoshin.cq3)" userId="59b9bc30-94fb-4888-9603-60f735782ef0" providerId="ADAL" clId="{0DA6CAAB-6C0C-4953-BF18-FCCF406C4612}" dt="2025-03-11T02:41:29.284" v="1357" actId="1035"/>
          <ac:spMkLst>
            <pc:docMk/>
            <pc:sldMk cId="2970318966" sldId="403"/>
            <ac:spMk id="36" creationId="{3FDCDEDF-7F6D-E43C-0E2D-DFFBA155ECD1}"/>
          </ac:spMkLst>
        </pc:spChg>
        <pc:spChg chg="mod">
          <ac:chgData name="鈴木 栄之心(suzuki-einoshin.cq3)" userId="59b9bc30-94fb-4888-9603-60f735782ef0" providerId="ADAL" clId="{0DA6CAAB-6C0C-4953-BF18-FCCF406C4612}" dt="2025-03-11T02:41:29.284" v="1357" actId="1035"/>
          <ac:spMkLst>
            <pc:docMk/>
            <pc:sldMk cId="2970318966" sldId="403"/>
            <ac:spMk id="37" creationId="{2D5E1A18-3192-146F-33F2-0A378AECD818}"/>
          </ac:spMkLst>
        </pc:spChg>
        <pc:spChg chg="mod">
          <ac:chgData name="鈴木 栄之心(suzuki-einoshin.cq3)" userId="59b9bc30-94fb-4888-9603-60f735782ef0" providerId="ADAL" clId="{0DA6CAAB-6C0C-4953-BF18-FCCF406C4612}" dt="2025-03-11T02:41:29.284" v="1357" actId="1035"/>
          <ac:spMkLst>
            <pc:docMk/>
            <pc:sldMk cId="2970318966" sldId="403"/>
            <ac:spMk id="38" creationId="{5E2F5519-6817-D2B5-3160-219AB4B233A8}"/>
          </ac:spMkLst>
        </pc:spChg>
        <pc:spChg chg="mod">
          <ac:chgData name="鈴木 栄之心(suzuki-einoshin.cq3)" userId="59b9bc30-94fb-4888-9603-60f735782ef0" providerId="ADAL" clId="{0DA6CAAB-6C0C-4953-BF18-FCCF406C4612}" dt="2025-03-11T02:41:29.284" v="1357" actId="1035"/>
          <ac:spMkLst>
            <pc:docMk/>
            <pc:sldMk cId="2970318966" sldId="403"/>
            <ac:spMk id="39" creationId="{30E63DD0-0C51-BE50-EF7B-BA3F4F80662A}"/>
          </ac:spMkLst>
        </pc:spChg>
        <pc:spChg chg="mod">
          <ac:chgData name="鈴木 栄之心(suzuki-einoshin.cq3)" userId="59b9bc30-94fb-4888-9603-60f735782ef0" providerId="ADAL" clId="{0DA6CAAB-6C0C-4953-BF18-FCCF406C4612}" dt="2025-03-11T02:41:29.284" v="1357" actId="1035"/>
          <ac:spMkLst>
            <pc:docMk/>
            <pc:sldMk cId="2970318966" sldId="403"/>
            <ac:spMk id="40" creationId="{3395FE4F-332F-6F34-36A3-C86D8B049578}"/>
          </ac:spMkLst>
        </pc:spChg>
        <pc:spChg chg="mod">
          <ac:chgData name="鈴木 栄之心(suzuki-einoshin.cq3)" userId="59b9bc30-94fb-4888-9603-60f735782ef0" providerId="ADAL" clId="{0DA6CAAB-6C0C-4953-BF18-FCCF406C4612}" dt="2025-03-11T02:41:29.284" v="1357" actId="1035"/>
          <ac:spMkLst>
            <pc:docMk/>
            <pc:sldMk cId="2970318966" sldId="403"/>
            <ac:spMk id="41" creationId="{E53AECF7-1C5A-CC51-7712-6B57A0EE5C5D}"/>
          </ac:spMkLst>
        </pc:spChg>
        <pc:spChg chg="mod">
          <ac:chgData name="鈴木 栄之心(suzuki-einoshin.cq3)" userId="59b9bc30-94fb-4888-9603-60f735782ef0" providerId="ADAL" clId="{0DA6CAAB-6C0C-4953-BF18-FCCF406C4612}" dt="2025-03-11T02:41:29.284" v="1357" actId="1035"/>
          <ac:spMkLst>
            <pc:docMk/>
            <pc:sldMk cId="2970318966" sldId="403"/>
            <ac:spMk id="42" creationId="{F2B039B5-8167-8D5C-F81A-BA7BEDD17ED9}"/>
          </ac:spMkLst>
        </pc:spChg>
        <pc:spChg chg="mod">
          <ac:chgData name="鈴木 栄之心(suzuki-einoshin.cq3)" userId="59b9bc30-94fb-4888-9603-60f735782ef0" providerId="ADAL" clId="{0DA6CAAB-6C0C-4953-BF18-FCCF406C4612}" dt="2025-03-11T02:41:29.284" v="1357" actId="1035"/>
          <ac:spMkLst>
            <pc:docMk/>
            <pc:sldMk cId="2970318966" sldId="403"/>
            <ac:spMk id="43" creationId="{2C2E4E5D-42B1-BAA5-D820-A9EA1FB4CA54}"/>
          </ac:spMkLst>
        </pc:spChg>
        <pc:spChg chg="mod">
          <ac:chgData name="鈴木 栄之心(suzuki-einoshin.cq3)" userId="59b9bc30-94fb-4888-9603-60f735782ef0" providerId="ADAL" clId="{0DA6CAAB-6C0C-4953-BF18-FCCF406C4612}" dt="2025-03-11T02:41:29.284" v="1357" actId="1035"/>
          <ac:spMkLst>
            <pc:docMk/>
            <pc:sldMk cId="2970318966" sldId="403"/>
            <ac:spMk id="48" creationId="{78680430-6BEA-40A6-109F-4C57DEC62E52}"/>
          </ac:spMkLst>
        </pc:spChg>
        <pc:spChg chg="mod">
          <ac:chgData name="鈴木 栄之心(suzuki-einoshin.cq3)" userId="59b9bc30-94fb-4888-9603-60f735782ef0" providerId="ADAL" clId="{0DA6CAAB-6C0C-4953-BF18-FCCF406C4612}" dt="2025-03-11T02:41:29.284" v="1357" actId="1035"/>
          <ac:spMkLst>
            <pc:docMk/>
            <pc:sldMk cId="2970318966" sldId="403"/>
            <ac:spMk id="49" creationId="{77B6B129-0668-7F6A-BCBC-3D0DF828D41E}"/>
          </ac:spMkLst>
        </pc:spChg>
        <pc:spChg chg="mod">
          <ac:chgData name="鈴木 栄之心(suzuki-einoshin.cq3)" userId="59b9bc30-94fb-4888-9603-60f735782ef0" providerId="ADAL" clId="{0DA6CAAB-6C0C-4953-BF18-FCCF406C4612}" dt="2025-03-11T02:41:29.284" v="1357" actId="1035"/>
          <ac:spMkLst>
            <pc:docMk/>
            <pc:sldMk cId="2970318966" sldId="403"/>
            <ac:spMk id="51" creationId="{084E1C70-44D9-72CC-4655-73BF25126C7E}"/>
          </ac:spMkLst>
        </pc:spChg>
        <pc:spChg chg="mod">
          <ac:chgData name="鈴木 栄之心(suzuki-einoshin.cq3)" userId="59b9bc30-94fb-4888-9603-60f735782ef0" providerId="ADAL" clId="{0DA6CAAB-6C0C-4953-BF18-FCCF406C4612}" dt="2025-03-14T13:02:00.528" v="2373" actId="20577"/>
          <ac:spMkLst>
            <pc:docMk/>
            <pc:sldMk cId="2970318966" sldId="403"/>
            <ac:spMk id="52" creationId="{5347C8DD-ABBE-0D6A-A840-3206BFCAC184}"/>
          </ac:spMkLst>
        </pc:spChg>
        <pc:picChg chg="mod">
          <ac:chgData name="鈴木 栄之心(suzuki-einoshin.cq3)" userId="59b9bc30-94fb-4888-9603-60f735782ef0" providerId="ADAL" clId="{0DA6CAAB-6C0C-4953-BF18-FCCF406C4612}" dt="2025-03-14T11:27:27.497" v="1762" actId="1036"/>
          <ac:picMkLst>
            <pc:docMk/>
            <pc:sldMk cId="2970318966" sldId="403"/>
            <ac:picMk id="12" creationId="{22DBFC3F-47A5-510A-F95A-0429807175E1}"/>
          </ac:picMkLst>
        </pc:picChg>
        <pc:picChg chg="mod">
          <ac:chgData name="鈴木 栄之心(suzuki-einoshin.cq3)" userId="59b9bc30-94fb-4888-9603-60f735782ef0" providerId="ADAL" clId="{0DA6CAAB-6C0C-4953-BF18-FCCF406C4612}" dt="2025-03-14T11:27:27.497" v="1762" actId="1036"/>
          <ac:picMkLst>
            <pc:docMk/>
            <pc:sldMk cId="2970318966" sldId="403"/>
            <ac:picMk id="15" creationId="{9BCB1496-F693-1C4C-669E-E3755D5CD413}"/>
          </ac:picMkLst>
        </pc:picChg>
        <pc:picChg chg="mod">
          <ac:chgData name="鈴木 栄之心(suzuki-einoshin.cq3)" userId="59b9bc30-94fb-4888-9603-60f735782ef0" providerId="ADAL" clId="{0DA6CAAB-6C0C-4953-BF18-FCCF406C4612}" dt="2025-03-11T02:41:29.284" v="1357" actId="1035"/>
          <ac:picMkLst>
            <pc:docMk/>
            <pc:sldMk cId="2970318966" sldId="403"/>
            <ac:picMk id="17" creationId="{00607E09-90E0-0AD5-DA4C-40CCE0E419E7}"/>
          </ac:picMkLst>
        </pc:picChg>
        <pc:picChg chg="mod">
          <ac:chgData name="鈴木 栄之心(suzuki-einoshin.cq3)" userId="59b9bc30-94fb-4888-9603-60f735782ef0" providerId="ADAL" clId="{0DA6CAAB-6C0C-4953-BF18-FCCF406C4612}" dt="2025-03-11T02:41:29.284" v="1357" actId="1035"/>
          <ac:picMkLst>
            <pc:docMk/>
            <pc:sldMk cId="2970318966" sldId="403"/>
            <ac:picMk id="18" creationId="{BFFB66AE-6762-5774-D62F-C3DE35E1F89F}"/>
          </ac:picMkLst>
        </pc:picChg>
        <pc:picChg chg="mod">
          <ac:chgData name="鈴木 栄之心(suzuki-einoshin.cq3)" userId="59b9bc30-94fb-4888-9603-60f735782ef0" providerId="ADAL" clId="{0DA6CAAB-6C0C-4953-BF18-FCCF406C4612}" dt="2025-03-11T02:41:29.284" v="1357" actId="1035"/>
          <ac:picMkLst>
            <pc:docMk/>
            <pc:sldMk cId="2970318966" sldId="403"/>
            <ac:picMk id="19" creationId="{64C4ED7D-0B66-0725-3F3F-7928367DE2B8}"/>
          </ac:picMkLst>
        </pc:picChg>
        <pc:picChg chg="mod">
          <ac:chgData name="鈴木 栄之心(suzuki-einoshin.cq3)" userId="59b9bc30-94fb-4888-9603-60f735782ef0" providerId="ADAL" clId="{0DA6CAAB-6C0C-4953-BF18-FCCF406C4612}" dt="2025-03-11T02:41:29.284" v="1357" actId="1035"/>
          <ac:picMkLst>
            <pc:docMk/>
            <pc:sldMk cId="2970318966" sldId="403"/>
            <ac:picMk id="25" creationId="{B48DDD81-D4B1-5F62-7E2B-70218777401C}"/>
          </ac:picMkLst>
        </pc:picChg>
        <pc:picChg chg="mod">
          <ac:chgData name="鈴木 栄之心(suzuki-einoshin.cq3)" userId="59b9bc30-94fb-4888-9603-60f735782ef0" providerId="ADAL" clId="{0DA6CAAB-6C0C-4953-BF18-FCCF406C4612}" dt="2025-03-11T02:41:29.284" v="1357" actId="1035"/>
          <ac:picMkLst>
            <pc:docMk/>
            <pc:sldMk cId="2970318966" sldId="403"/>
            <ac:picMk id="27" creationId="{6A7A3E35-F373-1422-0D69-55A51A6D5EBF}"/>
          </ac:picMkLst>
        </pc:picChg>
        <pc:picChg chg="mod">
          <ac:chgData name="鈴木 栄之心(suzuki-einoshin.cq3)" userId="59b9bc30-94fb-4888-9603-60f735782ef0" providerId="ADAL" clId="{0DA6CAAB-6C0C-4953-BF18-FCCF406C4612}" dt="2025-03-11T02:41:29.284" v="1357" actId="1035"/>
          <ac:picMkLst>
            <pc:docMk/>
            <pc:sldMk cId="2970318966" sldId="403"/>
            <ac:picMk id="28" creationId="{780DCBFD-3AA2-BB22-F137-9D5317A170DC}"/>
          </ac:picMkLst>
        </pc:picChg>
      </pc:sldChg>
      <pc:sldChg chg="modSp mod">
        <pc:chgData name="鈴木 栄之心(suzuki-einoshin.cq3)" userId="59b9bc30-94fb-4888-9603-60f735782ef0" providerId="ADAL" clId="{0DA6CAAB-6C0C-4953-BF18-FCCF406C4612}" dt="2025-03-14T09:28:26.934" v="1482" actId="20577"/>
        <pc:sldMkLst>
          <pc:docMk/>
          <pc:sldMk cId="3194777126" sldId="405"/>
        </pc:sldMkLst>
        <pc:spChg chg="mod">
          <ac:chgData name="鈴木 栄之心(suzuki-einoshin.cq3)" userId="59b9bc30-94fb-4888-9603-60f735782ef0" providerId="ADAL" clId="{0DA6CAAB-6C0C-4953-BF18-FCCF406C4612}" dt="2025-03-07T12:16:56.004" v="483" actId="115"/>
          <ac:spMkLst>
            <pc:docMk/>
            <pc:sldMk cId="3194777126" sldId="405"/>
            <ac:spMk id="6" creationId="{0FBAB84E-5162-548C-4E4E-73C4B2F62434}"/>
          </ac:spMkLst>
        </pc:spChg>
        <pc:spChg chg="mod">
          <ac:chgData name="鈴木 栄之心(suzuki-einoshin.cq3)" userId="59b9bc30-94fb-4888-9603-60f735782ef0" providerId="ADAL" clId="{0DA6CAAB-6C0C-4953-BF18-FCCF406C4612}" dt="2025-03-07T12:16:58.886" v="484" actId="115"/>
          <ac:spMkLst>
            <pc:docMk/>
            <pc:sldMk cId="3194777126" sldId="405"/>
            <ac:spMk id="13" creationId="{D8EF1774-C105-2D82-E4B7-AEEE7107AC4F}"/>
          </ac:spMkLst>
        </pc:spChg>
        <pc:spChg chg="mod">
          <ac:chgData name="鈴木 栄之心(suzuki-einoshin.cq3)" userId="59b9bc30-94fb-4888-9603-60f735782ef0" providerId="ADAL" clId="{0DA6CAAB-6C0C-4953-BF18-FCCF406C4612}" dt="2025-03-14T09:28:26.934" v="1482" actId="20577"/>
          <ac:spMkLst>
            <pc:docMk/>
            <pc:sldMk cId="3194777126" sldId="405"/>
            <ac:spMk id="21" creationId="{1E400932-B835-F4E3-8EA1-04C2939CA78D}"/>
          </ac:spMkLst>
        </pc:spChg>
      </pc:sldChg>
      <pc:sldChg chg="addSp delSp modSp mod">
        <pc:chgData name="鈴木 栄之心(suzuki-einoshin.cq3)" userId="59b9bc30-94fb-4888-9603-60f735782ef0" providerId="ADAL" clId="{0DA6CAAB-6C0C-4953-BF18-FCCF406C4612}" dt="2025-03-14T11:15:21.068" v="1736" actId="20577"/>
        <pc:sldMkLst>
          <pc:docMk/>
          <pc:sldMk cId="4260454237" sldId="406"/>
        </pc:sldMkLst>
        <pc:spChg chg="mod">
          <ac:chgData name="鈴木 栄之心(suzuki-einoshin.cq3)" userId="59b9bc30-94fb-4888-9603-60f735782ef0" providerId="ADAL" clId="{0DA6CAAB-6C0C-4953-BF18-FCCF406C4612}" dt="2025-03-14T11:15:16.162" v="1731" actId="20577"/>
          <ac:spMkLst>
            <pc:docMk/>
            <pc:sldMk cId="4260454237" sldId="406"/>
            <ac:spMk id="3" creationId="{2EC3D850-CA35-60C2-E543-E2E437D512A2}"/>
          </ac:spMkLst>
        </pc:spChg>
        <pc:spChg chg="del">
          <ac:chgData name="鈴木 栄之心(suzuki-einoshin.cq3)" userId="59b9bc30-94fb-4888-9603-60f735782ef0" providerId="ADAL" clId="{0DA6CAAB-6C0C-4953-BF18-FCCF406C4612}" dt="2025-03-07T13:23:50.724" v="606" actId="478"/>
          <ac:spMkLst>
            <pc:docMk/>
            <pc:sldMk cId="4260454237" sldId="406"/>
            <ac:spMk id="5" creationId="{1C6E7C85-962F-BF03-C739-E7750AA2D440}"/>
          </ac:spMkLst>
        </pc:spChg>
        <pc:spChg chg="add mod">
          <ac:chgData name="鈴木 栄之心(suzuki-einoshin.cq3)" userId="59b9bc30-94fb-4888-9603-60f735782ef0" providerId="ADAL" clId="{0DA6CAAB-6C0C-4953-BF18-FCCF406C4612}" dt="2025-03-07T13:23:52.509" v="609" actId="20577"/>
          <ac:spMkLst>
            <pc:docMk/>
            <pc:sldMk cId="4260454237" sldId="406"/>
            <ac:spMk id="8" creationId="{1D91E69A-E331-E0B5-BE47-4A78DD874A79}"/>
          </ac:spMkLst>
        </pc:spChg>
        <pc:spChg chg="mod">
          <ac:chgData name="鈴木 栄之心(suzuki-einoshin.cq3)" userId="59b9bc30-94fb-4888-9603-60f735782ef0" providerId="ADAL" clId="{0DA6CAAB-6C0C-4953-BF18-FCCF406C4612}" dt="2025-03-14T11:15:21.068" v="1736" actId="20577"/>
          <ac:spMkLst>
            <pc:docMk/>
            <pc:sldMk cId="4260454237" sldId="406"/>
            <ac:spMk id="14" creationId="{B6B05131-0E0E-DFD9-385B-BA528660D4B0}"/>
          </ac:spMkLst>
        </pc:spChg>
        <pc:spChg chg="mod">
          <ac:chgData name="鈴木 栄之心(suzuki-einoshin.cq3)" userId="59b9bc30-94fb-4888-9603-60f735782ef0" providerId="ADAL" clId="{0DA6CAAB-6C0C-4953-BF18-FCCF406C4612}" dt="2025-03-09T05:05:05.988" v="1200" actId="20577"/>
          <ac:spMkLst>
            <pc:docMk/>
            <pc:sldMk cId="4260454237" sldId="406"/>
            <ac:spMk id="17" creationId="{2D5D8EA5-1969-3592-28A2-B3FA59F0B2AB}"/>
          </ac:spMkLst>
        </pc:spChg>
      </pc:sldChg>
      <pc:sldChg chg="modSp mod ord">
        <pc:chgData name="鈴木 栄之心(suzuki-einoshin.cq3)" userId="59b9bc30-94fb-4888-9603-60f735782ef0" providerId="ADAL" clId="{0DA6CAAB-6C0C-4953-BF18-FCCF406C4612}" dt="2025-03-14T11:15:25.959" v="1741" actId="14100"/>
        <pc:sldMkLst>
          <pc:docMk/>
          <pc:sldMk cId="962936366" sldId="407"/>
        </pc:sldMkLst>
        <pc:spChg chg="mod">
          <ac:chgData name="鈴木 栄之心(suzuki-einoshin.cq3)" userId="59b9bc30-94fb-4888-9603-60f735782ef0" providerId="ADAL" clId="{0DA6CAAB-6C0C-4953-BF18-FCCF406C4612}" dt="2025-03-14T11:15:16.563" v="1732"/>
          <ac:spMkLst>
            <pc:docMk/>
            <pc:sldMk cId="962936366" sldId="407"/>
            <ac:spMk id="4" creationId="{0BAD7DF1-E709-6F5D-4E3B-4ABE55351717}"/>
          </ac:spMkLst>
        </pc:spChg>
        <pc:spChg chg="mod">
          <ac:chgData name="鈴木 栄之心(suzuki-einoshin.cq3)" userId="59b9bc30-94fb-4888-9603-60f735782ef0" providerId="ADAL" clId="{0DA6CAAB-6C0C-4953-BF18-FCCF406C4612}" dt="2025-03-08T04:20:12.405" v="678" actId="20577"/>
          <ac:spMkLst>
            <pc:docMk/>
            <pc:sldMk cId="962936366" sldId="407"/>
            <ac:spMk id="5" creationId="{6E7E3EA1-80E2-75A2-AF4B-AABB4C95166C}"/>
          </ac:spMkLst>
        </pc:spChg>
        <pc:spChg chg="mod">
          <ac:chgData name="鈴木 栄之心(suzuki-einoshin.cq3)" userId="59b9bc30-94fb-4888-9603-60f735782ef0" providerId="ADAL" clId="{0DA6CAAB-6C0C-4953-BF18-FCCF406C4612}" dt="2025-03-14T11:15:25.959" v="1741" actId="14100"/>
          <ac:spMkLst>
            <pc:docMk/>
            <pc:sldMk cId="962936366" sldId="407"/>
            <ac:spMk id="15" creationId="{6B7DC1D9-4763-5B08-6A1F-DA3C902A6B25}"/>
          </ac:spMkLst>
        </pc:spChg>
      </pc:sldChg>
      <pc:sldChg chg="modSp mod">
        <pc:chgData name="鈴木 栄之心(suzuki-einoshin.cq3)" userId="59b9bc30-94fb-4888-9603-60f735782ef0" providerId="ADAL" clId="{0DA6CAAB-6C0C-4953-BF18-FCCF406C4612}" dt="2025-03-14T13:02:00.169" v="2372" actId="20577"/>
        <pc:sldMkLst>
          <pc:docMk/>
          <pc:sldMk cId="941820355" sldId="408"/>
        </pc:sldMkLst>
        <pc:spChg chg="mod">
          <ac:chgData name="鈴木 栄之心(suzuki-einoshin.cq3)" userId="59b9bc30-94fb-4888-9603-60f735782ef0" providerId="ADAL" clId="{0DA6CAAB-6C0C-4953-BF18-FCCF406C4612}" dt="2025-03-14T10:30:20.650" v="1645"/>
          <ac:spMkLst>
            <pc:docMk/>
            <pc:sldMk cId="941820355" sldId="408"/>
            <ac:spMk id="3" creationId="{D81CECD0-EAE7-B77C-D59A-AA756F5F4E15}"/>
          </ac:spMkLst>
        </pc:spChg>
        <pc:spChg chg="mod">
          <ac:chgData name="鈴木 栄之心(suzuki-einoshin.cq3)" userId="59b9bc30-94fb-4888-9603-60f735782ef0" providerId="ADAL" clId="{0DA6CAAB-6C0C-4953-BF18-FCCF406C4612}" dt="2025-03-07T13:24:05.973" v="619" actId="20577"/>
          <ac:spMkLst>
            <pc:docMk/>
            <pc:sldMk cId="941820355" sldId="408"/>
            <ac:spMk id="6" creationId="{0CFAB3C7-7658-CD7F-CF03-19EFCCC4781A}"/>
          </ac:spMkLst>
        </pc:spChg>
        <pc:spChg chg="mod">
          <ac:chgData name="鈴木 栄之心(suzuki-einoshin.cq3)" userId="59b9bc30-94fb-4888-9603-60f735782ef0" providerId="ADAL" clId="{0DA6CAAB-6C0C-4953-BF18-FCCF406C4612}" dt="2025-03-14T11:18:24.341" v="1749" actId="14100"/>
          <ac:spMkLst>
            <pc:docMk/>
            <pc:sldMk cId="941820355" sldId="408"/>
            <ac:spMk id="7" creationId="{7F548960-1C8E-0938-F036-C2FB9F275042}"/>
          </ac:spMkLst>
        </pc:spChg>
        <pc:spChg chg="mod">
          <ac:chgData name="鈴木 栄之心(suzuki-einoshin.cq3)" userId="59b9bc30-94fb-4888-9603-60f735782ef0" providerId="ADAL" clId="{0DA6CAAB-6C0C-4953-BF18-FCCF406C4612}" dt="2025-03-14T11:17:06.425" v="1745" actId="948"/>
          <ac:spMkLst>
            <pc:docMk/>
            <pc:sldMk cId="941820355" sldId="408"/>
            <ac:spMk id="8" creationId="{A2E45BF2-11AA-118E-8A9C-D56220134D52}"/>
          </ac:spMkLst>
        </pc:spChg>
        <pc:spChg chg="mod">
          <ac:chgData name="鈴木 栄之心(suzuki-einoshin.cq3)" userId="59b9bc30-94fb-4888-9603-60f735782ef0" providerId="ADAL" clId="{0DA6CAAB-6C0C-4953-BF18-FCCF406C4612}" dt="2025-03-11T02:41:17.578" v="1352" actId="1035"/>
          <ac:spMkLst>
            <pc:docMk/>
            <pc:sldMk cId="941820355" sldId="408"/>
            <ac:spMk id="10" creationId="{94173667-4102-7421-96B3-EA5FF37C0847}"/>
          </ac:spMkLst>
        </pc:spChg>
        <pc:spChg chg="mod">
          <ac:chgData name="鈴木 栄之心(suzuki-einoshin.cq3)" userId="59b9bc30-94fb-4888-9603-60f735782ef0" providerId="ADAL" clId="{0DA6CAAB-6C0C-4953-BF18-FCCF406C4612}" dt="2025-03-14T13:02:00.169" v="2372" actId="20577"/>
          <ac:spMkLst>
            <pc:docMk/>
            <pc:sldMk cId="941820355" sldId="408"/>
            <ac:spMk id="11" creationId="{03D65FB6-9745-DDA6-3E7B-56B143FC19D8}"/>
          </ac:spMkLst>
        </pc:spChg>
        <pc:spChg chg="mod">
          <ac:chgData name="鈴木 栄之心(suzuki-einoshin.cq3)" userId="59b9bc30-94fb-4888-9603-60f735782ef0" providerId="ADAL" clId="{0DA6CAAB-6C0C-4953-BF18-FCCF406C4612}" dt="2025-03-11T02:41:17.578" v="1352" actId="1035"/>
          <ac:spMkLst>
            <pc:docMk/>
            <pc:sldMk cId="941820355" sldId="408"/>
            <ac:spMk id="15" creationId="{5F62CB20-EA49-567F-B2EE-AD7884A25554}"/>
          </ac:spMkLst>
        </pc:spChg>
        <pc:spChg chg="mod">
          <ac:chgData name="鈴木 栄之心(suzuki-einoshin.cq3)" userId="59b9bc30-94fb-4888-9603-60f735782ef0" providerId="ADAL" clId="{0DA6CAAB-6C0C-4953-BF18-FCCF406C4612}" dt="2025-03-11T02:41:17.578" v="1352" actId="1035"/>
          <ac:spMkLst>
            <pc:docMk/>
            <pc:sldMk cId="941820355" sldId="408"/>
            <ac:spMk id="16" creationId="{79EDFB4C-8C81-2D54-1FD2-C84010D03F5C}"/>
          </ac:spMkLst>
        </pc:spChg>
        <pc:spChg chg="mod">
          <ac:chgData name="鈴木 栄之心(suzuki-einoshin.cq3)" userId="59b9bc30-94fb-4888-9603-60f735782ef0" providerId="ADAL" clId="{0DA6CAAB-6C0C-4953-BF18-FCCF406C4612}" dt="2025-03-11T02:41:17.578" v="1352" actId="1035"/>
          <ac:spMkLst>
            <pc:docMk/>
            <pc:sldMk cId="941820355" sldId="408"/>
            <ac:spMk id="19" creationId="{3FCC90F8-B398-7318-A24F-34A10E0EE41A}"/>
          </ac:spMkLst>
        </pc:spChg>
        <pc:spChg chg="mod">
          <ac:chgData name="鈴木 栄之心(suzuki-einoshin.cq3)" userId="59b9bc30-94fb-4888-9603-60f735782ef0" providerId="ADAL" clId="{0DA6CAAB-6C0C-4953-BF18-FCCF406C4612}" dt="2025-03-11T02:41:17.578" v="1352" actId="1035"/>
          <ac:spMkLst>
            <pc:docMk/>
            <pc:sldMk cId="941820355" sldId="408"/>
            <ac:spMk id="20" creationId="{65311BDB-82BF-9E7B-05C2-C6360862F43A}"/>
          </ac:spMkLst>
        </pc:spChg>
        <pc:spChg chg="mod">
          <ac:chgData name="鈴木 栄之心(suzuki-einoshin.cq3)" userId="59b9bc30-94fb-4888-9603-60f735782ef0" providerId="ADAL" clId="{0DA6CAAB-6C0C-4953-BF18-FCCF406C4612}" dt="2025-03-11T02:41:17.578" v="1352" actId="1035"/>
          <ac:spMkLst>
            <pc:docMk/>
            <pc:sldMk cId="941820355" sldId="408"/>
            <ac:spMk id="22" creationId="{3CF58E44-CC91-D23A-39CC-FE71878609BB}"/>
          </ac:spMkLst>
        </pc:spChg>
        <pc:spChg chg="mod">
          <ac:chgData name="鈴木 栄之心(suzuki-einoshin.cq3)" userId="59b9bc30-94fb-4888-9603-60f735782ef0" providerId="ADAL" clId="{0DA6CAAB-6C0C-4953-BF18-FCCF406C4612}" dt="2025-03-11T02:41:17.578" v="1352" actId="1035"/>
          <ac:spMkLst>
            <pc:docMk/>
            <pc:sldMk cId="941820355" sldId="408"/>
            <ac:spMk id="23" creationId="{DB666B22-D9D1-FBAA-4CF0-1F7D95C9A905}"/>
          </ac:spMkLst>
        </pc:spChg>
        <pc:spChg chg="mod">
          <ac:chgData name="鈴木 栄之心(suzuki-einoshin.cq3)" userId="59b9bc30-94fb-4888-9603-60f735782ef0" providerId="ADAL" clId="{0DA6CAAB-6C0C-4953-BF18-FCCF406C4612}" dt="2025-03-11T02:41:17.578" v="1352" actId="1035"/>
          <ac:spMkLst>
            <pc:docMk/>
            <pc:sldMk cId="941820355" sldId="408"/>
            <ac:spMk id="27" creationId="{0D805AF1-C413-3B86-7DF7-5B45DD632CEA}"/>
          </ac:spMkLst>
        </pc:spChg>
        <pc:spChg chg="mod">
          <ac:chgData name="鈴木 栄之心(suzuki-einoshin.cq3)" userId="59b9bc30-94fb-4888-9603-60f735782ef0" providerId="ADAL" clId="{0DA6CAAB-6C0C-4953-BF18-FCCF406C4612}" dt="2025-03-11T02:41:17.578" v="1352" actId="1035"/>
          <ac:spMkLst>
            <pc:docMk/>
            <pc:sldMk cId="941820355" sldId="408"/>
            <ac:spMk id="28" creationId="{0D55BFB2-6C98-C7E5-083E-B232B0AEBB8B}"/>
          </ac:spMkLst>
        </pc:spChg>
        <pc:spChg chg="mod">
          <ac:chgData name="鈴木 栄之心(suzuki-einoshin.cq3)" userId="59b9bc30-94fb-4888-9603-60f735782ef0" providerId="ADAL" clId="{0DA6CAAB-6C0C-4953-BF18-FCCF406C4612}" dt="2025-03-11T02:41:17.578" v="1352" actId="1035"/>
          <ac:spMkLst>
            <pc:docMk/>
            <pc:sldMk cId="941820355" sldId="408"/>
            <ac:spMk id="30" creationId="{FBBAC25B-5A88-EF51-2E18-CDEACD4EE2E7}"/>
          </ac:spMkLst>
        </pc:spChg>
        <pc:spChg chg="mod">
          <ac:chgData name="鈴木 栄之心(suzuki-einoshin.cq3)" userId="59b9bc30-94fb-4888-9603-60f735782ef0" providerId="ADAL" clId="{0DA6CAAB-6C0C-4953-BF18-FCCF406C4612}" dt="2025-03-11T02:41:17.578" v="1352" actId="1035"/>
          <ac:spMkLst>
            <pc:docMk/>
            <pc:sldMk cId="941820355" sldId="408"/>
            <ac:spMk id="31" creationId="{F5165FBE-96C0-145C-D78F-666D53CC733C}"/>
          </ac:spMkLst>
        </pc:spChg>
        <pc:picChg chg="mod">
          <ac:chgData name="鈴木 栄之心(suzuki-einoshin.cq3)" userId="59b9bc30-94fb-4888-9603-60f735782ef0" providerId="ADAL" clId="{0DA6CAAB-6C0C-4953-BF18-FCCF406C4612}" dt="2025-03-14T11:27:22.511" v="1759" actId="1036"/>
          <ac:picMkLst>
            <pc:docMk/>
            <pc:sldMk cId="941820355" sldId="408"/>
            <ac:picMk id="9" creationId="{0F87962A-2C43-2009-7A5B-B657B4A448E2}"/>
          </ac:picMkLst>
        </pc:picChg>
        <pc:picChg chg="mod">
          <ac:chgData name="鈴木 栄之心(suzuki-einoshin.cq3)" userId="59b9bc30-94fb-4888-9603-60f735782ef0" providerId="ADAL" clId="{0DA6CAAB-6C0C-4953-BF18-FCCF406C4612}" dt="2025-03-14T11:27:22.511" v="1759" actId="1036"/>
          <ac:picMkLst>
            <pc:docMk/>
            <pc:sldMk cId="941820355" sldId="408"/>
            <ac:picMk id="21" creationId="{DBF6BDC9-C3C9-E707-32F7-39F1A8A36798}"/>
          </ac:picMkLst>
        </pc:picChg>
        <pc:picChg chg="mod">
          <ac:chgData name="鈴木 栄之心(suzuki-einoshin.cq3)" userId="59b9bc30-94fb-4888-9603-60f735782ef0" providerId="ADAL" clId="{0DA6CAAB-6C0C-4953-BF18-FCCF406C4612}" dt="2025-03-11T02:41:17.578" v="1352" actId="1035"/>
          <ac:picMkLst>
            <pc:docMk/>
            <pc:sldMk cId="941820355" sldId="408"/>
            <ac:picMk id="24" creationId="{E08B0725-14BB-A124-4CCB-72A740AEAFAB}"/>
          </ac:picMkLst>
        </pc:picChg>
        <pc:picChg chg="mod">
          <ac:chgData name="鈴木 栄之心(suzuki-einoshin.cq3)" userId="59b9bc30-94fb-4888-9603-60f735782ef0" providerId="ADAL" clId="{0DA6CAAB-6C0C-4953-BF18-FCCF406C4612}" dt="2025-03-11T02:41:17.578" v="1352" actId="1035"/>
          <ac:picMkLst>
            <pc:docMk/>
            <pc:sldMk cId="941820355" sldId="408"/>
            <ac:picMk id="25" creationId="{D55670B4-68A1-7D56-8F36-047C36B4F933}"/>
          </ac:picMkLst>
        </pc:picChg>
        <pc:picChg chg="mod">
          <ac:chgData name="鈴木 栄之心(suzuki-einoshin.cq3)" userId="59b9bc30-94fb-4888-9603-60f735782ef0" providerId="ADAL" clId="{0DA6CAAB-6C0C-4953-BF18-FCCF406C4612}" dt="2025-03-11T02:41:17.578" v="1352" actId="1035"/>
          <ac:picMkLst>
            <pc:docMk/>
            <pc:sldMk cId="941820355" sldId="408"/>
            <ac:picMk id="26" creationId="{9B68801D-08BA-0511-FD85-196968182F0B}"/>
          </ac:picMkLst>
        </pc:picChg>
        <pc:picChg chg="mod">
          <ac:chgData name="鈴木 栄之心(suzuki-einoshin.cq3)" userId="59b9bc30-94fb-4888-9603-60f735782ef0" providerId="ADAL" clId="{0DA6CAAB-6C0C-4953-BF18-FCCF406C4612}" dt="2025-03-11T02:41:17.578" v="1352" actId="1035"/>
          <ac:picMkLst>
            <pc:docMk/>
            <pc:sldMk cId="941820355" sldId="408"/>
            <ac:picMk id="33" creationId="{4DDF8B4A-D3E1-44A3-5D65-3A085535930B}"/>
          </ac:picMkLst>
        </pc:picChg>
        <pc:picChg chg="mod">
          <ac:chgData name="鈴木 栄之心(suzuki-einoshin.cq3)" userId="59b9bc30-94fb-4888-9603-60f735782ef0" providerId="ADAL" clId="{0DA6CAAB-6C0C-4953-BF18-FCCF406C4612}" dt="2025-03-11T02:41:17.578" v="1352" actId="1035"/>
          <ac:picMkLst>
            <pc:docMk/>
            <pc:sldMk cId="941820355" sldId="408"/>
            <ac:picMk id="34" creationId="{A8D1A225-60D4-EFAE-87B5-0C9FBA4C3D61}"/>
          </ac:picMkLst>
        </pc:picChg>
        <pc:picChg chg="mod">
          <ac:chgData name="鈴木 栄之心(suzuki-einoshin.cq3)" userId="59b9bc30-94fb-4888-9603-60f735782ef0" providerId="ADAL" clId="{0DA6CAAB-6C0C-4953-BF18-FCCF406C4612}" dt="2025-03-11T02:41:17.578" v="1352" actId="1035"/>
          <ac:picMkLst>
            <pc:docMk/>
            <pc:sldMk cId="941820355" sldId="408"/>
            <ac:picMk id="35" creationId="{C7649390-986D-2C02-E34F-E840B38E883D}"/>
          </ac:picMkLst>
        </pc:picChg>
      </pc:sldChg>
      <pc:sldChg chg="modSp mod">
        <pc:chgData name="鈴木 栄之心(suzuki-einoshin.cq3)" userId="59b9bc30-94fb-4888-9603-60f735782ef0" providerId="ADAL" clId="{0DA6CAAB-6C0C-4953-BF18-FCCF406C4612}" dt="2025-03-14T13:07:22.303" v="2449"/>
        <pc:sldMkLst>
          <pc:docMk/>
          <pc:sldMk cId="1576888125" sldId="409"/>
        </pc:sldMkLst>
        <pc:spChg chg="mod">
          <ac:chgData name="鈴木 栄之心(suzuki-einoshin.cq3)" userId="59b9bc30-94fb-4888-9603-60f735782ef0" providerId="ADAL" clId="{0DA6CAAB-6C0C-4953-BF18-FCCF406C4612}" dt="2025-03-14T10:30:27.248" v="1651" actId="20577"/>
          <ac:spMkLst>
            <pc:docMk/>
            <pc:sldMk cId="1576888125" sldId="409"/>
            <ac:spMk id="3" creationId="{A314AB18-5FBA-F5F2-0B12-AF8177548794}"/>
          </ac:spMkLst>
        </pc:spChg>
        <pc:spChg chg="mod">
          <ac:chgData name="鈴木 栄之心(suzuki-einoshin.cq3)" userId="59b9bc30-94fb-4888-9603-60f735782ef0" providerId="ADAL" clId="{0DA6CAAB-6C0C-4953-BF18-FCCF406C4612}" dt="2025-03-08T04:20:22.011" v="682" actId="20577"/>
          <ac:spMkLst>
            <pc:docMk/>
            <pc:sldMk cId="1576888125" sldId="409"/>
            <ac:spMk id="5" creationId="{2DB57DC3-D22F-A796-B8F8-247477B097D7}"/>
          </ac:spMkLst>
        </pc:spChg>
        <pc:spChg chg="mod">
          <ac:chgData name="鈴木 栄之心(suzuki-einoshin.cq3)" userId="59b9bc30-94fb-4888-9603-60f735782ef0" providerId="ADAL" clId="{0DA6CAAB-6C0C-4953-BF18-FCCF406C4612}" dt="2025-03-14T11:20:22.223" v="1753" actId="14100"/>
          <ac:spMkLst>
            <pc:docMk/>
            <pc:sldMk cId="1576888125" sldId="409"/>
            <ac:spMk id="7" creationId="{D83B2765-A257-5B11-ECC8-727540CB1530}"/>
          </ac:spMkLst>
        </pc:spChg>
        <pc:spChg chg="mod">
          <ac:chgData name="鈴木 栄之心(suzuki-einoshin.cq3)" userId="59b9bc30-94fb-4888-9603-60f735782ef0" providerId="ADAL" clId="{0DA6CAAB-6C0C-4953-BF18-FCCF406C4612}" dt="2025-03-14T11:17:19.935" v="1747" actId="948"/>
          <ac:spMkLst>
            <pc:docMk/>
            <pc:sldMk cId="1576888125" sldId="409"/>
            <ac:spMk id="8" creationId="{A0F56A1E-905F-54AB-259A-1E38ED051772}"/>
          </ac:spMkLst>
        </pc:spChg>
        <pc:spChg chg="mod">
          <ac:chgData name="鈴木 栄之心(suzuki-einoshin.cq3)" userId="59b9bc30-94fb-4888-9603-60f735782ef0" providerId="ADAL" clId="{0DA6CAAB-6C0C-4953-BF18-FCCF406C4612}" dt="2025-03-11T02:41:38.509" v="1362" actId="1035"/>
          <ac:spMkLst>
            <pc:docMk/>
            <pc:sldMk cId="1576888125" sldId="409"/>
            <ac:spMk id="36" creationId="{3FDCDEDF-7F6D-E43C-0E2D-DFFBA155ECD1}"/>
          </ac:spMkLst>
        </pc:spChg>
        <pc:spChg chg="mod">
          <ac:chgData name="鈴木 栄之心(suzuki-einoshin.cq3)" userId="59b9bc30-94fb-4888-9603-60f735782ef0" providerId="ADAL" clId="{0DA6CAAB-6C0C-4953-BF18-FCCF406C4612}" dt="2025-03-14T13:06:24.736" v="2410" actId="20577"/>
          <ac:spMkLst>
            <pc:docMk/>
            <pc:sldMk cId="1576888125" sldId="409"/>
            <ac:spMk id="37" creationId="{2D5E1A18-3192-146F-33F2-0A378AECD818}"/>
          </ac:spMkLst>
        </pc:spChg>
        <pc:spChg chg="mod">
          <ac:chgData name="鈴木 栄之心(suzuki-einoshin.cq3)" userId="59b9bc30-94fb-4888-9603-60f735782ef0" providerId="ADAL" clId="{0DA6CAAB-6C0C-4953-BF18-FCCF406C4612}" dt="2025-03-11T02:41:38.509" v="1362" actId="1035"/>
          <ac:spMkLst>
            <pc:docMk/>
            <pc:sldMk cId="1576888125" sldId="409"/>
            <ac:spMk id="38" creationId="{5E2F5519-6817-D2B5-3160-219AB4B233A8}"/>
          </ac:spMkLst>
        </pc:spChg>
        <pc:spChg chg="mod">
          <ac:chgData name="鈴木 栄之心(suzuki-einoshin.cq3)" userId="59b9bc30-94fb-4888-9603-60f735782ef0" providerId="ADAL" clId="{0DA6CAAB-6C0C-4953-BF18-FCCF406C4612}" dt="2025-03-11T02:41:38.509" v="1362" actId="1035"/>
          <ac:spMkLst>
            <pc:docMk/>
            <pc:sldMk cId="1576888125" sldId="409"/>
            <ac:spMk id="39" creationId="{30E63DD0-0C51-BE50-EF7B-BA3F4F80662A}"/>
          </ac:spMkLst>
        </pc:spChg>
        <pc:spChg chg="mod">
          <ac:chgData name="鈴木 栄之心(suzuki-einoshin.cq3)" userId="59b9bc30-94fb-4888-9603-60f735782ef0" providerId="ADAL" clId="{0DA6CAAB-6C0C-4953-BF18-FCCF406C4612}" dt="2025-03-11T02:41:38.509" v="1362" actId="1035"/>
          <ac:spMkLst>
            <pc:docMk/>
            <pc:sldMk cId="1576888125" sldId="409"/>
            <ac:spMk id="40" creationId="{3395FE4F-332F-6F34-36A3-C86D8B049578}"/>
          </ac:spMkLst>
        </pc:spChg>
        <pc:spChg chg="mod">
          <ac:chgData name="鈴木 栄之心(suzuki-einoshin.cq3)" userId="59b9bc30-94fb-4888-9603-60f735782ef0" providerId="ADAL" clId="{0DA6CAAB-6C0C-4953-BF18-FCCF406C4612}" dt="2025-03-11T02:41:38.509" v="1362" actId="1035"/>
          <ac:spMkLst>
            <pc:docMk/>
            <pc:sldMk cId="1576888125" sldId="409"/>
            <ac:spMk id="41" creationId="{E53AECF7-1C5A-CC51-7712-6B57A0EE5C5D}"/>
          </ac:spMkLst>
        </pc:spChg>
        <pc:spChg chg="mod">
          <ac:chgData name="鈴木 栄之心(suzuki-einoshin.cq3)" userId="59b9bc30-94fb-4888-9603-60f735782ef0" providerId="ADAL" clId="{0DA6CAAB-6C0C-4953-BF18-FCCF406C4612}" dt="2025-03-11T02:41:38.509" v="1362" actId="1035"/>
          <ac:spMkLst>
            <pc:docMk/>
            <pc:sldMk cId="1576888125" sldId="409"/>
            <ac:spMk id="42" creationId="{F2B039B5-8167-8D5C-F81A-BA7BEDD17ED9}"/>
          </ac:spMkLst>
        </pc:spChg>
        <pc:spChg chg="mod">
          <ac:chgData name="鈴木 栄之心(suzuki-einoshin.cq3)" userId="59b9bc30-94fb-4888-9603-60f735782ef0" providerId="ADAL" clId="{0DA6CAAB-6C0C-4953-BF18-FCCF406C4612}" dt="2025-03-14T13:07:22.303" v="2449"/>
          <ac:spMkLst>
            <pc:docMk/>
            <pc:sldMk cId="1576888125" sldId="409"/>
            <ac:spMk id="43" creationId="{2C2E4E5D-42B1-BAA5-D820-A9EA1FB4CA54}"/>
          </ac:spMkLst>
        </pc:spChg>
        <pc:spChg chg="mod">
          <ac:chgData name="鈴木 栄之心(suzuki-einoshin.cq3)" userId="59b9bc30-94fb-4888-9603-60f735782ef0" providerId="ADAL" clId="{0DA6CAAB-6C0C-4953-BF18-FCCF406C4612}" dt="2025-03-11T02:41:38.509" v="1362" actId="1035"/>
          <ac:spMkLst>
            <pc:docMk/>
            <pc:sldMk cId="1576888125" sldId="409"/>
            <ac:spMk id="48" creationId="{78680430-6BEA-40A6-109F-4C57DEC62E52}"/>
          </ac:spMkLst>
        </pc:spChg>
        <pc:spChg chg="mod">
          <ac:chgData name="鈴木 栄之心(suzuki-einoshin.cq3)" userId="59b9bc30-94fb-4888-9603-60f735782ef0" providerId="ADAL" clId="{0DA6CAAB-6C0C-4953-BF18-FCCF406C4612}" dt="2025-03-14T13:07:11.913" v="2446"/>
          <ac:spMkLst>
            <pc:docMk/>
            <pc:sldMk cId="1576888125" sldId="409"/>
            <ac:spMk id="49" creationId="{77B6B129-0668-7F6A-BCBC-3D0DF828D41E}"/>
          </ac:spMkLst>
        </pc:spChg>
        <pc:spChg chg="mod">
          <ac:chgData name="鈴木 栄之心(suzuki-einoshin.cq3)" userId="59b9bc30-94fb-4888-9603-60f735782ef0" providerId="ADAL" clId="{0DA6CAAB-6C0C-4953-BF18-FCCF406C4612}" dt="2025-03-11T02:41:38.509" v="1362" actId="1035"/>
          <ac:spMkLst>
            <pc:docMk/>
            <pc:sldMk cId="1576888125" sldId="409"/>
            <ac:spMk id="51" creationId="{084E1C70-44D9-72CC-4655-73BF25126C7E}"/>
          </ac:spMkLst>
        </pc:spChg>
        <pc:spChg chg="mod">
          <ac:chgData name="鈴木 栄之心(suzuki-einoshin.cq3)" userId="59b9bc30-94fb-4888-9603-60f735782ef0" providerId="ADAL" clId="{0DA6CAAB-6C0C-4953-BF18-FCCF406C4612}" dt="2025-03-11T02:41:38.509" v="1362" actId="1035"/>
          <ac:spMkLst>
            <pc:docMk/>
            <pc:sldMk cId="1576888125" sldId="409"/>
            <ac:spMk id="52" creationId="{5347C8DD-ABBE-0D6A-A840-3206BFCAC184}"/>
          </ac:spMkLst>
        </pc:spChg>
        <pc:picChg chg="mod">
          <ac:chgData name="鈴木 栄之心(suzuki-einoshin.cq3)" userId="59b9bc30-94fb-4888-9603-60f735782ef0" providerId="ADAL" clId="{0DA6CAAB-6C0C-4953-BF18-FCCF406C4612}" dt="2025-03-14T11:33:48.346" v="1767" actId="1036"/>
          <ac:picMkLst>
            <pc:docMk/>
            <pc:sldMk cId="1576888125" sldId="409"/>
            <ac:picMk id="9" creationId="{319A8070-4F68-8F5F-9C59-28D23BAE91DB}"/>
          </ac:picMkLst>
        </pc:picChg>
        <pc:picChg chg="mod">
          <ac:chgData name="鈴木 栄之心(suzuki-einoshin.cq3)" userId="59b9bc30-94fb-4888-9603-60f735782ef0" providerId="ADAL" clId="{0DA6CAAB-6C0C-4953-BF18-FCCF406C4612}" dt="2025-03-14T11:33:48.346" v="1767" actId="1036"/>
          <ac:picMkLst>
            <pc:docMk/>
            <pc:sldMk cId="1576888125" sldId="409"/>
            <ac:picMk id="10" creationId="{7BF86F49-3E54-B9FE-6C51-E273DEC1A5A4}"/>
          </ac:picMkLst>
        </pc:picChg>
        <pc:picChg chg="mod">
          <ac:chgData name="鈴木 栄之心(suzuki-einoshin.cq3)" userId="59b9bc30-94fb-4888-9603-60f735782ef0" providerId="ADAL" clId="{0DA6CAAB-6C0C-4953-BF18-FCCF406C4612}" dt="2025-03-11T02:41:38.509" v="1362" actId="1035"/>
          <ac:picMkLst>
            <pc:docMk/>
            <pc:sldMk cId="1576888125" sldId="409"/>
            <ac:picMk id="20" creationId="{361549D2-E1CA-5397-42D8-695EAA5D2505}"/>
          </ac:picMkLst>
        </pc:picChg>
        <pc:picChg chg="mod">
          <ac:chgData name="鈴木 栄之心(suzuki-einoshin.cq3)" userId="59b9bc30-94fb-4888-9603-60f735782ef0" providerId="ADAL" clId="{0DA6CAAB-6C0C-4953-BF18-FCCF406C4612}" dt="2025-03-11T02:41:38.509" v="1362" actId="1035"/>
          <ac:picMkLst>
            <pc:docMk/>
            <pc:sldMk cId="1576888125" sldId="409"/>
            <ac:picMk id="21" creationId="{F3DEB514-8436-5E44-DCAD-B6628C109388}"/>
          </ac:picMkLst>
        </pc:picChg>
        <pc:picChg chg="mod">
          <ac:chgData name="鈴木 栄之心(suzuki-einoshin.cq3)" userId="59b9bc30-94fb-4888-9603-60f735782ef0" providerId="ADAL" clId="{0DA6CAAB-6C0C-4953-BF18-FCCF406C4612}" dt="2025-03-11T02:41:38.509" v="1362" actId="1035"/>
          <ac:picMkLst>
            <pc:docMk/>
            <pc:sldMk cId="1576888125" sldId="409"/>
            <ac:picMk id="22" creationId="{A2530698-5A80-ED32-E452-9751AB986FC5}"/>
          </ac:picMkLst>
        </pc:picChg>
        <pc:picChg chg="mod">
          <ac:chgData name="鈴木 栄之心(suzuki-einoshin.cq3)" userId="59b9bc30-94fb-4888-9603-60f735782ef0" providerId="ADAL" clId="{0DA6CAAB-6C0C-4953-BF18-FCCF406C4612}" dt="2025-03-11T02:41:38.509" v="1362" actId="1035"/>
          <ac:picMkLst>
            <pc:docMk/>
            <pc:sldMk cId="1576888125" sldId="409"/>
            <ac:picMk id="26" creationId="{8B99C9AA-A5F4-2736-785A-85D41E684A45}"/>
          </ac:picMkLst>
        </pc:picChg>
        <pc:picChg chg="mod">
          <ac:chgData name="鈴木 栄之心(suzuki-einoshin.cq3)" userId="59b9bc30-94fb-4888-9603-60f735782ef0" providerId="ADAL" clId="{0DA6CAAB-6C0C-4953-BF18-FCCF406C4612}" dt="2025-03-11T02:41:38.509" v="1362" actId="1035"/>
          <ac:picMkLst>
            <pc:docMk/>
            <pc:sldMk cId="1576888125" sldId="409"/>
            <ac:picMk id="27" creationId="{28EDF60A-A60B-6924-3C1D-E6C62635DAFE}"/>
          </ac:picMkLst>
        </pc:picChg>
        <pc:picChg chg="mod">
          <ac:chgData name="鈴木 栄之心(suzuki-einoshin.cq3)" userId="59b9bc30-94fb-4888-9603-60f735782ef0" providerId="ADAL" clId="{0DA6CAAB-6C0C-4953-BF18-FCCF406C4612}" dt="2025-03-11T02:41:38.509" v="1362" actId="1035"/>
          <ac:picMkLst>
            <pc:docMk/>
            <pc:sldMk cId="1576888125" sldId="409"/>
            <ac:picMk id="28" creationId="{87808088-5509-E636-77B3-923F0306F341}"/>
          </ac:picMkLst>
        </pc:picChg>
      </pc:sldChg>
      <pc:sldChg chg="addSp delSp modSp mod">
        <pc:chgData name="鈴木 栄之心(suzuki-einoshin.cq3)" userId="59b9bc30-94fb-4888-9603-60f735782ef0" providerId="ADAL" clId="{0DA6CAAB-6C0C-4953-BF18-FCCF406C4612}" dt="2025-03-14T08:40:02.949" v="1367"/>
        <pc:sldMkLst>
          <pc:docMk/>
          <pc:sldMk cId="2382564632" sldId="410"/>
        </pc:sldMkLst>
        <pc:picChg chg="add mod">
          <ac:chgData name="鈴木 栄之心(suzuki-einoshin.cq3)" userId="59b9bc30-94fb-4888-9603-60f735782ef0" providerId="ADAL" clId="{0DA6CAAB-6C0C-4953-BF18-FCCF406C4612}" dt="2025-03-14T08:39:58.251" v="1366"/>
          <ac:picMkLst>
            <pc:docMk/>
            <pc:sldMk cId="2382564632" sldId="410"/>
            <ac:picMk id="2" creationId="{29355B9B-AB1C-7086-ECA0-E55EA3980712}"/>
          </ac:picMkLst>
        </pc:picChg>
        <pc:picChg chg="add del mod">
          <ac:chgData name="鈴木 栄之心(suzuki-einoshin.cq3)" userId="59b9bc30-94fb-4888-9603-60f735782ef0" providerId="ADAL" clId="{0DA6CAAB-6C0C-4953-BF18-FCCF406C4612}" dt="2025-03-08T04:22:34.036" v="738" actId="478"/>
          <ac:picMkLst>
            <pc:docMk/>
            <pc:sldMk cId="2382564632" sldId="410"/>
            <ac:picMk id="3" creationId="{5E83E701-AECF-2171-DA75-7E8A6433D5E6}"/>
          </ac:picMkLst>
        </pc:picChg>
        <pc:picChg chg="add mod">
          <ac:chgData name="鈴木 栄之心(suzuki-einoshin.cq3)" userId="59b9bc30-94fb-4888-9603-60f735782ef0" providerId="ADAL" clId="{0DA6CAAB-6C0C-4953-BF18-FCCF406C4612}" dt="2025-03-14T08:40:02.949" v="1367"/>
          <ac:picMkLst>
            <pc:docMk/>
            <pc:sldMk cId="2382564632" sldId="410"/>
            <ac:picMk id="3" creationId="{E7AFC7F1-BE5C-225F-EE04-D1A42D0F529D}"/>
          </ac:picMkLst>
        </pc:picChg>
        <pc:picChg chg="add del mod">
          <ac:chgData name="鈴木 栄之心(suzuki-einoshin.cq3)" userId="59b9bc30-94fb-4888-9603-60f735782ef0" providerId="ADAL" clId="{0DA6CAAB-6C0C-4953-BF18-FCCF406C4612}" dt="2025-03-08T04:25:52.361" v="757" actId="478"/>
          <ac:picMkLst>
            <pc:docMk/>
            <pc:sldMk cId="2382564632" sldId="410"/>
            <ac:picMk id="4" creationId="{5DE2D8EB-33A0-0F5F-6E0A-99A2B7924C79}"/>
          </ac:picMkLst>
        </pc:picChg>
        <pc:picChg chg="del">
          <ac:chgData name="鈴木 栄之心(suzuki-einoshin.cq3)" userId="59b9bc30-94fb-4888-9603-60f735782ef0" providerId="ADAL" clId="{0DA6CAAB-6C0C-4953-BF18-FCCF406C4612}" dt="2025-03-08T04:22:34.993" v="739" actId="478"/>
          <ac:picMkLst>
            <pc:docMk/>
            <pc:sldMk cId="2382564632" sldId="410"/>
            <ac:picMk id="5" creationId="{3A9E56E6-1DAE-3BB9-5828-9CB72DCE6E7E}"/>
          </ac:picMkLst>
        </pc:picChg>
        <pc:picChg chg="add del mod">
          <ac:chgData name="鈴木 栄之心(suzuki-einoshin.cq3)" userId="59b9bc30-94fb-4888-9603-60f735782ef0" providerId="ADAL" clId="{0DA6CAAB-6C0C-4953-BF18-FCCF406C4612}" dt="2025-03-14T08:39:57.875" v="1365" actId="478"/>
          <ac:picMkLst>
            <pc:docMk/>
            <pc:sldMk cId="2382564632" sldId="410"/>
            <ac:picMk id="7" creationId="{26B85A23-D4F1-5997-DF01-52DA826EA86E}"/>
          </ac:picMkLst>
        </pc:picChg>
      </pc:sldChg>
      <pc:sldChg chg="modSp mod">
        <pc:chgData name="鈴木 栄之心(suzuki-einoshin.cq3)" userId="59b9bc30-94fb-4888-9603-60f735782ef0" providerId="ADAL" clId="{0DA6CAAB-6C0C-4953-BF18-FCCF406C4612}" dt="2025-03-14T11:15:11.375" v="1727" actId="1582"/>
        <pc:sldMkLst>
          <pc:docMk/>
          <pc:sldMk cId="3278106224" sldId="411"/>
        </pc:sldMkLst>
        <pc:spChg chg="mod">
          <ac:chgData name="鈴木 栄之心(suzuki-einoshin.cq3)" userId="59b9bc30-94fb-4888-9603-60f735782ef0" providerId="ADAL" clId="{0DA6CAAB-6C0C-4953-BF18-FCCF406C4612}" dt="2025-03-07T13:23:08.465" v="579" actId="20577"/>
          <ac:spMkLst>
            <pc:docMk/>
            <pc:sldMk cId="3278106224" sldId="411"/>
            <ac:spMk id="5" creationId="{17E8158B-D2FB-BD42-FF28-9B4B2549B8F0}"/>
          </ac:spMkLst>
        </pc:spChg>
        <pc:spChg chg="mod">
          <ac:chgData name="鈴木 栄之心(suzuki-einoshin.cq3)" userId="59b9bc30-94fb-4888-9603-60f735782ef0" providerId="ADAL" clId="{0DA6CAAB-6C0C-4953-BF18-FCCF406C4612}" dt="2025-03-14T11:15:11.375" v="1727" actId="1582"/>
          <ac:spMkLst>
            <pc:docMk/>
            <pc:sldMk cId="3278106224" sldId="411"/>
            <ac:spMk id="10" creationId="{FE191D8C-87EF-86E7-812C-D1CDDA2353A2}"/>
          </ac:spMkLst>
        </pc:spChg>
      </pc:sldChg>
      <pc:sldChg chg="modSp mod">
        <pc:chgData name="鈴木 栄之心(suzuki-einoshin.cq3)" userId="59b9bc30-94fb-4888-9603-60f735782ef0" providerId="ADAL" clId="{0DA6CAAB-6C0C-4953-BF18-FCCF406C4612}" dt="2025-03-08T04:20:42.321" v="696" actId="20577"/>
        <pc:sldMkLst>
          <pc:docMk/>
          <pc:sldMk cId="983708962" sldId="412"/>
        </pc:sldMkLst>
        <pc:spChg chg="mod">
          <ac:chgData name="鈴木 栄之心(suzuki-einoshin.cq3)" userId="59b9bc30-94fb-4888-9603-60f735782ef0" providerId="ADAL" clId="{0DA6CAAB-6C0C-4953-BF18-FCCF406C4612}" dt="2025-03-08T04:20:42.321" v="696" actId="20577"/>
          <ac:spMkLst>
            <pc:docMk/>
            <pc:sldMk cId="983708962" sldId="412"/>
            <ac:spMk id="5" creationId="{F15AF61F-5B8D-7A12-E0ED-AB3A7CD4B534}"/>
          </ac:spMkLst>
        </pc:spChg>
        <pc:spChg chg="mod">
          <ac:chgData name="鈴木 栄之心(suzuki-einoshin.cq3)" userId="59b9bc30-94fb-4888-9603-60f735782ef0" providerId="ADAL" clId="{0DA6CAAB-6C0C-4953-BF18-FCCF406C4612}" dt="2025-03-07T13:11:19.926" v="540" actId="1037"/>
          <ac:spMkLst>
            <pc:docMk/>
            <pc:sldMk cId="983708962" sldId="412"/>
            <ac:spMk id="6" creationId="{0815BAE9-6869-ABFD-3573-147E16255A33}"/>
          </ac:spMkLst>
        </pc:spChg>
      </pc:sldChg>
      <pc:sldChg chg="add del">
        <pc:chgData name="鈴木 栄之心(suzuki-einoshin.cq3)" userId="59b9bc30-94fb-4888-9603-60f735782ef0" providerId="ADAL" clId="{0DA6CAAB-6C0C-4953-BF18-FCCF406C4612}" dt="2025-03-07T13:12:21.374" v="545"/>
        <pc:sldMkLst>
          <pc:docMk/>
          <pc:sldMk cId="257098408" sldId="413"/>
        </pc:sldMkLst>
      </pc:sldChg>
      <pc:sldChg chg="modSp add mod">
        <pc:chgData name="鈴木 栄之心(suzuki-einoshin.cq3)" userId="59b9bc30-94fb-4888-9603-60f735782ef0" providerId="ADAL" clId="{0DA6CAAB-6C0C-4953-BF18-FCCF406C4612}" dt="2025-03-11T02:38:45.582" v="1337" actId="14100"/>
        <pc:sldMkLst>
          <pc:docMk/>
          <pc:sldMk cId="3094462311" sldId="413"/>
        </pc:sldMkLst>
        <pc:spChg chg="mod">
          <ac:chgData name="鈴木 栄之心(suzuki-einoshin.cq3)" userId="59b9bc30-94fb-4888-9603-60f735782ef0" providerId="ADAL" clId="{0DA6CAAB-6C0C-4953-BF18-FCCF406C4612}" dt="2025-03-09T05:05:01.794" v="1197" actId="20577"/>
          <ac:spMkLst>
            <pc:docMk/>
            <pc:sldMk cId="3094462311" sldId="413"/>
            <ac:spMk id="10" creationId="{29E70C38-61E2-E823-1E65-1277679E8B00}"/>
          </ac:spMkLst>
        </pc:spChg>
        <pc:spChg chg="mod">
          <ac:chgData name="鈴木 栄之心(suzuki-einoshin.cq3)" userId="59b9bc30-94fb-4888-9603-60f735782ef0" providerId="ADAL" clId="{0DA6CAAB-6C0C-4953-BF18-FCCF406C4612}" dt="2025-03-07T13:23:12.574" v="582"/>
          <ac:spMkLst>
            <pc:docMk/>
            <pc:sldMk cId="3094462311" sldId="413"/>
            <ac:spMk id="11" creationId="{4576E85C-D7B4-B52B-9AB1-C69F744664CB}"/>
          </ac:spMkLst>
        </pc:spChg>
        <pc:spChg chg="mod">
          <ac:chgData name="鈴木 栄之心(suzuki-einoshin.cq3)" userId="59b9bc30-94fb-4888-9603-60f735782ef0" providerId="ADAL" clId="{0DA6CAAB-6C0C-4953-BF18-FCCF406C4612}" dt="2025-03-11T02:38:45.582" v="1337" actId="14100"/>
          <ac:spMkLst>
            <pc:docMk/>
            <pc:sldMk cId="3094462311" sldId="413"/>
            <ac:spMk id="18" creationId="{DA0E1031-EAC1-AE81-B603-5B12FEC5BE07}"/>
          </ac:spMkLst>
        </pc:spChg>
      </pc:sldChg>
      <pc:sldChg chg="add del">
        <pc:chgData name="鈴木 栄之心(suzuki-einoshin.cq3)" userId="59b9bc30-94fb-4888-9603-60f735782ef0" providerId="ADAL" clId="{0DA6CAAB-6C0C-4953-BF18-FCCF406C4612}" dt="2025-03-07T13:12:28.453" v="548"/>
        <pc:sldMkLst>
          <pc:docMk/>
          <pc:sldMk cId="482100106" sldId="414"/>
        </pc:sldMkLst>
      </pc:sldChg>
      <pc:sldChg chg="modSp add mod">
        <pc:chgData name="鈴木 栄之心(suzuki-einoshin.cq3)" userId="59b9bc30-94fb-4888-9603-60f735782ef0" providerId="ADAL" clId="{0DA6CAAB-6C0C-4953-BF18-FCCF406C4612}" dt="2025-03-11T02:39:08.629" v="1339" actId="14100"/>
        <pc:sldMkLst>
          <pc:docMk/>
          <pc:sldMk cId="2864439341" sldId="414"/>
        </pc:sldMkLst>
        <pc:spChg chg="mod">
          <ac:chgData name="鈴木 栄之心(suzuki-einoshin.cq3)" userId="59b9bc30-94fb-4888-9603-60f735782ef0" providerId="ADAL" clId="{0DA6CAAB-6C0C-4953-BF18-FCCF406C4612}" dt="2025-03-09T05:05:02.410" v="1198" actId="20577"/>
          <ac:spMkLst>
            <pc:docMk/>
            <pc:sldMk cId="2864439341" sldId="414"/>
            <ac:spMk id="10" creationId="{29E70C38-61E2-E823-1E65-1277679E8B00}"/>
          </ac:spMkLst>
        </pc:spChg>
        <pc:spChg chg="mod">
          <ac:chgData name="鈴木 栄之心(suzuki-einoshin.cq3)" userId="59b9bc30-94fb-4888-9603-60f735782ef0" providerId="ADAL" clId="{0DA6CAAB-6C0C-4953-BF18-FCCF406C4612}" dt="2025-03-07T13:23:28.387" v="596" actId="20577"/>
          <ac:spMkLst>
            <pc:docMk/>
            <pc:sldMk cId="2864439341" sldId="414"/>
            <ac:spMk id="11" creationId="{4576E85C-D7B4-B52B-9AB1-C69F744664CB}"/>
          </ac:spMkLst>
        </pc:spChg>
        <pc:spChg chg="mod">
          <ac:chgData name="鈴木 栄之心(suzuki-einoshin.cq3)" userId="59b9bc30-94fb-4888-9603-60f735782ef0" providerId="ADAL" clId="{0DA6CAAB-6C0C-4953-BF18-FCCF406C4612}" dt="2025-03-11T02:39:08.629" v="1339" actId="14100"/>
          <ac:spMkLst>
            <pc:docMk/>
            <pc:sldMk cId="2864439341" sldId="414"/>
            <ac:spMk id="18" creationId="{DA0E1031-EAC1-AE81-B603-5B12FEC5BE07}"/>
          </ac:spMkLst>
        </pc:spChg>
      </pc:sldChg>
      <pc:sldChg chg="add del">
        <pc:chgData name="鈴木 栄之心(suzuki-einoshin.cq3)" userId="59b9bc30-94fb-4888-9603-60f735782ef0" providerId="ADAL" clId="{0DA6CAAB-6C0C-4953-BF18-FCCF406C4612}" dt="2025-03-07T13:14:34.222" v="551"/>
        <pc:sldMkLst>
          <pc:docMk/>
          <pc:sldMk cId="1566324678" sldId="415"/>
        </pc:sldMkLst>
      </pc:sldChg>
      <pc:sldChg chg="addSp delSp modSp add del mod">
        <pc:chgData name="鈴木 栄之心(suzuki-einoshin.cq3)" userId="59b9bc30-94fb-4888-9603-60f735782ef0" providerId="ADAL" clId="{0DA6CAAB-6C0C-4953-BF18-FCCF406C4612}" dt="2025-03-08T04:17:16.336" v="673" actId="2696"/>
        <pc:sldMkLst>
          <pc:docMk/>
          <pc:sldMk cId="2267896712" sldId="415"/>
        </pc:sldMkLst>
        <pc:spChg chg="add mod">
          <ac:chgData name="鈴木 栄之心(suzuki-einoshin.cq3)" userId="59b9bc30-94fb-4888-9603-60f735782ef0" providerId="ADAL" clId="{0DA6CAAB-6C0C-4953-BF18-FCCF406C4612}" dt="2025-03-07T13:23:57.118" v="613" actId="20577"/>
          <ac:spMkLst>
            <pc:docMk/>
            <pc:sldMk cId="2267896712" sldId="415"/>
            <ac:spMk id="2" creationId="{50BD156E-F801-3A77-0846-35655C191199}"/>
          </ac:spMkLst>
        </pc:spChg>
        <pc:spChg chg="del">
          <ac:chgData name="鈴木 栄之心(suzuki-einoshin.cq3)" userId="59b9bc30-94fb-4888-9603-60f735782ef0" providerId="ADAL" clId="{0DA6CAAB-6C0C-4953-BF18-FCCF406C4612}" dt="2025-03-07T13:23:55.591" v="610" actId="478"/>
          <ac:spMkLst>
            <pc:docMk/>
            <pc:sldMk cId="2267896712" sldId="415"/>
            <ac:spMk id="11" creationId="{4576E85C-D7B4-B52B-9AB1-C69F744664CB}"/>
          </ac:spMkLst>
        </pc:spChg>
      </pc:sldChg>
      <pc:sldChg chg="addSp delSp modSp add del mod">
        <pc:chgData name="鈴木 栄之心(suzuki-einoshin.cq3)" userId="59b9bc30-94fb-4888-9603-60f735782ef0" providerId="ADAL" clId="{0DA6CAAB-6C0C-4953-BF18-FCCF406C4612}" dt="2025-03-08T04:17:39.068" v="674" actId="2696"/>
        <pc:sldMkLst>
          <pc:docMk/>
          <pc:sldMk cId="2191753251" sldId="416"/>
        </pc:sldMkLst>
        <pc:spChg chg="add mod">
          <ac:chgData name="鈴木 栄之心(suzuki-einoshin.cq3)" userId="59b9bc30-94fb-4888-9603-60f735782ef0" providerId="ADAL" clId="{0DA6CAAB-6C0C-4953-BF18-FCCF406C4612}" dt="2025-03-07T13:24:16.088" v="625" actId="20577"/>
          <ac:spMkLst>
            <pc:docMk/>
            <pc:sldMk cId="2191753251" sldId="416"/>
            <ac:spMk id="2" creationId="{2E928F98-FB42-095D-E6A9-61F8DA5CF11A}"/>
          </ac:spMkLst>
        </pc:spChg>
        <pc:spChg chg="del">
          <ac:chgData name="鈴木 栄之心(suzuki-einoshin.cq3)" userId="59b9bc30-94fb-4888-9603-60f735782ef0" providerId="ADAL" clId="{0DA6CAAB-6C0C-4953-BF18-FCCF406C4612}" dt="2025-03-07T13:24:13.845" v="622" actId="478"/>
          <ac:spMkLst>
            <pc:docMk/>
            <pc:sldMk cId="2191753251" sldId="416"/>
            <ac:spMk id="11" creationId="{4576E85C-D7B4-B52B-9AB1-C69F744664CB}"/>
          </ac:spMkLst>
        </pc:spChg>
      </pc:sldChg>
      <pc:sldChg chg="add del">
        <pc:chgData name="鈴木 栄之心(suzuki-einoshin.cq3)" userId="59b9bc30-94fb-4888-9603-60f735782ef0" providerId="ADAL" clId="{0DA6CAAB-6C0C-4953-BF18-FCCF406C4612}" dt="2025-03-07T13:15:03.242" v="554"/>
        <pc:sldMkLst>
          <pc:docMk/>
          <pc:sldMk cId="2597037370" sldId="416"/>
        </pc:sldMkLst>
      </pc:sldChg>
      <pc:sldChg chg="addSp delSp modSp add del mod">
        <pc:chgData name="鈴木 栄之心(suzuki-einoshin.cq3)" userId="59b9bc30-94fb-4888-9603-60f735782ef0" providerId="ADAL" clId="{0DA6CAAB-6C0C-4953-BF18-FCCF406C4612}" dt="2025-03-08T04:18:03.753" v="675" actId="2696"/>
        <pc:sldMkLst>
          <pc:docMk/>
          <pc:sldMk cId="245352024" sldId="417"/>
        </pc:sldMkLst>
        <pc:spChg chg="add mod">
          <ac:chgData name="鈴木 栄之心(suzuki-einoshin.cq3)" userId="59b9bc30-94fb-4888-9603-60f735782ef0" providerId="ADAL" clId="{0DA6CAAB-6C0C-4953-BF18-FCCF406C4612}" dt="2025-03-07T13:24:34.513" v="638" actId="20577"/>
          <ac:spMkLst>
            <pc:docMk/>
            <pc:sldMk cId="245352024" sldId="417"/>
            <ac:spMk id="2" creationId="{7187EF72-8259-1D51-174F-308092055550}"/>
          </ac:spMkLst>
        </pc:spChg>
        <pc:spChg chg="del">
          <ac:chgData name="鈴木 栄之心(suzuki-einoshin.cq3)" userId="59b9bc30-94fb-4888-9603-60f735782ef0" providerId="ADAL" clId="{0DA6CAAB-6C0C-4953-BF18-FCCF406C4612}" dt="2025-03-07T13:24:33.161" v="635" actId="478"/>
          <ac:spMkLst>
            <pc:docMk/>
            <pc:sldMk cId="245352024" sldId="417"/>
            <ac:spMk id="11" creationId="{4576E85C-D7B4-B52B-9AB1-C69F744664CB}"/>
          </ac:spMkLst>
        </pc:spChg>
      </pc:sldChg>
      <pc:sldChg chg="add del">
        <pc:chgData name="鈴木 栄之心(suzuki-einoshin.cq3)" userId="59b9bc30-94fb-4888-9603-60f735782ef0" providerId="ADAL" clId="{0DA6CAAB-6C0C-4953-BF18-FCCF406C4612}" dt="2025-03-07T13:19:07.109" v="557"/>
        <pc:sldMkLst>
          <pc:docMk/>
          <pc:sldMk cId="1404358636" sldId="417"/>
        </pc:sldMkLst>
      </pc:sldChg>
      <pc:sldChg chg="add del">
        <pc:chgData name="鈴木 栄之心(suzuki-einoshin.cq3)" userId="59b9bc30-94fb-4888-9603-60f735782ef0" providerId="ADAL" clId="{0DA6CAAB-6C0C-4953-BF18-FCCF406C4612}" dt="2025-03-07T13:19:12.138" v="560"/>
        <pc:sldMkLst>
          <pc:docMk/>
          <pc:sldMk cId="3558533892" sldId="418"/>
        </pc:sldMkLst>
      </pc:sldChg>
      <pc:sldChg chg="addSp delSp modSp add del mod">
        <pc:chgData name="鈴木 栄之心(suzuki-einoshin.cq3)" userId="59b9bc30-94fb-4888-9603-60f735782ef0" providerId="ADAL" clId="{0DA6CAAB-6C0C-4953-BF18-FCCF406C4612}" dt="2025-03-08T04:18:56.670" v="676" actId="2696"/>
        <pc:sldMkLst>
          <pc:docMk/>
          <pc:sldMk cId="3604865862" sldId="418"/>
        </pc:sldMkLst>
        <pc:spChg chg="add mod">
          <ac:chgData name="鈴木 栄之心(suzuki-einoshin.cq3)" userId="59b9bc30-94fb-4888-9603-60f735782ef0" providerId="ADAL" clId="{0DA6CAAB-6C0C-4953-BF18-FCCF406C4612}" dt="2025-03-07T13:24:42.979" v="648" actId="20577"/>
          <ac:spMkLst>
            <pc:docMk/>
            <pc:sldMk cId="3604865862" sldId="418"/>
            <ac:spMk id="2" creationId="{A541204A-270E-211D-61ED-8C221D635E84}"/>
          </ac:spMkLst>
        </pc:spChg>
        <pc:spChg chg="del">
          <ac:chgData name="鈴木 栄之心(suzuki-einoshin.cq3)" userId="59b9bc30-94fb-4888-9603-60f735782ef0" providerId="ADAL" clId="{0DA6CAAB-6C0C-4953-BF18-FCCF406C4612}" dt="2025-03-07T13:24:41.141" v="643" actId="478"/>
          <ac:spMkLst>
            <pc:docMk/>
            <pc:sldMk cId="3604865862" sldId="418"/>
            <ac:spMk id="11" creationId="{4576E85C-D7B4-B52B-9AB1-C69F744664CB}"/>
          </ac:spMkLst>
        </pc:spChg>
      </pc:sldChg>
      <pc:sldChg chg="add del">
        <pc:chgData name="鈴木 栄之心(suzuki-einoshin.cq3)" userId="59b9bc30-94fb-4888-9603-60f735782ef0" providerId="ADAL" clId="{0DA6CAAB-6C0C-4953-BF18-FCCF406C4612}" dt="2025-03-07T13:19:29.645" v="563"/>
        <pc:sldMkLst>
          <pc:docMk/>
          <pc:sldMk cId="1638728528" sldId="419"/>
        </pc:sldMkLst>
      </pc:sldChg>
      <pc:sldChg chg="addSp delSp modSp add mod">
        <pc:chgData name="鈴木 栄之心(suzuki-einoshin.cq3)" userId="59b9bc30-94fb-4888-9603-60f735782ef0" providerId="ADAL" clId="{0DA6CAAB-6C0C-4953-BF18-FCCF406C4612}" dt="2025-03-11T02:39:49.765" v="1342" actId="14100"/>
        <pc:sldMkLst>
          <pc:docMk/>
          <pc:sldMk cId="1645501708" sldId="419"/>
        </pc:sldMkLst>
        <pc:spChg chg="add mod">
          <ac:chgData name="鈴木 栄之心(suzuki-einoshin.cq3)" userId="59b9bc30-94fb-4888-9603-60f735782ef0" providerId="ADAL" clId="{0DA6CAAB-6C0C-4953-BF18-FCCF406C4612}" dt="2025-03-08T04:20:46.064" v="698" actId="20577"/>
          <ac:spMkLst>
            <pc:docMk/>
            <pc:sldMk cId="1645501708" sldId="419"/>
            <ac:spMk id="2" creationId="{A3EBD9BF-62CD-6FF6-2CE8-7E999970838E}"/>
          </ac:spMkLst>
        </pc:spChg>
        <pc:spChg chg="mod">
          <ac:chgData name="鈴木 栄之心(suzuki-einoshin.cq3)" userId="59b9bc30-94fb-4888-9603-60f735782ef0" providerId="ADAL" clId="{0DA6CAAB-6C0C-4953-BF18-FCCF406C4612}" dt="2025-03-09T05:26:59.112" v="1309"/>
          <ac:spMkLst>
            <pc:docMk/>
            <pc:sldMk cId="1645501708" sldId="419"/>
            <ac:spMk id="10" creationId="{29E70C38-61E2-E823-1E65-1277679E8B00}"/>
          </ac:spMkLst>
        </pc:spChg>
        <pc:spChg chg="del">
          <ac:chgData name="鈴木 栄之心(suzuki-einoshin.cq3)" userId="59b9bc30-94fb-4888-9603-60f735782ef0" providerId="ADAL" clId="{0DA6CAAB-6C0C-4953-BF18-FCCF406C4612}" dt="2025-03-07T13:25:01.674" v="665" actId="478"/>
          <ac:spMkLst>
            <pc:docMk/>
            <pc:sldMk cId="1645501708" sldId="419"/>
            <ac:spMk id="11" creationId="{4576E85C-D7B4-B52B-9AB1-C69F744664CB}"/>
          </ac:spMkLst>
        </pc:spChg>
        <pc:spChg chg="mod">
          <ac:chgData name="鈴木 栄之心(suzuki-einoshin.cq3)" userId="59b9bc30-94fb-4888-9603-60f735782ef0" providerId="ADAL" clId="{0DA6CAAB-6C0C-4953-BF18-FCCF406C4612}" dt="2025-03-11T02:39:49.765" v="1342" actId="14100"/>
          <ac:spMkLst>
            <pc:docMk/>
            <pc:sldMk cId="1645501708" sldId="419"/>
            <ac:spMk id="18" creationId="{DA0E1031-EAC1-AE81-B603-5B12FEC5BE07}"/>
          </ac:spMkLst>
        </pc:spChg>
      </pc:sldChg>
    </pc:docChg>
  </pc:docChgLst>
  <pc:docChgLst>
    <pc:chgData name="鈴木 栄之心(suzuki-einoshin.cq3)" userId="59b9bc30-94fb-4888-9603-60f735782ef0" providerId="ADAL" clId="{E986EC9B-F69A-47D2-A5DC-5D80AFCBF0F5}"/>
    <pc:docChg chg="undo redo custSel addSld delSld modSld sldOrd">
      <pc:chgData name="鈴木 栄之心(suzuki-einoshin.cq3)" userId="59b9bc30-94fb-4888-9603-60f735782ef0" providerId="ADAL" clId="{E986EC9B-F69A-47D2-A5DC-5D80AFCBF0F5}" dt="2025-02-22T10:09:02.399" v="25859"/>
      <pc:docMkLst>
        <pc:docMk/>
      </pc:docMkLst>
      <pc:sldChg chg="addSp delSp modSp mod setBg">
        <pc:chgData name="鈴木 栄之心(suzuki-einoshin.cq3)" userId="59b9bc30-94fb-4888-9603-60f735782ef0" providerId="ADAL" clId="{E986EC9B-F69A-47D2-A5DC-5D80AFCBF0F5}" dt="2025-02-21T01:43:52.932" v="24353" actId="478"/>
        <pc:sldMkLst>
          <pc:docMk/>
          <pc:sldMk cId="1878026799" sldId="257"/>
        </pc:sldMkLst>
        <pc:spChg chg="add del">
          <ac:chgData name="鈴木 栄之心(suzuki-einoshin.cq3)" userId="59b9bc30-94fb-4888-9603-60f735782ef0" providerId="ADAL" clId="{E986EC9B-F69A-47D2-A5DC-5D80AFCBF0F5}" dt="2025-01-31T05:40:42.690" v="6" actId="478"/>
          <ac:spMkLst>
            <pc:docMk/>
            <pc:sldMk cId="1878026799" sldId="257"/>
            <ac:spMk id="3" creationId="{048B7019-6ED5-4D30-05F8-CD11ED77C1C2}"/>
          </ac:spMkLst>
        </pc:spChg>
        <pc:spChg chg="mod">
          <ac:chgData name="鈴木 栄之心(suzuki-einoshin.cq3)" userId="59b9bc30-94fb-4888-9603-60f735782ef0" providerId="ADAL" clId="{E986EC9B-F69A-47D2-A5DC-5D80AFCBF0F5}" dt="2025-02-21T01:43:52.777" v="24352" actId="1037"/>
          <ac:spMkLst>
            <pc:docMk/>
            <pc:sldMk cId="1878026799" sldId="257"/>
            <ac:spMk id="4" creationId="{084AC727-28AA-6B3E-3AF0-63CDDA3E0F04}"/>
          </ac:spMkLst>
        </pc:spChg>
        <pc:spChg chg="add del mod">
          <ac:chgData name="鈴木 栄之心(suzuki-einoshin.cq3)" userId="59b9bc30-94fb-4888-9603-60f735782ef0" providerId="ADAL" clId="{E986EC9B-F69A-47D2-A5DC-5D80AFCBF0F5}" dt="2025-02-21T01:43:52.932" v="24353" actId="478"/>
          <ac:spMkLst>
            <pc:docMk/>
            <pc:sldMk cId="1878026799" sldId="257"/>
            <ac:spMk id="5" creationId="{E50E9DDA-C2F7-FC82-A572-135045E9D8D6}"/>
          </ac:spMkLst>
        </pc:spChg>
        <pc:spChg chg="add del mod">
          <ac:chgData name="鈴木 栄之心(suzuki-einoshin.cq3)" userId="59b9bc30-94fb-4888-9603-60f735782ef0" providerId="ADAL" clId="{E986EC9B-F69A-47D2-A5DC-5D80AFCBF0F5}" dt="2025-02-20T14:50:30.746" v="24264" actId="478"/>
          <ac:spMkLst>
            <pc:docMk/>
            <pc:sldMk cId="1878026799" sldId="257"/>
            <ac:spMk id="8" creationId="{23872798-D4EA-85F2-D8C4-552FB36DD77C}"/>
          </ac:spMkLst>
        </pc:spChg>
        <pc:picChg chg="add mod">
          <ac:chgData name="鈴木 栄之心(suzuki-einoshin.cq3)" userId="59b9bc30-94fb-4888-9603-60f735782ef0" providerId="ADAL" clId="{E986EC9B-F69A-47D2-A5DC-5D80AFCBF0F5}" dt="2025-02-20T13:48:31.349" v="23185" actId="1076"/>
          <ac:picMkLst>
            <pc:docMk/>
            <pc:sldMk cId="1878026799" sldId="257"/>
            <ac:picMk id="3" creationId="{91398D90-632F-4CCE-6B78-318C5E78282E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3:52:24.585" v="23256" actId="478"/>
          <ac:picMkLst>
            <pc:docMk/>
            <pc:sldMk cId="1878026799" sldId="257"/>
            <ac:picMk id="7" creationId="{49B7AF18-BF6B-1066-B32D-44130527B01B}"/>
          </ac:picMkLst>
        </pc:picChg>
      </pc:sldChg>
      <pc:sldChg chg="modSp mod">
        <pc:chgData name="鈴木 栄之心(suzuki-einoshin.cq3)" userId="59b9bc30-94fb-4888-9603-60f735782ef0" providerId="ADAL" clId="{E986EC9B-F69A-47D2-A5DC-5D80AFCBF0F5}" dt="2025-02-04T10:12:38.454" v="19627" actId="20577"/>
        <pc:sldMkLst>
          <pc:docMk/>
          <pc:sldMk cId="1412519752" sldId="258"/>
        </pc:sldMkLst>
        <pc:spChg chg="mod">
          <ac:chgData name="鈴木 栄之心(suzuki-einoshin.cq3)" userId="59b9bc30-94fb-4888-9603-60f735782ef0" providerId="ADAL" clId="{E986EC9B-F69A-47D2-A5DC-5D80AFCBF0F5}" dt="2025-02-04T10:11:55.607" v="19611" actId="20577"/>
          <ac:spMkLst>
            <pc:docMk/>
            <pc:sldMk cId="1412519752" sldId="258"/>
            <ac:spMk id="4" creationId="{55FE4694-8230-5FB0-1F0F-1E5D85FB1CD6}"/>
          </ac:spMkLst>
        </pc:spChg>
        <pc:spChg chg="mod">
          <ac:chgData name="鈴木 栄之心(suzuki-einoshin.cq3)" userId="59b9bc30-94fb-4888-9603-60f735782ef0" providerId="ADAL" clId="{E986EC9B-F69A-47D2-A5DC-5D80AFCBF0F5}" dt="2025-02-04T10:11:57.729" v="19616" actId="20577"/>
          <ac:spMkLst>
            <pc:docMk/>
            <pc:sldMk cId="1412519752" sldId="258"/>
            <ac:spMk id="5" creationId="{4908FFC4-C66A-701D-7B89-DAA352F3D7D7}"/>
          </ac:spMkLst>
        </pc:spChg>
        <pc:spChg chg="mod">
          <ac:chgData name="鈴木 栄之心(suzuki-einoshin.cq3)" userId="59b9bc30-94fb-4888-9603-60f735782ef0" providerId="ADAL" clId="{E986EC9B-F69A-47D2-A5DC-5D80AFCBF0F5}" dt="2025-02-04T10:12:38.454" v="19627" actId="20577"/>
          <ac:spMkLst>
            <pc:docMk/>
            <pc:sldMk cId="1412519752" sldId="258"/>
            <ac:spMk id="6" creationId="{9FF649C0-5073-1B2C-EF12-0264FE4934E6}"/>
          </ac:spMkLst>
        </pc:spChg>
      </pc:sldChg>
      <pc:sldChg chg="modSp mod">
        <pc:chgData name="鈴木 栄之心(suzuki-einoshin.cq3)" userId="59b9bc30-94fb-4888-9603-60f735782ef0" providerId="ADAL" clId="{E986EC9B-F69A-47D2-A5DC-5D80AFCBF0F5}" dt="2025-02-21T15:07:22.692" v="25381" actId="20577"/>
        <pc:sldMkLst>
          <pc:docMk/>
          <pc:sldMk cId="2939062535" sldId="263"/>
        </pc:sldMkLst>
        <pc:spChg chg="mod">
          <ac:chgData name="鈴木 栄之心(suzuki-einoshin.cq3)" userId="59b9bc30-94fb-4888-9603-60f735782ef0" providerId="ADAL" clId="{E986EC9B-F69A-47D2-A5DC-5D80AFCBF0F5}" dt="2025-02-02T11:36:13.805" v="11625" actId="20577"/>
          <ac:spMkLst>
            <pc:docMk/>
            <pc:sldMk cId="2939062535" sldId="263"/>
            <ac:spMk id="5" creationId="{74444D2B-70C8-F7B6-83A0-AC1A9F503197}"/>
          </ac:spMkLst>
        </pc:spChg>
        <pc:spChg chg="mod">
          <ac:chgData name="鈴木 栄之心(suzuki-einoshin.cq3)" userId="59b9bc30-94fb-4888-9603-60f735782ef0" providerId="ADAL" clId="{E986EC9B-F69A-47D2-A5DC-5D80AFCBF0F5}" dt="2025-02-21T15:07:22.692" v="25381" actId="20577"/>
          <ac:spMkLst>
            <pc:docMk/>
            <pc:sldMk cId="2939062535" sldId="263"/>
            <ac:spMk id="7" creationId="{B6C41FF0-18A2-7322-A8F0-5D81690D0A82}"/>
          </ac:spMkLst>
        </pc:spChg>
      </pc:sldChg>
      <pc:sldChg chg="delSp mod ord modShow">
        <pc:chgData name="鈴木 栄之心(suzuki-einoshin.cq3)" userId="59b9bc30-94fb-4888-9603-60f735782ef0" providerId="ADAL" clId="{E986EC9B-F69A-47D2-A5DC-5D80AFCBF0F5}" dt="2025-02-03T12:20:03.855" v="18934" actId="729"/>
        <pc:sldMkLst>
          <pc:docMk/>
          <pc:sldMk cId="3238956411" sldId="278"/>
        </pc:sldMkLst>
        <pc:spChg chg="del">
          <ac:chgData name="鈴木 栄之心(suzuki-einoshin.cq3)" userId="59b9bc30-94fb-4888-9603-60f735782ef0" providerId="ADAL" clId="{E986EC9B-F69A-47D2-A5DC-5D80AFCBF0F5}" dt="2025-01-31T05:41:06.411" v="9" actId="478"/>
          <ac:spMkLst>
            <pc:docMk/>
            <pc:sldMk cId="3238956411" sldId="278"/>
            <ac:spMk id="2" creationId="{738373D7-0A69-F982-9927-33AC1F304A77}"/>
          </ac:spMkLst>
        </pc:spChg>
        <pc:spChg chg="del">
          <ac:chgData name="鈴木 栄之心(suzuki-einoshin.cq3)" userId="59b9bc30-94fb-4888-9603-60f735782ef0" providerId="ADAL" clId="{E986EC9B-F69A-47D2-A5DC-5D80AFCBF0F5}" dt="2025-01-31T05:41:14.709" v="11" actId="478"/>
          <ac:spMkLst>
            <pc:docMk/>
            <pc:sldMk cId="3238956411" sldId="278"/>
            <ac:spMk id="6" creationId="{AACB36C3-F810-A848-E410-750769D0477A}"/>
          </ac:spMkLst>
        </pc:spChg>
        <pc:spChg chg="del">
          <ac:chgData name="鈴木 栄之心(suzuki-einoshin.cq3)" userId="59b9bc30-94fb-4888-9603-60f735782ef0" providerId="ADAL" clId="{E986EC9B-F69A-47D2-A5DC-5D80AFCBF0F5}" dt="2025-01-31T05:41:06.411" v="9" actId="478"/>
          <ac:spMkLst>
            <pc:docMk/>
            <pc:sldMk cId="3238956411" sldId="278"/>
            <ac:spMk id="9" creationId="{5C1C8660-0EAA-6886-C4E9-C691D796E675}"/>
          </ac:spMkLst>
        </pc:spChg>
        <pc:spChg chg="del">
          <ac:chgData name="鈴木 栄之心(suzuki-einoshin.cq3)" userId="59b9bc30-94fb-4888-9603-60f735782ef0" providerId="ADAL" clId="{E986EC9B-F69A-47D2-A5DC-5D80AFCBF0F5}" dt="2025-01-31T05:41:06.411" v="9" actId="478"/>
          <ac:spMkLst>
            <pc:docMk/>
            <pc:sldMk cId="3238956411" sldId="278"/>
            <ac:spMk id="10" creationId="{BC362860-00B3-599E-3944-CD47CE486865}"/>
          </ac:spMkLst>
        </pc:spChg>
        <pc:spChg chg="del">
          <ac:chgData name="鈴木 栄之心(suzuki-einoshin.cq3)" userId="59b9bc30-94fb-4888-9603-60f735782ef0" providerId="ADAL" clId="{E986EC9B-F69A-47D2-A5DC-5D80AFCBF0F5}" dt="2025-01-31T05:41:06.411" v="9" actId="478"/>
          <ac:spMkLst>
            <pc:docMk/>
            <pc:sldMk cId="3238956411" sldId="278"/>
            <ac:spMk id="11" creationId="{FB1C5B8A-EF81-6B04-4579-00B657DFFD3C}"/>
          </ac:spMkLst>
        </pc:spChg>
      </pc:sldChg>
      <pc:sldChg chg="addSp delSp modSp del mod">
        <pc:chgData name="鈴木 栄之心(suzuki-einoshin.cq3)" userId="59b9bc30-94fb-4888-9603-60f735782ef0" providerId="ADAL" clId="{E986EC9B-F69A-47D2-A5DC-5D80AFCBF0F5}" dt="2025-02-20T03:49:44.443" v="23119" actId="2696"/>
        <pc:sldMkLst>
          <pc:docMk/>
          <pc:sldMk cId="1875357658" sldId="316"/>
        </pc:sldMkLst>
        <pc:spChg chg="del mod">
          <ac:chgData name="鈴木 栄之心(suzuki-einoshin.cq3)" userId="59b9bc30-94fb-4888-9603-60f735782ef0" providerId="ADAL" clId="{E986EC9B-F69A-47D2-A5DC-5D80AFCBF0F5}" dt="2025-02-20T03:28:55.324" v="22864" actId="478"/>
          <ac:spMkLst>
            <pc:docMk/>
            <pc:sldMk cId="1875357658" sldId="316"/>
            <ac:spMk id="2" creationId="{0A35D5F2-F57E-4939-F5C1-B8E3F931AE72}"/>
          </ac:spMkLst>
        </pc:spChg>
        <pc:spChg chg="del">
          <ac:chgData name="鈴木 栄之心(suzuki-einoshin.cq3)" userId="59b9bc30-94fb-4888-9603-60f735782ef0" providerId="ADAL" clId="{E986EC9B-F69A-47D2-A5DC-5D80AFCBF0F5}" dt="2025-02-20T03:26:02.346" v="22817" actId="478"/>
          <ac:spMkLst>
            <pc:docMk/>
            <pc:sldMk cId="1875357658" sldId="316"/>
            <ac:spMk id="3" creationId="{94938B17-54AB-B35E-40A9-D9EBE92EF895}"/>
          </ac:spMkLst>
        </pc:spChg>
        <pc:spChg chg="del">
          <ac:chgData name="鈴木 栄之心(suzuki-einoshin.cq3)" userId="59b9bc30-94fb-4888-9603-60f735782ef0" providerId="ADAL" clId="{E986EC9B-F69A-47D2-A5DC-5D80AFCBF0F5}" dt="2025-02-20T03:26:02.346" v="22817" actId="478"/>
          <ac:spMkLst>
            <pc:docMk/>
            <pc:sldMk cId="1875357658" sldId="316"/>
            <ac:spMk id="9" creationId="{5C1C8660-0EAA-6886-C4E9-C691D796E675}"/>
          </ac:spMkLst>
        </pc:spChg>
        <pc:spChg chg="del">
          <ac:chgData name="鈴木 栄之心(suzuki-einoshin.cq3)" userId="59b9bc30-94fb-4888-9603-60f735782ef0" providerId="ADAL" clId="{E986EC9B-F69A-47D2-A5DC-5D80AFCBF0F5}" dt="2025-02-20T03:26:02.346" v="22817" actId="478"/>
          <ac:spMkLst>
            <pc:docMk/>
            <pc:sldMk cId="1875357658" sldId="316"/>
            <ac:spMk id="10" creationId="{BC362860-00B3-599E-3944-CD47CE486865}"/>
          </ac:spMkLst>
        </pc:spChg>
        <pc:spChg chg="del mod">
          <ac:chgData name="鈴木 栄之心(suzuki-einoshin.cq3)" userId="59b9bc30-94fb-4888-9603-60f735782ef0" providerId="ADAL" clId="{E986EC9B-F69A-47D2-A5DC-5D80AFCBF0F5}" dt="2025-02-20T03:26:02.346" v="22817" actId="478"/>
          <ac:spMkLst>
            <pc:docMk/>
            <pc:sldMk cId="1875357658" sldId="316"/>
            <ac:spMk id="11" creationId="{FB1C5B8A-EF81-6B04-4579-00B657DFFD3C}"/>
          </ac:spMkLst>
        </pc:spChg>
        <pc:spChg chg="del">
          <ac:chgData name="鈴木 栄之心(suzuki-einoshin.cq3)" userId="59b9bc30-94fb-4888-9603-60f735782ef0" providerId="ADAL" clId="{E986EC9B-F69A-47D2-A5DC-5D80AFCBF0F5}" dt="2025-02-20T03:26:26.479" v="22819" actId="478"/>
          <ac:spMkLst>
            <pc:docMk/>
            <pc:sldMk cId="1875357658" sldId="316"/>
            <ac:spMk id="13" creationId="{F3A39B33-80B0-8721-D888-545F36659189}"/>
          </ac:spMkLst>
        </pc:spChg>
        <pc:spChg chg="del">
          <ac:chgData name="鈴木 栄之心(suzuki-einoshin.cq3)" userId="59b9bc30-94fb-4888-9603-60f735782ef0" providerId="ADAL" clId="{E986EC9B-F69A-47D2-A5DC-5D80AFCBF0F5}" dt="2025-02-20T03:30:45.411" v="22875" actId="478"/>
          <ac:spMkLst>
            <pc:docMk/>
            <pc:sldMk cId="1875357658" sldId="316"/>
            <ac:spMk id="16" creationId="{EA02A3AC-F85E-47CD-CE0F-EC1545D57074}"/>
          </ac:spMkLst>
        </pc:spChg>
        <pc:spChg chg="del">
          <ac:chgData name="鈴木 栄之心(suzuki-einoshin.cq3)" userId="59b9bc30-94fb-4888-9603-60f735782ef0" providerId="ADAL" clId="{E986EC9B-F69A-47D2-A5DC-5D80AFCBF0F5}" dt="2025-02-20T03:30:43.737" v="22874" actId="478"/>
          <ac:spMkLst>
            <pc:docMk/>
            <pc:sldMk cId="1875357658" sldId="316"/>
            <ac:spMk id="17" creationId="{0D2B3CD1-32F2-2C9C-1081-922F2811896C}"/>
          </ac:spMkLst>
        </pc:spChg>
        <pc:picChg chg="add del mod">
          <ac:chgData name="鈴木 栄之心(suzuki-einoshin.cq3)" userId="59b9bc30-94fb-4888-9603-60f735782ef0" providerId="ADAL" clId="{E986EC9B-F69A-47D2-A5DC-5D80AFCBF0F5}" dt="2025-02-20T03:27:59.696" v="22828" actId="478"/>
          <ac:picMkLst>
            <pc:docMk/>
            <pc:sldMk cId="1875357658" sldId="316"/>
            <ac:picMk id="5" creationId="{09B136C7-DF44-D78A-C334-57FDAB403E6A}"/>
          </ac:picMkLst>
        </pc:picChg>
        <pc:picChg chg="del">
          <ac:chgData name="鈴木 栄之心(suzuki-einoshin.cq3)" userId="59b9bc30-94fb-4888-9603-60f735782ef0" providerId="ADAL" clId="{E986EC9B-F69A-47D2-A5DC-5D80AFCBF0F5}" dt="2025-02-20T03:49:31.282" v="23118" actId="478"/>
          <ac:picMkLst>
            <pc:docMk/>
            <pc:sldMk cId="1875357658" sldId="316"/>
            <ac:picMk id="6" creationId="{DC456C57-6ED5-DA75-5C17-AC61D9F58B94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03:28:31.879" v="22862" actId="478"/>
          <ac:picMkLst>
            <pc:docMk/>
            <pc:sldMk cId="1875357658" sldId="316"/>
            <ac:picMk id="7" creationId="{DF9FBF6C-4B61-302D-2564-23AC252A7424}"/>
          </ac:picMkLst>
        </pc:picChg>
        <pc:picChg chg="add del mod modCrop">
          <ac:chgData name="鈴木 栄之心(suzuki-einoshin.cq3)" userId="59b9bc30-94fb-4888-9603-60f735782ef0" providerId="ADAL" clId="{E986EC9B-F69A-47D2-A5DC-5D80AFCBF0F5}" dt="2025-02-20T03:30:28.133" v="22872" actId="478"/>
          <ac:picMkLst>
            <pc:docMk/>
            <pc:sldMk cId="1875357658" sldId="316"/>
            <ac:picMk id="8" creationId="{6EF66E44-F6C3-D3DF-7523-24D010DFA1E0}"/>
          </ac:picMkLst>
        </pc:picChg>
      </pc:sldChg>
      <pc:sldChg chg="mod modShow">
        <pc:chgData name="鈴木 栄之心(suzuki-einoshin.cq3)" userId="59b9bc30-94fb-4888-9603-60f735782ef0" providerId="ADAL" clId="{E986EC9B-F69A-47D2-A5DC-5D80AFCBF0F5}" dt="2025-02-03T08:34:12.736" v="17327" actId="729"/>
        <pc:sldMkLst>
          <pc:docMk/>
          <pc:sldMk cId="1765337020" sldId="349"/>
        </pc:sldMkLst>
      </pc:sldChg>
      <pc:sldChg chg="addSp modSp mod">
        <pc:chgData name="鈴木 栄之心(suzuki-einoshin.cq3)" userId="59b9bc30-94fb-4888-9603-60f735782ef0" providerId="ADAL" clId="{E986EC9B-F69A-47D2-A5DC-5D80AFCBF0F5}" dt="2025-02-16T04:15:39.697" v="22568"/>
        <pc:sldMkLst>
          <pc:docMk/>
          <pc:sldMk cId="2178592666" sldId="365"/>
        </pc:sldMkLst>
        <pc:spChg chg="add mod">
          <ac:chgData name="鈴木 栄之心(suzuki-einoshin.cq3)" userId="59b9bc30-94fb-4888-9603-60f735782ef0" providerId="ADAL" clId="{E986EC9B-F69A-47D2-A5DC-5D80AFCBF0F5}" dt="2025-02-16T04:14:30.853" v="22560" actId="1038"/>
          <ac:spMkLst>
            <pc:docMk/>
            <pc:sldMk cId="2178592666" sldId="365"/>
            <ac:spMk id="2" creationId="{23B1F90F-92FD-3601-D879-1959A42666DC}"/>
          </ac:spMkLst>
        </pc:spChg>
        <pc:spChg chg="add mod">
          <ac:chgData name="鈴木 栄之心(suzuki-einoshin.cq3)" userId="59b9bc30-94fb-4888-9603-60f735782ef0" providerId="ADAL" clId="{E986EC9B-F69A-47D2-A5DC-5D80AFCBF0F5}" dt="2025-02-16T04:15:39.697" v="22568"/>
          <ac:spMkLst>
            <pc:docMk/>
            <pc:sldMk cId="2178592666" sldId="365"/>
            <ac:spMk id="3" creationId="{02BFDBC2-CD1E-F12E-688B-F4BFBBD97A42}"/>
          </ac:spMkLst>
        </pc:spChg>
        <pc:spChg chg="mod">
          <ac:chgData name="鈴木 栄之心(suzuki-einoshin.cq3)" userId="59b9bc30-94fb-4888-9603-60f735782ef0" providerId="ADAL" clId="{E986EC9B-F69A-47D2-A5DC-5D80AFCBF0F5}" dt="2025-02-01T05:53:12.260" v="4543"/>
          <ac:spMkLst>
            <pc:docMk/>
            <pc:sldMk cId="2178592666" sldId="365"/>
            <ac:spMk id="10" creationId="{FE5B29CD-F517-3BE5-15B5-89149D0B6934}"/>
          </ac:spMkLst>
        </pc:spChg>
        <pc:spChg chg="mod">
          <ac:chgData name="鈴木 栄之心(suzuki-einoshin.cq3)" userId="59b9bc30-94fb-4888-9603-60f735782ef0" providerId="ADAL" clId="{E986EC9B-F69A-47D2-A5DC-5D80AFCBF0F5}" dt="2025-02-15T09:30:40.776" v="20791" actId="20577"/>
          <ac:spMkLst>
            <pc:docMk/>
            <pc:sldMk cId="2178592666" sldId="365"/>
            <ac:spMk id="16" creationId="{E492D691-4495-CB87-F777-1B15D8824F56}"/>
          </ac:spMkLst>
        </pc:spChg>
      </pc:sldChg>
      <pc:sldChg chg="addSp delSp modSp mod">
        <pc:chgData name="鈴木 栄之心(suzuki-einoshin.cq3)" userId="59b9bc30-94fb-4888-9603-60f735782ef0" providerId="ADAL" clId="{E986EC9B-F69A-47D2-A5DC-5D80AFCBF0F5}" dt="2025-02-21T15:06:28.468" v="25325" actId="478"/>
        <pc:sldMkLst>
          <pc:docMk/>
          <pc:sldMk cId="2936544159" sldId="386"/>
        </pc:sldMkLst>
        <pc:spChg chg="mod">
          <ac:chgData name="鈴木 栄之心(suzuki-einoshin.cq3)" userId="59b9bc30-94fb-4888-9603-60f735782ef0" providerId="ADAL" clId="{E986EC9B-F69A-47D2-A5DC-5D80AFCBF0F5}" dt="2025-02-21T14:52:10.511" v="25264" actId="1036"/>
          <ac:spMkLst>
            <pc:docMk/>
            <pc:sldMk cId="2936544159" sldId="386"/>
            <ac:spMk id="6" creationId="{71BA5DCB-9E8D-788E-5523-72E7ADF83AEA}"/>
          </ac:spMkLst>
        </pc:spChg>
        <pc:spChg chg="mod">
          <ac:chgData name="鈴木 栄之心(suzuki-einoshin.cq3)" userId="59b9bc30-94fb-4888-9603-60f735782ef0" providerId="ADAL" clId="{E986EC9B-F69A-47D2-A5DC-5D80AFCBF0F5}" dt="2025-02-02T11:36:09.155" v="11621" actId="20577"/>
          <ac:spMkLst>
            <pc:docMk/>
            <pc:sldMk cId="2936544159" sldId="386"/>
            <ac:spMk id="7" creationId="{8756B5FB-0A35-F179-913D-60780AA52A76}"/>
          </ac:spMkLst>
        </pc:spChg>
        <pc:spChg chg="mod">
          <ac:chgData name="鈴木 栄之心(suzuki-einoshin.cq3)" userId="59b9bc30-94fb-4888-9603-60f735782ef0" providerId="ADAL" clId="{E986EC9B-F69A-47D2-A5DC-5D80AFCBF0F5}" dt="2025-02-21T14:54:32.202" v="25310" actId="1036"/>
          <ac:spMkLst>
            <pc:docMk/>
            <pc:sldMk cId="2936544159" sldId="386"/>
            <ac:spMk id="14" creationId="{AEEA000A-E33C-28C8-E400-50C4ED62F832}"/>
          </ac:spMkLst>
        </pc:spChg>
        <pc:picChg chg="add del mod">
          <ac:chgData name="鈴木 栄之心(suzuki-einoshin.cq3)" userId="59b9bc30-94fb-4888-9603-60f735782ef0" providerId="ADAL" clId="{E986EC9B-F69A-47D2-A5DC-5D80AFCBF0F5}" dt="2025-02-20T14:39:59.663" v="24047" actId="478"/>
          <ac:picMkLst>
            <pc:docMk/>
            <pc:sldMk cId="2936544159" sldId="386"/>
            <ac:picMk id="8" creationId="{81261AC3-C8F6-6ACE-444C-5C755174F419}"/>
          </ac:picMkLst>
        </pc:picChg>
        <pc:picChg chg="add mod">
          <ac:chgData name="鈴木 栄之心(suzuki-einoshin.cq3)" userId="59b9bc30-94fb-4888-9603-60f735782ef0" providerId="ADAL" clId="{E986EC9B-F69A-47D2-A5DC-5D80AFCBF0F5}" dt="2025-02-21T14:53:07.918" v="25281" actId="1076"/>
          <ac:picMkLst>
            <pc:docMk/>
            <pc:sldMk cId="2936544159" sldId="386"/>
            <ac:picMk id="8" creationId="{CFE28B6D-87BE-351F-0947-6BF6A198B707}"/>
          </ac:picMkLst>
        </pc:picChg>
        <pc:picChg chg="add mod">
          <ac:chgData name="鈴木 栄之心(suzuki-einoshin.cq3)" userId="59b9bc30-94fb-4888-9603-60f735782ef0" providerId="ADAL" clId="{E986EC9B-F69A-47D2-A5DC-5D80AFCBF0F5}" dt="2025-02-21T14:54:32.202" v="25310" actId="1036"/>
          <ac:picMkLst>
            <pc:docMk/>
            <pc:sldMk cId="2936544159" sldId="386"/>
            <ac:picMk id="10" creationId="{38B4BF2A-F6B6-0259-8B25-F92DD5FD845A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40:56.870" v="24052" actId="478"/>
          <ac:picMkLst>
            <pc:docMk/>
            <pc:sldMk cId="2936544159" sldId="386"/>
            <ac:picMk id="10" creationId="{B3055743-CBCA-6350-019F-0666C02429E3}"/>
          </ac:picMkLst>
        </pc:picChg>
        <pc:picChg chg="add mod">
          <ac:chgData name="鈴木 栄之心(suzuki-einoshin.cq3)" userId="59b9bc30-94fb-4888-9603-60f735782ef0" providerId="ADAL" clId="{E986EC9B-F69A-47D2-A5DC-5D80AFCBF0F5}" dt="2025-02-21T14:53:03.586" v="25280" actId="1076"/>
          <ac:picMkLst>
            <pc:docMk/>
            <pc:sldMk cId="2936544159" sldId="386"/>
            <ac:picMk id="11" creationId="{4726CCDA-BBF7-D7A5-BB50-2AC0FEE8E9B6}"/>
          </ac:picMkLst>
        </pc:picChg>
        <pc:picChg chg="add mod">
          <ac:chgData name="鈴木 栄之心(suzuki-einoshin.cq3)" userId="59b9bc30-94fb-4888-9603-60f735782ef0" providerId="ADAL" clId="{E986EC9B-F69A-47D2-A5DC-5D80AFCBF0F5}" dt="2025-02-21T14:54:32.202" v="25310" actId="1036"/>
          <ac:picMkLst>
            <pc:docMk/>
            <pc:sldMk cId="2936544159" sldId="386"/>
            <ac:picMk id="12" creationId="{4FB8866F-8B15-70E3-A397-F9DD88EEACC5}"/>
          </ac:picMkLst>
        </pc:picChg>
        <pc:picChg chg="del">
          <ac:chgData name="鈴木 栄之心(suzuki-einoshin.cq3)" userId="59b9bc30-94fb-4888-9603-60f735782ef0" providerId="ADAL" clId="{E986EC9B-F69A-47D2-A5DC-5D80AFCBF0F5}" dt="2025-02-20T14:40:00.621" v="24048" actId="478"/>
          <ac:picMkLst>
            <pc:docMk/>
            <pc:sldMk cId="2936544159" sldId="386"/>
            <ac:picMk id="13" creationId="{73C820D1-F8AB-7EFC-FFF3-EEB14441C2B1}"/>
          </ac:picMkLst>
        </pc:picChg>
        <pc:picChg chg="del">
          <ac:chgData name="鈴木 栄之心(suzuki-einoshin.cq3)" userId="59b9bc30-94fb-4888-9603-60f735782ef0" providerId="ADAL" clId="{E986EC9B-F69A-47D2-A5DC-5D80AFCBF0F5}" dt="2025-02-20T14:41:00.376" v="24053" actId="478"/>
          <ac:picMkLst>
            <pc:docMk/>
            <pc:sldMk cId="2936544159" sldId="386"/>
            <ac:picMk id="17" creationId="{BA7604D4-7A16-A747-89F7-D22EA3522D1B}"/>
          </ac:picMkLst>
        </pc:picChg>
        <pc:cxnChg chg="add del mod">
          <ac:chgData name="鈴木 栄之心(suzuki-einoshin.cq3)" userId="59b9bc30-94fb-4888-9603-60f735782ef0" providerId="ADAL" clId="{E986EC9B-F69A-47D2-A5DC-5D80AFCBF0F5}" dt="2025-02-21T15:06:28.468" v="25325" actId="478"/>
          <ac:cxnSpMkLst>
            <pc:docMk/>
            <pc:sldMk cId="2936544159" sldId="386"/>
            <ac:cxnSpMk id="15" creationId="{7E9AA2C9-8E66-4319-2F53-16AF365599A7}"/>
          </ac:cxnSpMkLst>
        </pc:cxnChg>
        <pc:cxnChg chg="add del mod">
          <ac:chgData name="鈴木 栄之心(suzuki-einoshin.cq3)" userId="59b9bc30-94fb-4888-9603-60f735782ef0" providerId="ADAL" clId="{E986EC9B-F69A-47D2-A5DC-5D80AFCBF0F5}" dt="2025-02-21T15:06:28.468" v="25325" actId="478"/>
          <ac:cxnSpMkLst>
            <pc:docMk/>
            <pc:sldMk cId="2936544159" sldId="386"/>
            <ac:cxnSpMk id="16" creationId="{1D7FD79D-3B1E-C63B-A2C0-F46987D621EB}"/>
          </ac:cxnSpMkLst>
        </pc:cxnChg>
      </pc:sldChg>
      <pc:sldChg chg="addSp delSp modSp mod">
        <pc:chgData name="鈴木 栄之心(suzuki-einoshin.cq3)" userId="59b9bc30-94fb-4888-9603-60f735782ef0" providerId="ADAL" clId="{E986EC9B-F69A-47D2-A5DC-5D80AFCBF0F5}" dt="2025-02-22T09:11:01.769" v="25825" actId="20577"/>
        <pc:sldMkLst>
          <pc:docMk/>
          <pc:sldMk cId="1050582074" sldId="390"/>
        </pc:sldMkLst>
        <pc:spChg chg="add mod">
          <ac:chgData name="鈴木 栄之心(suzuki-einoshin.cq3)" userId="59b9bc30-94fb-4888-9603-60f735782ef0" providerId="ADAL" clId="{E986EC9B-F69A-47D2-A5DC-5D80AFCBF0F5}" dt="2025-02-21T14:08:11.106" v="24523" actId="164"/>
          <ac:spMkLst>
            <pc:docMk/>
            <pc:sldMk cId="1050582074" sldId="390"/>
            <ac:spMk id="6" creationId="{DB7E43EC-223F-4B42-A26E-86BDCBA04B88}"/>
          </ac:spMkLst>
        </pc:spChg>
        <pc:spChg chg="del mod topLvl">
          <ac:chgData name="鈴木 栄之心(suzuki-einoshin.cq3)" userId="59b9bc30-94fb-4888-9603-60f735782ef0" providerId="ADAL" clId="{E986EC9B-F69A-47D2-A5DC-5D80AFCBF0F5}" dt="2025-02-16T04:15:13.409" v="22563" actId="478"/>
          <ac:spMkLst>
            <pc:docMk/>
            <pc:sldMk cId="1050582074" sldId="390"/>
            <ac:spMk id="7" creationId="{F8C9787C-4EF7-89F9-D2F3-A0CD1B202538}"/>
          </ac:spMkLst>
        </pc:spChg>
        <pc:spChg chg="del mod topLvl">
          <ac:chgData name="鈴木 栄之心(suzuki-einoshin.cq3)" userId="59b9bc30-94fb-4888-9603-60f735782ef0" providerId="ADAL" clId="{E986EC9B-F69A-47D2-A5DC-5D80AFCBF0F5}" dt="2025-02-16T04:15:10.223" v="22562" actId="478"/>
          <ac:spMkLst>
            <pc:docMk/>
            <pc:sldMk cId="1050582074" sldId="390"/>
            <ac:spMk id="8" creationId="{B68782CD-94EE-8D12-45D9-497CEF778453}"/>
          </ac:spMkLst>
        </pc:spChg>
        <pc:spChg chg="add mod topLvl">
          <ac:chgData name="鈴木 栄之心(suzuki-einoshin.cq3)" userId="59b9bc30-94fb-4888-9603-60f735782ef0" providerId="ADAL" clId="{E986EC9B-F69A-47D2-A5DC-5D80AFCBF0F5}" dt="2025-02-22T09:10:24.845" v="25785" actId="165"/>
          <ac:spMkLst>
            <pc:docMk/>
            <pc:sldMk cId="1050582074" sldId="390"/>
            <ac:spMk id="8" creationId="{BB2A7109-0A3C-76EE-4D0A-FAF37F26E24B}"/>
          </ac:spMkLst>
        </pc:spChg>
        <pc:spChg chg="mod topLvl">
          <ac:chgData name="鈴木 栄之心(suzuki-einoshin.cq3)" userId="59b9bc30-94fb-4888-9603-60f735782ef0" providerId="ADAL" clId="{E986EC9B-F69A-47D2-A5DC-5D80AFCBF0F5}" dt="2025-02-22T09:11:01.769" v="25825" actId="20577"/>
          <ac:spMkLst>
            <pc:docMk/>
            <pc:sldMk cId="1050582074" sldId="390"/>
            <ac:spMk id="9" creationId="{20AAE2BD-5442-D577-FD32-D43BF7DC8BC6}"/>
          </ac:spMkLst>
        </pc:spChg>
        <pc:spChg chg="del mod topLvl">
          <ac:chgData name="鈴木 栄之心(suzuki-einoshin.cq3)" userId="59b9bc30-94fb-4888-9603-60f735782ef0" providerId="ADAL" clId="{E986EC9B-F69A-47D2-A5DC-5D80AFCBF0F5}" dt="2025-02-16T04:15:10.223" v="22562" actId="478"/>
          <ac:spMkLst>
            <pc:docMk/>
            <pc:sldMk cId="1050582074" sldId="390"/>
            <ac:spMk id="10" creationId="{FC5FA1DD-3FBA-AEA5-CE25-627558917B71}"/>
          </ac:spMkLst>
        </pc:spChg>
        <pc:spChg chg="add mod">
          <ac:chgData name="鈴木 栄之心(suzuki-einoshin.cq3)" userId="59b9bc30-94fb-4888-9603-60f735782ef0" providerId="ADAL" clId="{E986EC9B-F69A-47D2-A5DC-5D80AFCBF0F5}" dt="2025-02-21T14:08:18.003" v="24525" actId="164"/>
          <ac:spMkLst>
            <pc:docMk/>
            <pc:sldMk cId="1050582074" sldId="390"/>
            <ac:spMk id="11" creationId="{EC2536BC-8963-0B5A-9D2F-86022C5E9DF7}"/>
          </ac:spMkLst>
        </pc:spChg>
        <pc:spChg chg="mod topLvl">
          <ac:chgData name="鈴木 栄之心(suzuki-einoshin.cq3)" userId="59b9bc30-94fb-4888-9603-60f735782ef0" providerId="ADAL" clId="{E986EC9B-F69A-47D2-A5DC-5D80AFCBF0F5}" dt="2025-02-21T14:08:18.003" v="24525" actId="164"/>
          <ac:spMkLst>
            <pc:docMk/>
            <pc:sldMk cId="1050582074" sldId="390"/>
            <ac:spMk id="12" creationId="{43C00D66-2696-0BD8-F050-A055D7C2DA2F}"/>
          </ac:spMkLst>
        </pc:spChg>
        <pc:spChg chg="del mod topLvl">
          <ac:chgData name="鈴木 栄之心(suzuki-einoshin.cq3)" userId="59b9bc30-94fb-4888-9603-60f735782ef0" providerId="ADAL" clId="{E986EC9B-F69A-47D2-A5DC-5D80AFCBF0F5}" dt="2025-02-16T04:15:10.223" v="22562" actId="478"/>
          <ac:spMkLst>
            <pc:docMk/>
            <pc:sldMk cId="1050582074" sldId="390"/>
            <ac:spMk id="13" creationId="{65D53CDE-941B-B363-4632-74B70B4C2C3F}"/>
          </ac:spMkLst>
        </pc:spChg>
        <pc:spChg chg="mod topLvl">
          <ac:chgData name="鈴木 栄之心(suzuki-einoshin.cq3)" userId="59b9bc30-94fb-4888-9603-60f735782ef0" providerId="ADAL" clId="{E986EC9B-F69A-47D2-A5DC-5D80AFCBF0F5}" dt="2025-02-21T14:08:23.578" v="24526" actId="164"/>
          <ac:spMkLst>
            <pc:docMk/>
            <pc:sldMk cId="1050582074" sldId="390"/>
            <ac:spMk id="14" creationId="{25E7D51E-3D42-B3F0-590F-58EE83206B90}"/>
          </ac:spMkLst>
        </pc:spChg>
        <pc:spChg chg="del mod topLvl">
          <ac:chgData name="鈴木 栄之心(suzuki-einoshin.cq3)" userId="59b9bc30-94fb-4888-9603-60f735782ef0" providerId="ADAL" clId="{E986EC9B-F69A-47D2-A5DC-5D80AFCBF0F5}" dt="2025-02-16T04:15:10.223" v="22562" actId="478"/>
          <ac:spMkLst>
            <pc:docMk/>
            <pc:sldMk cId="1050582074" sldId="390"/>
            <ac:spMk id="15" creationId="{2D44C39A-4F05-A78D-EB42-983D72C53C19}"/>
          </ac:spMkLst>
        </pc:spChg>
        <pc:spChg chg="add mod">
          <ac:chgData name="鈴木 栄之心(suzuki-einoshin.cq3)" userId="59b9bc30-94fb-4888-9603-60f735782ef0" providerId="ADAL" clId="{E986EC9B-F69A-47D2-A5DC-5D80AFCBF0F5}" dt="2025-02-21T14:08:23.578" v="24526" actId="164"/>
          <ac:spMkLst>
            <pc:docMk/>
            <pc:sldMk cId="1050582074" sldId="390"/>
            <ac:spMk id="15" creationId="{959FB536-714E-0B74-2353-128E1BCAA1F0}"/>
          </ac:spMkLst>
        </pc:spChg>
        <pc:spChg chg="mod topLvl">
          <ac:chgData name="鈴木 栄之心(suzuki-einoshin.cq3)" userId="59b9bc30-94fb-4888-9603-60f735782ef0" providerId="ADAL" clId="{E986EC9B-F69A-47D2-A5DC-5D80AFCBF0F5}" dt="2025-02-21T14:08:27.698" v="24527" actId="164"/>
          <ac:spMkLst>
            <pc:docMk/>
            <pc:sldMk cId="1050582074" sldId="390"/>
            <ac:spMk id="16" creationId="{2E229562-7060-3EF8-5FE9-20B3B91ED58C}"/>
          </ac:spMkLst>
        </pc:spChg>
        <pc:spChg chg="del mod topLvl">
          <ac:chgData name="鈴木 栄之心(suzuki-einoshin.cq3)" userId="59b9bc30-94fb-4888-9603-60f735782ef0" providerId="ADAL" clId="{E986EC9B-F69A-47D2-A5DC-5D80AFCBF0F5}" dt="2025-02-16T04:15:10.223" v="22562" actId="478"/>
          <ac:spMkLst>
            <pc:docMk/>
            <pc:sldMk cId="1050582074" sldId="390"/>
            <ac:spMk id="17" creationId="{6C31EC16-5064-1550-50DC-BED1F4F2A43C}"/>
          </ac:spMkLst>
        </pc:spChg>
        <pc:spChg chg="add mod">
          <ac:chgData name="鈴木 栄之心(suzuki-einoshin.cq3)" userId="59b9bc30-94fb-4888-9603-60f735782ef0" providerId="ADAL" clId="{E986EC9B-F69A-47D2-A5DC-5D80AFCBF0F5}" dt="2025-02-21T14:08:27.698" v="24527" actId="164"/>
          <ac:spMkLst>
            <pc:docMk/>
            <pc:sldMk cId="1050582074" sldId="390"/>
            <ac:spMk id="18" creationId="{FB52BD6D-5D52-9E60-9EB0-1520E50EBB57}"/>
          </ac:spMkLst>
        </pc:spChg>
        <pc:spChg chg="add mod">
          <ac:chgData name="鈴木 栄之心(suzuki-einoshin.cq3)" userId="59b9bc30-94fb-4888-9603-60f735782ef0" providerId="ADAL" clId="{E986EC9B-F69A-47D2-A5DC-5D80AFCBF0F5}" dt="2025-02-21T14:08:11.106" v="24523" actId="164"/>
          <ac:spMkLst>
            <pc:docMk/>
            <pc:sldMk cId="1050582074" sldId="390"/>
            <ac:spMk id="19" creationId="{4B5FB028-3481-1F0B-0C76-8A6BA3EA48A7}"/>
          </ac:spMkLst>
        </pc:spChg>
        <pc:grpChg chg="add del mod">
          <ac:chgData name="鈴木 栄之心(suzuki-einoshin.cq3)" userId="59b9bc30-94fb-4888-9603-60f735782ef0" providerId="ADAL" clId="{E986EC9B-F69A-47D2-A5DC-5D80AFCBF0F5}" dt="2025-02-16T04:14:57.694" v="22561" actId="165"/>
          <ac:grpSpMkLst>
            <pc:docMk/>
            <pc:sldMk cId="1050582074" sldId="390"/>
            <ac:grpSpMk id="6" creationId="{349E6C14-A875-4E1A-E651-5112F0C366B8}"/>
          </ac:grpSpMkLst>
        </pc:grpChg>
        <pc:grpChg chg="del mod">
          <ac:chgData name="鈴木 栄之心(suzuki-einoshin.cq3)" userId="59b9bc30-94fb-4888-9603-60f735782ef0" providerId="ADAL" clId="{E986EC9B-F69A-47D2-A5DC-5D80AFCBF0F5}" dt="2025-02-16T04:14:57.694" v="22561" actId="165"/>
          <ac:grpSpMkLst>
            <pc:docMk/>
            <pc:sldMk cId="1050582074" sldId="390"/>
            <ac:grpSpMk id="11" creationId="{4079D9C3-812E-CF58-46A6-5A7CD06A9A39}"/>
          </ac:grpSpMkLst>
        </pc:grpChg>
        <pc:grpChg chg="del">
          <ac:chgData name="鈴木 栄之心(suzuki-einoshin.cq3)" userId="59b9bc30-94fb-4888-9603-60f735782ef0" providerId="ADAL" clId="{E986EC9B-F69A-47D2-A5DC-5D80AFCBF0F5}" dt="2025-02-02T07:52:35.880" v="9815" actId="165"/>
          <ac:grpSpMkLst>
            <pc:docMk/>
            <pc:sldMk cId="1050582074" sldId="390"/>
            <ac:grpSpMk id="18" creationId="{4218D390-ECC5-C128-D46F-E472D1A18755}"/>
          </ac:grpSpMkLst>
        </pc:grpChg>
        <pc:grpChg chg="add del mod">
          <ac:chgData name="鈴木 栄之心(suzuki-einoshin.cq3)" userId="59b9bc30-94fb-4888-9603-60f735782ef0" providerId="ADAL" clId="{E986EC9B-F69A-47D2-A5DC-5D80AFCBF0F5}" dt="2025-02-16T04:14:57.694" v="22561" actId="165"/>
          <ac:grpSpMkLst>
            <pc:docMk/>
            <pc:sldMk cId="1050582074" sldId="390"/>
            <ac:grpSpMk id="18" creationId="{52515BC5-594B-2866-3B7E-9C8617513EF3}"/>
          </ac:grpSpMkLst>
        </pc:grpChg>
        <pc:grpChg chg="del mod">
          <ac:chgData name="鈴木 栄之心(suzuki-einoshin.cq3)" userId="59b9bc30-94fb-4888-9603-60f735782ef0" providerId="ADAL" clId="{E986EC9B-F69A-47D2-A5DC-5D80AFCBF0F5}" dt="2025-02-15T09:32:30.790" v="20809" actId="165"/>
          <ac:grpSpMkLst>
            <pc:docMk/>
            <pc:sldMk cId="1050582074" sldId="390"/>
            <ac:grpSpMk id="19" creationId="{80B4706C-C54D-9CA6-8721-AEDC56235DD4}"/>
          </ac:grpSpMkLst>
        </pc:grpChg>
        <pc:grpChg chg="add del mod">
          <ac:chgData name="鈴木 栄之心(suzuki-einoshin.cq3)" userId="59b9bc30-94fb-4888-9603-60f735782ef0" providerId="ADAL" clId="{E986EC9B-F69A-47D2-A5DC-5D80AFCBF0F5}" dt="2025-02-16T04:14:57.694" v="22561" actId="165"/>
          <ac:grpSpMkLst>
            <pc:docMk/>
            <pc:sldMk cId="1050582074" sldId="390"/>
            <ac:grpSpMk id="20" creationId="{E9576E1A-2842-BC7F-1744-02A81BAAED84}"/>
          </ac:grpSpMkLst>
        </pc:grpChg>
        <pc:grpChg chg="add mod">
          <ac:chgData name="鈴木 栄之心(suzuki-einoshin.cq3)" userId="59b9bc30-94fb-4888-9603-60f735782ef0" providerId="ADAL" clId="{E986EC9B-F69A-47D2-A5DC-5D80AFCBF0F5}" dt="2025-02-21T14:08:36.872" v="24535" actId="1036"/>
          <ac:grpSpMkLst>
            <pc:docMk/>
            <pc:sldMk cId="1050582074" sldId="390"/>
            <ac:grpSpMk id="21" creationId="{B38AD640-BB07-7F4E-C2BD-9F870AD9F376}"/>
          </ac:grpSpMkLst>
        </pc:grpChg>
        <pc:grpChg chg="add del mod">
          <ac:chgData name="鈴木 栄之心(suzuki-einoshin.cq3)" userId="59b9bc30-94fb-4888-9603-60f735782ef0" providerId="ADAL" clId="{E986EC9B-F69A-47D2-A5DC-5D80AFCBF0F5}" dt="2025-02-22T09:06:30.485" v="25781" actId="165"/>
          <ac:grpSpMkLst>
            <pc:docMk/>
            <pc:sldMk cId="1050582074" sldId="390"/>
            <ac:grpSpMk id="22" creationId="{35D9C19F-E084-B137-25AA-9E8214B4637D}"/>
          </ac:grpSpMkLst>
        </pc:grpChg>
        <pc:grpChg chg="del mod">
          <ac:chgData name="鈴木 栄之心(suzuki-einoshin.cq3)" userId="59b9bc30-94fb-4888-9603-60f735782ef0" providerId="ADAL" clId="{E986EC9B-F69A-47D2-A5DC-5D80AFCBF0F5}" dt="2025-02-16T04:14:57.694" v="22561" actId="165"/>
          <ac:grpSpMkLst>
            <pc:docMk/>
            <pc:sldMk cId="1050582074" sldId="390"/>
            <ac:grpSpMk id="22" creationId="{3DE63C1B-F642-E8AD-59D7-25667D5215E1}"/>
          </ac:grpSpMkLst>
        </pc:grpChg>
        <pc:grpChg chg="add mod">
          <ac:chgData name="鈴木 栄之心(suzuki-einoshin.cq3)" userId="59b9bc30-94fb-4888-9603-60f735782ef0" providerId="ADAL" clId="{E986EC9B-F69A-47D2-A5DC-5D80AFCBF0F5}" dt="2025-02-21T14:08:44.396" v="24536" actId="465"/>
          <ac:grpSpMkLst>
            <pc:docMk/>
            <pc:sldMk cId="1050582074" sldId="390"/>
            <ac:grpSpMk id="23" creationId="{46DEB5B7-F9F6-D268-4D60-65F5EB1FE30E}"/>
          </ac:grpSpMkLst>
        </pc:grpChg>
        <pc:grpChg chg="add mod">
          <ac:chgData name="鈴木 栄之心(suzuki-einoshin.cq3)" userId="59b9bc30-94fb-4888-9603-60f735782ef0" providerId="ADAL" clId="{E986EC9B-F69A-47D2-A5DC-5D80AFCBF0F5}" dt="2025-02-21T14:08:44.396" v="24536" actId="465"/>
          <ac:grpSpMkLst>
            <pc:docMk/>
            <pc:sldMk cId="1050582074" sldId="390"/>
            <ac:grpSpMk id="24" creationId="{49441F8F-8883-DF2D-7B3B-3992B5B8272A}"/>
          </ac:grpSpMkLst>
        </pc:grpChg>
        <pc:grpChg chg="add mod">
          <ac:chgData name="鈴木 栄之心(suzuki-einoshin.cq3)" userId="59b9bc30-94fb-4888-9603-60f735782ef0" providerId="ADAL" clId="{E986EC9B-F69A-47D2-A5DC-5D80AFCBF0F5}" dt="2025-02-21T14:08:27.698" v="24527" actId="164"/>
          <ac:grpSpMkLst>
            <pc:docMk/>
            <pc:sldMk cId="1050582074" sldId="390"/>
            <ac:grpSpMk id="25" creationId="{21F05D89-16D1-301E-5E54-1C0F08B478FF}"/>
          </ac:grpSpMkLst>
        </pc:grpChg>
        <pc:grpChg chg="add del mod">
          <ac:chgData name="鈴木 栄之心(suzuki-einoshin.cq3)" userId="59b9bc30-94fb-4888-9603-60f735782ef0" providerId="ADAL" clId="{E986EC9B-F69A-47D2-A5DC-5D80AFCBF0F5}" dt="2025-02-22T09:10:24.845" v="25785" actId="165"/>
          <ac:grpSpMkLst>
            <pc:docMk/>
            <pc:sldMk cId="1050582074" sldId="390"/>
            <ac:grpSpMk id="26" creationId="{3780468F-ABB6-DC4D-CE46-265843963584}"/>
          </ac:grpSpMkLst>
        </pc:grpChg>
        <pc:picChg chg="add mod">
          <ac:chgData name="鈴木 栄之心(suzuki-einoshin.cq3)" userId="59b9bc30-94fb-4888-9603-60f735782ef0" providerId="ADAL" clId="{E986EC9B-F69A-47D2-A5DC-5D80AFCBF0F5}" dt="2025-02-22T06:43:30.836" v="25474" actId="14100"/>
          <ac:picMkLst>
            <pc:docMk/>
            <pc:sldMk cId="1050582074" sldId="390"/>
            <ac:picMk id="7" creationId="{105F314E-93DC-D84C-E6A1-2C718CFDE475}"/>
          </ac:picMkLst>
        </pc:picChg>
        <pc:picChg chg="add mod">
          <ac:chgData name="鈴木 栄之心(suzuki-einoshin.cq3)" userId="59b9bc30-94fb-4888-9603-60f735782ef0" providerId="ADAL" clId="{E986EC9B-F69A-47D2-A5DC-5D80AFCBF0F5}" dt="2025-02-22T06:43:31.470" v="25476" actId="1036"/>
          <ac:picMkLst>
            <pc:docMk/>
            <pc:sldMk cId="1050582074" sldId="390"/>
            <ac:picMk id="10" creationId="{D3F8A143-2D09-D09B-6069-1B54C4247F4F}"/>
          </ac:picMkLst>
        </pc:picChg>
        <pc:picChg chg="add mod">
          <ac:chgData name="鈴木 栄之心(suzuki-einoshin.cq3)" userId="59b9bc30-94fb-4888-9603-60f735782ef0" providerId="ADAL" clId="{E986EC9B-F69A-47D2-A5DC-5D80AFCBF0F5}" dt="2025-02-21T14:16:27.302" v="24647" actId="1038"/>
          <ac:picMkLst>
            <pc:docMk/>
            <pc:sldMk cId="1050582074" sldId="390"/>
            <ac:picMk id="13" creationId="{7C41A076-B96C-9D9E-D933-39799AD1338F}"/>
          </ac:picMkLst>
        </pc:picChg>
        <pc:picChg chg="add mod">
          <ac:chgData name="鈴木 栄之心(suzuki-einoshin.cq3)" userId="59b9bc30-94fb-4888-9603-60f735782ef0" providerId="ADAL" clId="{E986EC9B-F69A-47D2-A5DC-5D80AFCBF0F5}" dt="2025-02-21T14:16:27.302" v="24647" actId="1038"/>
          <ac:picMkLst>
            <pc:docMk/>
            <pc:sldMk cId="1050582074" sldId="390"/>
            <ac:picMk id="17" creationId="{3CC2825F-5E49-9632-BC32-6AC7341DBD00}"/>
          </ac:picMkLst>
        </pc:picChg>
        <pc:picChg chg="add mod">
          <ac:chgData name="鈴木 栄之心(suzuki-einoshin.cq3)" userId="59b9bc30-94fb-4888-9603-60f735782ef0" providerId="ADAL" clId="{E986EC9B-F69A-47D2-A5DC-5D80AFCBF0F5}" dt="2025-02-21T14:16:27.302" v="24647" actId="1038"/>
          <ac:picMkLst>
            <pc:docMk/>
            <pc:sldMk cId="1050582074" sldId="390"/>
            <ac:picMk id="20" creationId="{E55150AC-029C-DDE8-4434-CB028E5842ED}"/>
          </ac:picMkLst>
        </pc:picChg>
        <pc:picChg chg="del mod">
          <ac:chgData name="鈴木 栄之心(suzuki-einoshin.cq3)" userId="59b9bc30-94fb-4888-9603-60f735782ef0" providerId="ADAL" clId="{E986EC9B-F69A-47D2-A5DC-5D80AFCBF0F5}" dt="2025-02-20T13:56:40.100" v="23338" actId="478"/>
          <ac:picMkLst>
            <pc:docMk/>
            <pc:sldMk cId="1050582074" sldId="390"/>
            <ac:picMk id="23" creationId="{F97569A7-6FF6-A0E1-7F0C-8EA25B37B444}"/>
          </ac:picMkLst>
        </pc:picChg>
        <pc:picChg chg="del mod">
          <ac:chgData name="鈴木 栄之心(suzuki-einoshin.cq3)" userId="59b9bc30-94fb-4888-9603-60f735782ef0" providerId="ADAL" clId="{E986EC9B-F69A-47D2-A5DC-5D80AFCBF0F5}" dt="2025-02-20T13:56:38.499" v="23337" actId="478"/>
          <ac:picMkLst>
            <pc:docMk/>
            <pc:sldMk cId="1050582074" sldId="390"/>
            <ac:picMk id="27" creationId="{4B0B8074-1FAF-CB8D-3D0E-29662FDE3888}"/>
          </ac:picMkLst>
        </pc:picChg>
        <pc:picChg chg="del mod">
          <ac:chgData name="鈴木 栄之心(suzuki-einoshin.cq3)" userId="59b9bc30-94fb-4888-9603-60f735782ef0" providerId="ADAL" clId="{E986EC9B-F69A-47D2-A5DC-5D80AFCBF0F5}" dt="2025-02-20T13:56:36.946" v="23336" actId="478"/>
          <ac:picMkLst>
            <pc:docMk/>
            <pc:sldMk cId="1050582074" sldId="390"/>
            <ac:picMk id="29" creationId="{666A9492-DF47-9110-DF0F-19FA729F6760}"/>
          </ac:picMkLst>
        </pc:picChg>
        <pc:picChg chg="del mod">
          <ac:chgData name="鈴木 栄之心(suzuki-einoshin.cq3)" userId="59b9bc30-94fb-4888-9603-60f735782ef0" providerId="ADAL" clId="{E986EC9B-F69A-47D2-A5DC-5D80AFCBF0F5}" dt="2025-02-20T13:56:33.312" v="23335" actId="478"/>
          <ac:picMkLst>
            <pc:docMk/>
            <pc:sldMk cId="1050582074" sldId="390"/>
            <ac:picMk id="35" creationId="{28825724-6E41-E268-25F8-E7B404D35B4A}"/>
          </ac:picMkLst>
        </pc:picChg>
        <pc:picChg chg="del mod">
          <ac:chgData name="鈴木 栄之心(suzuki-einoshin.cq3)" userId="59b9bc30-94fb-4888-9603-60f735782ef0" providerId="ADAL" clId="{E986EC9B-F69A-47D2-A5DC-5D80AFCBF0F5}" dt="2025-02-20T13:56:31.775" v="23334" actId="478"/>
          <ac:picMkLst>
            <pc:docMk/>
            <pc:sldMk cId="1050582074" sldId="390"/>
            <ac:picMk id="37" creationId="{C89AC242-68DB-7FCD-476B-33F77763EAF6}"/>
          </ac:picMkLst>
        </pc:picChg>
      </pc:sldChg>
      <pc:sldChg chg="mod ord modShow">
        <pc:chgData name="鈴木 栄之心(suzuki-einoshin.cq3)" userId="59b9bc30-94fb-4888-9603-60f735782ef0" providerId="ADAL" clId="{E986EC9B-F69A-47D2-A5DC-5D80AFCBF0F5}" dt="2025-02-01T10:35:52.340" v="4844" actId="20578"/>
        <pc:sldMkLst>
          <pc:docMk/>
          <pc:sldMk cId="2055935113" sldId="392"/>
        </pc:sldMkLst>
      </pc:sldChg>
      <pc:sldChg chg="addSp delSp modSp mod ord">
        <pc:chgData name="鈴木 栄之心(suzuki-einoshin.cq3)" userId="59b9bc30-94fb-4888-9603-60f735782ef0" providerId="ADAL" clId="{E986EC9B-F69A-47D2-A5DC-5D80AFCBF0F5}" dt="2025-02-22T08:46:16.154" v="25594"/>
        <pc:sldMkLst>
          <pc:docMk/>
          <pc:sldMk cId="4148457336" sldId="394"/>
        </pc:sldMkLst>
        <pc:spChg chg="del">
          <ac:chgData name="鈴木 栄之心(suzuki-einoshin.cq3)" userId="59b9bc30-94fb-4888-9603-60f735782ef0" providerId="ADAL" clId="{E986EC9B-F69A-47D2-A5DC-5D80AFCBF0F5}" dt="2025-02-02T06:30:03.155" v="8593" actId="478"/>
          <ac:spMkLst>
            <pc:docMk/>
            <pc:sldMk cId="4148457336" sldId="394"/>
            <ac:spMk id="5" creationId="{B5D7AF82-73DD-3F00-9AF0-609071B9CCB9}"/>
          </ac:spMkLst>
        </pc:spChg>
        <pc:spChg chg="del mod">
          <ac:chgData name="鈴木 栄之心(suzuki-einoshin.cq3)" userId="59b9bc30-94fb-4888-9603-60f735782ef0" providerId="ADAL" clId="{E986EC9B-F69A-47D2-A5DC-5D80AFCBF0F5}" dt="2025-02-02T11:35:15.107" v="11608" actId="478"/>
          <ac:spMkLst>
            <pc:docMk/>
            <pc:sldMk cId="4148457336" sldId="394"/>
            <ac:spMk id="6" creationId="{0CFAB3C7-7658-CD7F-CF03-19EFCCC4781A}"/>
          </ac:spMkLst>
        </pc:spChg>
        <pc:spChg chg="mod">
          <ac:chgData name="鈴木 栄之心(suzuki-einoshin.cq3)" userId="59b9bc30-94fb-4888-9603-60f735782ef0" providerId="ADAL" clId="{E986EC9B-F69A-47D2-A5DC-5D80AFCBF0F5}" dt="2025-02-21T14:00:42.527" v="24429" actId="14100"/>
          <ac:spMkLst>
            <pc:docMk/>
            <pc:sldMk cId="4148457336" sldId="394"/>
            <ac:spMk id="8" creationId="{3AB683F6-B2F0-3389-ED75-1E1A16D9AC0D}"/>
          </ac:spMkLst>
        </pc:spChg>
        <pc:spChg chg="mod">
          <ac:chgData name="鈴木 栄之心(suzuki-einoshin.cq3)" userId="59b9bc30-94fb-4888-9603-60f735782ef0" providerId="ADAL" clId="{E986EC9B-F69A-47D2-A5DC-5D80AFCBF0F5}" dt="2025-02-22T08:46:16.154" v="25594"/>
          <ac:spMkLst>
            <pc:docMk/>
            <pc:sldMk cId="4148457336" sldId="394"/>
            <ac:spMk id="9" creationId="{E9EF6D6D-3DFC-5AB9-30F2-6E5923037F3F}"/>
          </ac:spMkLst>
        </pc:spChg>
        <pc:spChg chg="mod">
          <ac:chgData name="鈴木 栄之心(suzuki-einoshin.cq3)" userId="59b9bc30-94fb-4888-9603-60f735782ef0" providerId="ADAL" clId="{E986EC9B-F69A-47D2-A5DC-5D80AFCBF0F5}" dt="2025-02-20T14:12:54.439" v="23765" actId="1036"/>
          <ac:spMkLst>
            <pc:docMk/>
            <pc:sldMk cId="4148457336" sldId="394"/>
            <ac:spMk id="10" creationId="{94173667-4102-7421-96B3-EA5FF37C0847}"/>
          </ac:spMkLst>
        </pc:spChg>
        <pc:spChg chg="mod">
          <ac:chgData name="鈴木 栄之心(suzuki-einoshin.cq3)" userId="59b9bc30-94fb-4888-9603-60f735782ef0" providerId="ADAL" clId="{E986EC9B-F69A-47D2-A5DC-5D80AFCBF0F5}" dt="2025-02-20T14:12:54.439" v="23765" actId="1036"/>
          <ac:spMkLst>
            <pc:docMk/>
            <pc:sldMk cId="4148457336" sldId="394"/>
            <ac:spMk id="11" creationId="{03D65FB6-9745-DDA6-3E7B-56B143FC19D8}"/>
          </ac:spMkLst>
        </pc:spChg>
        <pc:spChg chg="add del mod">
          <ac:chgData name="鈴木 栄之心(suzuki-einoshin.cq3)" userId="59b9bc30-94fb-4888-9603-60f735782ef0" providerId="ADAL" clId="{E986EC9B-F69A-47D2-A5DC-5D80AFCBF0F5}" dt="2025-02-02T10:59:58.653" v="10973" actId="478"/>
          <ac:spMkLst>
            <pc:docMk/>
            <pc:sldMk cId="4148457336" sldId="394"/>
            <ac:spMk id="12" creationId="{16C3A359-C511-8E07-4022-1DFD14BE831E}"/>
          </ac:spMkLst>
        </pc:spChg>
        <pc:spChg chg="add del mod">
          <ac:chgData name="鈴木 栄之心(suzuki-einoshin.cq3)" userId="59b9bc30-94fb-4888-9603-60f735782ef0" providerId="ADAL" clId="{E986EC9B-F69A-47D2-A5DC-5D80AFCBF0F5}" dt="2025-02-02T10:59:58.653" v="10973" actId="478"/>
          <ac:spMkLst>
            <pc:docMk/>
            <pc:sldMk cId="4148457336" sldId="394"/>
            <ac:spMk id="13" creationId="{82184BFD-EED3-41EE-6D80-D30D01498ED7}"/>
          </ac:spMkLst>
        </pc:spChg>
        <pc:spChg chg="mod">
          <ac:chgData name="鈴木 栄之心(suzuki-einoshin.cq3)" userId="59b9bc30-94fb-4888-9603-60f735782ef0" providerId="ADAL" clId="{E986EC9B-F69A-47D2-A5DC-5D80AFCBF0F5}" dt="2025-02-20T14:12:54.439" v="23765" actId="1036"/>
          <ac:spMkLst>
            <pc:docMk/>
            <pc:sldMk cId="4148457336" sldId="394"/>
            <ac:spMk id="15" creationId="{5F62CB20-EA49-567F-B2EE-AD7884A25554}"/>
          </ac:spMkLst>
        </pc:spChg>
        <pc:spChg chg="mod">
          <ac:chgData name="鈴木 栄之心(suzuki-einoshin.cq3)" userId="59b9bc30-94fb-4888-9603-60f735782ef0" providerId="ADAL" clId="{E986EC9B-F69A-47D2-A5DC-5D80AFCBF0F5}" dt="2025-02-21T14:36:53.862" v="24908"/>
          <ac:spMkLst>
            <pc:docMk/>
            <pc:sldMk cId="4148457336" sldId="394"/>
            <ac:spMk id="16" creationId="{79EDFB4C-8C81-2D54-1FD2-C84010D03F5C}"/>
          </ac:spMkLst>
        </pc:spChg>
        <pc:spChg chg="add del mod">
          <ac:chgData name="鈴木 栄之心(suzuki-einoshin.cq3)" userId="59b9bc30-94fb-4888-9603-60f735782ef0" providerId="ADAL" clId="{E986EC9B-F69A-47D2-A5DC-5D80AFCBF0F5}" dt="2025-02-02T10:59:58.653" v="10973" actId="478"/>
          <ac:spMkLst>
            <pc:docMk/>
            <pc:sldMk cId="4148457336" sldId="394"/>
            <ac:spMk id="18" creationId="{2E938B93-6D84-101F-0C94-070180E54A9D}"/>
          </ac:spMkLst>
        </pc:spChg>
        <pc:spChg chg="mod">
          <ac:chgData name="鈴木 栄之心(suzuki-einoshin.cq3)" userId="59b9bc30-94fb-4888-9603-60f735782ef0" providerId="ADAL" clId="{E986EC9B-F69A-47D2-A5DC-5D80AFCBF0F5}" dt="2025-02-20T14:12:54.439" v="23765" actId="1036"/>
          <ac:spMkLst>
            <pc:docMk/>
            <pc:sldMk cId="4148457336" sldId="394"/>
            <ac:spMk id="19" creationId="{3FCC90F8-B398-7318-A24F-34A10E0EE41A}"/>
          </ac:spMkLst>
        </pc:spChg>
        <pc:spChg chg="mod">
          <ac:chgData name="鈴木 栄之心(suzuki-einoshin.cq3)" userId="59b9bc30-94fb-4888-9603-60f735782ef0" providerId="ADAL" clId="{E986EC9B-F69A-47D2-A5DC-5D80AFCBF0F5}" dt="2025-02-20T14:12:54.439" v="23765" actId="1036"/>
          <ac:spMkLst>
            <pc:docMk/>
            <pc:sldMk cId="4148457336" sldId="394"/>
            <ac:spMk id="20" creationId="{65311BDB-82BF-9E7B-05C2-C6360862F43A}"/>
          </ac:spMkLst>
        </pc:spChg>
        <pc:spChg chg="add del mod">
          <ac:chgData name="鈴木 栄之心(suzuki-einoshin.cq3)" userId="59b9bc30-94fb-4888-9603-60f735782ef0" providerId="ADAL" clId="{E986EC9B-F69A-47D2-A5DC-5D80AFCBF0F5}" dt="2025-02-02T10:59:58.653" v="10973" actId="478"/>
          <ac:spMkLst>
            <pc:docMk/>
            <pc:sldMk cId="4148457336" sldId="394"/>
            <ac:spMk id="21" creationId="{2DAB1C0A-609D-7C68-1490-14932EE8F37A}"/>
          </ac:spMkLst>
        </pc:spChg>
        <pc:spChg chg="mod">
          <ac:chgData name="鈴木 栄之心(suzuki-einoshin.cq3)" userId="59b9bc30-94fb-4888-9603-60f735782ef0" providerId="ADAL" clId="{E986EC9B-F69A-47D2-A5DC-5D80AFCBF0F5}" dt="2025-02-20T14:12:54.439" v="23765" actId="1036"/>
          <ac:spMkLst>
            <pc:docMk/>
            <pc:sldMk cId="4148457336" sldId="394"/>
            <ac:spMk id="22" creationId="{3CF58E44-CC91-D23A-39CC-FE71878609BB}"/>
          </ac:spMkLst>
        </pc:spChg>
        <pc:spChg chg="mod">
          <ac:chgData name="鈴木 栄之心(suzuki-einoshin.cq3)" userId="59b9bc30-94fb-4888-9603-60f735782ef0" providerId="ADAL" clId="{E986EC9B-F69A-47D2-A5DC-5D80AFCBF0F5}" dt="2025-02-20T14:12:54.439" v="23765" actId="1036"/>
          <ac:spMkLst>
            <pc:docMk/>
            <pc:sldMk cId="4148457336" sldId="394"/>
            <ac:spMk id="23" creationId="{DB666B22-D9D1-FBAA-4CF0-1F7D95C9A905}"/>
          </ac:spMkLst>
        </pc:spChg>
        <pc:spChg chg="del">
          <ac:chgData name="鈴木 栄之心(suzuki-einoshin.cq3)" userId="59b9bc30-94fb-4888-9603-60f735782ef0" providerId="ADAL" clId="{E986EC9B-F69A-47D2-A5DC-5D80AFCBF0F5}" dt="2025-02-02T10:59:07.765" v="10970" actId="478"/>
          <ac:spMkLst>
            <pc:docMk/>
            <pc:sldMk cId="4148457336" sldId="394"/>
            <ac:spMk id="25" creationId="{6104DAA1-F12B-7FDD-7C5B-E0006FE6FF9E}"/>
          </ac:spMkLst>
        </pc:spChg>
        <pc:spChg chg="add mod">
          <ac:chgData name="鈴木 栄之心(suzuki-einoshin.cq3)" userId="59b9bc30-94fb-4888-9603-60f735782ef0" providerId="ADAL" clId="{E986EC9B-F69A-47D2-A5DC-5D80AFCBF0F5}" dt="2025-02-20T14:12:54.439" v="23765" actId="1036"/>
          <ac:spMkLst>
            <pc:docMk/>
            <pc:sldMk cId="4148457336" sldId="394"/>
            <ac:spMk id="27" creationId="{0D805AF1-C413-3B86-7DF7-5B45DD632CEA}"/>
          </ac:spMkLst>
        </pc:spChg>
        <pc:spChg chg="add mod">
          <ac:chgData name="鈴木 栄之心(suzuki-einoshin.cq3)" userId="59b9bc30-94fb-4888-9603-60f735782ef0" providerId="ADAL" clId="{E986EC9B-F69A-47D2-A5DC-5D80AFCBF0F5}" dt="2025-02-20T14:12:54.439" v="23765" actId="1036"/>
          <ac:spMkLst>
            <pc:docMk/>
            <pc:sldMk cId="4148457336" sldId="394"/>
            <ac:spMk id="28" creationId="{0D55BFB2-6C98-C7E5-083E-B232B0AEBB8B}"/>
          </ac:spMkLst>
        </pc:spChg>
        <pc:spChg chg="add mod">
          <ac:chgData name="鈴木 栄之心(suzuki-einoshin.cq3)" userId="59b9bc30-94fb-4888-9603-60f735782ef0" providerId="ADAL" clId="{E986EC9B-F69A-47D2-A5DC-5D80AFCBF0F5}" dt="2025-02-20T14:12:54.439" v="23765" actId="1036"/>
          <ac:spMkLst>
            <pc:docMk/>
            <pc:sldMk cId="4148457336" sldId="394"/>
            <ac:spMk id="30" creationId="{FBBAC25B-5A88-EF51-2E18-CDEACD4EE2E7}"/>
          </ac:spMkLst>
        </pc:spChg>
        <pc:spChg chg="add mod">
          <ac:chgData name="鈴木 栄之心(suzuki-einoshin.cq3)" userId="59b9bc30-94fb-4888-9603-60f735782ef0" providerId="ADAL" clId="{E986EC9B-F69A-47D2-A5DC-5D80AFCBF0F5}" dt="2025-02-21T14:39:58.437" v="24924" actId="20577"/>
          <ac:spMkLst>
            <pc:docMk/>
            <pc:sldMk cId="4148457336" sldId="394"/>
            <ac:spMk id="31" creationId="{F5165FBE-96C0-145C-D78F-666D53CC733C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09:58.995" v="11333" actId="478"/>
          <ac:spMkLst>
            <pc:docMk/>
            <pc:sldMk cId="4148457336" sldId="394"/>
            <ac:spMk id="33" creationId="{F96C3417-4360-910A-ED8F-3D497AB48D60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09:58.995" v="11333" actId="478"/>
          <ac:spMkLst>
            <pc:docMk/>
            <pc:sldMk cId="4148457336" sldId="394"/>
            <ac:spMk id="34" creationId="{03AF4473-E65C-5072-E720-82010C99FA85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10:44.245" v="11340" actId="478"/>
          <ac:spMkLst>
            <pc:docMk/>
            <pc:sldMk cId="4148457336" sldId="394"/>
            <ac:spMk id="36" creationId="{67F7FFB6-C811-0E73-FC70-7D0F86DBC11F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10:44.245" v="11340" actId="478"/>
          <ac:spMkLst>
            <pc:docMk/>
            <pc:sldMk cId="4148457336" sldId="394"/>
            <ac:spMk id="37" creationId="{42474E38-334E-7F5D-A830-7F56D8A25224}"/>
          </ac:spMkLst>
        </pc:spChg>
        <pc:spChg chg="add mod">
          <ac:chgData name="鈴木 栄之心(suzuki-einoshin.cq3)" userId="59b9bc30-94fb-4888-9603-60f735782ef0" providerId="ADAL" clId="{E986EC9B-F69A-47D2-A5DC-5D80AFCBF0F5}" dt="2025-02-02T11:35:17.381" v="11612"/>
          <ac:spMkLst>
            <pc:docMk/>
            <pc:sldMk cId="4148457336" sldId="394"/>
            <ac:spMk id="39" creationId="{039112E8-0D11-07C8-27C1-D790B14F984A}"/>
          </ac:spMkLst>
        </pc:spChg>
        <pc:picChg chg="add del mod">
          <ac:chgData name="鈴木 栄之心(suzuki-einoshin.cq3)" userId="59b9bc30-94fb-4888-9603-60f735782ef0" providerId="ADAL" clId="{E986EC9B-F69A-47D2-A5DC-5D80AFCBF0F5}" dt="2025-02-20T14:07:18.346" v="23674" actId="478"/>
          <ac:picMkLst>
            <pc:docMk/>
            <pc:sldMk cId="4148457336" sldId="394"/>
            <ac:picMk id="5" creationId="{D4C3DA54-A210-2B14-9F81-591BB10F6362}"/>
          </ac:picMkLst>
        </pc:picChg>
        <pc:picChg chg="del mod">
          <ac:chgData name="鈴木 栄之心(suzuki-einoshin.cq3)" userId="59b9bc30-94fb-4888-9603-60f735782ef0" providerId="ADAL" clId="{E986EC9B-F69A-47D2-A5DC-5D80AFCBF0F5}" dt="2025-02-20T14:07:25.256" v="23680" actId="478"/>
          <ac:picMkLst>
            <pc:docMk/>
            <pc:sldMk cId="4148457336" sldId="394"/>
            <ac:picMk id="7" creationId="{46D2D39B-E62A-920D-C2D5-501F4CDEC2FC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07:24.080" v="23679" actId="478"/>
          <ac:picMkLst>
            <pc:docMk/>
            <pc:sldMk cId="4148457336" sldId="394"/>
            <ac:picMk id="12" creationId="{07F8B4D2-DF73-33F7-7DFF-5BE48CCB47B7}"/>
          </ac:picMkLst>
        </pc:picChg>
        <pc:picChg chg="add mod">
          <ac:chgData name="鈴木 栄之心(suzuki-einoshin.cq3)" userId="59b9bc30-94fb-4888-9603-60f735782ef0" providerId="ADAL" clId="{E986EC9B-F69A-47D2-A5DC-5D80AFCBF0F5}" dt="2025-02-21T13:59:45.999" v="24422" actId="1035"/>
          <ac:picMkLst>
            <pc:docMk/>
            <pc:sldMk cId="4148457336" sldId="394"/>
            <ac:picMk id="13" creationId="{94DFFD14-A71A-65C2-33AE-7C40008192FC}"/>
          </ac:picMkLst>
        </pc:picChg>
        <pc:picChg chg="del mod">
          <ac:chgData name="鈴木 栄之心(suzuki-einoshin.cq3)" userId="59b9bc30-94fb-4888-9603-60f735782ef0" providerId="ADAL" clId="{E986EC9B-F69A-47D2-A5DC-5D80AFCBF0F5}" dt="2025-02-20T14:08:02.754" v="23691" actId="478"/>
          <ac:picMkLst>
            <pc:docMk/>
            <pc:sldMk cId="4148457336" sldId="394"/>
            <ac:picMk id="14" creationId="{C24DE7A4-E014-CEE0-39B4-947CA99F0AE6}"/>
          </ac:picMkLst>
        </pc:picChg>
        <pc:picChg chg="del mod">
          <ac:chgData name="鈴木 栄之心(suzuki-einoshin.cq3)" userId="59b9bc30-94fb-4888-9603-60f735782ef0" providerId="ADAL" clId="{E986EC9B-F69A-47D2-A5DC-5D80AFCBF0F5}" dt="2025-02-20T14:15:09.636" v="23797" actId="478"/>
          <ac:picMkLst>
            <pc:docMk/>
            <pc:sldMk cId="4148457336" sldId="394"/>
            <ac:picMk id="17" creationId="{B243F99C-0E60-F40B-66F2-EE9C08C9905D}"/>
          </ac:picMkLst>
        </pc:picChg>
        <pc:picChg chg="add mod">
          <ac:chgData name="鈴木 栄之心(suzuki-einoshin.cq3)" userId="59b9bc30-94fb-4888-9603-60f735782ef0" providerId="ADAL" clId="{E986EC9B-F69A-47D2-A5DC-5D80AFCBF0F5}" dt="2025-02-21T13:59:45.999" v="24422" actId="1035"/>
          <ac:picMkLst>
            <pc:docMk/>
            <pc:sldMk cId="4148457336" sldId="394"/>
            <ac:picMk id="18" creationId="{14BF5A00-B8BB-22C2-3074-47C9C27BA33D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08:01.536" v="23690" actId="478"/>
          <ac:picMkLst>
            <pc:docMk/>
            <pc:sldMk cId="4148457336" sldId="394"/>
            <ac:picMk id="21" creationId="{AC193B80-4120-89DB-FEBF-AAC0139DA006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12:54.439" v="23765" actId="1036"/>
          <ac:picMkLst>
            <pc:docMk/>
            <pc:sldMk cId="4148457336" sldId="394"/>
            <ac:picMk id="24" creationId="{7D6CD973-7D71-83E2-2BF2-3560D28E8279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0:59:58.653" v="10973" actId="478"/>
          <ac:picMkLst>
            <pc:docMk/>
            <pc:sldMk cId="4148457336" sldId="394"/>
            <ac:picMk id="24" creationId="{C1973AEA-FE36-806D-2A34-8EFA3140A540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12:40.726" v="23760" actId="478"/>
          <ac:picMkLst>
            <pc:docMk/>
            <pc:sldMk cId="4148457336" sldId="394"/>
            <ac:picMk id="26" creationId="{BE7451A7-5E95-4A91-BB28-16C11D5EC998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0:59:58.653" v="10973" actId="478"/>
          <ac:picMkLst>
            <pc:docMk/>
            <pc:sldMk cId="4148457336" sldId="394"/>
            <ac:picMk id="26" creationId="{DCACBD1A-5218-1BD9-4E07-BEF423DA416C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15:15.620" v="23802" actId="478"/>
          <ac:picMkLst>
            <pc:docMk/>
            <pc:sldMk cId="4148457336" sldId="394"/>
            <ac:picMk id="29" creationId="{CB2EB4AE-EA3D-AAE0-CE19-4C9D13107B06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16:20.433" v="23827" actId="478"/>
          <ac:picMkLst>
            <pc:docMk/>
            <pc:sldMk cId="4148457336" sldId="394"/>
            <ac:picMk id="32" creationId="{32C41191-137E-3B0F-91CA-DEBA4F4D286F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15:08.892" v="23796" actId="478"/>
          <ac:picMkLst>
            <pc:docMk/>
            <pc:sldMk cId="4148457336" sldId="394"/>
            <ac:picMk id="33" creationId="{27D4E579-37BE-976E-23AA-80BA323FD3A2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15:09.865" v="23798"/>
          <ac:picMkLst>
            <pc:docMk/>
            <pc:sldMk cId="4148457336" sldId="394"/>
            <ac:picMk id="34" creationId="{1C2815AA-7CC7-DF10-F5AA-7B421ED56E6A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09:58.995" v="11333" actId="478"/>
          <ac:picMkLst>
            <pc:docMk/>
            <pc:sldMk cId="4148457336" sldId="394"/>
            <ac:picMk id="35" creationId="{0EA25A1B-BB3E-08A8-D649-9DF7BE2E1594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15:14.817" v="23801" actId="478"/>
          <ac:picMkLst>
            <pc:docMk/>
            <pc:sldMk cId="4148457336" sldId="394"/>
            <ac:picMk id="35" creationId="{571A3B0D-5C26-FB27-82BD-9E98C6E338A9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15:15.810" v="23803"/>
          <ac:picMkLst>
            <pc:docMk/>
            <pc:sldMk cId="4148457336" sldId="394"/>
            <ac:picMk id="36" creationId="{55EC25EB-DC5F-2AD8-1C44-A820633AE959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15:34.240" v="23811" actId="478"/>
          <ac:picMkLst>
            <pc:docMk/>
            <pc:sldMk cId="4148457336" sldId="394"/>
            <ac:picMk id="37" creationId="{AAEA4343-2DA9-FBDA-376E-6CC7A5E64345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0:44.245" v="11340" actId="478"/>
          <ac:picMkLst>
            <pc:docMk/>
            <pc:sldMk cId="4148457336" sldId="394"/>
            <ac:picMk id="38" creationId="{785924E2-C3AD-3C82-49AF-E31F29B25DA3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17:18.579" v="23835" actId="14861"/>
          <ac:picMkLst>
            <pc:docMk/>
            <pc:sldMk cId="4148457336" sldId="394"/>
            <ac:picMk id="38" creationId="{AEB9DEA2-C6CF-1442-FD24-D384EA488EB4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15:48.807" v="23816" actId="478"/>
          <ac:picMkLst>
            <pc:docMk/>
            <pc:sldMk cId="4148457336" sldId="394"/>
            <ac:picMk id="40" creationId="{88EB1249-63E7-3B5F-003C-5727A5A011DE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17:18.579" v="23835" actId="14861"/>
          <ac:picMkLst>
            <pc:docMk/>
            <pc:sldMk cId="4148457336" sldId="394"/>
            <ac:picMk id="41" creationId="{03C90FA9-978B-BDA2-8C3A-D8761BAA4428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15:53.929" v="23820"/>
          <ac:picMkLst>
            <pc:docMk/>
            <pc:sldMk cId="4148457336" sldId="394"/>
            <ac:picMk id="42" creationId="{8D758355-7940-C95F-ACB7-8034AF24463C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16:19.599" v="23826" actId="478"/>
          <ac:picMkLst>
            <pc:docMk/>
            <pc:sldMk cId="4148457336" sldId="394"/>
            <ac:picMk id="43" creationId="{01F56928-639F-2DDC-D8B1-3AB658CD2027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8:02.770" v="24032" actId="1038"/>
          <ac:picMkLst>
            <pc:docMk/>
            <pc:sldMk cId="4148457336" sldId="394"/>
            <ac:picMk id="44" creationId="{9293EF05-60B3-9DEA-920D-6181949B271E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23:46.348" v="23888" actId="478"/>
          <ac:picMkLst>
            <pc:docMk/>
            <pc:sldMk cId="4148457336" sldId="394"/>
            <ac:picMk id="45" creationId="{39D323FB-5A7E-16AD-9792-4B1ADECBB379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24:44.002" v="23927" actId="478"/>
          <ac:picMkLst>
            <pc:docMk/>
            <pc:sldMk cId="4148457336" sldId="394"/>
            <ac:picMk id="46" creationId="{88D63863-0805-C90E-DB31-5D11382CBA36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0:56.382" v="23941" actId="478"/>
          <ac:picMkLst>
            <pc:docMk/>
            <pc:sldMk cId="4148457336" sldId="394"/>
            <ac:picMk id="47" creationId="{A0B0148F-15CB-908E-5B68-8859E86B55D3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1:10.668" v="23946" actId="478"/>
          <ac:picMkLst>
            <pc:docMk/>
            <pc:sldMk cId="4148457336" sldId="394"/>
            <ac:picMk id="48" creationId="{C8081F19-525A-69AF-723E-3914BDBC13CB}"/>
          </ac:picMkLst>
        </pc:picChg>
        <pc:picChg chg="del mod">
          <ac:chgData name="鈴木 栄之心(suzuki-einoshin.cq3)" userId="59b9bc30-94fb-4888-9603-60f735782ef0" providerId="ADAL" clId="{E986EC9B-F69A-47D2-A5DC-5D80AFCBF0F5}" dt="2025-02-20T14:15:35.079" v="23812" actId="478"/>
          <ac:picMkLst>
            <pc:docMk/>
            <pc:sldMk cId="4148457336" sldId="394"/>
            <ac:picMk id="49" creationId="{D5B43C4F-BED8-58BD-542B-52072A7FB45F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15:57.780" v="23822" actId="478"/>
          <ac:picMkLst>
            <pc:docMk/>
            <pc:sldMk cId="4148457336" sldId="394"/>
            <ac:picMk id="50" creationId="{37A6085A-C171-0232-EE2E-2E682F932304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07:21.796" v="23677" actId="478"/>
          <ac:picMkLst>
            <pc:docMk/>
            <pc:sldMk cId="4148457336" sldId="394"/>
            <ac:picMk id="51" creationId="{6FAFCE1C-B05D-5F71-C601-B03D76DB2897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1:47.541" v="23955" actId="478"/>
          <ac:picMkLst>
            <pc:docMk/>
            <pc:sldMk cId="4148457336" sldId="394"/>
            <ac:picMk id="52" creationId="{A341ED16-AC11-07C5-3510-9B5CDA67E705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2:19.329" v="23968" actId="478"/>
          <ac:picMkLst>
            <pc:docMk/>
            <pc:sldMk cId="4148457336" sldId="394"/>
            <ac:picMk id="53" creationId="{1F025F7C-5705-19E8-CDFF-D4622A628E4A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2:49.500" v="23977" actId="478"/>
          <ac:picMkLst>
            <pc:docMk/>
            <pc:sldMk cId="4148457336" sldId="394"/>
            <ac:picMk id="54" creationId="{B356FF23-005E-7E8E-114B-E7469690BF8D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3:05.297" v="23983" actId="478"/>
          <ac:picMkLst>
            <pc:docMk/>
            <pc:sldMk cId="4148457336" sldId="394"/>
            <ac:picMk id="55" creationId="{94ADAC1C-7F23-A44B-387F-10D02FA7264A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7:26.286" v="24023" actId="478"/>
          <ac:picMkLst>
            <pc:docMk/>
            <pc:sldMk cId="4148457336" sldId="394"/>
            <ac:picMk id="56" creationId="{3C689F36-3F3C-C62D-65E9-4B49957721DD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7:37.151" v="24028" actId="478"/>
          <ac:picMkLst>
            <pc:docMk/>
            <pc:sldMk cId="4148457336" sldId="394"/>
            <ac:picMk id="57" creationId="{11332866-4201-0BD5-4187-2D49D757760D}"/>
          </ac:picMkLst>
        </pc:picChg>
      </pc:sldChg>
      <pc:sldChg chg="modSp mod">
        <pc:chgData name="鈴木 栄之心(suzuki-einoshin.cq3)" userId="59b9bc30-94fb-4888-9603-60f735782ef0" providerId="ADAL" clId="{E986EC9B-F69A-47D2-A5DC-5D80AFCBF0F5}" dt="2025-02-21T15:08:24.428" v="25406" actId="1076"/>
        <pc:sldMkLst>
          <pc:docMk/>
          <pc:sldMk cId="3287052138" sldId="396"/>
        </pc:sldMkLst>
        <pc:spChg chg="mod">
          <ac:chgData name="鈴木 栄之心(suzuki-einoshin.cq3)" userId="59b9bc30-94fb-4888-9603-60f735782ef0" providerId="ADAL" clId="{E986EC9B-F69A-47D2-A5DC-5D80AFCBF0F5}" dt="2025-02-04T10:53:28.114" v="20029" actId="20577"/>
          <ac:spMkLst>
            <pc:docMk/>
            <pc:sldMk cId="3287052138" sldId="396"/>
            <ac:spMk id="6" creationId="{93A6173F-F7D4-221E-CA51-E8CE33A6A8D2}"/>
          </ac:spMkLst>
        </pc:spChg>
        <pc:spChg chg="mod">
          <ac:chgData name="鈴木 栄之心(suzuki-einoshin.cq3)" userId="59b9bc30-94fb-4888-9603-60f735782ef0" providerId="ADAL" clId="{E986EC9B-F69A-47D2-A5DC-5D80AFCBF0F5}" dt="2025-02-21T15:08:07.410" v="25388"/>
          <ac:spMkLst>
            <pc:docMk/>
            <pc:sldMk cId="3287052138" sldId="396"/>
            <ac:spMk id="7" creationId="{3BD13E57-22C9-4584-A96E-904CE35892D1}"/>
          </ac:spMkLst>
        </pc:spChg>
        <pc:spChg chg="mod">
          <ac:chgData name="鈴木 栄之心(suzuki-einoshin.cq3)" userId="59b9bc30-94fb-4888-9603-60f735782ef0" providerId="ADAL" clId="{E986EC9B-F69A-47D2-A5DC-5D80AFCBF0F5}" dt="2025-02-21T15:08:24.428" v="25406" actId="1076"/>
          <ac:spMkLst>
            <pc:docMk/>
            <pc:sldMk cId="3287052138" sldId="396"/>
            <ac:spMk id="8" creationId="{0C11C41F-1CF8-E06F-B7B5-77AD74B49147}"/>
          </ac:spMkLst>
        </pc:spChg>
        <pc:spChg chg="mod">
          <ac:chgData name="鈴木 栄之心(suzuki-einoshin.cq3)" userId="59b9bc30-94fb-4888-9603-60f735782ef0" providerId="ADAL" clId="{E986EC9B-F69A-47D2-A5DC-5D80AFCBF0F5}" dt="2025-02-02T11:36:22.740" v="11629" actId="20577"/>
          <ac:spMkLst>
            <pc:docMk/>
            <pc:sldMk cId="3287052138" sldId="396"/>
            <ac:spMk id="9" creationId="{827B699D-D24D-316F-5534-8D1F36DA75E0}"/>
          </ac:spMkLst>
        </pc:spChg>
        <pc:spChg chg="mod">
          <ac:chgData name="鈴木 栄之心(suzuki-einoshin.cq3)" userId="59b9bc30-94fb-4888-9603-60f735782ef0" providerId="ADAL" clId="{E986EC9B-F69A-47D2-A5DC-5D80AFCBF0F5}" dt="2025-02-15T09:44:24.104" v="21069" actId="14100"/>
          <ac:spMkLst>
            <pc:docMk/>
            <pc:sldMk cId="3287052138" sldId="396"/>
            <ac:spMk id="23" creationId="{151E9ECF-080C-FA0E-3CF6-5DEFDCB0A4B7}"/>
          </ac:spMkLst>
        </pc:spChg>
      </pc:sldChg>
      <pc:sldChg chg="addSp delSp modSp del mod">
        <pc:chgData name="鈴木 栄之心(suzuki-einoshin.cq3)" userId="59b9bc30-94fb-4888-9603-60f735782ef0" providerId="ADAL" clId="{E986EC9B-F69A-47D2-A5DC-5D80AFCBF0F5}" dt="2025-02-20T14:45:53.663" v="24182" actId="2696"/>
        <pc:sldMkLst>
          <pc:docMk/>
          <pc:sldMk cId="2110529920" sldId="397"/>
        </pc:sldMkLst>
        <pc:spChg chg="del">
          <ac:chgData name="鈴木 栄之心(suzuki-einoshin.cq3)" userId="59b9bc30-94fb-4888-9603-60f735782ef0" providerId="ADAL" clId="{E986EC9B-F69A-47D2-A5DC-5D80AFCBF0F5}" dt="2025-02-20T14:42:03.061" v="24079" actId="478"/>
          <ac:spMkLst>
            <pc:docMk/>
            <pc:sldMk cId="2110529920" sldId="397"/>
            <ac:spMk id="2" creationId="{7462D62E-37DB-C95D-504F-2C37E48E83EC}"/>
          </ac:spMkLst>
        </pc:spChg>
        <pc:spChg chg="del">
          <ac:chgData name="鈴木 栄之心(suzuki-einoshin.cq3)" userId="59b9bc30-94fb-4888-9603-60f735782ef0" providerId="ADAL" clId="{E986EC9B-F69A-47D2-A5DC-5D80AFCBF0F5}" dt="2025-02-20T14:42:03.061" v="24079" actId="478"/>
          <ac:spMkLst>
            <pc:docMk/>
            <pc:sldMk cId="2110529920" sldId="397"/>
            <ac:spMk id="3" creationId="{58516E4C-8464-6244-2A3E-572F64C2E52E}"/>
          </ac:spMkLst>
        </pc:spChg>
        <pc:spChg chg="del">
          <ac:chgData name="鈴木 栄之心(suzuki-einoshin.cq3)" userId="59b9bc30-94fb-4888-9603-60f735782ef0" providerId="ADAL" clId="{E986EC9B-F69A-47D2-A5DC-5D80AFCBF0F5}" dt="2025-02-20T14:42:03.061" v="24079" actId="478"/>
          <ac:spMkLst>
            <pc:docMk/>
            <pc:sldMk cId="2110529920" sldId="397"/>
            <ac:spMk id="4" creationId="{9678C867-9A92-DB3C-9D37-945FDF66C340}"/>
          </ac:spMkLst>
        </pc:spChg>
        <pc:spChg chg="del mod">
          <ac:chgData name="鈴木 栄之心(suzuki-einoshin.cq3)" userId="59b9bc30-94fb-4888-9603-60f735782ef0" providerId="ADAL" clId="{E986EC9B-F69A-47D2-A5DC-5D80AFCBF0F5}" dt="2025-02-20T14:42:14.287" v="24081" actId="478"/>
          <ac:spMkLst>
            <pc:docMk/>
            <pc:sldMk cId="2110529920" sldId="397"/>
            <ac:spMk id="6" creationId="{1AB957B6-346E-EC57-E605-6EB7B3019029}"/>
          </ac:spMkLst>
        </pc:spChg>
        <pc:spChg chg="del mod">
          <ac:chgData name="鈴木 栄之心(suzuki-einoshin.cq3)" userId="59b9bc30-94fb-4888-9603-60f735782ef0" providerId="ADAL" clId="{E986EC9B-F69A-47D2-A5DC-5D80AFCBF0F5}" dt="2025-02-20T14:42:03.061" v="24079" actId="478"/>
          <ac:spMkLst>
            <pc:docMk/>
            <pc:sldMk cId="2110529920" sldId="397"/>
            <ac:spMk id="7" creationId="{07326CD1-B207-4DEA-492D-44E6994D4AEF}"/>
          </ac:spMkLst>
        </pc:spChg>
        <pc:spChg chg="del">
          <ac:chgData name="鈴木 栄之心(suzuki-einoshin.cq3)" userId="59b9bc30-94fb-4888-9603-60f735782ef0" providerId="ADAL" clId="{E986EC9B-F69A-47D2-A5DC-5D80AFCBF0F5}" dt="2025-02-20T14:43:20.908" v="24095" actId="478"/>
          <ac:spMkLst>
            <pc:docMk/>
            <pc:sldMk cId="2110529920" sldId="397"/>
            <ac:spMk id="10" creationId="{0DC8D7B1-A844-ADC8-0BE9-D7AE93C51F20}"/>
          </ac:spMkLst>
        </pc:spChg>
        <pc:spChg chg="del">
          <ac:chgData name="鈴木 栄之心(suzuki-einoshin.cq3)" userId="59b9bc30-94fb-4888-9603-60f735782ef0" providerId="ADAL" clId="{E986EC9B-F69A-47D2-A5DC-5D80AFCBF0F5}" dt="2025-02-20T14:43:20.908" v="24095" actId="478"/>
          <ac:spMkLst>
            <pc:docMk/>
            <pc:sldMk cId="2110529920" sldId="397"/>
            <ac:spMk id="11" creationId="{A81A22B4-1C1B-0CDA-F1B2-F7AE1F795708}"/>
          </ac:spMkLst>
        </pc:spChg>
        <pc:spChg chg="del">
          <ac:chgData name="鈴木 栄之心(suzuki-einoshin.cq3)" userId="59b9bc30-94fb-4888-9603-60f735782ef0" providerId="ADAL" clId="{E986EC9B-F69A-47D2-A5DC-5D80AFCBF0F5}" dt="2025-02-20T14:44:14.308" v="24143" actId="478"/>
          <ac:spMkLst>
            <pc:docMk/>
            <pc:sldMk cId="2110529920" sldId="397"/>
            <ac:spMk id="14" creationId="{1CFF9B36-CD92-818D-71E8-B3748B5D713D}"/>
          </ac:spMkLst>
        </pc:spChg>
        <pc:spChg chg="del mod">
          <ac:chgData name="鈴木 栄之心(suzuki-einoshin.cq3)" userId="59b9bc30-94fb-4888-9603-60f735782ef0" providerId="ADAL" clId="{E986EC9B-F69A-47D2-A5DC-5D80AFCBF0F5}" dt="2025-02-20T14:44:14.308" v="24143" actId="478"/>
          <ac:spMkLst>
            <pc:docMk/>
            <pc:sldMk cId="2110529920" sldId="397"/>
            <ac:spMk id="15" creationId="{E35DAFF8-58DC-BC2A-C6D5-D048F9176B3A}"/>
          </ac:spMkLst>
        </pc:spChg>
        <pc:picChg chg="add del mod">
          <ac:chgData name="鈴木 栄之心(suzuki-einoshin.cq3)" userId="59b9bc30-94fb-4888-9603-60f735782ef0" providerId="ADAL" clId="{E986EC9B-F69A-47D2-A5DC-5D80AFCBF0F5}" dt="2025-02-20T14:43:08.584" v="24093" actId="478"/>
          <ac:picMkLst>
            <pc:docMk/>
            <pc:sldMk cId="2110529920" sldId="397"/>
            <ac:picMk id="8" creationId="{45AC7F1B-10AC-B01F-7D6F-7FEF11ACA8A2}"/>
          </ac:picMkLst>
        </pc:picChg>
        <pc:picChg chg="del">
          <ac:chgData name="鈴木 栄之心(suzuki-einoshin.cq3)" userId="59b9bc30-94fb-4888-9603-60f735782ef0" providerId="ADAL" clId="{E986EC9B-F69A-47D2-A5DC-5D80AFCBF0F5}" dt="2025-02-20T14:45:12.169" v="24181" actId="478"/>
          <ac:picMkLst>
            <pc:docMk/>
            <pc:sldMk cId="2110529920" sldId="397"/>
            <ac:picMk id="9" creationId="{E46BCB93-CFDA-F298-CF0A-4AF8699EF6B5}"/>
          </ac:picMkLst>
        </pc:picChg>
        <pc:cxnChg chg="del">
          <ac:chgData name="鈴木 栄之心(suzuki-einoshin.cq3)" userId="59b9bc30-94fb-4888-9603-60f735782ef0" providerId="ADAL" clId="{E986EC9B-F69A-47D2-A5DC-5D80AFCBF0F5}" dt="2025-02-20T14:43:20.908" v="24095" actId="478"/>
          <ac:cxnSpMkLst>
            <pc:docMk/>
            <pc:sldMk cId="2110529920" sldId="397"/>
            <ac:cxnSpMk id="13" creationId="{338D8CCF-D1F7-60E1-59AB-638E88087AAE}"/>
          </ac:cxnSpMkLst>
        </pc:cxnChg>
      </pc:sldChg>
      <pc:sldChg chg="modSp mod">
        <pc:chgData name="鈴木 栄之心(suzuki-einoshin.cq3)" userId="59b9bc30-94fb-4888-9603-60f735782ef0" providerId="ADAL" clId="{E986EC9B-F69A-47D2-A5DC-5D80AFCBF0F5}" dt="2025-02-02T11:36:17.353" v="11627" actId="20577"/>
        <pc:sldMkLst>
          <pc:docMk/>
          <pc:sldMk cId="665213835" sldId="400"/>
        </pc:sldMkLst>
        <pc:spChg chg="mod">
          <ac:chgData name="鈴木 栄之心(suzuki-einoshin.cq3)" userId="59b9bc30-94fb-4888-9603-60f735782ef0" providerId="ADAL" clId="{E986EC9B-F69A-47D2-A5DC-5D80AFCBF0F5}" dt="2025-02-02T11:36:17.353" v="11627" actId="20577"/>
          <ac:spMkLst>
            <pc:docMk/>
            <pc:sldMk cId="665213835" sldId="400"/>
            <ac:spMk id="17" creationId="{754D7808-7DF5-FF3E-D387-366C5CE23904}"/>
          </ac:spMkLst>
        </pc:spChg>
      </pc:sldChg>
      <pc:sldChg chg="addSp delSp modSp del mod">
        <pc:chgData name="鈴木 栄之心(suzuki-einoshin.cq3)" userId="59b9bc30-94fb-4888-9603-60f735782ef0" providerId="ADAL" clId="{E986EC9B-F69A-47D2-A5DC-5D80AFCBF0F5}" dt="2025-02-02T10:43:15.356" v="10749" actId="2696"/>
        <pc:sldMkLst>
          <pc:docMk/>
          <pc:sldMk cId="718148917" sldId="401"/>
        </pc:sldMkLst>
        <pc:spChg chg="add del">
          <ac:chgData name="鈴木 栄之心(suzuki-einoshin.cq3)" userId="59b9bc30-94fb-4888-9603-60f735782ef0" providerId="ADAL" clId="{E986EC9B-F69A-47D2-A5DC-5D80AFCBF0F5}" dt="2025-02-01T11:52:28.904" v="4861" actId="478"/>
          <ac:spMkLst>
            <pc:docMk/>
            <pc:sldMk cId="718148917" sldId="401"/>
            <ac:spMk id="2" creationId="{FBD6ECE5-F8CC-4D0C-C2D1-81B28CFBA105}"/>
          </ac:spMkLst>
        </pc:spChg>
        <pc:spChg chg="add del">
          <ac:chgData name="鈴木 栄之心(suzuki-einoshin.cq3)" userId="59b9bc30-94fb-4888-9603-60f735782ef0" providerId="ADAL" clId="{E986EC9B-F69A-47D2-A5DC-5D80AFCBF0F5}" dt="2025-02-01T11:52:28.904" v="4861" actId="478"/>
          <ac:spMkLst>
            <pc:docMk/>
            <pc:sldMk cId="718148917" sldId="401"/>
            <ac:spMk id="3" creationId="{8C42C900-B9FA-F2A7-C3AE-0189991291AB}"/>
          </ac:spMkLst>
        </pc:spChg>
        <pc:spChg chg="add del">
          <ac:chgData name="鈴木 栄之心(suzuki-einoshin.cq3)" userId="59b9bc30-94fb-4888-9603-60f735782ef0" providerId="ADAL" clId="{E986EC9B-F69A-47D2-A5DC-5D80AFCBF0F5}" dt="2025-02-01T11:52:28.904" v="4861" actId="478"/>
          <ac:spMkLst>
            <pc:docMk/>
            <pc:sldMk cId="718148917" sldId="401"/>
            <ac:spMk id="4" creationId="{5AF5EAE7-6BD3-DFAE-3081-6DD3E5D07AB9}"/>
          </ac:spMkLst>
        </pc:spChg>
        <pc:spChg chg="add del">
          <ac:chgData name="鈴木 栄之心(suzuki-einoshin.cq3)" userId="59b9bc30-94fb-4888-9603-60f735782ef0" providerId="ADAL" clId="{E986EC9B-F69A-47D2-A5DC-5D80AFCBF0F5}" dt="2025-02-01T11:52:28.904" v="4861" actId="478"/>
          <ac:spMkLst>
            <pc:docMk/>
            <pc:sldMk cId="718148917" sldId="401"/>
            <ac:spMk id="5" creationId="{41ACCA19-E952-96C7-968B-54FB75933467}"/>
          </ac:spMkLst>
        </pc:spChg>
        <pc:spChg chg="add del">
          <ac:chgData name="鈴木 栄之心(suzuki-einoshin.cq3)" userId="59b9bc30-94fb-4888-9603-60f735782ef0" providerId="ADAL" clId="{E986EC9B-F69A-47D2-A5DC-5D80AFCBF0F5}" dt="2025-02-01T11:52:28.904" v="4861" actId="478"/>
          <ac:spMkLst>
            <pc:docMk/>
            <pc:sldMk cId="718148917" sldId="401"/>
            <ac:spMk id="6" creationId="{4AD1EE4E-F496-7A1E-3013-567A40D36DE8}"/>
          </ac:spMkLst>
        </pc:spChg>
        <pc:spChg chg="add mod">
          <ac:chgData name="鈴木 栄之心(suzuki-einoshin.cq3)" userId="59b9bc30-94fb-4888-9603-60f735782ef0" providerId="ADAL" clId="{E986EC9B-F69A-47D2-A5DC-5D80AFCBF0F5}" dt="2025-02-01T11:51:54.178" v="4853"/>
          <ac:spMkLst>
            <pc:docMk/>
            <pc:sldMk cId="718148917" sldId="401"/>
            <ac:spMk id="7" creationId="{755913BB-0A1E-AC03-41CA-553636A38D61}"/>
          </ac:spMkLst>
        </pc:spChg>
        <pc:spChg chg="add del">
          <ac:chgData name="鈴木 栄之心(suzuki-einoshin.cq3)" userId="59b9bc30-94fb-4888-9603-60f735782ef0" providerId="ADAL" clId="{E986EC9B-F69A-47D2-A5DC-5D80AFCBF0F5}" dt="2025-02-01T11:52:28.904" v="4861" actId="478"/>
          <ac:spMkLst>
            <pc:docMk/>
            <pc:sldMk cId="718148917" sldId="401"/>
            <ac:spMk id="8" creationId="{9D04F565-11A6-54D7-9360-A0B7FC88FE6E}"/>
          </ac:spMkLst>
        </pc:spChg>
        <pc:spChg chg="add mod">
          <ac:chgData name="鈴木 栄之心(suzuki-einoshin.cq3)" userId="59b9bc30-94fb-4888-9603-60f735782ef0" providerId="ADAL" clId="{E986EC9B-F69A-47D2-A5DC-5D80AFCBF0F5}" dt="2025-02-01T11:51:54.178" v="4853"/>
          <ac:spMkLst>
            <pc:docMk/>
            <pc:sldMk cId="718148917" sldId="401"/>
            <ac:spMk id="9" creationId="{F7A12AA6-4B15-8060-5320-9931B26898C5}"/>
          </ac:spMkLst>
        </pc:spChg>
        <pc:spChg chg="add mod">
          <ac:chgData name="鈴木 栄之心(suzuki-einoshin.cq3)" userId="59b9bc30-94fb-4888-9603-60f735782ef0" providerId="ADAL" clId="{E986EC9B-F69A-47D2-A5DC-5D80AFCBF0F5}" dt="2025-02-01T11:51:54.178" v="4853"/>
          <ac:spMkLst>
            <pc:docMk/>
            <pc:sldMk cId="718148917" sldId="401"/>
            <ac:spMk id="10" creationId="{5557C3F9-8A31-593E-47CA-5F6B587F22F5}"/>
          </ac:spMkLst>
        </pc:spChg>
        <pc:spChg chg="add del">
          <ac:chgData name="鈴木 栄之心(suzuki-einoshin.cq3)" userId="59b9bc30-94fb-4888-9603-60f735782ef0" providerId="ADAL" clId="{E986EC9B-F69A-47D2-A5DC-5D80AFCBF0F5}" dt="2025-02-01T11:53:06.360" v="4867" actId="478"/>
          <ac:spMkLst>
            <pc:docMk/>
            <pc:sldMk cId="718148917" sldId="401"/>
            <ac:spMk id="19" creationId="{E7A52D9F-3403-F63A-2915-7982CC22E664}"/>
          </ac:spMkLst>
        </pc:spChg>
        <pc:spChg chg="add del">
          <ac:chgData name="鈴木 栄之心(suzuki-einoshin.cq3)" userId="59b9bc30-94fb-4888-9603-60f735782ef0" providerId="ADAL" clId="{E986EC9B-F69A-47D2-A5DC-5D80AFCBF0F5}" dt="2025-02-01T11:53:04.499" v="4866" actId="478"/>
          <ac:spMkLst>
            <pc:docMk/>
            <pc:sldMk cId="718148917" sldId="401"/>
            <ac:spMk id="21" creationId="{3AE05190-6C64-D34A-2106-E831616FB6BD}"/>
          </ac:spMkLst>
        </pc:spChg>
        <pc:spChg chg="add del">
          <ac:chgData name="鈴木 栄之心(suzuki-einoshin.cq3)" userId="59b9bc30-94fb-4888-9603-60f735782ef0" providerId="ADAL" clId="{E986EC9B-F69A-47D2-A5DC-5D80AFCBF0F5}" dt="2025-02-01T11:52:28.904" v="4861" actId="478"/>
          <ac:spMkLst>
            <pc:docMk/>
            <pc:sldMk cId="718148917" sldId="401"/>
            <ac:spMk id="32" creationId="{2AA19913-7BA5-BBC4-B7EE-9E39459E58D5}"/>
          </ac:spMkLst>
        </pc:spChg>
        <pc:spChg chg="del">
          <ac:chgData name="鈴木 栄之心(suzuki-einoshin.cq3)" userId="59b9bc30-94fb-4888-9603-60f735782ef0" providerId="ADAL" clId="{E986EC9B-F69A-47D2-A5DC-5D80AFCBF0F5}" dt="2025-02-01T16:19:40.212" v="5659" actId="478"/>
          <ac:spMkLst>
            <pc:docMk/>
            <pc:sldMk cId="718148917" sldId="401"/>
            <ac:spMk id="39" creationId="{BC65BB94-AA0E-7ADF-2E61-F3D2D012C00E}"/>
          </ac:spMkLst>
        </pc:spChg>
        <pc:picChg chg="add del">
          <ac:chgData name="鈴木 栄之心(suzuki-einoshin.cq3)" userId="59b9bc30-94fb-4888-9603-60f735782ef0" providerId="ADAL" clId="{E986EC9B-F69A-47D2-A5DC-5D80AFCBF0F5}" dt="2025-02-01T11:52:28.904" v="4861" actId="478"/>
          <ac:picMkLst>
            <pc:docMk/>
            <pc:sldMk cId="718148917" sldId="401"/>
            <ac:picMk id="38" creationId="{4FF8FC8A-588F-A759-AF6F-588152A7526A}"/>
          </ac:picMkLst>
        </pc:picChg>
      </pc:sldChg>
      <pc:sldChg chg="delSp del mod ord">
        <pc:chgData name="鈴木 栄之心(suzuki-einoshin.cq3)" userId="59b9bc30-94fb-4888-9603-60f735782ef0" providerId="ADAL" clId="{E986EC9B-F69A-47D2-A5DC-5D80AFCBF0F5}" dt="2025-02-02T10:43:59.718" v="10752" actId="2696"/>
        <pc:sldMkLst>
          <pc:docMk/>
          <pc:sldMk cId="1237063157" sldId="402"/>
        </pc:sldMkLst>
        <pc:spChg chg="del">
          <ac:chgData name="鈴木 栄之心(suzuki-einoshin.cq3)" userId="59b9bc30-94fb-4888-9603-60f735782ef0" providerId="ADAL" clId="{E986EC9B-F69A-47D2-A5DC-5D80AFCBF0F5}" dt="2025-02-01T15:59:01.322" v="5570" actId="478"/>
          <ac:spMkLst>
            <pc:docMk/>
            <pc:sldMk cId="1237063157" sldId="402"/>
            <ac:spMk id="2" creationId="{E5DB93B1-679F-C0C0-DDD2-ADFC2D614AD6}"/>
          </ac:spMkLst>
        </pc:spChg>
        <pc:spChg chg="del">
          <ac:chgData name="鈴木 栄之心(suzuki-einoshin.cq3)" userId="59b9bc30-94fb-4888-9603-60f735782ef0" providerId="ADAL" clId="{E986EC9B-F69A-47D2-A5DC-5D80AFCBF0F5}" dt="2025-02-01T15:59:01.322" v="5570" actId="478"/>
          <ac:spMkLst>
            <pc:docMk/>
            <pc:sldMk cId="1237063157" sldId="402"/>
            <ac:spMk id="3" creationId="{D939B6F8-7D10-F216-7C56-4288BBAC951B}"/>
          </ac:spMkLst>
        </pc:spChg>
        <pc:spChg chg="del">
          <ac:chgData name="鈴木 栄之心(suzuki-einoshin.cq3)" userId="59b9bc30-94fb-4888-9603-60f735782ef0" providerId="ADAL" clId="{E986EC9B-F69A-47D2-A5DC-5D80AFCBF0F5}" dt="2025-02-01T15:59:01.322" v="5570" actId="478"/>
          <ac:spMkLst>
            <pc:docMk/>
            <pc:sldMk cId="1237063157" sldId="402"/>
            <ac:spMk id="4" creationId="{7A171544-6292-F934-9C8E-A2B5964E8F51}"/>
          </ac:spMkLst>
        </pc:spChg>
        <pc:spChg chg="del">
          <ac:chgData name="鈴木 栄之心(suzuki-einoshin.cq3)" userId="59b9bc30-94fb-4888-9603-60f735782ef0" providerId="ADAL" clId="{E986EC9B-F69A-47D2-A5DC-5D80AFCBF0F5}" dt="2025-02-01T15:59:01.322" v="5570" actId="478"/>
          <ac:spMkLst>
            <pc:docMk/>
            <pc:sldMk cId="1237063157" sldId="402"/>
            <ac:spMk id="5" creationId="{E3D5026E-3D91-FD61-C4C7-F458AC81F7D2}"/>
          </ac:spMkLst>
        </pc:spChg>
        <pc:spChg chg="del">
          <ac:chgData name="鈴木 栄之心(suzuki-einoshin.cq3)" userId="59b9bc30-94fb-4888-9603-60f735782ef0" providerId="ADAL" clId="{E986EC9B-F69A-47D2-A5DC-5D80AFCBF0F5}" dt="2025-02-01T15:59:01.322" v="5570" actId="478"/>
          <ac:spMkLst>
            <pc:docMk/>
            <pc:sldMk cId="1237063157" sldId="402"/>
            <ac:spMk id="6" creationId="{81392C9F-E47E-69F6-63DF-9A7D83A6FB0F}"/>
          </ac:spMkLst>
        </pc:spChg>
        <pc:spChg chg="del">
          <ac:chgData name="鈴木 栄之心(suzuki-einoshin.cq3)" userId="59b9bc30-94fb-4888-9603-60f735782ef0" providerId="ADAL" clId="{E986EC9B-F69A-47D2-A5DC-5D80AFCBF0F5}" dt="2025-02-01T15:59:01.322" v="5570" actId="478"/>
          <ac:spMkLst>
            <pc:docMk/>
            <pc:sldMk cId="1237063157" sldId="402"/>
            <ac:spMk id="7" creationId="{58E95CD3-F6E8-4396-C661-963FDF89A0CE}"/>
          </ac:spMkLst>
        </pc:spChg>
        <pc:spChg chg="del">
          <ac:chgData name="鈴木 栄之心(suzuki-einoshin.cq3)" userId="59b9bc30-94fb-4888-9603-60f735782ef0" providerId="ADAL" clId="{E986EC9B-F69A-47D2-A5DC-5D80AFCBF0F5}" dt="2025-02-01T15:59:01.322" v="5570" actId="478"/>
          <ac:spMkLst>
            <pc:docMk/>
            <pc:sldMk cId="1237063157" sldId="402"/>
            <ac:spMk id="9" creationId="{6EACF1AD-0FEB-FA94-D5D5-FA6345335934}"/>
          </ac:spMkLst>
        </pc:spChg>
        <pc:spChg chg="del">
          <ac:chgData name="鈴木 栄之心(suzuki-einoshin.cq3)" userId="59b9bc30-94fb-4888-9603-60f735782ef0" providerId="ADAL" clId="{E986EC9B-F69A-47D2-A5DC-5D80AFCBF0F5}" dt="2025-02-01T16:19:45.392" v="5660" actId="478"/>
          <ac:spMkLst>
            <pc:docMk/>
            <pc:sldMk cId="1237063157" sldId="402"/>
            <ac:spMk id="10" creationId="{53706C8E-8836-94B3-544D-27DD93C6DDF3}"/>
          </ac:spMkLst>
        </pc:spChg>
        <pc:grpChg chg="del">
          <ac:chgData name="鈴木 栄之心(suzuki-einoshin.cq3)" userId="59b9bc30-94fb-4888-9603-60f735782ef0" providerId="ADAL" clId="{E986EC9B-F69A-47D2-A5DC-5D80AFCBF0F5}" dt="2025-02-01T15:59:01.322" v="5570" actId="478"/>
          <ac:grpSpMkLst>
            <pc:docMk/>
            <pc:sldMk cId="1237063157" sldId="402"/>
            <ac:grpSpMk id="17" creationId="{8236DE4E-3B2B-53C0-5396-A5D1B0652622}"/>
          </ac:grpSpMkLst>
        </pc:grpChg>
        <pc:grpChg chg="del">
          <ac:chgData name="鈴木 栄之心(suzuki-einoshin.cq3)" userId="59b9bc30-94fb-4888-9603-60f735782ef0" providerId="ADAL" clId="{E986EC9B-F69A-47D2-A5DC-5D80AFCBF0F5}" dt="2025-02-01T16:19:47.520" v="5661" actId="478"/>
          <ac:grpSpMkLst>
            <pc:docMk/>
            <pc:sldMk cId="1237063157" sldId="402"/>
            <ac:grpSpMk id="43" creationId="{14A729B9-906C-FB26-CDF8-DBCCD6742BBA}"/>
          </ac:grpSpMkLst>
        </pc:grpChg>
      </pc:sldChg>
      <pc:sldChg chg="addSp delSp modSp mod ord">
        <pc:chgData name="鈴木 栄之心(suzuki-einoshin.cq3)" userId="59b9bc30-94fb-4888-9603-60f735782ef0" providerId="ADAL" clId="{E986EC9B-F69A-47D2-A5DC-5D80AFCBF0F5}" dt="2025-02-22T08:55:27.257" v="25691"/>
        <pc:sldMkLst>
          <pc:docMk/>
          <pc:sldMk cId="2970318966" sldId="403"/>
        </pc:sldMkLst>
        <pc:spChg chg="del">
          <ac:chgData name="鈴木 栄之心(suzuki-einoshin.cq3)" userId="59b9bc30-94fb-4888-9603-60f735782ef0" providerId="ADAL" clId="{E986EC9B-F69A-47D2-A5DC-5D80AFCBF0F5}" dt="2025-02-02T11:02:19.170" v="11000" actId="478"/>
          <ac:spMkLst>
            <pc:docMk/>
            <pc:sldMk cId="2970318966" sldId="403"/>
            <ac:spMk id="6" creationId="{843FFECC-43FA-C1F9-D49C-C80E69F3333C}"/>
          </ac:spMkLst>
        </pc:spChg>
        <pc:spChg chg="mod">
          <ac:chgData name="鈴木 栄之心(suzuki-einoshin.cq3)" userId="59b9bc30-94fb-4888-9603-60f735782ef0" providerId="ADAL" clId="{E986EC9B-F69A-47D2-A5DC-5D80AFCBF0F5}" dt="2025-02-21T14:00:57.269" v="24431" actId="14100"/>
          <ac:spMkLst>
            <pc:docMk/>
            <pc:sldMk cId="2970318966" sldId="403"/>
            <ac:spMk id="7" creationId="{A5A41A01-191B-2C82-FAA9-9CEA1526FAF0}"/>
          </ac:spMkLst>
        </pc:spChg>
        <pc:spChg chg="mod">
          <ac:chgData name="鈴木 栄之心(suzuki-einoshin.cq3)" userId="59b9bc30-94fb-4888-9603-60f735782ef0" providerId="ADAL" clId="{E986EC9B-F69A-47D2-A5DC-5D80AFCBF0F5}" dt="2025-02-22T08:53:45.793" v="25684"/>
          <ac:spMkLst>
            <pc:docMk/>
            <pc:sldMk cId="2970318966" sldId="403"/>
            <ac:spMk id="8" creationId="{4179497B-97CF-E941-C85D-8BE292B58CE8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12:14.884" v="11344" actId="478"/>
          <ac:spMkLst>
            <pc:docMk/>
            <pc:sldMk cId="2970318966" sldId="403"/>
            <ac:spMk id="11" creationId="{99321A7C-9CAF-603B-C5E2-2370F93931C1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12:14.884" v="11344" actId="478"/>
          <ac:spMkLst>
            <pc:docMk/>
            <pc:sldMk cId="2970318966" sldId="403"/>
            <ac:spMk id="12" creationId="{4BCB18A6-E0AC-8A5C-C203-CC59A733D889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12:14.884" v="11344" actId="478"/>
          <ac:spMkLst>
            <pc:docMk/>
            <pc:sldMk cId="2970318966" sldId="403"/>
            <ac:spMk id="13" creationId="{3D420EC4-5E49-2133-56EE-959C19A76FE4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12:14.884" v="11344" actId="478"/>
          <ac:spMkLst>
            <pc:docMk/>
            <pc:sldMk cId="2970318966" sldId="403"/>
            <ac:spMk id="14" creationId="{0DE163B5-0500-9EAD-A640-1FB8B3E48768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12:14.884" v="11344" actId="478"/>
          <ac:spMkLst>
            <pc:docMk/>
            <pc:sldMk cId="2970318966" sldId="403"/>
            <ac:spMk id="15" creationId="{F1425A09-1CC0-7595-6216-DD841FA601E1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12:14.884" v="11344" actId="478"/>
          <ac:spMkLst>
            <pc:docMk/>
            <pc:sldMk cId="2970318966" sldId="403"/>
            <ac:spMk id="16" creationId="{90E9F654-E773-A003-CC6A-4A15CCC76E90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12:14.884" v="11344" actId="478"/>
          <ac:spMkLst>
            <pc:docMk/>
            <pc:sldMk cId="2970318966" sldId="403"/>
            <ac:spMk id="17" creationId="{A373C3AD-BC19-0DB9-29FC-152286EE732D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12:14.884" v="11344" actId="478"/>
          <ac:spMkLst>
            <pc:docMk/>
            <pc:sldMk cId="2970318966" sldId="403"/>
            <ac:spMk id="18" creationId="{6B359525-F256-41EA-00E1-AD822C96719D}"/>
          </ac:spMkLst>
        </pc:spChg>
        <pc:spChg chg="add del">
          <ac:chgData name="鈴木 栄之心(suzuki-einoshin.cq3)" userId="59b9bc30-94fb-4888-9603-60f735782ef0" providerId="ADAL" clId="{E986EC9B-F69A-47D2-A5DC-5D80AFCBF0F5}" dt="2025-02-02T11:04:10.897" v="11028" actId="478"/>
          <ac:spMkLst>
            <pc:docMk/>
            <pc:sldMk cId="2970318966" sldId="403"/>
            <ac:spMk id="23" creationId="{3C1BE2BF-1F9B-8EE1-CCAD-9BCF8D5A9F0F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09:46.120" v="11330" actId="478"/>
          <ac:spMkLst>
            <pc:docMk/>
            <pc:sldMk cId="2970318966" sldId="403"/>
            <ac:spMk id="24" creationId="{4E5DB014-D809-6B2F-0BBE-EED151807AA2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09:46.120" v="11330" actId="478"/>
          <ac:spMkLst>
            <pc:docMk/>
            <pc:sldMk cId="2970318966" sldId="403"/>
            <ac:spMk id="25" creationId="{3CCE3C36-FA28-2818-B5CB-1C514D37322F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12:14.884" v="11344" actId="478"/>
          <ac:spMkLst>
            <pc:docMk/>
            <pc:sldMk cId="2970318966" sldId="403"/>
            <ac:spMk id="27" creationId="{B1C21892-0118-FD4C-3866-138BDEC31009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12:14.884" v="11344" actId="478"/>
          <ac:spMkLst>
            <pc:docMk/>
            <pc:sldMk cId="2970318966" sldId="403"/>
            <ac:spMk id="28" creationId="{90B6503D-5FDE-2A9E-9654-6125C33B4ACF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10:08.947" v="11336" actId="478"/>
          <ac:spMkLst>
            <pc:docMk/>
            <pc:sldMk cId="2970318966" sldId="403"/>
            <ac:spMk id="30" creationId="{2DAC0464-AF5C-2CAE-C79F-C5BD2B3FFECC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10:08.947" v="11336" actId="478"/>
          <ac:spMkLst>
            <pc:docMk/>
            <pc:sldMk cId="2970318966" sldId="403"/>
            <ac:spMk id="31" creationId="{7D62B7BE-550E-5E52-4F1D-C72C994BBE06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12:14.884" v="11344" actId="478"/>
          <ac:spMkLst>
            <pc:docMk/>
            <pc:sldMk cId="2970318966" sldId="403"/>
            <ac:spMk id="33" creationId="{4AE826EB-2AFB-A2D7-D681-4E2D8CEEB355}"/>
          </ac:spMkLst>
        </pc:spChg>
        <pc:spChg chg="add del mod">
          <ac:chgData name="鈴木 栄之心(suzuki-einoshin.cq3)" userId="59b9bc30-94fb-4888-9603-60f735782ef0" providerId="ADAL" clId="{E986EC9B-F69A-47D2-A5DC-5D80AFCBF0F5}" dt="2025-02-02T11:12:14.884" v="11344" actId="478"/>
          <ac:spMkLst>
            <pc:docMk/>
            <pc:sldMk cId="2970318966" sldId="403"/>
            <ac:spMk id="34" creationId="{262E23B2-E740-137E-8802-E696A99DB573}"/>
          </ac:spMkLst>
        </pc:spChg>
        <pc:spChg chg="add mod">
          <ac:chgData name="鈴木 栄之心(suzuki-einoshin.cq3)" userId="59b9bc30-94fb-4888-9603-60f735782ef0" providerId="ADAL" clId="{E986EC9B-F69A-47D2-A5DC-5D80AFCBF0F5}" dt="2025-02-20T14:34:00.449" v="23990" actId="1036"/>
          <ac:spMkLst>
            <pc:docMk/>
            <pc:sldMk cId="2970318966" sldId="403"/>
            <ac:spMk id="36" creationId="{3FDCDEDF-7F6D-E43C-0E2D-DFFBA155ECD1}"/>
          </ac:spMkLst>
        </pc:spChg>
        <pc:spChg chg="add mod">
          <ac:chgData name="鈴木 栄之心(suzuki-einoshin.cq3)" userId="59b9bc30-94fb-4888-9603-60f735782ef0" providerId="ADAL" clId="{E986EC9B-F69A-47D2-A5DC-5D80AFCBF0F5}" dt="2025-02-20T14:34:00.449" v="23990" actId="1036"/>
          <ac:spMkLst>
            <pc:docMk/>
            <pc:sldMk cId="2970318966" sldId="403"/>
            <ac:spMk id="37" creationId="{2D5E1A18-3192-146F-33F2-0A378AECD818}"/>
          </ac:spMkLst>
        </pc:spChg>
        <pc:spChg chg="add mod">
          <ac:chgData name="鈴木 栄之心(suzuki-einoshin.cq3)" userId="59b9bc30-94fb-4888-9603-60f735782ef0" providerId="ADAL" clId="{E986EC9B-F69A-47D2-A5DC-5D80AFCBF0F5}" dt="2025-02-20T14:34:00.449" v="23990" actId="1036"/>
          <ac:spMkLst>
            <pc:docMk/>
            <pc:sldMk cId="2970318966" sldId="403"/>
            <ac:spMk id="38" creationId="{5E2F5519-6817-D2B5-3160-219AB4B233A8}"/>
          </ac:spMkLst>
        </pc:spChg>
        <pc:spChg chg="add mod">
          <ac:chgData name="鈴木 栄之心(suzuki-einoshin.cq3)" userId="59b9bc30-94fb-4888-9603-60f735782ef0" providerId="ADAL" clId="{E986EC9B-F69A-47D2-A5DC-5D80AFCBF0F5}" dt="2025-02-20T14:34:00.449" v="23990" actId="1036"/>
          <ac:spMkLst>
            <pc:docMk/>
            <pc:sldMk cId="2970318966" sldId="403"/>
            <ac:spMk id="39" creationId="{30E63DD0-0C51-BE50-EF7B-BA3F4F80662A}"/>
          </ac:spMkLst>
        </pc:spChg>
        <pc:spChg chg="add mod">
          <ac:chgData name="鈴木 栄之心(suzuki-einoshin.cq3)" userId="59b9bc30-94fb-4888-9603-60f735782ef0" providerId="ADAL" clId="{E986EC9B-F69A-47D2-A5DC-5D80AFCBF0F5}" dt="2025-02-20T14:34:00.449" v="23990" actId="1036"/>
          <ac:spMkLst>
            <pc:docMk/>
            <pc:sldMk cId="2970318966" sldId="403"/>
            <ac:spMk id="40" creationId="{3395FE4F-332F-6F34-36A3-C86D8B049578}"/>
          </ac:spMkLst>
        </pc:spChg>
        <pc:spChg chg="add mod">
          <ac:chgData name="鈴木 栄之心(suzuki-einoshin.cq3)" userId="59b9bc30-94fb-4888-9603-60f735782ef0" providerId="ADAL" clId="{E986EC9B-F69A-47D2-A5DC-5D80AFCBF0F5}" dt="2025-02-20T14:34:00.449" v="23990" actId="1036"/>
          <ac:spMkLst>
            <pc:docMk/>
            <pc:sldMk cId="2970318966" sldId="403"/>
            <ac:spMk id="41" creationId="{E53AECF7-1C5A-CC51-7712-6B57A0EE5C5D}"/>
          </ac:spMkLst>
        </pc:spChg>
        <pc:spChg chg="add mod">
          <ac:chgData name="鈴木 栄之心(suzuki-einoshin.cq3)" userId="59b9bc30-94fb-4888-9603-60f735782ef0" providerId="ADAL" clId="{E986EC9B-F69A-47D2-A5DC-5D80AFCBF0F5}" dt="2025-02-20T14:34:00.449" v="23990" actId="1036"/>
          <ac:spMkLst>
            <pc:docMk/>
            <pc:sldMk cId="2970318966" sldId="403"/>
            <ac:spMk id="42" creationId="{F2B039B5-8167-8D5C-F81A-BA7BEDD17ED9}"/>
          </ac:spMkLst>
        </pc:spChg>
        <pc:spChg chg="add mod">
          <ac:chgData name="鈴木 栄之心(suzuki-einoshin.cq3)" userId="59b9bc30-94fb-4888-9603-60f735782ef0" providerId="ADAL" clId="{E986EC9B-F69A-47D2-A5DC-5D80AFCBF0F5}" dt="2025-02-20T14:34:00.449" v="23990" actId="1036"/>
          <ac:spMkLst>
            <pc:docMk/>
            <pc:sldMk cId="2970318966" sldId="403"/>
            <ac:spMk id="43" creationId="{2C2E4E5D-42B1-BAA5-D820-A9EA1FB4CA54}"/>
          </ac:spMkLst>
        </pc:spChg>
        <pc:spChg chg="add mod">
          <ac:chgData name="鈴木 栄之心(suzuki-einoshin.cq3)" userId="59b9bc30-94fb-4888-9603-60f735782ef0" providerId="ADAL" clId="{E986EC9B-F69A-47D2-A5DC-5D80AFCBF0F5}" dt="2025-02-20T14:34:00.449" v="23990" actId="1036"/>
          <ac:spMkLst>
            <pc:docMk/>
            <pc:sldMk cId="2970318966" sldId="403"/>
            <ac:spMk id="48" creationId="{78680430-6BEA-40A6-109F-4C57DEC62E52}"/>
          </ac:spMkLst>
        </pc:spChg>
        <pc:spChg chg="add mod">
          <ac:chgData name="鈴木 栄之心(suzuki-einoshin.cq3)" userId="59b9bc30-94fb-4888-9603-60f735782ef0" providerId="ADAL" clId="{E986EC9B-F69A-47D2-A5DC-5D80AFCBF0F5}" dt="2025-02-20T14:34:00.449" v="23990" actId="1036"/>
          <ac:spMkLst>
            <pc:docMk/>
            <pc:sldMk cId="2970318966" sldId="403"/>
            <ac:spMk id="49" creationId="{77B6B129-0668-7F6A-BCBC-3D0DF828D41E}"/>
          </ac:spMkLst>
        </pc:spChg>
        <pc:spChg chg="add mod">
          <ac:chgData name="鈴木 栄之心(suzuki-einoshin.cq3)" userId="59b9bc30-94fb-4888-9603-60f735782ef0" providerId="ADAL" clId="{E986EC9B-F69A-47D2-A5DC-5D80AFCBF0F5}" dt="2025-02-20T14:34:00.449" v="23990" actId="1036"/>
          <ac:spMkLst>
            <pc:docMk/>
            <pc:sldMk cId="2970318966" sldId="403"/>
            <ac:spMk id="51" creationId="{084E1C70-44D9-72CC-4655-73BF25126C7E}"/>
          </ac:spMkLst>
        </pc:spChg>
        <pc:spChg chg="add mod">
          <ac:chgData name="鈴木 栄之心(suzuki-einoshin.cq3)" userId="59b9bc30-94fb-4888-9603-60f735782ef0" providerId="ADAL" clId="{E986EC9B-F69A-47D2-A5DC-5D80AFCBF0F5}" dt="2025-02-22T08:55:27.257" v="25691"/>
          <ac:spMkLst>
            <pc:docMk/>
            <pc:sldMk cId="2970318966" sldId="403"/>
            <ac:spMk id="52" creationId="{5347C8DD-ABBE-0D6A-A840-3206BFCAC184}"/>
          </ac:spMkLst>
        </pc:spChg>
        <pc:spChg chg="add del mod">
          <ac:chgData name="鈴木 栄之心(suzuki-einoshin.cq3)" userId="59b9bc30-94fb-4888-9603-60f735782ef0" providerId="ADAL" clId="{E986EC9B-F69A-47D2-A5DC-5D80AFCBF0F5}" dt="2025-02-03T06:04:56.657" v="16036" actId="478"/>
          <ac:spMkLst>
            <pc:docMk/>
            <pc:sldMk cId="2970318966" sldId="403"/>
            <ac:spMk id="66" creationId="{A40FDBB8-A1C6-E481-92BD-597665718271}"/>
          </ac:spMkLst>
        </pc:spChg>
        <pc:spChg chg="add del">
          <ac:chgData name="鈴木 栄之心(suzuki-einoshin.cq3)" userId="59b9bc30-94fb-4888-9603-60f735782ef0" providerId="ADAL" clId="{E986EC9B-F69A-47D2-A5DC-5D80AFCBF0F5}" dt="2025-02-03T05:28:13.344" v="15406" actId="22"/>
          <ac:spMkLst>
            <pc:docMk/>
            <pc:sldMk cId="2970318966" sldId="403"/>
            <ac:spMk id="68" creationId="{758DCD15-6BEE-D3C9-2039-2D017035B00A}"/>
          </ac:spMkLst>
        </pc:spChg>
        <pc:spChg chg="add del mod">
          <ac:chgData name="鈴木 栄之心(suzuki-einoshin.cq3)" userId="59b9bc30-94fb-4888-9603-60f735782ef0" providerId="ADAL" clId="{E986EC9B-F69A-47D2-A5DC-5D80AFCBF0F5}" dt="2025-02-03T06:04:56.657" v="16036" actId="478"/>
          <ac:spMkLst>
            <pc:docMk/>
            <pc:sldMk cId="2970318966" sldId="403"/>
            <ac:spMk id="70" creationId="{0B7FDD82-9935-7A97-3CCD-2BA882E1F6F1}"/>
          </ac:spMkLst>
        </pc:spChg>
        <pc:spChg chg="add del">
          <ac:chgData name="鈴木 栄之心(suzuki-einoshin.cq3)" userId="59b9bc30-94fb-4888-9603-60f735782ef0" providerId="ADAL" clId="{E986EC9B-F69A-47D2-A5DC-5D80AFCBF0F5}" dt="2025-02-03T05:29:48.366" v="15410" actId="22"/>
          <ac:spMkLst>
            <pc:docMk/>
            <pc:sldMk cId="2970318966" sldId="403"/>
            <ac:spMk id="72" creationId="{648110F0-2011-9071-8EEA-F06B946B7D35}"/>
          </ac:spMkLst>
        </pc:spChg>
        <pc:spChg chg="add del mod">
          <ac:chgData name="鈴木 栄之心(suzuki-einoshin.cq3)" userId="59b9bc30-94fb-4888-9603-60f735782ef0" providerId="ADAL" clId="{E986EC9B-F69A-47D2-A5DC-5D80AFCBF0F5}" dt="2025-02-03T06:04:56.657" v="16036" actId="478"/>
          <ac:spMkLst>
            <pc:docMk/>
            <pc:sldMk cId="2970318966" sldId="403"/>
            <ac:spMk id="74" creationId="{6C3F7A35-1831-DBB9-1E29-22DFE794B19F}"/>
          </ac:spMkLst>
        </pc:spChg>
        <pc:spChg chg="add del">
          <ac:chgData name="鈴木 栄之心(suzuki-einoshin.cq3)" userId="59b9bc30-94fb-4888-9603-60f735782ef0" providerId="ADAL" clId="{E986EC9B-F69A-47D2-A5DC-5D80AFCBF0F5}" dt="2025-02-03T05:32:42.417" v="15425" actId="22"/>
          <ac:spMkLst>
            <pc:docMk/>
            <pc:sldMk cId="2970318966" sldId="403"/>
            <ac:spMk id="76" creationId="{57710429-22FF-CE7F-A519-FF45933F57A9}"/>
          </ac:spMkLst>
        </pc:spChg>
        <pc:spChg chg="add del mod">
          <ac:chgData name="鈴木 栄之心(suzuki-einoshin.cq3)" userId="59b9bc30-94fb-4888-9603-60f735782ef0" providerId="ADAL" clId="{E986EC9B-F69A-47D2-A5DC-5D80AFCBF0F5}" dt="2025-02-03T05:52:25.899" v="15824" actId="478"/>
          <ac:spMkLst>
            <pc:docMk/>
            <pc:sldMk cId="2970318966" sldId="403"/>
            <ac:spMk id="78" creationId="{0C4949F1-1BF5-FC05-441B-740039028FE5}"/>
          </ac:spMkLst>
        </pc:spChg>
        <pc:picChg chg="del mod">
          <ac:chgData name="鈴木 栄之心(suzuki-einoshin.cq3)" userId="59b9bc30-94fb-4888-9603-60f735782ef0" providerId="ADAL" clId="{E986EC9B-F69A-47D2-A5DC-5D80AFCBF0F5}" dt="2025-02-20T14:23:48.697" v="23889" actId="478"/>
          <ac:picMkLst>
            <pc:docMk/>
            <pc:sldMk cId="2970318966" sldId="403"/>
            <ac:picMk id="9" creationId="{07AF3FAE-9599-7C58-6558-0BEB0B796F21}"/>
          </ac:picMkLst>
        </pc:picChg>
        <pc:picChg chg="del mod">
          <ac:chgData name="鈴木 栄之心(suzuki-einoshin.cq3)" userId="59b9bc30-94fb-4888-9603-60f735782ef0" providerId="ADAL" clId="{E986EC9B-F69A-47D2-A5DC-5D80AFCBF0F5}" dt="2025-02-20T14:23:52.568" v="23891" actId="478"/>
          <ac:picMkLst>
            <pc:docMk/>
            <pc:sldMk cId="2970318966" sldId="403"/>
            <ac:picMk id="10" creationId="{AFF97CE8-E6F9-D40E-36AF-6FD11238E01C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23:38.306" v="23885" actId="478"/>
          <ac:picMkLst>
            <pc:docMk/>
            <pc:sldMk cId="2970318966" sldId="403"/>
            <ac:picMk id="11" creationId="{9A4E3B92-0853-7379-01CB-6B28C11EB895}"/>
          </ac:picMkLst>
        </pc:picChg>
        <pc:picChg chg="add mod">
          <ac:chgData name="鈴木 栄之心(suzuki-einoshin.cq3)" userId="59b9bc30-94fb-4888-9603-60f735782ef0" providerId="ADAL" clId="{E986EC9B-F69A-47D2-A5DC-5D80AFCBF0F5}" dt="2025-02-21T14:00:02.011" v="24426" actId="1035"/>
          <ac:picMkLst>
            <pc:docMk/>
            <pc:sldMk cId="2970318966" sldId="403"/>
            <ac:picMk id="12" creationId="{22DBFC3F-47A5-510A-F95A-0429807175E1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24:05.967" v="23921" actId="478"/>
          <ac:picMkLst>
            <pc:docMk/>
            <pc:sldMk cId="2970318966" sldId="403"/>
            <ac:picMk id="14" creationId="{B40327E9-9879-C988-8504-9E2693C15BCF}"/>
          </ac:picMkLst>
        </pc:picChg>
        <pc:picChg chg="add mod">
          <ac:chgData name="鈴木 栄之心(suzuki-einoshin.cq3)" userId="59b9bc30-94fb-4888-9603-60f735782ef0" providerId="ADAL" clId="{E986EC9B-F69A-47D2-A5DC-5D80AFCBF0F5}" dt="2025-02-21T14:00:02.011" v="24426" actId="1035"/>
          <ac:picMkLst>
            <pc:docMk/>
            <pc:sldMk cId="2970318966" sldId="403"/>
            <ac:picMk id="15" creationId="{9BCB1496-F693-1C4C-669E-E3755D5CD413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0:42.590" v="23938" actId="478"/>
          <ac:picMkLst>
            <pc:docMk/>
            <pc:sldMk cId="2970318966" sldId="403"/>
            <ac:picMk id="16" creationId="{FD98ADAC-1515-8C97-B335-129CBC5C3DEE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1:00.860" v="23943"/>
          <ac:picMkLst>
            <pc:docMk/>
            <pc:sldMk cId="2970318966" sldId="403"/>
            <ac:picMk id="17" creationId="{00607E09-90E0-0AD5-DA4C-40CCE0E419E7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1:13.459" v="23948"/>
          <ac:picMkLst>
            <pc:docMk/>
            <pc:sldMk cId="2970318966" sldId="403"/>
            <ac:picMk id="18" creationId="{BFFB66AE-6762-5774-D62F-C3DE35E1F89F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2:14.884" v="11344" actId="478"/>
          <ac:picMkLst>
            <pc:docMk/>
            <pc:sldMk cId="2970318966" sldId="403"/>
            <ac:picMk id="19" creationId="{1F030837-E56D-2A40-456D-7D3C8DE2CDF5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1:52.286" v="23957"/>
          <ac:picMkLst>
            <pc:docMk/>
            <pc:sldMk cId="2970318966" sldId="403"/>
            <ac:picMk id="19" creationId="{64C4ED7D-0B66-0725-3F3F-7928367DE2B8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2:14.884" v="11344" actId="478"/>
          <ac:picMkLst>
            <pc:docMk/>
            <pc:sldMk cId="2970318966" sldId="403"/>
            <ac:picMk id="20" creationId="{04E3865D-CCFB-3D48-FAAA-FB06C5DB5C51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2:08.970" v="23965" actId="478"/>
          <ac:picMkLst>
            <pc:docMk/>
            <pc:sldMk cId="2970318966" sldId="403"/>
            <ac:picMk id="20" creationId="{7AB31F01-705D-40A2-D95B-399D8CEFF3BB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2:20.973" v="23969"/>
          <ac:picMkLst>
            <pc:docMk/>
            <pc:sldMk cId="2970318966" sldId="403"/>
            <ac:picMk id="21" creationId="{80A17961-611D-B698-2DB3-A1C8AFAA0D00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2:14.884" v="11344" actId="478"/>
          <ac:picMkLst>
            <pc:docMk/>
            <pc:sldMk cId="2970318966" sldId="403"/>
            <ac:picMk id="21" creationId="{F52D547A-869E-4DEE-C6A7-48564A436F51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7:29.782" v="24025" actId="478"/>
          <ac:picMkLst>
            <pc:docMk/>
            <pc:sldMk cId="2970318966" sldId="403"/>
            <ac:picMk id="22" creationId="{8F22B009-C74D-4250-06A6-7CCA04F2EEEF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2:14.884" v="11344" actId="478"/>
          <ac:picMkLst>
            <pc:docMk/>
            <pc:sldMk cId="2970318966" sldId="403"/>
            <ac:picMk id="22" creationId="{A6B74E0D-9FCD-8FE8-60C7-CCFC6546D4AC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2:25.917" v="23973" actId="478"/>
          <ac:picMkLst>
            <pc:docMk/>
            <pc:sldMk cId="2970318966" sldId="403"/>
            <ac:picMk id="23" creationId="{07C68916-C441-7035-F038-B9E6A8CF307A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2:50.834" v="23978"/>
          <ac:picMkLst>
            <pc:docMk/>
            <pc:sldMk cId="2970318966" sldId="403"/>
            <ac:picMk id="24" creationId="{2A41A6F5-883A-6B16-9747-522638949E87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7:50.066" v="24031" actId="1038"/>
          <ac:picMkLst>
            <pc:docMk/>
            <pc:sldMk cId="2970318966" sldId="403"/>
            <ac:picMk id="25" creationId="{B48DDD81-D4B1-5F62-7E2B-70218777401C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09:46.120" v="11330" actId="478"/>
          <ac:picMkLst>
            <pc:docMk/>
            <pc:sldMk cId="2970318966" sldId="403"/>
            <ac:picMk id="26" creationId="{88455589-BFB7-0BE5-5E5B-D650F8542DF4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7:18.590" v="24020" actId="478"/>
          <ac:picMkLst>
            <pc:docMk/>
            <pc:sldMk cId="2970318966" sldId="403"/>
            <ac:picMk id="26" creationId="{B9B6932D-704D-B989-A311-ABAC8BE1FB9F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7:27.717" v="24024"/>
          <ac:picMkLst>
            <pc:docMk/>
            <pc:sldMk cId="2970318966" sldId="403"/>
            <ac:picMk id="27" creationId="{6A7A3E35-F373-1422-0D69-55A51A6D5EBF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7:42.684" v="24030" actId="1038"/>
          <ac:picMkLst>
            <pc:docMk/>
            <pc:sldMk cId="2970318966" sldId="403"/>
            <ac:picMk id="28" creationId="{780DCBFD-3AA2-BB22-F137-9D5317A170DC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2:14.884" v="11344" actId="478"/>
          <ac:picMkLst>
            <pc:docMk/>
            <pc:sldMk cId="2970318966" sldId="403"/>
            <ac:picMk id="29" creationId="{FB4CED30-4C75-A377-4F89-EB5D1E7BA729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0:08.947" v="11336" actId="478"/>
          <ac:picMkLst>
            <pc:docMk/>
            <pc:sldMk cId="2970318966" sldId="403"/>
            <ac:picMk id="32" creationId="{BFDDD26C-EAA5-2CF5-9260-65999B82D8E5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2:14.884" v="11344" actId="478"/>
          <ac:picMkLst>
            <pc:docMk/>
            <pc:sldMk cId="2970318966" sldId="403"/>
            <ac:picMk id="35" creationId="{A7B370C7-08E6-F0EA-A234-66F87A79692F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2:45.293" v="11354" actId="478"/>
          <ac:picMkLst>
            <pc:docMk/>
            <pc:sldMk cId="2970318966" sldId="403"/>
            <ac:picMk id="44" creationId="{71E3FE3C-3504-73F9-3F17-1712554F1C74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2:52.300" v="11359" actId="478"/>
          <ac:picMkLst>
            <pc:docMk/>
            <pc:sldMk cId="2970318966" sldId="403"/>
            <ac:picMk id="45" creationId="{F1924F98-0BC9-C4A1-8E95-74F30FB65E9C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3:17.648" v="11374" actId="478"/>
          <ac:picMkLst>
            <pc:docMk/>
            <pc:sldMk cId="2970318966" sldId="403"/>
            <ac:picMk id="46" creationId="{7C8F24D6-5727-00AD-6068-B1826C282D15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3:27.161" v="11379" actId="478"/>
          <ac:picMkLst>
            <pc:docMk/>
            <pc:sldMk cId="2970318966" sldId="403"/>
            <ac:picMk id="47" creationId="{198C82D0-3793-B173-F983-6E84803C57C3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3:02.096" v="11364" actId="478"/>
          <ac:picMkLst>
            <pc:docMk/>
            <pc:sldMk cId="2970318966" sldId="403"/>
            <ac:picMk id="50" creationId="{8BE24771-879A-BAEA-7261-16644AE79ABB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3:43.795" v="11384" actId="478"/>
          <ac:picMkLst>
            <pc:docMk/>
            <pc:sldMk cId="2970318966" sldId="403"/>
            <ac:picMk id="53" creationId="{46048E6B-AF17-C759-3165-EFD482FE50A9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2:44.443" v="11353" actId="478"/>
          <ac:picMkLst>
            <pc:docMk/>
            <pc:sldMk cId="2970318966" sldId="403"/>
            <ac:picMk id="54" creationId="{51AC5969-8A32-CF16-2C96-9FA1A6DDAA16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1:00.412" v="23942" actId="478"/>
          <ac:picMkLst>
            <pc:docMk/>
            <pc:sldMk cId="2970318966" sldId="403"/>
            <ac:picMk id="55" creationId="{E5082297-748A-4D6E-A886-C5EE6A59E634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2:51.526" v="11358" actId="478"/>
          <ac:picMkLst>
            <pc:docMk/>
            <pc:sldMk cId="2970318966" sldId="403"/>
            <ac:picMk id="56" creationId="{33722AC5-8BDB-38D2-5E01-94D011228425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1:13.236" v="23947" actId="478"/>
          <ac:picMkLst>
            <pc:docMk/>
            <pc:sldMk cId="2970318966" sldId="403"/>
            <ac:picMk id="57" creationId="{0948EC7B-4C0F-0916-94FE-D9FEC8E40EA9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3:01.281" v="11363" actId="478"/>
          <ac:picMkLst>
            <pc:docMk/>
            <pc:sldMk cId="2970318966" sldId="403"/>
            <ac:picMk id="58" creationId="{5EC6D808-CE77-0B56-54E1-31F4B4BA8632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1:52.019" v="23956" actId="478"/>
          <ac:picMkLst>
            <pc:docMk/>
            <pc:sldMk cId="2970318966" sldId="403"/>
            <ac:picMk id="59" creationId="{1E31B002-2BD8-18CA-904B-4BD6A0A3E2ED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3:16.805" v="11373" actId="478"/>
          <ac:picMkLst>
            <pc:docMk/>
            <pc:sldMk cId="2970318966" sldId="403"/>
            <ac:picMk id="60" creationId="{2C4E3744-0F7F-C005-C4FB-8773AE75CBB9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2:23.814" v="23970" actId="478"/>
          <ac:picMkLst>
            <pc:docMk/>
            <pc:sldMk cId="2970318966" sldId="403"/>
            <ac:picMk id="61" creationId="{91F0FA69-A2ED-D389-8E1B-440705215452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3:26.223" v="11378" actId="478"/>
          <ac:picMkLst>
            <pc:docMk/>
            <pc:sldMk cId="2970318966" sldId="403"/>
            <ac:picMk id="62" creationId="{11DD8663-86EC-C586-3757-60BF43C76F4A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2:52.116" v="23979" actId="478"/>
          <ac:picMkLst>
            <pc:docMk/>
            <pc:sldMk cId="2970318966" sldId="403"/>
            <ac:picMk id="63" creationId="{36BDD8B8-D3B6-CEE4-9675-C3F97B4E726B}"/>
          </ac:picMkLst>
        </pc:picChg>
        <pc:picChg chg="add del mod">
          <ac:chgData name="鈴木 栄之心(suzuki-einoshin.cq3)" userId="59b9bc30-94fb-4888-9603-60f735782ef0" providerId="ADAL" clId="{E986EC9B-F69A-47D2-A5DC-5D80AFCBF0F5}" dt="2025-02-02T11:13:42.975" v="11383" actId="478"/>
          <ac:picMkLst>
            <pc:docMk/>
            <pc:sldMk cId="2970318966" sldId="403"/>
            <ac:picMk id="64" creationId="{2E986EEE-4CA5-EE97-5706-86487E5AD163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3:08.142" v="23984" actId="478"/>
          <ac:picMkLst>
            <pc:docMk/>
            <pc:sldMk cId="2970318966" sldId="403"/>
            <ac:picMk id="65" creationId="{3B64558A-9CE3-F470-CBD6-FCB7AD8B67F7}"/>
          </ac:picMkLst>
        </pc:picChg>
      </pc:sldChg>
      <pc:sldChg chg="addSp delSp modSp new mod ord modShow">
        <pc:chgData name="鈴木 栄之心(suzuki-einoshin.cq3)" userId="59b9bc30-94fb-4888-9603-60f735782ef0" providerId="ADAL" clId="{E986EC9B-F69A-47D2-A5DC-5D80AFCBF0F5}" dt="2025-02-03T12:20:03.855" v="18934" actId="729"/>
        <pc:sldMkLst>
          <pc:docMk/>
          <pc:sldMk cId="199193752" sldId="404"/>
        </pc:sldMkLst>
        <pc:spChg chg="add mod">
          <ac:chgData name="鈴木 栄之心(suzuki-einoshin.cq3)" userId="59b9bc30-94fb-4888-9603-60f735782ef0" providerId="ADAL" clId="{E986EC9B-F69A-47D2-A5DC-5D80AFCBF0F5}" dt="2025-02-03T10:21:54.365" v="17882" actId="1076"/>
          <ac:spMkLst>
            <pc:docMk/>
            <pc:sldMk cId="199193752" sldId="404"/>
            <ac:spMk id="2" creationId="{3D2681CE-0C61-5BC5-2E7D-DBA2C95F4A00}"/>
          </ac:spMkLst>
        </pc:spChg>
        <pc:spChg chg="add del mod">
          <ac:chgData name="鈴木 栄之心(suzuki-einoshin.cq3)" userId="59b9bc30-94fb-4888-9603-60f735782ef0" providerId="ADAL" clId="{E986EC9B-F69A-47D2-A5DC-5D80AFCBF0F5}" dt="2025-01-31T11:46:18.177" v="1092" actId="478"/>
          <ac:spMkLst>
            <pc:docMk/>
            <pc:sldMk cId="199193752" sldId="404"/>
            <ac:spMk id="2" creationId="{AC5D9408-3979-E809-1F4D-B19F2D2BA865}"/>
          </ac:spMkLst>
        </pc:spChg>
        <pc:spChg chg="add del mod">
          <ac:chgData name="鈴木 栄之心(suzuki-einoshin.cq3)" userId="59b9bc30-94fb-4888-9603-60f735782ef0" providerId="ADAL" clId="{E986EC9B-F69A-47D2-A5DC-5D80AFCBF0F5}" dt="2025-01-31T11:46:18.177" v="1092" actId="478"/>
          <ac:spMkLst>
            <pc:docMk/>
            <pc:sldMk cId="199193752" sldId="404"/>
            <ac:spMk id="3" creationId="{8530CAFC-59E1-906D-0241-F162819D13C5}"/>
          </ac:spMkLst>
        </pc:spChg>
        <pc:spChg chg="add del mod">
          <ac:chgData name="鈴木 栄之心(suzuki-einoshin.cq3)" userId="59b9bc30-94fb-4888-9603-60f735782ef0" providerId="ADAL" clId="{E986EC9B-F69A-47D2-A5DC-5D80AFCBF0F5}" dt="2025-01-31T11:46:18.177" v="1092" actId="478"/>
          <ac:spMkLst>
            <pc:docMk/>
            <pc:sldMk cId="199193752" sldId="404"/>
            <ac:spMk id="4" creationId="{A679B73D-513E-3056-482D-C7EE9965F410}"/>
          </ac:spMkLst>
        </pc:spChg>
        <pc:spChg chg="add del mod">
          <ac:chgData name="鈴木 栄之心(suzuki-einoshin.cq3)" userId="59b9bc30-94fb-4888-9603-60f735782ef0" providerId="ADAL" clId="{E986EC9B-F69A-47D2-A5DC-5D80AFCBF0F5}" dt="2025-01-31T11:46:18.177" v="1092" actId="478"/>
          <ac:spMkLst>
            <pc:docMk/>
            <pc:sldMk cId="199193752" sldId="404"/>
            <ac:spMk id="5" creationId="{7CA3AEB8-9624-9A83-C5B0-7C4D62EE51D7}"/>
          </ac:spMkLst>
        </pc:spChg>
        <pc:spChg chg="add del mod">
          <ac:chgData name="鈴木 栄之心(suzuki-einoshin.cq3)" userId="59b9bc30-94fb-4888-9603-60f735782ef0" providerId="ADAL" clId="{E986EC9B-F69A-47D2-A5DC-5D80AFCBF0F5}" dt="2025-01-31T11:46:27.955" v="1094" actId="478"/>
          <ac:spMkLst>
            <pc:docMk/>
            <pc:sldMk cId="199193752" sldId="404"/>
            <ac:spMk id="6" creationId="{C2904446-C265-E0F3-9640-4C04727BBDCB}"/>
          </ac:spMkLst>
        </pc:spChg>
        <pc:spChg chg="add del mod">
          <ac:chgData name="鈴木 栄之心(suzuki-einoshin.cq3)" userId="59b9bc30-94fb-4888-9603-60f735782ef0" providerId="ADAL" clId="{E986EC9B-F69A-47D2-A5DC-5D80AFCBF0F5}" dt="2025-01-31T11:46:32.882" v="1096" actId="478"/>
          <ac:spMkLst>
            <pc:docMk/>
            <pc:sldMk cId="199193752" sldId="404"/>
            <ac:spMk id="7" creationId="{45AC6EAE-4A86-8B8E-EAC0-C72FEE6595D0}"/>
          </ac:spMkLst>
        </pc:spChg>
        <pc:spChg chg="add del mod">
          <ac:chgData name="鈴木 栄之心(suzuki-einoshin.cq3)" userId="59b9bc30-94fb-4888-9603-60f735782ef0" providerId="ADAL" clId="{E986EC9B-F69A-47D2-A5DC-5D80AFCBF0F5}" dt="2025-01-31T13:26:41.062" v="2014" actId="478"/>
          <ac:spMkLst>
            <pc:docMk/>
            <pc:sldMk cId="199193752" sldId="404"/>
            <ac:spMk id="8" creationId="{039D4C48-FB74-E15D-1675-979AEAE450E7}"/>
          </ac:spMkLst>
        </pc:spChg>
        <pc:spChg chg="add del mod">
          <ac:chgData name="鈴木 栄之心(suzuki-einoshin.cq3)" userId="59b9bc30-94fb-4888-9603-60f735782ef0" providerId="ADAL" clId="{E986EC9B-F69A-47D2-A5DC-5D80AFCBF0F5}" dt="2025-01-31T14:34:15.721" v="3837"/>
          <ac:spMkLst>
            <pc:docMk/>
            <pc:sldMk cId="199193752" sldId="404"/>
            <ac:spMk id="9" creationId="{8DFA381D-6F4C-4C2F-FF85-7E984B54F008}"/>
          </ac:spMkLst>
        </pc:spChg>
        <pc:spChg chg="add del">
          <ac:chgData name="鈴木 栄之心(suzuki-einoshin.cq3)" userId="59b9bc30-94fb-4888-9603-60f735782ef0" providerId="ADAL" clId="{E986EC9B-F69A-47D2-A5DC-5D80AFCBF0F5}" dt="2025-01-31T10:53:30.258" v="779" actId="22"/>
          <ac:spMkLst>
            <pc:docMk/>
            <pc:sldMk cId="199193752" sldId="404"/>
            <ac:spMk id="11" creationId="{C26E03C3-F3C0-7704-BFE4-A22BC2D4F7A2}"/>
          </ac:spMkLst>
        </pc:spChg>
        <pc:spChg chg="add del mod">
          <ac:chgData name="鈴木 栄之心(suzuki-einoshin.cq3)" userId="59b9bc30-94fb-4888-9603-60f735782ef0" providerId="ADAL" clId="{E986EC9B-F69A-47D2-A5DC-5D80AFCBF0F5}" dt="2025-01-31T11:48:41.158" v="1176"/>
          <ac:spMkLst>
            <pc:docMk/>
            <pc:sldMk cId="199193752" sldId="404"/>
            <ac:spMk id="13" creationId="{5CF59DC9-0B53-3590-0947-B50144B7B6E5}"/>
          </ac:spMkLst>
        </pc:spChg>
        <pc:spChg chg="add del">
          <ac:chgData name="鈴木 栄之心(suzuki-einoshin.cq3)" userId="59b9bc30-94fb-4888-9603-60f735782ef0" providerId="ADAL" clId="{E986EC9B-F69A-47D2-A5DC-5D80AFCBF0F5}" dt="2025-01-31T10:55:41.718" v="784" actId="22"/>
          <ac:spMkLst>
            <pc:docMk/>
            <pc:sldMk cId="199193752" sldId="404"/>
            <ac:spMk id="15" creationId="{97403C03-7F75-48ED-83DC-4572B13A1D8E}"/>
          </ac:spMkLst>
        </pc:spChg>
        <pc:spChg chg="add mod">
          <ac:chgData name="鈴木 栄之心(suzuki-einoshin.cq3)" userId="59b9bc30-94fb-4888-9603-60f735782ef0" providerId="ADAL" clId="{E986EC9B-F69A-47D2-A5DC-5D80AFCBF0F5}" dt="2025-01-31T10:55:46.321" v="786" actId="1076"/>
          <ac:spMkLst>
            <pc:docMk/>
            <pc:sldMk cId="199193752" sldId="404"/>
            <ac:spMk id="17" creationId="{8F04FF5E-244D-4240-2C89-FD9FCF3931F6}"/>
          </ac:spMkLst>
        </pc:spChg>
        <pc:spChg chg="add del">
          <ac:chgData name="鈴木 栄之心(suzuki-einoshin.cq3)" userId="59b9bc30-94fb-4888-9603-60f735782ef0" providerId="ADAL" clId="{E986EC9B-F69A-47D2-A5DC-5D80AFCBF0F5}" dt="2025-01-31T11:04:15.850" v="788" actId="22"/>
          <ac:spMkLst>
            <pc:docMk/>
            <pc:sldMk cId="199193752" sldId="404"/>
            <ac:spMk id="19" creationId="{B21CB801-DD9A-0790-D443-49E1827740F5}"/>
          </ac:spMkLst>
        </pc:spChg>
        <pc:spChg chg="add mod">
          <ac:chgData name="鈴木 栄之心(suzuki-einoshin.cq3)" userId="59b9bc30-94fb-4888-9603-60f735782ef0" providerId="ADAL" clId="{E986EC9B-F69A-47D2-A5DC-5D80AFCBF0F5}" dt="2025-01-31T11:11:10.859" v="850" actId="1036"/>
          <ac:spMkLst>
            <pc:docMk/>
            <pc:sldMk cId="199193752" sldId="404"/>
            <ac:spMk id="21" creationId="{8C198382-28A7-CF94-0CB4-E846ED0F1814}"/>
          </ac:spMkLst>
        </pc:spChg>
        <pc:spChg chg="add del">
          <ac:chgData name="鈴木 栄之心(suzuki-einoshin.cq3)" userId="59b9bc30-94fb-4888-9603-60f735782ef0" providerId="ADAL" clId="{E986EC9B-F69A-47D2-A5DC-5D80AFCBF0F5}" dt="2025-01-31T11:05:31.204" v="792" actId="22"/>
          <ac:spMkLst>
            <pc:docMk/>
            <pc:sldMk cId="199193752" sldId="404"/>
            <ac:spMk id="23" creationId="{50E12BCD-8EA8-06A6-FFE8-C692664FB784}"/>
          </ac:spMkLst>
        </pc:spChg>
        <pc:spChg chg="add mod">
          <ac:chgData name="鈴木 栄之心(suzuki-einoshin.cq3)" userId="59b9bc30-94fb-4888-9603-60f735782ef0" providerId="ADAL" clId="{E986EC9B-F69A-47D2-A5DC-5D80AFCBF0F5}" dt="2025-01-31T11:22:39.071" v="1064" actId="1076"/>
          <ac:spMkLst>
            <pc:docMk/>
            <pc:sldMk cId="199193752" sldId="404"/>
            <ac:spMk id="25" creationId="{65C74EC6-060D-4C0C-E99D-5A00B9C2FFF1}"/>
          </ac:spMkLst>
        </pc:spChg>
        <pc:spChg chg="add mod">
          <ac:chgData name="鈴木 栄之心(suzuki-einoshin.cq3)" userId="59b9bc30-94fb-4888-9603-60f735782ef0" providerId="ADAL" clId="{E986EC9B-F69A-47D2-A5DC-5D80AFCBF0F5}" dt="2025-01-31T13:49:33.942" v="2168" actId="1076"/>
          <ac:spMkLst>
            <pc:docMk/>
            <pc:sldMk cId="199193752" sldId="404"/>
            <ac:spMk id="26" creationId="{BDA0F556-14E2-4EEF-5DB8-552FFFADC5AF}"/>
          </ac:spMkLst>
        </pc:spChg>
        <pc:spChg chg="add del">
          <ac:chgData name="鈴木 栄之心(suzuki-einoshin.cq3)" userId="59b9bc30-94fb-4888-9603-60f735782ef0" providerId="ADAL" clId="{E986EC9B-F69A-47D2-A5DC-5D80AFCBF0F5}" dt="2025-01-31T11:09:14.571" v="822" actId="22"/>
          <ac:spMkLst>
            <pc:docMk/>
            <pc:sldMk cId="199193752" sldId="404"/>
            <ac:spMk id="28" creationId="{BF2C142E-FF7B-C4C0-74EB-6858A07EE517}"/>
          </ac:spMkLst>
        </pc:spChg>
        <pc:spChg chg="add mod">
          <ac:chgData name="鈴木 栄之心(suzuki-einoshin.cq3)" userId="59b9bc30-94fb-4888-9603-60f735782ef0" providerId="ADAL" clId="{E986EC9B-F69A-47D2-A5DC-5D80AFCBF0F5}" dt="2025-01-31T11:14:19.921" v="923" actId="1076"/>
          <ac:spMkLst>
            <pc:docMk/>
            <pc:sldMk cId="199193752" sldId="404"/>
            <ac:spMk id="30" creationId="{A5A85B5E-FBE7-740F-4836-DA17F16FE3DD}"/>
          </ac:spMkLst>
        </pc:spChg>
        <pc:spChg chg="add del mod">
          <ac:chgData name="鈴木 栄之心(suzuki-einoshin.cq3)" userId="59b9bc30-94fb-4888-9603-60f735782ef0" providerId="ADAL" clId="{E986EC9B-F69A-47D2-A5DC-5D80AFCBF0F5}" dt="2025-01-31T11:47:06.476" v="1118"/>
          <ac:spMkLst>
            <pc:docMk/>
            <pc:sldMk cId="199193752" sldId="404"/>
            <ac:spMk id="31" creationId="{D8CF4D6F-CEB4-7D3C-7F07-5589597961BE}"/>
          </ac:spMkLst>
        </pc:spChg>
        <pc:spChg chg="add mod">
          <ac:chgData name="鈴木 栄之心(suzuki-einoshin.cq3)" userId="59b9bc30-94fb-4888-9603-60f735782ef0" providerId="ADAL" clId="{E986EC9B-F69A-47D2-A5DC-5D80AFCBF0F5}" dt="2025-01-31T11:15:34.494" v="963" actId="14100"/>
          <ac:spMkLst>
            <pc:docMk/>
            <pc:sldMk cId="199193752" sldId="404"/>
            <ac:spMk id="32" creationId="{56D69A37-B6C6-2263-BDA9-96FA50885173}"/>
          </ac:spMkLst>
        </pc:spChg>
        <pc:spChg chg="add mod">
          <ac:chgData name="鈴木 栄之心(suzuki-einoshin.cq3)" userId="59b9bc30-94fb-4888-9603-60f735782ef0" providerId="ADAL" clId="{E986EC9B-F69A-47D2-A5DC-5D80AFCBF0F5}" dt="2025-01-31T11:15:41.287" v="983" actId="14100"/>
          <ac:spMkLst>
            <pc:docMk/>
            <pc:sldMk cId="199193752" sldId="404"/>
            <ac:spMk id="33" creationId="{F02350C5-B6AC-8322-7C13-6A2C861880E6}"/>
          </ac:spMkLst>
        </pc:spChg>
        <pc:spChg chg="add del mod">
          <ac:chgData name="鈴木 栄之心(suzuki-einoshin.cq3)" userId="59b9bc30-94fb-4888-9603-60f735782ef0" providerId="ADAL" clId="{E986EC9B-F69A-47D2-A5DC-5D80AFCBF0F5}" dt="2025-01-31T13:53:00.906" v="2177" actId="478"/>
          <ac:spMkLst>
            <pc:docMk/>
            <pc:sldMk cId="199193752" sldId="404"/>
            <ac:spMk id="34" creationId="{B642E855-979D-9A2F-A950-5F2830F6C048}"/>
          </ac:spMkLst>
        </pc:spChg>
        <pc:spChg chg="add mod">
          <ac:chgData name="鈴木 栄之心(suzuki-einoshin.cq3)" userId="59b9bc30-94fb-4888-9603-60f735782ef0" providerId="ADAL" clId="{E986EC9B-F69A-47D2-A5DC-5D80AFCBF0F5}" dt="2025-01-31T13:49:21.367" v="2165" actId="1035"/>
          <ac:spMkLst>
            <pc:docMk/>
            <pc:sldMk cId="199193752" sldId="404"/>
            <ac:spMk id="35" creationId="{02940526-2FDD-EF52-A216-DDBB0884E0DF}"/>
          </ac:spMkLst>
        </pc:spChg>
        <pc:spChg chg="add del mod">
          <ac:chgData name="鈴木 栄之心(suzuki-einoshin.cq3)" userId="59b9bc30-94fb-4888-9603-60f735782ef0" providerId="ADAL" clId="{E986EC9B-F69A-47D2-A5DC-5D80AFCBF0F5}" dt="2025-01-31T14:06:27.388" v="2537" actId="478"/>
          <ac:spMkLst>
            <pc:docMk/>
            <pc:sldMk cId="199193752" sldId="404"/>
            <ac:spMk id="36" creationId="{687E22F8-E3DD-9668-B273-61190EFD8227}"/>
          </ac:spMkLst>
        </pc:spChg>
        <pc:spChg chg="add mod">
          <ac:chgData name="鈴木 栄之心(suzuki-einoshin.cq3)" userId="59b9bc30-94fb-4888-9603-60f735782ef0" providerId="ADAL" clId="{E986EC9B-F69A-47D2-A5DC-5D80AFCBF0F5}" dt="2025-01-31T14:43:07.229" v="4168" actId="1076"/>
          <ac:spMkLst>
            <pc:docMk/>
            <pc:sldMk cId="199193752" sldId="404"/>
            <ac:spMk id="37" creationId="{F43E19C7-264E-1627-11AD-27E9DCA4AA2E}"/>
          </ac:spMkLst>
        </pc:spChg>
        <pc:spChg chg="add mod">
          <ac:chgData name="鈴木 栄之心(suzuki-einoshin.cq3)" userId="59b9bc30-94fb-4888-9603-60f735782ef0" providerId="ADAL" clId="{E986EC9B-F69A-47D2-A5DC-5D80AFCBF0F5}" dt="2025-01-31T14:43:58.401" v="4210" actId="1076"/>
          <ac:spMkLst>
            <pc:docMk/>
            <pc:sldMk cId="199193752" sldId="404"/>
            <ac:spMk id="38" creationId="{740AA2F3-6296-03C0-456D-F654D547EBD4}"/>
          </ac:spMkLst>
        </pc:spChg>
      </pc:sldChg>
      <pc:sldChg chg="addSp delSp modSp new mod">
        <pc:chgData name="鈴木 栄之心(suzuki-einoshin.cq3)" userId="59b9bc30-94fb-4888-9603-60f735782ef0" providerId="ADAL" clId="{E986EC9B-F69A-47D2-A5DC-5D80AFCBF0F5}" dt="2025-02-20T13:55:05.069" v="23279" actId="20577"/>
        <pc:sldMkLst>
          <pc:docMk/>
          <pc:sldMk cId="3194777126" sldId="405"/>
        </pc:sldMkLst>
        <pc:spChg chg="add mod">
          <ac:chgData name="鈴木 栄之心(suzuki-einoshin.cq3)" userId="59b9bc30-94fb-4888-9603-60f735782ef0" providerId="ADAL" clId="{E986EC9B-F69A-47D2-A5DC-5D80AFCBF0F5}" dt="2025-01-31T11:46:22.988" v="1093"/>
          <ac:spMkLst>
            <pc:docMk/>
            <pc:sldMk cId="3194777126" sldId="405"/>
            <ac:spMk id="2" creationId="{20FE96D9-5266-EDF4-7792-8349B1D6DE0D}"/>
          </ac:spMkLst>
        </pc:spChg>
        <pc:spChg chg="add mod">
          <ac:chgData name="鈴木 栄之心(suzuki-einoshin.cq3)" userId="59b9bc30-94fb-4888-9603-60f735782ef0" providerId="ADAL" clId="{E986EC9B-F69A-47D2-A5DC-5D80AFCBF0F5}" dt="2025-01-31T11:46:22.988" v="1093"/>
          <ac:spMkLst>
            <pc:docMk/>
            <pc:sldMk cId="3194777126" sldId="405"/>
            <ac:spMk id="3" creationId="{CF4A586F-9A65-FF0A-2107-EF14A9CC4A96}"/>
          </ac:spMkLst>
        </pc:spChg>
        <pc:spChg chg="add mod">
          <ac:chgData name="鈴木 栄之心(suzuki-einoshin.cq3)" userId="59b9bc30-94fb-4888-9603-60f735782ef0" providerId="ADAL" clId="{E986EC9B-F69A-47D2-A5DC-5D80AFCBF0F5}" dt="2025-01-31T11:46:22.988" v="1093"/>
          <ac:spMkLst>
            <pc:docMk/>
            <pc:sldMk cId="3194777126" sldId="405"/>
            <ac:spMk id="4" creationId="{FF27A82A-FF47-0ACD-80F3-6D42052C35CC}"/>
          </ac:spMkLst>
        </pc:spChg>
        <pc:spChg chg="add mod">
          <ac:chgData name="鈴木 栄之心(suzuki-einoshin.cq3)" userId="59b9bc30-94fb-4888-9603-60f735782ef0" providerId="ADAL" clId="{E986EC9B-F69A-47D2-A5DC-5D80AFCBF0F5}" dt="2025-01-31T11:46:22.988" v="1093"/>
          <ac:spMkLst>
            <pc:docMk/>
            <pc:sldMk cId="3194777126" sldId="405"/>
            <ac:spMk id="5" creationId="{0FABF88A-EF54-4986-C70F-E30CB9AF2AF6}"/>
          </ac:spMkLst>
        </pc:spChg>
        <pc:spChg chg="add mod">
          <ac:chgData name="鈴木 栄之心(suzuki-einoshin.cq3)" userId="59b9bc30-94fb-4888-9603-60f735782ef0" providerId="ADAL" clId="{E986EC9B-F69A-47D2-A5DC-5D80AFCBF0F5}" dt="2025-02-03T12:16:49.299" v="18892" actId="1036"/>
          <ac:spMkLst>
            <pc:docMk/>
            <pc:sldMk cId="3194777126" sldId="405"/>
            <ac:spMk id="6" creationId="{0FBAB84E-5162-548C-4E4E-73C4B2F62434}"/>
          </ac:spMkLst>
        </pc:spChg>
        <pc:spChg chg="add del mod">
          <ac:chgData name="鈴木 栄之心(suzuki-einoshin.cq3)" userId="59b9bc30-94fb-4888-9603-60f735782ef0" providerId="ADAL" clId="{E986EC9B-F69A-47D2-A5DC-5D80AFCBF0F5}" dt="2025-01-31T13:31:09.633" v="2017" actId="478"/>
          <ac:spMkLst>
            <pc:docMk/>
            <pc:sldMk cId="3194777126" sldId="405"/>
            <ac:spMk id="7" creationId="{66AC0027-0556-9C08-D1E6-508D43A2BF28}"/>
          </ac:spMkLst>
        </pc:spChg>
        <pc:spChg chg="add mod">
          <ac:chgData name="鈴木 栄之心(suzuki-einoshin.cq3)" userId="59b9bc30-94fb-4888-9603-60f735782ef0" providerId="ADAL" clId="{E986EC9B-F69A-47D2-A5DC-5D80AFCBF0F5}" dt="2025-02-16T04:00:55.913" v="22380" actId="1037"/>
          <ac:spMkLst>
            <pc:docMk/>
            <pc:sldMk cId="3194777126" sldId="405"/>
            <ac:spMk id="7" creationId="{DB133062-4C99-8A8C-0417-B6F5F4958247}"/>
          </ac:spMkLst>
        </pc:spChg>
        <pc:spChg chg="add del mod">
          <ac:chgData name="鈴木 栄之心(suzuki-einoshin.cq3)" userId="59b9bc30-94fb-4888-9603-60f735782ef0" providerId="ADAL" clId="{E986EC9B-F69A-47D2-A5DC-5D80AFCBF0F5}" dt="2025-02-16T04:15:25.022" v="22566" actId="478"/>
          <ac:spMkLst>
            <pc:docMk/>
            <pc:sldMk cId="3194777126" sldId="405"/>
            <ac:spMk id="8" creationId="{1C09D0F7-0446-FD92-8E06-D512E1926DCB}"/>
          </ac:spMkLst>
        </pc:spChg>
        <pc:spChg chg="add del mod">
          <ac:chgData name="鈴木 栄之心(suzuki-einoshin.cq3)" userId="59b9bc30-94fb-4888-9603-60f735782ef0" providerId="ADAL" clId="{E986EC9B-F69A-47D2-A5DC-5D80AFCBF0F5}" dt="2025-01-31T13:49:18.597" v="2152" actId="478"/>
          <ac:spMkLst>
            <pc:docMk/>
            <pc:sldMk cId="3194777126" sldId="405"/>
            <ac:spMk id="8" creationId="{9DDB885D-2DFC-B9A2-F0FD-A05FA6AC2B1A}"/>
          </ac:spMkLst>
        </pc:spChg>
        <pc:spChg chg="add del">
          <ac:chgData name="鈴木 栄之心(suzuki-einoshin.cq3)" userId="59b9bc30-94fb-4888-9603-60f735782ef0" providerId="ADAL" clId="{E986EC9B-F69A-47D2-A5DC-5D80AFCBF0F5}" dt="2025-02-03T09:57:09.813" v="17761" actId="22"/>
          <ac:spMkLst>
            <pc:docMk/>
            <pc:sldMk cId="3194777126" sldId="405"/>
            <ac:spMk id="9" creationId="{176DF331-4388-EC4B-48A7-D6390157FB25}"/>
          </ac:spMkLst>
        </pc:spChg>
        <pc:spChg chg="add del">
          <ac:chgData name="鈴木 栄之心(suzuki-einoshin.cq3)" userId="59b9bc30-94fb-4888-9603-60f735782ef0" providerId="ADAL" clId="{E986EC9B-F69A-47D2-A5DC-5D80AFCBF0F5}" dt="2025-01-31T12:28:50.942" v="1526" actId="22"/>
          <ac:spMkLst>
            <pc:docMk/>
            <pc:sldMk cId="3194777126" sldId="405"/>
            <ac:spMk id="10" creationId="{852C7AE1-D84B-D1B7-0D74-44E1123FC1C3}"/>
          </ac:spMkLst>
        </pc:spChg>
        <pc:spChg chg="add del mod">
          <ac:chgData name="鈴木 栄之心(suzuki-einoshin.cq3)" userId="59b9bc30-94fb-4888-9603-60f735782ef0" providerId="ADAL" clId="{E986EC9B-F69A-47D2-A5DC-5D80AFCBF0F5}" dt="2025-02-03T10:28:53.112" v="18106" actId="478"/>
          <ac:spMkLst>
            <pc:docMk/>
            <pc:sldMk cId="3194777126" sldId="405"/>
            <ac:spMk id="11" creationId="{FE4AE352-A3AF-A2DC-34A6-7A852649DA36}"/>
          </ac:spMkLst>
        </pc:spChg>
        <pc:spChg chg="add del mod">
          <ac:chgData name="鈴木 栄之心(suzuki-einoshin.cq3)" userId="59b9bc30-94fb-4888-9603-60f735782ef0" providerId="ADAL" clId="{E986EC9B-F69A-47D2-A5DC-5D80AFCBF0F5}" dt="2025-01-31T13:49:18.597" v="2152" actId="478"/>
          <ac:spMkLst>
            <pc:docMk/>
            <pc:sldMk cId="3194777126" sldId="405"/>
            <ac:spMk id="12" creationId="{58CB7892-596A-AC11-0B43-720252F2F06F}"/>
          </ac:spMkLst>
        </pc:spChg>
        <pc:spChg chg="add del mod">
          <ac:chgData name="鈴木 栄之心(suzuki-einoshin.cq3)" userId="59b9bc30-94fb-4888-9603-60f735782ef0" providerId="ADAL" clId="{E986EC9B-F69A-47D2-A5DC-5D80AFCBF0F5}" dt="2025-02-03T10:21:50.836" v="17880" actId="478"/>
          <ac:spMkLst>
            <pc:docMk/>
            <pc:sldMk cId="3194777126" sldId="405"/>
            <ac:spMk id="12" creationId="{F01F3661-189C-C08F-A79A-7DE33ABF57ED}"/>
          </ac:spMkLst>
        </pc:spChg>
        <pc:spChg chg="add mod">
          <ac:chgData name="鈴木 栄之心(suzuki-einoshin.cq3)" userId="59b9bc30-94fb-4888-9603-60f735782ef0" providerId="ADAL" clId="{E986EC9B-F69A-47D2-A5DC-5D80AFCBF0F5}" dt="2025-02-15T16:47:24.861" v="22019" actId="20577"/>
          <ac:spMkLst>
            <pc:docMk/>
            <pc:sldMk cId="3194777126" sldId="405"/>
            <ac:spMk id="13" creationId="{D8EF1774-C105-2D82-E4B7-AEEE7107AC4F}"/>
          </ac:spMkLst>
        </pc:spChg>
        <pc:spChg chg="add mod">
          <ac:chgData name="鈴木 栄之心(suzuki-einoshin.cq3)" userId="59b9bc30-94fb-4888-9603-60f735782ef0" providerId="ADAL" clId="{E986EC9B-F69A-47D2-A5DC-5D80AFCBF0F5}" dt="2025-02-20T13:55:05.069" v="23279" actId="20577"/>
          <ac:spMkLst>
            <pc:docMk/>
            <pc:sldMk cId="3194777126" sldId="405"/>
            <ac:spMk id="14" creationId="{51DD104A-025C-8E18-EE75-0C72AC5CD4C7}"/>
          </ac:spMkLst>
        </pc:spChg>
        <pc:spChg chg="add mod">
          <ac:chgData name="鈴木 栄之心(suzuki-einoshin.cq3)" userId="59b9bc30-94fb-4888-9603-60f735782ef0" providerId="ADAL" clId="{E986EC9B-F69A-47D2-A5DC-5D80AFCBF0F5}" dt="2025-02-15T16:01:09.181" v="21694"/>
          <ac:spMkLst>
            <pc:docMk/>
            <pc:sldMk cId="3194777126" sldId="405"/>
            <ac:spMk id="15" creationId="{ECFAEA47-F222-ACE1-E5C0-8BB679B1A71E}"/>
          </ac:spMkLst>
        </pc:spChg>
        <pc:spChg chg="add mod">
          <ac:chgData name="鈴木 栄之心(suzuki-einoshin.cq3)" userId="59b9bc30-94fb-4888-9603-60f735782ef0" providerId="ADAL" clId="{E986EC9B-F69A-47D2-A5DC-5D80AFCBF0F5}" dt="2025-02-15T16:31:51.008" v="21779" actId="20577"/>
          <ac:spMkLst>
            <pc:docMk/>
            <pc:sldMk cId="3194777126" sldId="405"/>
            <ac:spMk id="16" creationId="{849EA864-9922-5243-B92F-F69561F85887}"/>
          </ac:spMkLst>
        </pc:spChg>
        <pc:spChg chg="add del mod">
          <ac:chgData name="鈴木 栄之心(suzuki-einoshin.cq3)" userId="59b9bc30-94fb-4888-9603-60f735782ef0" providerId="ADAL" clId="{E986EC9B-F69A-47D2-A5DC-5D80AFCBF0F5}" dt="2025-01-31T14:43:03.890" v="4166" actId="478"/>
          <ac:spMkLst>
            <pc:docMk/>
            <pc:sldMk cId="3194777126" sldId="405"/>
            <ac:spMk id="17" creationId="{A2C70D9E-625A-3EBF-7BE5-FD0AE24D416F}"/>
          </ac:spMkLst>
        </pc:spChg>
        <pc:spChg chg="add del">
          <ac:chgData name="鈴木 栄之心(suzuki-einoshin.cq3)" userId="59b9bc30-94fb-4888-9603-60f735782ef0" providerId="ADAL" clId="{E986EC9B-F69A-47D2-A5DC-5D80AFCBF0F5}" dt="2025-02-03T11:10:14.490" v="18177" actId="22"/>
          <ac:spMkLst>
            <pc:docMk/>
            <pc:sldMk cId="3194777126" sldId="405"/>
            <ac:spMk id="18" creationId="{9A946FCA-90F3-B507-1A96-B64F90308993}"/>
          </ac:spMkLst>
        </pc:spChg>
        <pc:spChg chg="add del mod">
          <ac:chgData name="鈴木 栄之心(suzuki-einoshin.cq3)" userId="59b9bc30-94fb-4888-9603-60f735782ef0" providerId="ADAL" clId="{E986EC9B-F69A-47D2-A5DC-5D80AFCBF0F5}" dt="2025-01-31T14:27:30.414" v="3238" actId="22"/>
          <ac:spMkLst>
            <pc:docMk/>
            <pc:sldMk cId="3194777126" sldId="405"/>
            <ac:spMk id="19" creationId="{8A40CFD1-EC5D-1C6E-7767-0BCE7AB02E7B}"/>
          </ac:spMkLst>
        </pc:spChg>
        <pc:spChg chg="add mod">
          <ac:chgData name="鈴木 栄之心(suzuki-einoshin.cq3)" userId="59b9bc30-94fb-4888-9603-60f735782ef0" providerId="ADAL" clId="{E986EC9B-F69A-47D2-A5DC-5D80AFCBF0F5}" dt="2025-02-15T11:27:24.753" v="21611"/>
          <ac:spMkLst>
            <pc:docMk/>
            <pc:sldMk cId="3194777126" sldId="405"/>
            <ac:spMk id="20" creationId="{F86A575C-D3EE-D15E-A1B8-294D8E4159D7}"/>
          </ac:spMkLst>
        </pc:spChg>
        <pc:spChg chg="add mod">
          <ac:chgData name="鈴木 栄之心(suzuki-einoshin.cq3)" userId="59b9bc30-94fb-4888-9603-60f735782ef0" providerId="ADAL" clId="{E986EC9B-F69A-47D2-A5DC-5D80AFCBF0F5}" dt="2025-02-15T17:14:44.542" v="22374" actId="20577"/>
          <ac:spMkLst>
            <pc:docMk/>
            <pc:sldMk cId="3194777126" sldId="405"/>
            <ac:spMk id="21" creationId="{1E400932-B835-F4E3-8EA1-04C2939CA78D}"/>
          </ac:spMkLst>
        </pc:spChg>
        <pc:spChg chg="add del">
          <ac:chgData name="鈴木 栄之心(suzuki-einoshin.cq3)" userId="59b9bc30-94fb-4888-9603-60f735782ef0" providerId="ADAL" clId="{E986EC9B-F69A-47D2-A5DC-5D80AFCBF0F5}" dt="2025-01-31T14:27:32.415" v="3240" actId="22"/>
          <ac:spMkLst>
            <pc:docMk/>
            <pc:sldMk cId="3194777126" sldId="405"/>
            <ac:spMk id="21" creationId="{7793C357-B145-0161-9C5F-BDBAE07A07C4}"/>
          </ac:spMkLst>
        </pc:spChg>
        <pc:spChg chg="add del mod">
          <ac:chgData name="鈴木 栄之心(suzuki-einoshin.cq3)" userId="59b9bc30-94fb-4888-9603-60f735782ef0" providerId="ADAL" clId="{E986EC9B-F69A-47D2-A5DC-5D80AFCBF0F5}" dt="2025-01-31T14:36:56.079" v="3983"/>
          <ac:spMkLst>
            <pc:docMk/>
            <pc:sldMk cId="3194777126" sldId="405"/>
            <ac:spMk id="23" creationId="{EF43ADD6-82AC-047F-3BD6-7756FC22C207}"/>
          </ac:spMkLst>
        </pc:spChg>
        <pc:spChg chg="add del mod">
          <ac:chgData name="鈴木 栄之心(suzuki-einoshin.cq3)" userId="59b9bc30-94fb-4888-9603-60f735782ef0" providerId="ADAL" clId="{E986EC9B-F69A-47D2-A5DC-5D80AFCBF0F5}" dt="2025-01-31T14:43:54.607" v="4208" actId="478"/>
          <ac:spMkLst>
            <pc:docMk/>
            <pc:sldMk cId="3194777126" sldId="405"/>
            <ac:spMk id="24" creationId="{71DD0B10-7B82-3D93-395F-9F96B274F2DA}"/>
          </ac:spMkLst>
        </pc:spChg>
        <pc:spChg chg="add del mod">
          <ac:chgData name="鈴木 栄之心(suzuki-einoshin.cq3)" userId="59b9bc30-94fb-4888-9603-60f735782ef0" providerId="ADAL" clId="{E986EC9B-F69A-47D2-A5DC-5D80AFCBF0F5}" dt="2025-01-31T14:45:02.112" v="4290" actId="478"/>
          <ac:spMkLst>
            <pc:docMk/>
            <pc:sldMk cId="3194777126" sldId="405"/>
            <ac:spMk id="25" creationId="{D98828D1-A870-C0F1-E22B-FEB1C4044275}"/>
          </ac:spMkLst>
        </pc:spChg>
        <pc:spChg chg="add del mod">
          <ac:chgData name="鈴木 栄之心(suzuki-einoshin.cq3)" userId="59b9bc30-94fb-4888-9603-60f735782ef0" providerId="ADAL" clId="{E986EC9B-F69A-47D2-A5DC-5D80AFCBF0F5}" dt="2025-01-31T14:52:20.651" v="4307" actId="478"/>
          <ac:spMkLst>
            <pc:docMk/>
            <pc:sldMk cId="3194777126" sldId="405"/>
            <ac:spMk id="26" creationId="{E8AD2BA0-73C7-8417-1685-7E9DB935BD91}"/>
          </ac:spMkLst>
        </pc:spChg>
      </pc:sldChg>
      <pc:sldChg chg="addSp delSp modSp new add del mod">
        <pc:chgData name="鈴木 栄之心(suzuki-einoshin.cq3)" userId="59b9bc30-94fb-4888-9603-60f735782ef0" providerId="ADAL" clId="{E986EC9B-F69A-47D2-A5DC-5D80AFCBF0F5}" dt="2025-02-22T09:02:53.254" v="25774" actId="478"/>
        <pc:sldMkLst>
          <pc:docMk/>
          <pc:sldMk cId="4260454237" sldId="406"/>
        </pc:sldMkLst>
        <pc:spChg chg="add mod">
          <ac:chgData name="鈴木 栄之心(suzuki-einoshin.cq3)" userId="59b9bc30-94fb-4888-9603-60f735782ef0" providerId="ADAL" clId="{E986EC9B-F69A-47D2-A5DC-5D80AFCBF0F5}" dt="2025-02-01T11:50:31.779" v="4847"/>
          <ac:spMkLst>
            <pc:docMk/>
            <pc:sldMk cId="4260454237" sldId="406"/>
            <ac:spMk id="2" creationId="{06989E02-BABB-C50D-BB09-3CE9E7B4B7E0}"/>
          </ac:spMkLst>
        </pc:spChg>
        <pc:spChg chg="add mod">
          <ac:chgData name="鈴木 栄之心(suzuki-einoshin.cq3)" userId="59b9bc30-94fb-4888-9603-60f735782ef0" providerId="ADAL" clId="{E986EC9B-F69A-47D2-A5DC-5D80AFCBF0F5}" dt="2025-02-01T11:50:31.779" v="4847"/>
          <ac:spMkLst>
            <pc:docMk/>
            <pc:sldMk cId="4260454237" sldId="406"/>
            <ac:spMk id="3" creationId="{2EC3D850-CA35-60C2-E543-E2E437D512A2}"/>
          </ac:spMkLst>
        </pc:spChg>
        <pc:spChg chg="add mod">
          <ac:chgData name="鈴木 栄之心(suzuki-einoshin.cq3)" userId="59b9bc30-94fb-4888-9603-60f735782ef0" providerId="ADAL" clId="{E986EC9B-F69A-47D2-A5DC-5D80AFCBF0F5}" dt="2025-02-01T11:50:31.779" v="4847"/>
          <ac:spMkLst>
            <pc:docMk/>
            <pc:sldMk cId="4260454237" sldId="406"/>
            <ac:spMk id="4" creationId="{0269E074-4F73-4C5C-CF05-D42CA3B48565}"/>
          </ac:spMkLst>
        </pc:spChg>
        <pc:spChg chg="add mod">
          <ac:chgData name="鈴木 栄之心(suzuki-einoshin.cq3)" userId="59b9bc30-94fb-4888-9603-60f735782ef0" providerId="ADAL" clId="{E986EC9B-F69A-47D2-A5DC-5D80AFCBF0F5}" dt="2025-02-02T11:35:02.901" v="11602"/>
          <ac:spMkLst>
            <pc:docMk/>
            <pc:sldMk cId="4260454237" sldId="406"/>
            <ac:spMk id="5" creationId="{1C6E7C85-962F-BF03-C739-E7750AA2D440}"/>
          </ac:spMkLst>
        </pc:spChg>
        <pc:spChg chg="add mod">
          <ac:chgData name="鈴木 栄之心(suzuki-einoshin.cq3)" userId="59b9bc30-94fb-4888-9603-60f735782ef0" providerId="ADAL" clId="{E986EC9B-F69A-47D2-A5DC-5D80AFCBF0F5}" dt="2025-02-21T14:21:14.601" v="24764" actId="1035"/>
          <ac:spMkLst>
            <pc:docMk/>
            <pc:sldMk cId="4260454237" sldId="406"/>
            <ac:spMk id="6" creationId="{0C60B603-820D-FF65-49FC-9525BA31E938}"/>
          </ac:spMkLst>
        </pc:spChg>
        <pc:spChg chg="add del mod">
          <ac:chgData name="鈴木 栄之心(suzuki-einoshin.cq3)" userId="59b9bc30-94fb-4888-9603-60f735782ef0" providerId="ADAL" clId="{E986EC9B-F69A-47D2-A5DC-5D80AFCBF0F5}" dt="2025-02-20T14:22:00.892" v="23867" actId="478"/>
          <ac:spMkLst>
            <pc:docMk/>
            <pc:sldMk cId="4260454237" sldId="406"/>
            <ac:spMk id="7" creationId="{627883E3-6352-3621-9C31-C380179E1195}"/>
          </ac:spMkLst>
        </pc:spChg>
        <pc:spChg chg="add del mod">
          <ac:chgData name="鈴木 栄之心(suzuki-einoshin.cq3)" userId="59b9bc30-94fb-4888-9603-60f735782ef0" providerId="ADAL" clId="{E986EC9B-F69A-47D2-A5DC-5D80AFCBF0F5}" dt="2025-02-20T14:06:18.466" v="23610" actId="478"/>
          <ac:spMkLst>
            <pc:docMk/>
            <pc:sldMk cId="4260454237" sldId="406"/>
            <ac:spMk id="8" creationId="{CB534C47-A324-2282-5B5A-342D3CE76C01}"/>
          </ac:spMkLst>
        </pc:spChg>
        <pc:spChg chg="add mod">
          <ac:chgData name="鈴木 栄之心(suzuki-einoshin.cq3)" userId="59b9bc30-94fb-4888-9603-60f735782ef0" providerId="ADAL" clId="{E986EC9B-F69A-47D2-A5DC-5D80AFCBF0F5}" dt="2025-02-01T11:50:39.248" v="4849"/>
          <ac:spMkLst>
            <pc:docMk/>
            <pc:sldMk cId="4260454237" sldId="406"/>
            <ac:spMk id="10" creationId="{83217BB9-3BB2-246F-7E10-4CD8EB0AB8EF}"/>
          </ac:spMkLst>
        </pc:spChg>
        <pc:spChg chg="add mod">
          <ac:chgData name="鈴木 栄之心(suzuki-einoshin.cq3)" userId="59b9bc30-94fb-4888-9603-60f735782ef0" providerId="ADAL" clId="{E986EC9B-F69A-47D2-A5DC-5D80AFCBF0F5}" dt="2025-02-01T11:50:54.224" v="4851"/>
          <ac:spMkLst>
            <pc:docMk/>
            <pc:sldMk cId="4260454237" sldId="406"/>
            <ac:spMk id="11" creationId="{D0154AE3-79C1-394B-2B69-229E64106B97}"/>
          </ac:spMkLst>
        </pc:spChg>
        <pc:spChg chg="add mod">
          <ac:chgData name="鈴木 栄之心(suzuki-einoshin.cq3)" userId="59b9bc30-94fb-4888-9603-60f735782ef0" providerId="ADAL" clId="{E986EC9B-F69A-47D2-A5DC-5D80AFCBF0F5}" dt="2025-02-01T11:51:35.033" v="4852"/>
          <ac:spMkLst>
            <pc:docMk/>
            <pc:sldMk cId="4260454237" sldId="406"/>
            <ac:spMk id="12" creationId="{0840AAE7-8E7E-B155-ED8B-CFCB8717E73A}"/>
          </ac:spMkLst>
        </pc:spChg>
        <pc:spChg chg="add mod">
          <ac:chgData name="鈴木 栄之心(suzuki-einoshin.cq3)" userId="59b9bc30-94fb-4888-9603-60f735782ef0" providerId="ADAL" clId="{E986EC9B-F69A-47D2-A5DC-5D80AFCBF0F5}" dt="2025-02-22T06:26:03.546" v="25409" actId="1038"/>
          <ac:spMkLst>
            <pc:docMk/>
            <pc:sldMk cId="4260454237" sldId="406"/>
            <ac:spMk id="13" creationId="{F6262C84-B820-E59B-0EDE-33F5C964706C}"/>
          </ac:spMkLst>
        </pc:spChg>
        <pc:spChg chg="add mod">
          <ac:chgData name="鈴木 栄之心(suzuki-einoshin.cq3)" userId="59b9bc30-94fb-4888-9603-60f735782ef0" providerId="ADAL" clId="{E986EC9B-F69A-47D2-A5DC-5D80AFCBF0F5}" dt="2025-02-22T06:26:03.546" v="25409" actId="1038"/>
          <ac:spMkLst>
            <pc:docMk/>
            <pc:sldMk cId="4260454237" sldId="406"/>
            <ac:spMk id="14" creationId="{B6B05131-0E0E-DFD9-385B-BA528660D4B0}"/>
          </ac:spMkLst>
        </pc:spChg>
        <pc:spChg chg="add mod">
          <ac:chgData name="鈴木 栄之心(suzuki-einoshin.cq3)" userId="59b9bc30-94fb-4888-9603-60f735782ef0" providerId="ADAL" clId="{E986EC9B-F69A-47D2-A5DC-5D80AFCBF0F5}" dt="2025-02-22T06:26:03.546" v="25409" actId="1038"/>
          <ac:spMkLst>
            <pc:docMk/>
            <pc:sldMk cId="4260454237" sldId="406"/>
            <ac:spMk id="15" creationId="{84C444ED-780E-CD89-58A6-B5EA7411B06B}"/>
          </ac:spMkLst>
        </pc:spChg>
        <pc:spChg chg="add mod">
          <ac:chgData name="鈴木 栄之心(suzuki-einoshin.cq3)" userId="59b9bc30-94fb-4888-9603-60f735782ef0" providerId="ADAL" clId="{E986EC9B-F69A-47D2-A5DC-5D80AFCBF0F5}" dt="2025-02-22T06:26:03.546" v="25409" actId="1038"/>
          <ac:spMkLst>
            <pc:docMk/>
            <pc:sldMk cId="4260454237" sldId="406"/>
            <ac:spMk id="16" creationId="{8D2F518D-D79A-0B6C-1269-B91C07F967FE}"/>
          </ac:spMkLst>
        </pc:spChg>
        <pc:spChg chg="add mod">
          <ac:chgData name="鈴木 栄之心(suzuki-einoshin.cq3)" userId="59b9bc30-94fb-4888-9603-60f735782ef0" providerId="ADAL" clId="{E986EC9B-F69A-47D2-A5DC-5D80AFCBF0F5}" dt="2025-02-22T06:26:03.546" v="25409" actId="1038"/>
          <ac:spMkLst>
            <pc:docMk/>
            <pc:sldMk cId="4260454237" sldId="406"/>
            <ac:spMk id="17" creationId="{2D5D8EA5-1969-3592-28A2-B3FA59F0B2AB}"/>
          </ac:spMkLst>
        </pc:spChg>
        <pc:spChg chg="add mod">
          <ac:chgData name="鈴木 栄之心(suzuki-einoshin.cq3)" userId="59b9bc30-94fb-4888-9603-60f735782ef0" providerId="ADAL" clId="{E986EC9B-F69A-47D2-A5DC-5D80AFCBF0F5}" dt="2025-02-22T06:26:03.546" v="25409" actId="1038"/>
          <ac:spMkLst>
            <pc:docMk/>
            <pc:sldMk cId="4260454237" sldId="406"/>
            <ac:spMk id="18" creationId="{7E9EC07C-69E4-0E74-7BE1-F54159B8C1B5}"/>
          </ac:spMkLst>
        </pc:spChg>
        <pc:spChg chg="add del mod">
          <ac:chgData name="鈴木 栄之心(suzuki-einoshin.cq3)" userId="59b9bc30-94fb-4888-9603-60f735782ef0" providerId="ADAL" clId="{E986EC9B-F69A-47D2-A5DC-5D80AFCBF0F5}" dt="2025-02-22T06:26:03.546" v="25409" actId="1038"/>
          <ac:spMkLst>
            <pc:docMk/>
            <pc:sldMk cId="4260454237" sldId="406"/>
            <ac:spMk id="19" creationId="{4DA71898-F597-9155-B7D8-254E98E56793}"/>
          </ac:spMkLst>
        </pc:spChg>
        <pc:spChg chg="add mod">
          <ac:chgData name="鈴木 栄之心(suzuki-einoshin.cq3)" userId="59b9bc30-94fb-4888-9603-60f735782ef0" providerId="ADAL" clId="{E986EC9B-F69A-47D2-A5DC-5D80AFCBF0F5}" dt="2025-02-22T06:26:03.546" v="25409" actId="1038"/>
          <ac:spMkLst>
            <pc:docMk/>
            <pc:sldMk cId="4260454237" sldId="406"/>
            <ac:spMk id="20" creationId="{A04B7612-C3B5-5514-45E6-8ACAE8E72DE4}"/>
          </ac:spMkLst>
        </pc:spChg>
        <pc:spChg chg="add mod">
          <ac:chgData name="鈴木 栄之心(suzuki-einoshin.cq3)" userId="59b9bc30-94fb-4888-9603-60f735782ef0" providerId="ADAL" clId="{E986EC9B-F69A-47D2-A5DC-5D80AFCBF0F5}" dt="2025-02-21T14:21:14.601" v="24764" actId="1035"/>
          <ac:spMkLst>
            <pc:docMk/>
            <pc:sldMk cId="4260454237" sldId="406"/>
            <ac:spMk id="21" creationId="{3CCA9CAA-F705-0117-F4A1-2DE13D0075E7}"/>
          </ac:spMkLst>
        </pc:spChg>
        <pc:picChg chg="add mod">
          <ac:chgData name="鈴木 栄之心(suzuki-einoshin.cq3)" userId="59b9bc30-94fb-4888-9603-60f735782ef0" providerId="ADAL" clId="{E986EC9B-F69A-47D2-A5DC-5D80AFCBF0F5}" dt="2025-02-22T08:57:58.315" v="25720" actId="1035"/>
          <ac:picMkLst>
            <pc:docMk/>
            <pc:sldMk cId="4260454237" sldId="406"/>
            <ac:picMk id="7" creationId="{6BE62026-6A3A-403A-47FF-BD46BEC70577}"/>
          </ac:picMkLst>
        </pc:picChg>
        <pc:picChg chg="add del mod">
          <ac:chgData name="鈴木 栄之心(suzuki-einoshin.cq3)" userId="59b9bc30-94fb-4888-9603-60f735782ef0" providerId="ADAL" clId="{E986EC9B-F69A-47D2-A5DC-5D80AFCBF0F5}" dt="2025-02-22T08:58:40.093" v="25728" actId="478"/>
          <ac:picMkLst>
            <pc:docMk/>
            <pc:sldMk cId="4260454237" sldId="406"/>
            <ac:picMk id="8" creationId="{C38ED7B8-BE96-AC06-4624-593898719EE0}"/>
          </ac:picMkLst>
        </pc:picChg>
        <pc:picChg chg="add del mod">
          <ac:chgData name="鈴木 栄之心(suzuki-einoshin.cq3)" userId="59b9bc30-94fb-4888-9603-60f735782ef0" providerId="ADAL" clId="{E986EC9B-F69A-47D2-A5DC-5D80AFCBF0F5}" dt="2025-02-22T08:59:04.878" v="25737" actId="478"/>
          <ac:picMkLst>
            <pc:docMk/>
            <pc:sldMk cId="4260454237" sldId="406"/>
            <ac:picMk id="9" creationId="{CCC840AB-948A-9C74-BCBF-075DFFBA9200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06:18.466" v="23610" actId="478"/>
          <ac:picMkLst>
            <pc:docMk/>
            <pc:sldMk cId="4260454237" sldId="406"/>
            <ac:picMk id="9" creationId="{CE4A7351-3EF8-C7C4-F479-C1A7757B804E}"/>
          </ac:picMkLst>
        </pc:picChg>
        <pc:picChg chg="add del mod">
          <ac:chgData name="鈴木 栄之心(suzuki-einoshin.cq3)" userId="59b9bc30-94fb-4888-9603-60f735782ef0" providerId="ADAL" clId="{E986EC9B-F69A-47D2-A5DC-5D80AFCBF0F5}" dt="2025-02-22T09:02:53.254" v="25774" actId="478"/>
          <ac:picMkLst>
            <pc:docMk/>
            <pc:sldMk cId="4260454237" sldId="406"/>
            <ac:picMk id="10" creationId="{582FA8FB-68EB-C335-39ED-078E92A05B14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06:16.271" v="23609" actId="478"/>
          <ac:picMkLst>
            <pc:docMk/>
            <pc:sldMk cId="4260454237" sldId="406"/>
            <ac:picMk id="11" creationId="{012C5367-9231-5023-7F41-79DADB5A5B8C}"/>
          </ac:picMkLst>
        </pc:picChg>
        <pc:picChg chg="add mod">
          <ac:chgData name="鈴木 栄之心(suzuki-einoshin.cq3)" userId="59b9bc30-94fb-4888-9603-60f735782ef0" providerId="ADAL" clId="{E986EC9B-F69A-47D2-A5DC-5D80AFCBF0F5}" dt="2025-02-22T08:57:34.175" v="25705" actId="1036"/>
          <ac:picMkLst>
            <pc:docMk/>
            <pc:sldMk cId="4260454237" sldId="406"/>
            <ac:picMk id="12" creationId="{ADDFAFF1-DEC0-9B55-D258-5590AE771650}"/>
          </ac:picMkLst>
        </pc:picChg>
      </pc:sldChg>
      <pc:sldChg chg="addSp delSp modSp new mod ord">
        <pc:chgData name="鈴木 栄之心(suzuki-einoshin.cq3)" userId="59b9bc30-94fb-4888-9603-60f735782ef0" providerId="ADAL" clId="{E986EC9B-F69A-47D2-A5DC-5D80AFCBF0F5}" dt="2025-02-22T09:02:54.763" v="25775"/>
        <pc:sldMkLst>
          <pc:docMk/>
          <pc:sldMk cId="962936366" sldId="407"/>
        </pc:sldMkLst>
        <pc:spChg chg="add mod">
          <ac:chgData name="鈴木 栄之心(suzuki-einoshin.cq3)" userId="59b9bc30-94fb-4888-9603-60f735782ef0" providerId="ADAL" clId="{E986EC9B-F69A-47D2-A5DC-5D80AFCBF0F5}" dt="2025-02-01T15:59:07.638" v="5571"/>
          <ac:spMkLst>
            <pc:docMk/>
            <pc:sldMk cId="962936366" sldId="407"/>
            <ac:spMk id="2" creationId="{2610E4B9-DF6C-A72C-1615-E52D10F23235}"/>
          </ac:spMkLst>
        </pc:spChg>
        <pc:spChg chg="add mod">
          <ac:chgData name="鈴木 栄之心(suzuki-einoshin.cq3)" userId="59b9bc30-94fb-4888-9603-60f735782ef0" providerId="ADAL" clId="{E986EC9B-F69A-47D2-A5DC-5D80AFCBF0F5}" dt="2025-02-01T15:59:07.638" v="5571"/>
          <ac:spMkLst>
            <pc:docMk/>
            <pc:sldMk cId="962936366" sldId="407"/>
            <ac:spMk id="3" creationId="{8765F79E-BD75-D32D-8330-49650D669145}"/>
          </ac:spMkLst>
        </pc:spChg>
        <pc:spChg chg="add mod">
          <ac:chgData name="鈴木 栄之心(suzuki-einoshin.cq3)" userId="59b9bc30-94fb-4888-9603-60f735782ef0" providerId="ADAL" clId="{E986EC9B-F69A-47D2-A5DC-5D80AFCBF0F5}" dt="2025-02-01T15:59:07.638" v="5571"/>
          <ac:spMkLst>
            <pc:docMk/>
            <pc:sldMk cId="962936366" sldId="407"/>
            <ac:spMk id="4" creationId="{0BAD7DF1-E709-6F5D-4E3B-4ABE55351717}"/>
          </ac:spMkLst>
        </pc:spChg>
        <pc:spChg chg="add mod">
          <ac:chgData name="鈴木 栄之心(suzuki-einoshin.cq3)" userId="59b9bc30-94fb-4888-9603-60f735782ef0" providerId="ADAL" clId="{E986EC9B-F69A-47D2-A5DC-5D80AFCBF0F5}" dt="2025-02-01T15:59:07.638" v="5571"/>
          <ac:spMkLst>
            <pc:docMk/>
            <pc:sldMk cId="962936366" sldId="407"/>
            <ac:spMk id="5" creationId="{6E7E3EA1-80E2-75A2-AF4B-AABB4C95166C}"/>
          </ac:spMkLst>
        </pc:spChg>
        <pc:spChg chg="add mod">
          <ac:chgData name="鈴木 栄之心(suzuki-einoshin.cq3)" userId="59b9bc30-94fb-4888-9603-60f735782ef0" providerId="ADAL" clId="{E986EC9B-F69A-47D2-A5DC-5D80AFCBF0F5}" dt="2025-02-21T14:26:29.471" v="24771" actId="1035"/>
          <ac:spMkLst>
            <pc:docMk/>
            <pc:sldMk cId="962936366" sldId="407"/>
            <ac:spMk id="6" creationId="{DB630CEE-FCCF-164B-88E4-FAB90B9E2B4B}"/>
          </ac:spMkLst>
        </pc:spChg>
        <pc:spChg chg="add mod">
          <ac:chgData name="鈴木 栄之心(suzuki-einoshin.cq3)" userId="59b9bc30-94fb-4888-9603-60f735782ef0" providerId="ADAL" clId="{E986EC9B-F69A-47D2-A5DC-5D80AFCBF0F5}" dt="2025-02-21T14:26:29.471" v="24771" actId="1035"/>
          <ac:spMkLst>
            <pc:docMk/>
            <pc:sldMk cId="962936366" sldId="407"/>
            <ac:spMk id="7" creationId="{8D32876C-4DDF-1DA0-5834-F0A101A8647C}"/>
          </ac:spMkLst>
        </pc:spChg>
        <pc:spChg chg="add del mod">
          <ac:chgData name="鈴木 栄之心(suzuki-einoshin.cq3)" userId="59b9bc30-94fb-4888-9603-60f735782ef0" providerId="ADAL" clId="{E986EC9B-F69A-47D2-A5DC-5D80AFCBF0F5}" dt="2025-02-20T14:20:23.541" v="23853" actId="478"/>
          <ac:spMkLst>
            <pc:docMk/>
            <pc:sldMk cId="962936366" sldId="407"/>
            <ac:spMk id="8" creationId="{030FA04B-B1A2-3F3C-4C4E-4AA8C2D9C14B}"/>
          </ac:spMkLst>
        </pc:spChg>
        <pc:spChg chg="add mod">
          <ac:chgData name="鈴木 栄之心(suzuki-einoshin.cq3)" userId="59b9bc30-94fb-4888-9603-60f735782ef0" providerId="ADAL" clId="{E986EC9B-F69A-47D2-A5DC-5D80AFCBF0F5}" dt="2025-02-22T06:26:13.780" v="25412" actId="1038"/>
          <ac:spMkLst>
            <pc:docMk/>
            <pc:sldMk cId="962936366" sldId="407"/>
            <ac:spMk id="12" creationId="{2EF03975-E2F1-640F-A04A-83BB6C3C8976}"/>
          </ac:spMkLst>
        </pc:spChg>
        <pc:spChg chg="add mod">
          <ac:chgData name="鈴木 栄之心(suzuki-einoshin.cq3)" userId="59b9bc30-94fb-4888-9603-60f735782ef0" providerId="ADAL" clId="{E986EC9B-F69A-47D2-A5DC-5D80AFCBF0F5}" dt="2025-02-22T06:26:13.780" v="25412" actId="1038"/>
          <ac:spMkLst>
            <pc:docMk/>
            <pc:sldMk cId="962936366" sldId="407"/>
            <ac:spMk id="13" creationId="{A5DF6C3B-D519-F4B9-380C-0B694D32758A}"/>
          </ac:spMkLst>
        </pc:spChg>
        <pc:spChg chg="add mod">
          <ac:chgData name="鈴木 栄之心(suzuki-einoshin.cq3)" userId="59b9bc30-94fb-4888-9603-60f735782ef0" providerId="ADAL" clId="{E986EC9B-F69A-47D2-A5DC-5D80AFCBF0F5}" dt="2025-02-22T06:28:54.164" v="25422"/>
          <ac:spMkLst>
            <pc:docMk/>
            <pc:sldMk cId="962936366" sldId="407"/>
            <ac:spMk id="14" creationId="{5385C1A1-D242-3B84-CB5D-7D9DC703A595}"/>
          </ac:spMkLst>
        </pc:spChg>
        <pc:spChg chg="add mod">
          <ac:chgData name="鈴木 栄之心(suzuki-einoshin.cq3)" userId="59b9bc30-94fb-4888-9603-60f735782ef0" providerId="ADAL" clId="{E986EC9B-F69A-47D2-A5DC-5D80AFCBF0F5}" dt="2025-02-22T06:26:13.780" v="25412" actId="1038"/>
          <ac:spMkLst>
            <pc:docMk/>
            <pc:sldMk cId="962936366" sldId="407"/>
            <ac:spMk id="15" creationId="{6B7DC1D9-4763-5B08-6A1F-DA3C902A6B25}"/>
          </ac:spMkLst>
        </pc:spChg>
        <pc:spChg chg="add mod">
          <ac:chgData name="鈴木 栄之心(suzuki-einoshin.cq3)" userId="59b9bc30-94fb-4888-9603-60f735782ef0" providerId="ADAL" clId="{E986EC9B-F69A-47D2-A5DC-5D80AFCBF0F5}" dt="2025-02-22T06:26:13.780" v="25412" actId="1038"/>
          <ac:spMkLst>
            <pc:docMk/>
            <pc:sldMk cId="962936366" sldId="407"/>
            <ac:spMk id="16" creationId="{10C514B8-CDB8-3B75-53E7-2E3BF7B320FF}"/>
          </ac:spMkLst>
        </pc:spChg>
        <pc:spChg chg="add mod">
          <ac:chgData name="鈴木 栄之心(suzuki-einoshin.cq3)" userId="59b9bc30-94fb-4888-9603-60f735782ef0" providerId="ADAL" clId="{E986EC9B-F69A-47D2-A5DC-5D80AFCBF0F5}" dt="2025-02-22T06:26:13.780" v="25412" actId="1038"/>
          <ac:spMkLst>
            <pc:docMk/>
            <pc:sldMk cId="962936366" sldId="407"/>
            <ac:spMk id="17" creationId="{0CB30DB3-F443-4F3B-25DD-84B69A3D17F3}"/>
          </ac:spMkLst>
        </pc:spChg>
        <pc:spChg chg="add mod">
          <ac:chgData name="鈴木 栄之心(suzuki-einoshin.cq3)" userId="59b9bc30-94fb-4888-9603-60f735782ef0" providerId="ADAL" clId="{E986EC9B-F69A-47D2-A5DC-5D80AFCBF0F5}" dt="2025-02-22T06:26:13.780" v="25412" actId="1038"/>
          <ac:spMkLst>
            <pc:docMk/>
            <pc:sldMk cId="962936366" sldId="407"/>
            <ac:spMk id="18" creationId="{685D13E0-6595-7EA3-5B82-08F4D38CF775}"/>
          </ac:spMkLst>
        </pc:spChg>
        <pc:spChg chg="add mod">
          <ac:chgData name="鈴木 栄之心(suzuki-einoshin.cq3)" userId="59b9bc30-94fb-4888-9603-60f735782ef0" providerId="ADAL" clId="{E986EC9B-F69A-47D2-A5DC-5D80AFCBF0F5}" dt="2025-02-22T06:26:13.780" v="25412" actId="1038"/>
          <ac:spMkLst>
            <pc:docMk/>
            <pc:sldMk cId="962936366" sldId="407"/>
            <ac:spMk id="19" creationId="{E2022E11-87A2-1FFF-D04D-E5910D7FB6AF}"/>
          </ac:spMkLst>
        </pc:spChg>
        <pc:grpChg chg="add del mod">
          <ac:chgData name="鈴木 栄之心(suzuki-einoshin.cq3)" userId="59b9bc30-94fb-4888-9603-60f735782ef0" providerId="ADAL" clId="{E986EC9B-F69A-47D2-A5DC-5D80AFCBF0F5}" dt="2025-02-20T14:20:23.541" v="23853" actId="478"/>
          <ac:grpSpMkLst>
            <pc:docMk/>
            <pc:sldMk cId="962936366" sldId="407"/>
            <ac:grpSpMk id="9" creationId="{E8A2715B-855E-D663-5DB0-E17AB196341E}"/>
          </ac:grpSpMkLst>
        </pc:grpChg>
        <pc:picChg chg="add del mod">
          <ac:chgData name="鈴木 栄之心(suzuki-einoshin.cq3)" userId="59b9bc30-94fb-4888-9603-60f735782ef0" providerId="ADAL" clId="{E986EC9B-F69A-47D2-A5DC-5D80AFCBF0F5}" dt="2025-02-22T08:58:28.157" v="25725" actId="478"/>
          <ac:picMkLst>
            <pc:docMk/>
            <pc:sldMk cId="962936366" sldId="407"/>
            <ac:picMk id="8" creationId="{340A944B-8AEA-2C31-8DB3-B32CCF5B76B6}"/>
          </ac:picMkLst>
        </pc:picChg>
        <pc:picChg chg="add del mod">
          <ac:chgData name="鈴木 栄之心(suzuki-einoshin.cq3)" userId="59b9bc30-94fb-4888-9603-60f735782ef0" providerId="ADAL" clId="{E986EC9B-F69A-47D2-A5DC-5D80AFCBF0F5}" dt="2025-02-22T08:58:58.165" v="25734" actId="478"/>
          <ac:picMkLst>
            <pc:docMk/>
            <pc:sldMk cId="962936366" sldId="407"/>
            <ac:picMk id="9" creationId="{B2F4776C-D41D-556B-8850-20F81939C234}"/>
          </ac:picMkLst>
        </pc:picChg>
        <pc:picChg chg="add del mod">
          <ac:chgData name="鈴木 栄之心(suzuki-einoshin.cq3)" userId="59b9bc30-94fb-4888-9603-60f735782ef0" providerId="ADAL" clId="{E986EC9B-F69A-47D2-A5DC-5D80AFCBF0F5}" dt="2025-02-22T09:02:45.332" v="25771" actId="478"/>
          <ac:picMkLst>
            <pc:docMk/>
            <pc:sldMk cId="962936366" sldId="407"/>
            <ac:picMk id="10" creationId="{697F3BA6-AAA0-6532-26A5-0B1F567BCDCE}"/>
          </ac:picMkLst>
        </pc:picChg>
        <pc:picChg chg="mod">
          <ac:chgData name="鈴木 栄之心(suzuki-einoshin.cq3)" userId="59b9bc30-94fb-4888-9603-60f735782ef0" providerId="ADAL" clId="{E986EC9B-F69A-47D2-A5DC-5D80AFCBF0F5}" dt="2025-02-01T15:59:07.638" v="5571"/>
          <ac:picMkLst>
            <pc:docMk/>
            <pc:sldMk cId="962936366" sldId="407"/>
            <ac:picMk id="10" creationId="{F98F33D4-7E6D-4015-7D9F-D6FA6B2FCE7C}"/>
          </ac:picMkLst>
        </pc:picChg>
        <pc:picChg chg="add mod">
          <ac:chgData name="鈴木 栄之心(suzuki-einoshin.cq3)" userId="59b9bc30-94fb-4888-9603-60f735782ef0" providerId="ADAL" clId="{E986EC9B-F69A-47D2-A5DC-5D80AFCBF0F5}" dt="2025-02-22T09:02:54.763" v="25775"/>
          <ac:picMkLst>
            <pc:docMk/>
            <pc:sldMk cId="962936366" sldId="407"/>
            <ac:picMk id="11" creationId="{942FE449-533F-565E-A056-7A0DD139A487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20:21.949" v="23852" actId="478"/>
          <ac:picMkLst>
            <pc:docMk/>
            <pc:sldMk cId="962936366" sldId="407"/>
            <ac:picMk id="21" creationId="{634D6153-0A8B-9E8F-6ACB-F076B8DC6228}"/>
          </ac:picMkLst>
        </pc:picChg>
        <pc:picChg chg="add mod">
          <ac:chgData name="鈴木 栄之心(suzuki-einoshin.cq3)" userId="59b9bc30-94fb-4888-9603-60f735782ef0" providerId="ADAL" clId="{E986EC9B-F69A-47D2-A5DC-5D80AFCBF0F5}" dt="2025-02-22T09:02:28.655" v="25770" actId="14100"/>
          <ac:picMkLst>
            <pc:docMk/>
            <pc:sldMk cId="962936366" sldId="407"/>
            <ac:picMk id="22" creationId="{2882FF3E-D414-051A-E473-885EE2BF61E4}"/>
          </ac:picMkLst>
        </pc:picChg>
        <pc:cxnChg chg="mod">
          <ac:chgData name="鈴木 栄之心(suzuki-einoshin.cq3)" userId="59b9bc30-94fb-4888-9603-60f735782ef0" providerId="ADAL" clId="{E986EC9B-F69A-47D2-A5DC-5D80AFCBF0F5}" dt="2025-02-01T15:59:07.638" v="5571"/>
          <ac:cxnSpMkLst>
            <pc:docMk/>
            <pc:sldMk cId="962936366" sldId="407"/>
            <ac:cxnSpMk id="11" creationId="{77603E92-6598-ED39-D011-B12C1483C8D5}"/>
          </ac:cxnSpMkLst>
        </pc:cxnChg>
      </pc:sldChg>
      <pc:sldChg chg="addSp delSp modSp add del mod ord">
        <pc:chgData name="鈴木 栄之心(suzuki-einoshin.cq3)" userId="59b9bc30-94fb-4888-9603-60f735782ef0" providerId="ADAL" clId="{E986EC9B-F69A-47D2-A5DC-5D80AFCBF0F5}" dt="2025-02-22T08:51:27.577" v="25601"/>
        <pc:sldMkLst>
          <pc:docMk/>
          <pc:sldMk cId="941820355" sldId="408"/>
        </pc:sldMkLst>
        <pc:spChg chg="add del mod">
          <ac:chgData name="鈴木 栄之心(suzuki-einoshin.cq3)" userId="59b9bc30-94fb-4888-9603-60f735782ef0" providerId="ADAL" clId="{E986EC9B-F69A-47D2-A5DC-5D80AFCBF0F5}" dt="2025-02-20T14:19:06.143" v="23838" actId="478"/>
          <ac:spMkLst>
            <pc:docMk/>
            <pc:sldMk cId="941820355" sldId="408"/>
            <ac:spMk id="5" creationId="{29D5D9CE-807E-FD2F-76AA-E2772820642C}"/>
          </ac:spMkLst>
        </pc:spChg>
        <pc:spChg chg="add mod">
          <ac:chgData name="鈴木 栄之心(suzuki-einoshin.cq3)" userId="59b9bc30-94fb-4888-9603-60f735782ef0" providerId="ADAL" clId="{E986EC9B-F69A-47D2-A5DC-5D80AFCBF0F5}" dt="2025-02-21T14:00:51.163" v="24430" actId="14100"/>
          <ac:spMkLst>
            <pc:docMk/>
            <pc:sldMk cId="941820355" sldId="408"/>
            <ac:spMk id="7" creationId="{7F548960-1C8E-0938-F036-C2FB9F275042}"/>
          </ac:spMkLst>
        </pc:spChg>
        <pc:spChg chg="del">
          <ac:chgData name="鈴木 栄之心(suzuki-einoshin.cq3)" userId="59b9bc30-94fb-4888-9603-60f735782ef0" providerId="ADAL" clId="{E986EC9B-F69A-47D2-A5DC-5D80AFCBF0F5}" dt="2025-02-07T01:20:14.604" v="20617" actId="478"/>
          <ac:spMkLst>
            <pc:docMk/>
            <pc:sldMk cId="941820355" sldId="408"/>
            <ac:spMk id="8" creationId="{3AB683F6-B2F0-3389-ED75-1E1A16D9AC0D}"/>
          </ac:spMkLst>
        </pc:spChg>
        <pc:spChg chg="add mod">
          <ac:chgData name="鈴木 栄之心(suzuki-einoshin.cq3)" userId="59b9bc30-94fb-4888-9603-60f735782ef0" providerId="ADAL" clId="{E986EC9B-F69A-47D2-A5DC-5D80AFCBF0F5}" dt="2025-02-22T08:46:44.359" v="25597"/>
          <ac:spMkLst>
            <pc:docMk/>
            <pc:sldMk cId="941820355" sldId="408"/>
            <ac:spMk id="8" creationId="{DA7C0077-1674-2A02-C552-FE7918018B97}"/>
          </ac:spMkLst>
        </pc:spChg>
        <pc:spChg chg="del mod">
          <ac:chgData name="鈴木 栄之心(suzuki-einoshin.cq3)" userId="59b9bc30-94fb-4888-9603-60f735782ef0" providerId="ADAL" clId="{E986EC9B-F69A-47D2-A5DC-5D80AFCBF0F5}" dt="2025-02-07T01:20:14.604" v="20617" actId="478"/>
          <ac:spMkLst>
            <pc:docMk/>
            <pc:sldMk cId="941820355" sldId="408"/>
            <ac:spMk id="9" creationId="{E9EF6D6D-3DFC-5AB9-30F2-6E5923037F3F}"/>
          </ac:spMkLst>
        </pc:spChg>
        <pc:spChg chg="mod">
          <ac:chgData name="鈴木 栄之心(suzuki-einoshin.cq3)" userId="59b9bc30-94fb-4888-9603-60f735782ef0" providerId="ADAL" clId="{E986EC9B-F69A-47D2-A5DC-5D80AFCBF0F5}" dt="2025-02-20T14:19:21.312" v="23844" actId="1036"/>
          <ac:spMkLst>
            <pc:docMk/>
            <pc:sldMk cId="941820355" sldId="408"/>
            <ac:spMk id="10" creationId="{94173667-4102-7421-96B3-EA5FF37C0847}"/>
          </ac:spMkLst>
        </pc:spChg>
        <pc:spChg chg="mod">
          <ac:chgData name="鈴木 栄之心(suzuki-einoshin.cq3)" userId="59b9bc30-94fb-4888-9603-60f735782ef0" providerId="ADAL" clId="{E986EC9B-F69A-47D2-A5DC-5D80AFCBF0F5}" dt="2025-02-20T14:19:21.312" v="23844" actId="1036"/>
          <ac:spMkLst>
            <pc:docMk/>
            <pc:sldMk cId="941820355" sldId="408"/>
            <ac:spMk id="11" creationId="{03D65FB6-9745-DDA6-3E7B-56B143FC19D8}"/>
          </ac:spMkLst>
        </pc:spChg>
        <pc:spChg chg="add del mod">
          <ac:chgData name="鈴木 栄之心(suzuki-einoshin.cq3)" userId="59b9bc30-94fb-4888-9603-60f735782ef0" providerId="ADAL" clId="{E986EC9B-F69A-47D2-A5DC-5D80AFCBF0F5}" dt="2025-02-20T14:19:06.143" v="23838" actId="478"/>
          <ac:spMkLst>
            <pc:docMk/>
            <pc:sldMk cId="941820355" sldId="408"/>
            <ac:spMk id="12" creationId="{95F21365-838B-3D80-C521-4367841DB814}"/>
          </ac:spMkLst>
        </pc:spChg>
        <pc:spChg chg="mod">
          <ac:chgData name="鈴木 栄之心(suzuki-einoshin.cq3)" userId="59b9bc30-94fb-4888-9603-60f735782ef0" providerId="ADAL" clId="{E986EC9B-F69A-47D2-A5DC-5D80AFCBF0F5}" dt="2025-02-20T14:19:21.312" v="23844" actId="1036"/>
          <ac:spMkLst>
            <pc:docMk/>
            <pc:sldMk cId="941820355" sldId="408"/>
            <ac:spMk id="15" creationId="{5F62CB20-EA49-567F-B2EE-AD7884A25554}"/>
          </ac:spMkLst>
        </pc:spChg>
        <pc:spChg chg="mod">
          <ac:chgData name="鈴木 栄之心(suzuki-einoshin.cq3)" userId="59b9bc30-94fb-4888-9603-60f735782ef0" providerId="ADAL" clId="{E986EC9B-F69A-47D2-A5DC-5D80AFCBF0F5}" dt="2025-02-22T08:51:27.577" v="25601"/>
          <ac:spMkLst>
            <pc:docMk/>
            <pc:sldMk cId="941820355" sldId="408"/>
            <ac:spMk id="16" creationId="{79EDFB4C-8C81-2D54-1FD2-C84010D03F5C}"/>
          </ac:spMkLst>
        </pc:spChg>
        <pc:spChg chg="mod">
          <ac:chgData name="鈴木 栄之心(suzuki-einoshin.cq3)" userId="59b9bc30-94fb-4888-9603-60f735782ef0" providerId="ADAL" clId="{E986EC9B-F69A-47D2-A5DC-5D80AFCBF0F5}" dt="2025-02-20T14:19:21.312" v="23844" actId="1036"/>
          <ac:spMkLst>
            <pc:docMk/>
            <pc:sldMk cId="941820355" sldId="408"/>
            <ac:spMk id="19" creationId="{3FCC90F8-B398-7318-A24F-34A10E0EE41A}"/>
          </ac:spMkLst>
        </pc:spChg>
        <pc:spChg chg="mod">
          <ac:chgData name="鈴木 栄之心(suzuki-einoshin.cq3)" userId="59b9bc30-94fb-4888-9603-60f735782ef0" providerId="ADAL" clId="{E986EC9B-F69A-47D2-A5DC-5D80AFCBF0F5}" dt="2025-02-20T14:19:21.312" v="23844" actId="1036"/>
          <ac:spMkLst>
            <pc:docMk/>
            <pc:sldMk cId="941820355" sldId="408"/>
            <ac:spMk id="20" creationId="{65311BDB-82BF-9E7B-05C2-C6360862F43A}"/>
          </ac:spMkLst>
        </pc:spChg>
        <pc:spChg chg="mod">
          <ac:chgData name="鈴木 栄之心(suzuki-einoshin.cq3)" userId="59b9bc30-94fb-4888-9603-60f735782ef0" providerId="ADAL" clId="{E986EC9B-F69A-47D2-A5DC-5D80AFCBF0F5}" dt="2025-02-20T14:19:21.312" v="23844" actId="1036"/>
          <ac:spMkLst>
            <pc:docMk/>
            <pc:sldMk cId="941820355" sldId="408"/>
            <ac:spMk id="22" creationId="{3CF58E44-CC91-D23A-39CC-FE71878609BB}"/>
          </ac:spMkLst>
        </pc:spChg>
        <pc:spChg chg="mod">
          <ac:chgData name="鈴木 栄之心(suzuki-einoshin.cq3)" userId="59b9bc30-94fb-4888-9603-60f735782ef0" providerId="ADAL" clId="{E986EC9B-F69A-47D2-A5DC-5D80AFCBF0F5}" dt="2025-02-20T14:19:21.312" v="23844" actId="1036"/>
          <ac:spMkLst>
            <pc:docMk/>
            <pc:sldMk cId="941820355" sldId="408"/>
            <ac:spMk id="23" creationId="{DB666B22-D9D1-FBAA-4CF0-1F7D95C9A905}"/>
          </ac:spMkLst>
        </pc:spChg>
        <pc:spChg chg="mod">
          <ac:chgData name="鈴木 栄之心(suzuki-einoshin.cq3)" userId="59b9bc30-94fb-4888-9603-60f735782ef0" providerId="ADAL" clId="{E986EC9B-F69A-47D2-A5DC-5D80AFCBF0F5}" dt="2025-02-20T14:19:21.312" v="23844" actId="1036"/>
          <ac:spMkLst>
            <pc:docMk/>
            <pc:sldMk cId="941820355" sldId="408"/>
            <ac:spMk id="27" creationId="{0D805AF1-C413-3B86-7DF7-5B45DD632CEA}"/>
          </ac:spMkLst>
        </pc:spChg>
        <pc:spChg chg="mod">
          <ac:chgData name="鈴木 栄之心(suzuki-einoshin.cq3)" userId="59b9bc30-94fb-4888-9603-60f735782ef0" providerId="ADAL" clId="{E986EC9B-F69A-47D2-A5DC-5D80AFCBF0F5}" dt="2025-02-20T14:19:21.312" v="23844" actId="1036"/>
          <ac:spMkLst>
            <pc:docMk/>
            <pc:sldMk cId="941820355" sldId="408"/>
            <ac:spMk id="28" creationId="{0D55BFB2-6C98-C7E5-083E-B232B0AEBB8B}"/>
          </ac:spMkLst>
        </pc:spChg>
        <pc:spChg chg="mod">
          <ac:chgData name="鈴木 栄之心(suzuki-einoshin.cq3)" userId="59b9bc30-94fb-4888-9603-60f735782ef0" providerId="ADAL" clId="{E986EC9B-F69A-47D2-A5DC-5D80AFCBF0F5}" dt="2025-02-20T14:19:21.312" v="23844" actId="1036"/>
          <ac:spMkLst>
            <pc:docMk/>
            <pc:sldMk cId="941820355" sldId="408"/>
            <ac:spMk id="30" creationId="{FBBAC25B-5A88-EF51-2E18-CDEACD4EE2E7}"/>
          </ac:spMkLst>
        </pc:spChg>
        <pc:spChg chg="mod">
          <ac:chgData name="鈴木 栄之心(suzuki-einoshin.cq3)" userId="59b9bc30-94fb-4888-9603-60f735782ef0" providerId="ADAL" clId="{E986EC9B-F69A-47D2-A5DC-5D80AFCBF0F5}" dt="2025-02-21T14:41:03.519" v="24943"/>
          <ac:spMkLst>
            <pc:docMk/>
            <pc:sldMk cId="941820355" sldId="408"/>
            <ac:spMk id="31" creationId="{F5165FBE-96C0-145C-D78F-666D53CC733C}"/>
          </ac:spMkLst>
        </pc:spChg>
        <pc:picChg chg="del">
          <ac:chgData name="鈴木 栄之心(suzuki-einoshin.cq3)" userId="59b9bc30-94fb-4888-9603-60f735782ef0" providerId="ADAL" clId="{E986EC9B-F69A-47D2-A5DC-5D80AFCBF0F5}" dt="2025-02-07T01:20:16.712" v="20618" actId="478"/>
          <ac:picMkLst>
            <pc:docMk/>
            <pc:sldMk cId="941820355" sldId="408"/>
            <ac:picMk id="7" creationId="{46D2D39B-E62A-920D-C2D5-501F4CDEC2FC}"/>
          </ac:picMkLst>
        </pc:picChg>
        <pc:picChg chg="add mod">
          <ac:chgData name="鈴木 栄之心(suzuki-einoshin.cq3)" userId="59b9bc30-94fb-4888-9603-60f735782ef0" providerId="ADAL" clId="{E986EC9B-F69A-47D2-A5DC-5D80AFCBF0F5}" dt="2025-02-21T13:59:55.326" v="24424" actId="1035"/>
          <ac:picMkLst>
            <pc:docMk/>
            <pc:sldMk cId="941820355" sldId="408"/>
            <ac:picMk id="9" creationId="{0F87962A-2C43-2009-7A5B-B657B4A448E2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19:06.143" v="23838" actId="478"/>
          <ac:picMkLst>
            <pc:docMk/>
            <pc:sldMk cId="941820355" sldId="408"/>
            <ac:picMk id="13" creationId="{FEBAE602-2C2C-8743-944B-B95936E4C2D3}"/>
          </ac:picMkLst>
        </pc:picChg>
        <pc:picChg chg="del mod">
          <ac:chgData name="鈴木 栄之心(suzuki-einoshin.cq3)" userId="59b9bc30-94fb-4888-9603-60f735782ef0" providerId="ADAL" clId="{E986EC9B-F69A-47D2-A5DC-5D80AFCBF0F5}" dt="2025-02-20T14:19:36.533" v="23845" actId="478"/>
          <ac:picMkLst>
            <pc:docMk/>
            <pc:sldMk cId="941820355" sldId="408"/>
            <ac:picMk id="14" creationId="{C24DE7A4-E014-CEE0-39B4-947CA99F0AE6}"/>
          </ac:picMkLst>
        </pc:picChg>
        <pc:picChg chg="del mod">
          <ac:chgData name="鈴木 栄之心(suzuki-einoshin.cq3)" userId="59b9bc30-94fb-4888-9603-60f735782ef0" providerId="ADAL" clId="{E986EC9B-F69A-47D2-A5DC-5D80AFCBF0F5}" dt="2025-02-20T14:19:36.533" v="23845" actId="478"/>
          <ac:picMkLst>
            <pc:docMk/>
            <pc:sldMk cId="941820355" sldId="408"/>
            <ac:picMk id="17" creationId="{B243F99C-0E60-F40B-66F2-EE9C08C9905D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19:06.143" v="23838" actId="478"/>
          <ac:picMkLst>
            <pc:docMk/>
            <pc:sldMk cId="941820355" sldId="408"/>
            <ac:picMk id="18" creationId="{D4FFFAAB-2158-9941-AD5B-6B7483B66F3F}"/>
          </ac:picMkLst>
        </pc:picChg>
        <pc:picChg chg="add mod">
          <ac:chgData name="鈴木 栄之心(suzuki-einoshin.cq3)" userId="59b9bc30-94fb-4888-9603-60f735782ef0" providerId="ADAL" clId="{E986EC9B-F69A-47D2-A5DC-5D80AFCBF0F5}" dt="2025-02-21T13:59:55.326" v="24424" actId="1035"/>
          <ac:picMkLst>
            <pc:docMk/>
            <pc:sldMk cId="941820355" sldId="408"/>
            <ac:picMk id="21" creationId="{DBF6BDC9-C3C9-E707-32F7-39F1A8A36798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19:40.841" v="23846"/>
          <ac:picMkLst>
            <pc:docMk/>
            <pc:sldMk cId="941820355" sldId="408"/>
            <ac:picMk id="24" creationId="{E08B0725-14BB-A124-4CCB-72A740AEAFAB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19:40.841" v="23846"/>
          <ac:picMkLst>
            <pc:docMk/>
            <pc:sldMk cId="941820355" sldId="408"/>
            <ac:picMk id="25" creationId="{D55670B4-68A1-7D56-8F36-047C36B4F933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19:40.841" v="23846"/>
          <ac:picMkLst>
            <pc:docMk/>
            <pc:sldMk cId="941820355" sldId="408"/>
            <ac:picMk id="26" creationId="{9B68801D-08BA-0511-FD85-196968182F0B}"/>
          </ac:picMkLst>
        </pc:picChg>
        <pc:picChg chg="del mod">
          <ac:chgData name="鈴木 栄之心(suzuki-einoshin.cq3)" userId="59b9bc30-94fb-4888-9603-60f735782ef0" providerId="ADAL" clId="{E986EC9B-F69A-47D2-A5DC-5D80AFCBF0F5}" dt="2025-02-20T14:19:36.533" v="23845" actId="478"/>
          <ac:picMkLst>
            <pc:docMk/>
            <pc:sldMk cId="941820355" sldId="408"/>
            <ac:picMk id="29" creationId="{CB2EB4AE-EA3D-AAE0-CE19-4C9D13107B06}"/>
          </ac:picMkLst>
        </pc:picChg>
        <pc:picChg chg="del mod">
          <ac:chgData name="鈴木 栄之心(suzuki-einoshin.cq3)" userId="59b9bc30-94fb-4888-9603-60f735782ef0" providerId="ADAL" clId="{E986EC9B-F69A-47D2-A5DC-5D80AFCBF0F5}" dt="2025-02-20T14:19:36.533" v="23845" actId="478"/>
          <ac:picMkLst>
            <pc:docMk/>
            <pc:sldMk cId="941820355" sldId="408"/>
            <ac:picMk id="32" creationId="{32C41191-137E-3B0F-91CA-DEBA4F4D286F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19:40.841" v="23846"/>
          <ac:picMkLst>
            <pc:docMk/>
            <pc:sldMk cId="941820355" sldId="408"/>
            <ac:picMk id="33" creationId="{4DDF8B4A-D3E1-44A3-5D65-3A085535930B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19:40.841" v="23846"/>
          <ac:picMkLst>
            <pc:docMk/>
            <pc:sldMk cId="941820355" sldId="408"/>
            <ac:picMk id="34" creationId="{A8D1A225-60D4-EFAE-87B5-0C9FBA4C3D61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8:32.608" v="24033" actId="1038"/>
          <ac:picMkLst>
            <pc:docMk/>
            <pc:sldMk cId="941820355" sldId="408"/>
            <ac:picMk id="35" creationId="{C7649390-986D-2C02-E34F-E840B38E883D}"/>
          </ac:picMkLst>
        </pc:picChg>
        <pc:picChg chg="del mod">
          <ac:chgData name="鈴木 栄之心(suzuki-einoshin.cq3)" userId="59b9bc30-94fb-4888-9603-60f735782ef0" providerId="ADAL" clId="{E986EC9B-F69A-47D2-A5DC-5D80AFCBF0F5}" dt="2025-02-20T14:19:36.533" v="23845" actId="478"/>
          <ac:picMkLst>
            <pc:docMk/>
            <pc:sldMk cId="941820355" sldId="408"/>
            <ac:picMk id="49" creationId="{D5B43C4F-BED8-58BD-542B-52072A7FB45F}"/>
          </ac:picMkLst>
        </pc:picChg>
        <pc:picChg chg="del mod">
          <ac:chgData name="鈴木 栄之心(suzuki-einoshin.cq3)" userId="59b9bc30-94fb-4888-9603-60f735782ef0" providerId="ADAL" clId="{E986EC9B-F69A-47D2-A5DC-5D80AFCBF0F5}" dt="2025-02-20T14:19:36.533" v="23845" actId="478"/>
          <ac:picMkLst>
            <pc:docMk/>
            <pc:sldMk cId="941820355" sldId="408"/>
            <ac:picMk id="50" creationId="{37A6085A-C171-0232-EE2E-2E682F932304}"/>
          </ac:picMkLst>
        </pc:picChg>
        <pc:picChg chg="del">
          <ac:chgData name="鈴木 栄之心(suzuki-einoshin.cq3)" userId="59b9bc30-94fb-4888-9603-60f735782ef0" providerId="ADAL" clId="{E986EC9B-F69A-47D2-A5DC-5D80AFCBF0F5}" dt="2025-02-07T01:20:16.712" v="20618" actId="478"/>
          <ac:picMkLst>
            <pc:docMk/>
            <pc:sldMk cId="941820355" sldId="408"/>
            <ac:picMk id="51" creationId="{6FAFCE1C-B05D-5F71-C601-B03D76DB2897}"/>
          </ac:picMkLst>
        </pc:picChg>
      </pc:sldChg>
      <pc:sldChg chg="add del">
        <pc:chgData name="鈴木 栄之心(suzuki-einoshin.cq3)" userId="59b9bc30-94fb-4888-9603-60f735782ef0" providerId="ADAL" clId="{E986EC9B-F69A-47D2-A5DC-5D80AFCBF0F5}" dt="2025-02-02T11:34:32.419" v="11586"/>
        <pc:sldMkLst>
          <pc:docMk/>
          <pc:sldMk cId="4208259618" sldId="408"/>
        </pc:sldMkLst>
      </pc:sldChg>
      <pc:sldChg chg="addSp delSp modSp add mod ord">
        <pc:chgData name="鈴木 栄之心(suzuki-einoshin.cq3)" userId="59b9bc30-94fb-4888-9603-60f735782ef0" providerId="ADAL" clId="{E986EC9B-F69A-47D2-A5DC-5D80AFCBF0F5}" dt="2025-02-22T08:53:50.669" v="25685"/>
        <pc:sldMkLst>
          <pc:docMk/>
          <pc:sldMk cId="1576888125" sldId="409"/>
        </pc:sldMkLst>
        <pc:spChg chg="mod">
          <ac:chgData name="鈴木 栄之心(suzuki-einoshin.cq3)" userId="59b9bc30-94fb-4888-9603-60f735782ef0" providerId="ADAL" clId="{E986EC9B-F69A-47D2-A5DC-5D80AFCBF0F5}" dt="2025-02-02T11:35:47.197" v="11619" actId="20577"/>
          <ac:spMkLst>
            <pc:docMk/>
            <pc:sldMk cId="1576888125" sldId="409"/>
            <ac:spMk id="5" creationId="{2DB57DC3-D22F-A796-B8F8-247477B097D7}"/>
          </ac:spMkLst>
        </pc:spChg>
        <pc:spChg chg="add del mod">
          <ac:chgData name="鈴木 栄之心(suzuki-einoshin.cq3)" userId="59b9bc30-94fb-4888-9603-60f735782ef0" providerId="ADAL" clId="{E986EC9B-F69A-47D2-A5DC-5D80AFCBF0F5}" dt="2025-02-03T07:27:16.247" v="16868" actId="478"/>
          <ac:spMkLst>
            <pc:docMk/>
            <pc:sldMk cId="1576888125" sldId="409"/>
            <ac:spMk id="6" creationId="{D1999031-0F53-AD11-5E32-BB953C03CFF1}"/>
          </ac:spMkLst>
        </pc:spChg>
        <pc:spChg chg="add mod">
          <ac:chgData name="鈴木 栄之心(suzuki-einoshin.cq3)" userId="59b9bc30-94fb-4888-9603-60f735782ef0" providerId="ADAL" clId="{E986EC9B-F69A-47D2-A5DC-5D80AFCBF0F5}" dt="2025-02-22T08:53:50.669" v="25685"/>
          <ac:spMkLst>
            <pc:docMk/>
            <pc:sldMk cId="1576888125" sldId="409"/>
            <ac:spMk id="6" creationId="{EAAEBE98-EB82-33CA-1F46-6170A07CFC0B}"/>
          </ac:spMkLst>
        </pc:spChg>
        <pc:spChg chg="add del mod">
          <ac:chgData name="鈴木 栄之心(suzuki-einoshin.cq3)" userId="59b9bc30-94fb-4888-9603-60f735782ef0" providerId="ADAL" clId="{E986EC9B-F69A-47D2-A5DC-5D80AFCBF0F5}" dt="2025-02-20T14:34:52.291" v="23997" actId="478"/>
          <ac:spMkLst>
            <pc:docMk/>
            <pc:sldMk cId="1576888125" sldId="409"/>
            <ac:spMk id="6" creationId="{EC4DFFBD-1B9A-0DE8-074B-8FAEA336D7BA}"/>
          </ac:spMkLst>
        </pc:spChg>
        <pc:spChg chg="del">
          <ac:chgData name="鈴木 栄之心(suzuki-einoshin.cq3)" userId="59b9bc30-94fb-4888-9603-60f735782ef0" providerId="ADAL" clId="{E986EC9B-F69A-47D2-A5DC-5D80AFCBF0F5}" dt="2025-02-07T01:20:54.351" v="20638" actId="478"/>
          <ac:spMkLst>
            <pc:docMk/>
            <pc:sldMk cId="1576888125" sldId="409"/>
            <ac:spMk id="7" creationId="{A5A41A01-191B-2C82-FAA9-9CEA1526FAF0}"/>
          </ac:spMkLst>
        </pc:spChg>
        <pc:spChg chg="add mod">
          <ac:chgData name="鈴木 栄之心(suzuki-einoshin.cq3)" userId="59b9bc30-94fb-4888-9603-60f735782ef0" providerId="ADAL" clId="{E986EC9B-F69A-47D2-A5DC-5D80AFCBF0F5}" dt="2025-02-21T14:01:01.851" v="24432" actId="14100"/>
          <ac:spMkLst>
            <pc:docMk/>
            <pc:sldMk cId="1576888125" sldId="409"/>
            <ac:spMk id="7" creationId="{D83B2765-A257-5B11-ECC8-727540CB1530}"/>
          </ac:spMkLst>
        </pc:spChg>
        <pc:spChg chg="del mod">
          <ac:chgData name="鈴木 栄之心(suzuki-einoshin.cq3)" userId="59b9bc30-94fb-4888-9603-60f735782ef0" providerId="ADAL" clId="{E986EC9B-F69A-47D2-A5DC-5D80AFCBF0F5}" dt="2025-02-07T01:20:54.351" v="20638" actId="478"/>
          <ac:spMkLst>
            <pc:docMk/>
            <pc:sldMk cId="1576888125" sldId="409"/>
            <ac:spMk id="8" creationId="{4179497B-97CF-E941-C85D-8BE292B58CE8}"/>
          </ac:spMkLst>
        </pc:spChg>
        <pc:spChg chg="add del mod">
          <ac:chgData name="鈴木 栄之心(suzuki-einoshin.cq3)" userId="59b9bc30-94fb-4888-9603-60f735782ef0" providerId="ADAL" clId="{E986EC9B-F69A-47D2-A5DC-5D80AFCBF0F5}" dt="2025-02-22T06:48:32.884" v="25554" actId="478"/>
          <ac:spMkLst>
            <pc:docMk/>
            <pc:sldMk cId="1576888125" sldId="409"/>
            <ac:spMk id="8" creationId="{F0ED3714-42A7-80E8-7F76-09AAE2F8423B}"/>
          </ac:spMkLst>
        </pc:spChg>
        <pc:spChg chg="add del mod">
          <ac:chgData name="鈴木 栄之心(suzuki-einoshin.cq3)" userId="59b9bc30-94fb-4888-9603-60f735782ef0" providerId="ADAL" clId="{E986EC9B-F69A-47D2-A5DC-5D80AFCBF0F5}" dt="2025-02-20T14:34:52.291" v="23997" actId="478"/>
          <ac:spMkLst>
            <pc:docMk/>
            <pc:sldMk cId="1576888125" sldId="409"/>
            <ac:spMk id="11" creationId="{198290D9-C575-C04D-6B80-0E7E064E8591}"/>
          </ac:spMkLst>
        </pc:spChg>
        <pc:spChg chg="add del mod">
          <ac:chgData name="鈴木 栄之心(suzuki-einoshin.cq3)" userId="59b9bc30-94fb-4888-9603-60f735782ef0" providerId="ADAL" clId="{E986EC9B-F69A-47D2-A5DC-5D80AFCBF0F5}" dt="2025-02-03T07:23:04.732" v="16865" actId="478"/>
          <ac:spMkLst>
            <pc:docMk/>
            <pc:sldMk cId="1576888125" sldId="409"/>
            <ac:spMk id="11" creationId="{5612996E-4DF5-DDA3-9A60-A7A5D5B358E6}"/>
          </ac:spMkLst>
        </pc:spChg>
        <pc:spChg chg="add del mod">
          <ac:chgData name="鈴木 栄之心(suzuki-einoshin.cq3)" userId="59b9bc30-94fb-4888-9603-60f735782ef0" providerId="ADAL" clId="{E986EC9B-F69A-47D2-A5DC-5D80AFCBF0F5}" dt="2025-02-03T08:03:38.835" v="17117" actId="478"/>
          <ac:spMkLst>
            <pc:docMk/>
            <pc:sldMk cId="1576888125" sldId="409"/>
            <ac:spMk id="12" creationId="{8BB6BCCB-7C44-62C5-3234-1D5058752BB2}"/>
          </ac:spMkLst>
        </pc:spChg>
        <pc:spChg chg="mod">
          <ac:chgData name="鈴木 栄之心(suzuki-einoshin.cq3)" userId="59b9bc30-94fb-4888-9603-60f735782ef0" providerId="ADAL" clId="{E986EC9B-F69A-47D2-A5DC-5D80AFCBF0F5}" dt="2025-02-20T14:35:19.922" v="24004" actId="1036"/>
          <ac:spMkLst>
            <pc:docMk/>
            <pc:sldMk cId="1576888125" sldId="409"/>
            <ac:spMk id="36" creationId="{3FDCDEDF-7F6D-E43C-0E2D-DFFBA155ECD1}"/>
          </ac:spMkLst>
        </pc:spChg>
        <pc:spChg chg="mod">
          <ac:chgData name="鈴木 栄之心(suzuki-einoshin.cq3)" userId="59b9bc30-94fb-4888-9603-60f735782ef0" providerId="ADAL" clId="{E986EC9B-F69A-47D2-A5DC-5D80AFCBF0F5}" dt="2025-02-21T14:45:54.200" v="25018"/>
          <ac:spMkLst>
            <pc:docMk/>
            <pc:sldMk cId="1576888125" sldId="409"/>
            <ac:spMk id="37" creationId="{2D5E1A18-3192-146F-33F2-0A378AECD818}"/>
          </ac:spMkLst>
        </pc:spChg>
        <pc:spChg chg="mod">
          <ac:chgData name="鈴木 栄之心(suzuki-einoshin.cq3)" userId="59b9bc30-94fb-4888-9603-60f735782ef0" providerId="ADAL" clId="{E986EC9B-F69A-47D2-A5DC-5D80AFCBF0F5}" dt="2025-02-20T14:35:19.922" v="24004" actId="1036"/>
          <ac:spMkLst>
            <pc:docMk/>
            <pc:sldMk cId="1576888125" sldId="409"/>
            <ac:spMk id="38" creationId="{5E2F5519-6817-D2B5-3160-219AB4B233A8}"/>
          </ac:spMkLst>
        </pc:spChg>
        <pc:spChg chg="mod">
          <ac:chgData name="鈴木 栄之心(suzuki-einoshin.cq3)" userId="59b9bc30-94fb-4888-9603-60f735782ef0" providerId="ADAL" clId="{E986EC9B-F69A-47D2-A5DC-5D80AFCBF0F5}" dt="2025-02-20T14:35:19.922" v="24004" actId="1036"/>
          <ac:spMkLst>
            <pc:docMk/>
            <pc:sldMk cId="1576888125" sldId="409"/>
            <ac:spMk id="39" creationId="{30E63DD0-0C51-BE50-EF7B-BA3F4F80662A}"/>
          </ac:spMkLst>
        </pc:spChg>
        <pc:spChg chg="mod">
          <ac:chgData name="鈴木 栄之心(suzuki-einoshin.cq3)" userId="59b9bc30-94fb-4888-9603-60f735782ef0" providerId="ADAL" clId="{E986EC9B-F69A-47D2-A5DC-5D80AFCBF0F5}" dt="2025-02-20T14:35:19.922" v="24004" actId="1036"/>
          <ac:spMkLst>
            <pc:docMk/>
            <pc:sldMk cId="1576888125" sldId="409"/>
            <ac:spMk id="40" creationId="{3395FE4F-332F-6F34-36A3-C86D8B049578}"/>
          </ac:spMkLst>
        </pc:spChg>
        <pc:spChg chg="mod">
          <ac:chgData name="鈴木 栄之心(suzuki-einoshin.cq3)" userId="59b9bc30-94fb-4888-9603-60f735782ef0" providerId="ADAL" clId="{E986EC9B-F69A-47D2-A5DC-5D80AFCBF0F5}" dt="2025-02-20T14:35:19.922" v="24004" actId="1036"/>
          <ac:spMkLst>
            <pc:docMk/>
            <pc:sldMk cId="1576888125" sldId="409"/>
            <ac:spMk id="41" creationId="{E53AECF7-1C5A-CC51-7712-6B57A0EE5C5D}"/>
          </ac:spMkLst>
        </pc:spChg>
        <pc:spChg chg="mod">
          <ac:chgData name="鈴木 栄之心(suzuki-einoshin.cq3)" userId="59b9bc30-94fb-4888-9603-60f735782ef0" providerId="ADAL" clId="{E986EC9B-F69A-47D2-A5DC-5D80AFCBF0F5}" dt="2025-02-20T14:35:19.922" v="24004" actId="1036"/>
          <ac:spMkLst>
            <pc:docMk/>
            <pc:sldMk cId="1576888125" sldId="409"/>
            <ac:spMk id="42" creationId="{F2B039B5-8167-8D5C-F81A-BA7BEDD17ED9}"/>
          </ac:spMkLst>
        </pc:spChg>
        <pc:spChg chg="mod">
          <ac:chgData name="鈴木 栄之心(suzuki-einoshin.cq3)" userId="59b9bc30-94fb-4888-9603-60f735782ef0" providerId="ADAL" clId="{E986EC9B-F69A-47D2-A5DC-5D80AFCBF0F5}" dt="2025-02-20T14:35:19.922" v="24004" actId="1036"/>
          <ac:spMkLst>
            <pc:docMk/>
            <pc:sldMk cId="1576888125" sldId="409"/>
            <ac:spMk id="43" creationId="{2C2E4E5D-42B1-BAA5-D820-A9EA1FB4CA54}"/>
          </ac:spMkLst>
        </pc:spChg>
        <pc:spChg chg="mod">
          <ac:chgData name="鈴木 栄之心(suzuki-einoshin.cq3)" userId="59b9bc30-94fb-4888-9603-60f735782ef0" providerId="ADAL" clId="{E986EC9B-F69A-47D2-A5DC-5D80AFCBF0F5}" dt="2025-02-20T14:35:19.922" v="24004" actId="1036"/>
          <ac:spMkLst>
            <pc:docMk/>
            <pc:sldMk cId="1576888125" sldId="409"/>
            <ac:spMk id="48" creationId="{78680430-6BEA-40A6-109F-4C57DEC62E52}"/>
          </ac:spMkLst>
        </pc:spChg>
        <pc:spChg chg="mod">
          <ac:chgData name="鈴木 栄之心(suzuki-einoshin.cq3)" userId="59b9bc30-94fb-4888-9603-60f735782ef0" providerId="ADAL" clId="{E986EC9B-F69A-47D2-A5DC-5D80AFCBF0F5}" dt="2025-02-20T14:35:19.922" v="24004" actId="1036"/>
          <ac:spMkLst>
            <pc:docMk/>
            <pc:sldMk cId="1576888125" sldId="409"/>
            <ac:spMk id="49" creationId="{77B6B129-0668-7F6A-BCBC-3D0DF828D41E}"/>
          </ac:spMkLst>
        </pc:spChg>
        <pc:spChg chg="mod">
          <ac:chgData name="鈴木 栄之心(suzuki-einoshin.cq3)" userId="59b9bc30-94fb-4888-9603-60f735782ef0" providerId="ADAL" clId="{E986EC9B-F69A-47D2-A5DC-5D80AFCBF0F5}" dt="2025-02-20T14:35:19.922" v="24004" actId="1036"/>
          <ac:spMkLst>
            <pc:docMk/>
            <pc:sldMk cId="1576888125" sldId="409"/>
            <ac:spMk id="51" creationId="{084E1C70-44D9-72CC-4655-73BF25126C7E}"/>
          </ac:spMkLst>
        </pc:spChg>
        <pc:spChg chg="mod">
          <ac:chgData name="鈴木 栄之心(suzuki-einoshin.cq3)" userId="59b9bc30-94fb-4888-9603-60f735782ef0" providerId="ADAL" clId="{E986EC9B-F69A-47D2-A5DC-5D80AFCBF0F5}" dt="2025-02-20T14:35:19.922" v="24004" actId="1036"/>
          <ac:spMkLst>
            <pc:docMk/>
            <pc:sldMk cId="1576888125" sldId="409"/>
            <ac:spMk id="52" creationId="{5347C8DD-ABBE-0D6A-A840-3206BFCAC184}"/>
          </ac:spMkLst>
        </pc:spChg>
        <pc:picChg chg="del">
          <ac:chgData name="鈴木 栄之心(suzuki-einoshin.cq3)" userId="59b9bc30-94fb-4888-9603-60f735782ef0" providerId="ADAL" clId="{E986EC9B-F69A-47D2-A5DC-5D80AFCBF0F5}" dt="2025-02-07T01:20:54.351" v="20638" actId="478"/>
          <ac:picMkLst>
            <pc:docMk/>
            <pc:sldMk cId="1576888125" sldId="409"/>
            <ac:picMk id="9" creationId="{07AF3FAE-9599-7C58-6558-0BEB0B796F21}"/>
          </ac:picMkLst>
        </pc:picChg>
        <pc:picChg chg="add mod">
          <ac:chgData name="鈴木 栄之心(suzuki-einoshin.cq3)" userId="59b9bc30-94fb-4888-9603-60f735782ef0" providerId="ADAL" clId="{E986EC9B-F69A-47D2-A5DC-5D80AFCBF0F5}" dt="2025-02-21T14:00:11.550" v="24428" actId="1035"/>
          <ac:picMkLst>
            <pc:docMk/>
            <pc:sldMk cId="1576888125" sldId="409"/>
            <ac:picMk id="9" creationId="{319A8070-4F68-8F5F-9C59-28D23BAE91DB}"/>
          </ac:picMkLst>
        </pc:picChg>
        <pc:picChg chg="add mod">
          <ac:chgData name="鈴木 栄之心(suzuki-einoshin.cq3)" userId="59b9bc30-94fb-4888-9603-60f735782ef0" providerId="ADAL" clId="{E986EC9B-F69A-47D2-A5DC-5D80AFCBF0F5}" dt="2025-02-21T14:00:11.550" v="24428" actId="1035"/>
          <ac:picMkLst>
            <pc:docMk/>
            <pc:sldMk cId="1576888125" sldId="409"/>
            <ac:picMk id="10" creationId="{7BF86F49-3E54-B9FE-6C51-E273DEC1A5A4}"/>
          </ac:picMkLst>
        </pc:picChg>
        <pc:picChg chg="del">
          <ac:chgData name="鈴木 栄之心(suzuki-einoshin.cq3)" userId="59b9bc30-94fb-4888-9603-60f735782ef0" providerId="ADAL" clId="{E986EC9B-F69A-47D2-A5DC-5D80AFCBF0F5}" dt="2025-02-07T01:20:54.351" v="20638" actId="478"/>
          <ac:picMkLst>
            <pc:docMk/>
            <pc:sldMk cId="1576888125" sldId="409"/>
            <ac:picMk id="10" creationId="{AFF97CE8-E6F9-D40E-36AF-6FD11238E01C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4:52.291" v="23997" actId="478"/>
          <ac:picMkLst>
            <pc:docMk/>
            <pc:sldMk cId="1576888125" sldId="409"/>
            <ac:picMk id="12" creationId="{A30E2C7E-FE68-EFF4-C775-A77A3BFE0F78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4:52.291" v="23997" actId="478"/>
          <ac:picMkLst>
            <pc:docMk/>
            <pc:sldMk cId="1576888125" sldId="409"/>
            <ac:picMk id="13" creationId="{DFB07B57-F4A1-9E5A-33C9-D2954756C71A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5:28.087" v="24005"/>
          <ac:picMkLst>
            <pc:docMk/>
            <pc:sldMk cId="1576888125" sldId="409"/>
            <ac:picMk id="14" creationId="{E970B848-8F74-A006-D5A7-E3CBCA5A51C4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5:28.087" v="24005"/>
          <ac:picMkLst>
            <pc:docMk/>
            <pc:sldMk cId="1576888125" sldId="409"/>
            <ac:picMk id="15" creationId="{3D3DDE8B-1987-8B04-7DA8-DD7DA0DF9226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5:28.087" v="24005"/>
          <ac:picMkLst>
            <pc:docMk/>
            <pc:sldMk cId="1576888125" sldId="409"/>
            <ac:picMk id="16" creationId="{BD5C6591-8D9B-F5F3-521E-C4F00B71E1F4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5:28.087" v="24005"/>
          <ac:picMkLst>
            <pc:docMk/>
            <pc:sldMk cId="1576888125" sldId="409"/>
            <ac:picMk id="17" creationId="{3AACD127-DDB9-5B7E-BFC6-A1709A8FAA0F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5:28.087" v="24005"/>
          <ac:picMkLst>
            <pc:docMk/>
            <pc:sldMk cId="1576888125" sldId="409"/>
            <ac:picMk id="18" creationId="{2791E044-53A3-7068-88AB-869AEC368C47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5:28.087" v="24005"/>
          <ac:picMkLst>
            <pc:docMk/>
            <pc:sldMk cId="1576888125" sldId="409"/>
            <ac:picMk id="19" creationId="{9234AAE9-321F-59E0-FE8A-4F1BE7CCFA9C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5:32.513" v="24006"/>
          <ac:picMkLst>
            <pc:docMk/>
            <pc:sldMk cId="1576888125" sldId="409"/>
            <ac:picMk id="20" creationId="{361549D2-E1CA-5397-42D8-695EAA5D2505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5:32.513" v="24006"/>
          <ac:picMkLst>
            <pc:docMk/>
            <pc:sldMk cId="1576888125" sldId="409"/>
            <ac:picMk id="21" creationId="{F3DEB514-8436-5E44-DCAD-B6628C109388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5:32.513" v="24006"/>
          <ac:picMkLst>
            <pc:docMk/>
            <pc:sldMk cId="1576888125" sldId="409"/>
            <ac:picMk id="22" creationId="{A2530698-5A80-ED32-E452-9751AB986FC5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9:17.074" v="24038" actId="478"/>
          <ac:picMkLst>
            <pc:docMk/>
            <pc:sldMk cId="1576888125" sldId="409"/>
            <ac:picMk id="23" creationId="{51D54E0F-19F2-3018-EE5D-EBDF03A81BB3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9:17.074" v="24038" actId="478"/>
          <ac:picMkLst>
            <pc:docMk/>
            <pc:sldMk cId="1576888125" sldId="409"/>
            <ac:picMk id="24" creationId="{812D1EE6-F264-CADA-0019-635F68C1C726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39:17.074" v="24038" actId="478"/>
          <ac:picMkLst>
            <pc:docMk/>
            <pc:sldMk cId="1576888125" sldId="409"/>
            <ac:picMk id="25" creationId="{2128ECD7-7D71-8846-245F-1B69023B16EE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9:17.346" v="24039"/>
          <ac:picMkLst>
            <pc:docMk/>
            <pc:sldMk cId="1576888125" sldId="409"/>
            <ac:picMk id="26" creationId="{8B99C9AA-A5F4-2736-785A-85D41E684A45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9:17.346" v="24039"/>
          <ac:picMkLst>
            <pc:docMk/>
            <pc:sldMk cId="1576888125" sldId="409"/>
            <ac:picMk id="27" creationId="{28EDF60A-A60B-6924-3C1D-E6C62635DAFE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39:17.346" v="24039"/>
          <ac:picMkLst>
            <pc:docMk/>
            <pc:sldMk cId="1576888125" sldId="409"/>
            <ac:picMk id="28" creationId="{87808088-5509-E636-77B3-923F0306F341}"/>
          </ac:picMkLst>
        </pc:picChg>
        <pc:picChg chg="del">
          <ac:chgData name="鈴木 栄之心(suzuki-einoshin.cq3)" userId="59b9bc30-94fb-4888-9603-60f735782ef0" providerId="ADAL" clId="{E986EC9B-F69A-47D2-A5DC-5D80AFCBF0F5}" dt="2025-02-20T14:35:12.829" v="23999" actId="478"/>
          <ac:picMkLst>
            <pc:docMk/>
            <pc:sldMk cId="1576888125" sldId="409"/>
            <ac:picMk id="55" creationId="{E5082297-748A-4D6E-A886-C5EE6A59E634}"/>
          </ac:picMkLst>
        </pc:picChg>
        <pc:picChg chg="del">
          <ac:chgData name="鈴木 栄之心(suzuki-einoshin.cq3)" userId="59b9bc30-94fb-4888-9603-60f735782ef0" providerId="ADAL" clId="{E986EC9B-F69A-47D2-A5DC-5D80AFCBF0F5}" dt="2025-02-20T14:35:12.829" v="23999" actId="478"/>
          <ac:picMkLst>
            <pc:docMk/>
            <pc:sldMk cId="1576888125" sldId="409"/>
            <ac:picMk id="57" creationId="{0948EC7B-4C0F-0916-94FE-D9FEC8E40EA9}"/>
          </ac:picMkLst>
        </pc:picChg>
        <pc:picChg chg="del">
          <ac:chgData name="鈴木 栄之心(suzuki-einoshin.cq3)" userId="59b9bc30-94fb-4888-9603-60f735782ef0" providerId="ADAL" clId="{E986EC9B-F69A-47D2-A5DC-5D80AFCBF0F5}" dt="2025-02-20T14:35:12.829" v="23999" actId="478"/>
          <ac:picMkLst>
            <pc:docMk/>
            <pc:sldMk cId="1576888125" sldId="409"/>
            <ac:picMk id="59" creationId="{1E31B002-2BD8-18CA-904B-4BD6A0A3E2ED}"/>
          </ac:picMkLst>
        </pc:picChg>
        <pc:picChg chg="del">
          <ac:chgData name="鈴木 栄之心(suzuki-einoshin.cq3)" userId="59b9bc30-94fb-4888-9603-60f735782ef0" providerId="ADAL" clId="{E986EC9B-F69A-47D2-A5DC-5D80AFCBF0F5}" dt="2025-02-20T14:35:12.829" v="23999" actId="478"/>
          <ac:picMkLst>
            <pc:docMk/>
            <pc:sldMk cId="1576888125" sldId="409"/>
            <ac:picMk id="61" creationId="{91F0FA69-A2ED-D389-8E1B-440705215452}"/>
          </ac:picMkLst>
        </pc:picChg>
        <pc:picChg chg="del">
          <ac:chgData name="鈴木 栄之心(suzuki-einoshin.cq3)" userId="59b9bc30-94fb-4888-9603-60f735782ef0" providerId="ADAL" clId="{E986EC9B-F69A-47D2-A5DC-5D80AFCBF0F5}" dt="2025-02-20T14:35:12.829" v="23999" actId="478"/>
          <ac:picMkLst>
            <pc:docMk/>
            <pc:sldMk cId="1576888125" sldId="409"/>
            <ac:picMk id="63" creationId="{36BDD8B8-D3B6-CEE4-9675-C3F97B4E726B}"/>
          </ac:picMkLst>
        </pc:picChg>
        <pc:picChg chg="del">
          <ac:chgData name="鈴木 栄之心(suzuki-einoshin.cq3)" userId="59b9bc30-94fb-4888-9603-60f735782ef0" providerId="ADAL" clId="{E986EC9B-F69A-47D2-A5DC-5D80AFCBF0F5}" dt="2025-02-20T14:35:12.829" v="23999" actId="478"/>
          <ac:picMkLst>
            <pc:docMk/>
            <pc:sldMk cId="1576888125" sldId="409"/>
            <ac:picMk id="65" creationId="{3B64558A-9CE3-F470-CBD6-FCB7AD8B67F7}"/>
          </ac:picMkLst>
        </pc:picChg>
      </pc:sldChg>
      <pc:sldChg chg="add del">
        <pc:chgData name="鈴木 栄之心(suzuki-einoshin.cq3)" userId="59b9bc30-94fb-4888-9603-60f735782ef0" providerId="ADAL" clId="{E986EC9B-F69A-47D2-A5DC-5D80AFCBF0F5}" dt="2025-02-02T11:35:41.634" v="11616"/>
        <pc:sldMkLst>
          <pc:docMk/>
          <pc:sldMk cId="2747497675" sldId="409"/>
        </pc:sldMkLst>
      </pc:sldChg>
      <pc:sldChg chg="addSp delSp modSp new mod setBg modShow">
        <pc:chgData name="鈴木 栄之心(suzuki-einoshin.cq3)" userId="59b9bc30-94fb-4888-9603-60f735782ef0" providerId="ADAL" clId="{E986EC9B-F69A-47D2-A5DC-5D80AFCBF0F5}" dt="2025-02-22T06:33:39.408" v="25463" actId="1038"/>
        <pc:sldMkLst>
          <pc:docMk/>
          <pc:sldMk cId="2382564632" sldId="410"/>
        </pc:sldMkLst>
        <pc:picChg chg="add del mod">
          <ac:chgData name="鈴木 栄之心(suzuki-einoshin.cq3)" userId="59b9bc30-94fb-4888-9603-60f735782ef0" providerId="ADAL" clId="{E986EC9B-F69A-47D2-A5DC-5D80AFCBF0F5}" dt="2025-02-20T14:46:41.232" v="24215" actId="478"/>
          <ac:picMkLst>
            <pc:docMk/>
            <pc:sldMk cId="2382564632" sldId="410"/>
            <ac:picMk id="2" creationId="{DCEE0313-9329-9611-53BB-F34ED0AEAAC3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46:39.735" v="24214" actId="478"/>
          <ac:picMkLst>
            <pc:docMk/>
            <pc:sldMk cId="2382564632" sldId="410"/>
            <ac:picMk id="4" creationId="{C259DA02-3482-E986-A011-FFDEF3CE962F}"/>
          </ac:picMkLst>
        </pc:picChg>
        <pc:picChg chg="add mod">
          <ac:chgData name="鈴木 栄之心(suzuki-einoshin.cq3)" userId="59b9bc30-94fb-4888-9603-60f735782ef0" providerId="ADAL" clId="{E986EC9B-F69A-47D2-A5DC-5D80AFCBF0F5}" dt="2025-02-22T06:33:39.408" v="25463" actId="1038"/>
          <ac:picMkLst>
            <pc:docMk/>
            <pc:sldMk cId="2382564632" sldId="410"/>
            <ac:picMk id="5" creationId="{3A9E56E6-1DAE-3BB9-5828-9CB72DCE6E7E}"/>
          </ac:picMkLst>
        </pc:picChg>
        <pc:picChg chg="add mod">
          <ac:chgData name="鈴木 栄之心(suzuki-einoshin.cq3)" userId="59b9bc30-94fb-4888-9603-60f735782ef0" providerId="ADAL" clId="{E986EC9B-F69A-47D2-A5DC-5D80AFCBF0F5}" dt="2025-02-20T14:51:52.060" v="24301" actId="1036"/>
          <ac:picMkLst>
            <pc:docMk/>
            <pc:sldMk cId="2382564632" sldId="410"/>
            <ac:picMk id="7" creationId="{26B85A23-D4F1-5997-DF01-52DA826EA86E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14:51:26.860" v="24268" actId="478"/>
          <ac:picMkLst>
            <pc:docMk/>
            <pc:sldMk cId="2382564632" sldId="410"/>
            <ac:picMk id="9" creationId="{04EC675C-15B6-25DA-941C-4E12E6744584}"/>
          </ac:picMkLst>
        </pc:picChg>
      </pc:sldChg>
      <pc:sldChg chg="addSp modSp new del mod">
        <pc:chgData name="鈴木 栄之心(suzuki-einoshin.cq3)" userId="59b9bc30-94fb-4888-9603-60f735782ef0" providerId="ADAL" clId="{E986EC9B-F69A-47D2-A5DC-5D80AFCBF0F5}" dt="2025-02-05T12:06:07.834" v="20477" actId="2696"/>
        <pc:sldMkLst>
          <pc:docMk/>
          <pc:sldMk cId="1955620667" sldId="411"/>
        </pc:sldMkLst>
        <pc:spChg chg="add mod">
          <ac:chgData name="鈴木 栄之心(suzuki-einoshin.cq3)" userId="59b9bc30-94fb-4888-9603-60f735782ef0" providerId="ADAL" clId="{E986EC9B-F69A-47D2-A5DC-5D80AFCBF0F5}" dt="2025-02-05T12:03:53.394" v="20437"/>
          <ac:spMkLst>
            <pc:docMk/>
            <pc:sldMk cId="1955620667" sldId="411"/>
            <ac:spMk id="2" creationId="{C45B9099-7DA5-E7EC-D8BE-71F7353932BE}"/>
          </ac:spMkLst>
        </pc:spChg>
        <pc:spChg chg="add mod">
          <ac:chgData name="鈴木 栄之心(suzuki-einoshin.cq3)" userId="59b9bc30-94fb-4888-9603-60f735782ef0" providerId="ADAL" clId="{E986EC9B-F69A-47D2-A5DC-5D80AFCBF0F5}" dt="2025-02-05T12:03:53.394" v="20437"/>
          <ac:spMkLst>
            <pc:docMk/>
            <pc:sldMk cId="1955620667" sldId="411"/>
            <ac:spMk id="3" creationId="{559EB646-71D5-E186-1A49-E352C5E58840}"/>
          </ac:spMkLst>
        </pc:spChg>
        <pc:spChg chg="add mod">
          <ac:chgData name="鈴木 栄之心(suzuki-einoshin.cq3)" userId="59b9bc30-94fb-4888-9603-60f735782ef0" providerId="ADAL" clId="{E986EC9B-F69A-47D2-A5DC-5D80AFCBF0F5}" dt="2025-02-05T12:05:22.732" v="20476"/>
          <ac:spMkLst>
            <pc:docMk/>
            <pc:sldMk cId="1955620667" sldId="411"/>
            <ac:spMk id="4" creationId="{CF28CAA4-43DD-7467-BDA6-45B9FBDF73CD}"/>
          </ac:spMkLst>
        </pc:spChg>
        <pc:spChg chg="add mod">
          <ac:chgData name="鈴木 栄之心(suzuki-einoshin.cq3)" userId="59b9bc30-94fb-4888-9603-60f735782ef0" providerId="ADAL" clId="{E986EC9B-F69A-47D2-A5DC-5D80AFCBF0F5}" dt="2025-02-05T12:03:56.833" v="20440"/>
          <ac:spMkLst>
            <pc:docMk/>
            <pc:sldMk cId="1955620667" sldId="411"/>
            <ac:spMk id="5" creationId="{2079B4C4-BB9B-4A0C-A944-E506F14095A9}"/>
          </ac:spMkLst>
        </pc:spChg>
      </pc:sldChg>
      <pc:sldChg chg="addSp delSp modSp new mod">
        <pc:chgData name="鈴木 栄之心(suzuki-einoshin.cq3)" userId="59b9bc30-94fb-4888-9603-60f735782ef0" providerId="ADAL" clId="{E986EC9B-F69A-47D2-A5DC-5D80AFCBF0F5}" dt="2025-02-20T13:55:09.228" v="23281" actId="207"/>
        <pc:sldMkLst>
          <pc:docMk/>
          <pc:sldMk cId="3278106224" sldId="411"/>
        </pc:sldMkLst>
        <pc:spChg chg="add mod">
          <ac:chgData name="鈴木 栄之心(suzuki-einoshin.cq3)" userId="59b9bc30-94fb-4888-9603-60f735782ef0" providerId="ADAL" clId="{E986EC9B-F69A-47D2-A5DC-5D80AFCBF0F5}" dt="2025-02-20T03:26:11.429" v="22818"/>
          <ac:spMkLst>
            <pc:docMk/>
            <pc:sldMk cId="3278106224" sldId="411"/>
            <ac:spMk id="2" creationId="{6A996C30-5715-1E62-C86B-945D752098EE}"/>
          </ac:spMkLst>
        </pc:spChg>
        <pc:spChg chg="add mod">
          <ac:chgData name="鈴木 栄之心(suzuki-einoshin.cq3)" userId="59b9bc30-94fb-4888-9603-60f735782ef0" providerId="ADAL" clId="{E986EC9B-F69A-47D2-A5DC-5D80AFCBF0F5}" dt="2025-02-20T03:26:11.429" v="22818"/>
          <ac:spMkLst>
            <pc:docMk/>
            <pc:sldMk cId="3278106224" sldId="411"/>
            <ac:spMk id="3" creationId="{63034E6C-1A5D-0758-EF22-386C64174AAB}"/>
          </ac:spMkLst>
        </pc:spChg>
        <pc:spChg chg="add mod">
          <ac:chgData name="鈴木 栄之心(suzuki-einoshin.cq3)" userId="59b9bc30-94fb-4888-9603-60f735782ef0" providerId="ADAL" clId="{E986EC9B-F69A-47D2-A5DC-5D80AFCBF0F5}" dt="2025-02-20T03:26:11.429" v="22818"/>
          <ac:spMkLst>
            <pc:docMk/>
            <pc:sldMk cId="3278106224" sldId="411"/>
            <ac:spMk id="4" creationId="{81D75087-E69E-A8E6-B13B-646F65F54C70}"/>
          </ac:spMkLst>
        </pc:spChg>
        <pc:spChg chg="add mod">
          <ac:chgData name="鈴木 栄之心(suzuki-einoshin.cq3)" userId="59b9bc30-94fb-4888-9603-60f735782ef0" providerId="ADAL" clId="{E986EC9B-F69A-47D2-A5DC-5D80AFCBF0F5}" dt="2025-02-20T03:26:11.429" v="22818"/>
          <ac:spMkLst>
            <pc:docMk/>
            <pc:sldMk cId="3278106224" sldId="411"/>
            <ac:spMk id="5" creationId="{17E8158B-D2FB-BD42-FF28-9B4B2549B8F0}"/>
          </ac:spMkLst>
        </pc:spChg>
        <pc:spChg chg="add del mod">
          <ac:chgData name="鈴木 栄之心(suzuki-einoshin.cq3)" userId="59b9bc30-94fb-4888-9603-60f735782ef0" providerId="ADAL" clId="{E986EC9B-F69A-47D2-A5DC-5D80AFCBF0F5}" dt="2025-02-20T03:29:23.778" v="22866" actId="478"/>
          <ac:spMkLst>
            <pc:docMk/>
            <pc:sldMk cId="3278106224" sldId="411"/>
            <ac:spMk id="8" creationId="{7DB2FAD2-90F4-F12A-12EA-B70B44AD87AA}"/>
          </ac:spMkLst>
        </pc:spChg>
        <pc:spChg chg="add mod ord">
          <ac:chgData name="鈴木 栄之心(suzuki-einoshin.cq3)" userId="59b9bc30-94fb-4888-9603-60f735782ef0" providerId="ADAL" clId="{E986EC9B-F69A-47D2-A5DC-5D80AFCBF0F5}" dt="2025-02-20T13:55:09.228" v="23281" actId="207"/>
          <ac:spMkLst>
            <pc:docMk/>
            <pc:sldMk cId="3278106224" sldId="411"/>
            <ac:spMk id="10" creationId="{FE191D8C-87EF-86E7-812C-D1CDDA2353A2}"/>
          </ac:spMkLst>
        </pc:spChg>
        <pc:picChg chg="add del mod">
          <ac:chgData name="鈴木 栄之心(suzuki-einoshin.cq3)" userId="59b9bc30-94fb-4888-9603-60f735782ef0" providerId="ADAL" clId="{E986EC9B-F69A-47D2-A5DC-5D80AFCBF0F5}" dt="2025-02-20T03:28:28.067" v="22859" actId="478"/>
          <ac:picMkLst>
            <pc:docMk/>
            <pc:sldMk cId="3278106224" sldId="411"/>
            <ac:picMk id="6" creationId="{1B6E0D7C-B75E-67C2-5FA2-11C89410797A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03:29:40.075" v="22867" actId="478"/>
          <ac:picMkLst>
            <pc:docMk/>
            <pc:sldMk cId="3278106224" sldId="411"/>
            <ac:picMk id="7" creationId="{0D6ACABC-567D-D01B-4D21-E5CB69E17595}"/>
          </ac:picMkLst>
        </pc:picChg>
        <pc:picChg chg="add del mod">
          <ac:chgData name="鈴木 栄之心(suzuki-einoshin.cq3)" userId="59b9bc30-94fb-4888-9603-60f735782ef0" providerId="ADAL" clId="{E986EC9B-F69A-47D2-A5DC-5D80AFCBF0F5}" dt="2025-02-20T03:34:43.496" v="23043" actId="478"/>
          <ac:picMkLst>
            <pc:docMk/>
            <pc:sldMk cId="3278106224" sldId="411"/>
            <ac:picMk id="9" creationId="{ED8E6814-A513-44E7-A4E3-7B069738E5E6}"/>
          </ac:picMkLst>
        </pc:picChg>
        <pc:picChg chg="add mod">
          <ac:chgData name="鈴木 栄之心(suzuki-einoshin.cq3)" userId="59b9bc30-94fb-4888-9603-60f735782ef0" providerId="ADAL" clId="{E986EC9B-F69A-47D2-A5DC-5D80AFCBF0F5}" dt="2025-02-20T07:08:03.797" v="23129" actId="1076"/>
          <ac:picMkLst>
            <pc:docMk/>
            <pc:sldMk cId="3278106224" sldId="411"/>
            <ac:picMk id="12" creationId="{1A9B2B9D-38F6-1B25-9F53-54362F9F336D}"/>
          </ac:picMkLst>
        </pc:picChg>
      </pc:sldChg>
      <pc:sldChg chg="addSp delSp modSp new del mod">
        <pc:chgData name="鈴木 栄之心(suzuki-einoshin.cq3)" userId="59b9bc30-94fb-4888-9603-60f735782ef0" providerId="ADAL" clId="{E986EC9B-F69A-47D2-A5DC-5D80AFCBF0F5}" dt="2025-02-16T04:21:41.395" v="22630" actId="2696"/>
        <pc:sldMkLst>
          <pc:docMk/>
          <pc:sldMk cId="3338759240" sldId="411"/>
        </pc:sldMkLst>
        <pc:spChg chg="add del mod">
          <ac:chgData name="鈴木 栄之心(suzuki-einoshin.cq3)" userId="59b9bc30-94fb-4888-9603-60f735782ef0" providerId="ADAL" clId="{E986EC9B-F69A-47D2-A5DC-5D80AFCBF0F5}" dt="2025-02-16T04:20:48.973" v="22628" actId="478"/>
          <ac:spMkLst>
            <pc:docMk/>
            <pc:sldMk cId="3338759240" sldId="411"/>
            <ac:spMk id="2" creationId="{225C7535-73FD-B1D8-0879-BC9A44F157C8}"/>
          </ac:spMkLst>
        </pc:spChg>
        <pc:spChg chg="add del mod">
          <ac:chgData name="鈴木 栄之心(suzuki-einoshin.cq3)" userId="59b9bc30-94fb-4888-9603-60f735782ef0" providerId="ADAL" clId="{E986EC9B-F69A-47D2-A5DC-5D80AFCBF0F5}" dt="2025-02-16T04:20:48.973" v="22628" actId="478"/>
          <ac:spMkLst>
            <pc:docMk/>
            <pc:sldMk cId="3338759240" sldId="411"/>
            <ac:spMk id="3" creationId="{00C23D2F-6970-0EBF-2F50-EB5F6E3CB110}"/>
          </ac:spMkLst>
        </pc:spChg>
        <pc:spChg chg="add del mod">
          <ac:chgData name="鈴木 栄之心(suzuki-einoshin.cq3)" userId="59b9bc30-94fb-4888-9603-60f735782ef0" providerId="ADAL" clId="{E986EC9B-F69A-47D2-A5DC-5D80AFCBF0F5}" dt="2025-02-16T04:20:51.892" v="22629" actId="478"/>
          <ac:spMkLst>
            <pc:docMk/>
            <pc:sldMk cId="3338759240" sldId="411"/>
            <ac:spMk id="4" creationId="{1ECFC4E7-457B-9223-D08D-F8CDE546FA4C}"/>
          </ac:spMkLst>
        </pc:spChg>
        <pc:spChg chg="add del mod">
          <ac:chgData name="鈴木 栄之心(suzuki-einoshin.cq3)" userId="59b9bc30-94fb-4888-9603-60f735782ef0" providerId="ADAL" clId="{E986EC9B-F69A-47D2-A5DC-5D80AFCBF0F5}" dt="2025-02-16T04:20:51.892" v="22629" actId="478"/>
          <ac:spMkLst>
            <pc:docMk/>
            <pc:sldMk cId="3338759240" sldId="411"/>
            <ac:spMk id="5" creationId="{4B80646B-43F2-8BEF-40DB-71ED3AF7C098}"/>
          </ac:spMkLst>
        </pc:spChg>
        <pc:spChg chg="add del mod">
          <ac:chgData name="鈴木 栄之心(suzuki-einoshin.cq3)" userId="59b9bc30-94fb-4888-9603-60f735782ef0" providerId="ADAL" clId="{E986EC9B-F69A-47D2-A5DC-5D80AFCBF0F5}" dt="2025-02-16T04:20:46.508" v="22627" actId="478"/>
          <ac:spMkLst>
            <pc:docMk/>
            <pc:sldMk cId="3338759240" sldId="411"/>
            <ac:spMk id="6" creationId="{471F4585-3A6C-48E0-71E7-51C77518F1D0}"/>
          </ac:spMkLst>
        </pc:spChg>
        <pc:spChg chg="add mod">
          <ac:chgData name="鈴木 栄之心(suzuki-einoshin.cq3)" userId="59b9bc30-94fb-4888-9603-60f735782ef0" providerId="ADAL" clId="{E986EC9B-F69A-47D2-A5DC-5D80AFCBF0F5}" dt="2025-02-16T04:20:37.128" v="22621" actId="20577"/>
          <ac:spMkLst>
            <pc:docMk/>
            <pc:sldMk cId="3338759240" sldId="411"/>
            <ac:spMk id="7" creationId="{AEB91EE4-A904-5472-7201-855F6D0D8C7C}"/>
          </ac:spMkLst>
        </pc:spChg>
        <pc:spChg chg="add mod">
          <ac:chgData name="鈴木 栄之心(suzuki-einoshin.cq3)" userId="59b9bc30-94fb-4888-9603-60f735782ef0" providerId="ADAL" clId="{E986EC9B-F69A-47D2-A5DC-5D80AFCBF0F5}" dt="2025-02-16T04:20:35.335" v="22618" actId="20577"/>
          <ac:spMkLst>
            <pc:docMk/>
            <pc:sldMk cId="3338759240" sldId="411"/>
            <ac:spMk id="8" creationId="{B6606703-CEE6-18D8-DEAA-2FE0F9E4DE1A}"/>
          </ac:spMkLst>
        </pc:spChg>
        <pc:spChg chg="add mod">
          <ac:chgData name="鈴木 栄之心(suzuki-einoshin.cq3)" userId="59b9bc30-94fb-4888-9603-60f735782ef0" providerId="ADAL" clId="{E986EC9B-F69A-47D2-A5DC-5D80AFCBF0F5}" dt="2025-02-16T04:20:34.080" v="22616" actId="20577"/>
          <ac:spMkLst>
            <pc:docMk/>
            <pc:sldMk cId="3338759240" sldId="411"/>
            <ac:spMk id="9" creationId="{6E53624C-5F12-4C23-A613-2578444AE89D}"/>
          </ac:spMkLst>
        </pc:spChg>
        <pc:spChg chg="add mod">
          <ac:chgData name="鈴木 栄之心(suzuki-einoshin.cq3)" userId="59b9bc30-94fb-4888-9603-60f735782ef0" providerId="ADAL" clId="{E986EC9B-F69A-47D2-A5DC-5D80AFCBF0F5}" dt="2025-02-16T04:20:32.102" v="22613" actId="20577"/>
          <ac:spMkLst>
            <pc:docMk/>
            <pc:sldMk cId="3338759240" sldId="411"/>
            <ac:spMk id="10" creationId="{207AB40A-3919-41DB-2A78-CBAADDD7F687}"/>
          </ac:spMkLst>
        </pc:spChg>
      </pc:sldChg>
      <pc:sldChg chg="addSp modSp new mod">
        <pc:chgData name="鈴木 栄之心(suzuki-einoshin.cq3)" userId="59b9bc30-94fb-4888-9603-60f735782ef0" providerId="ADAL" clId="{E986EC9B-F69A-47D2-A5DC-5D80AFCBF0F5}" dt="2025-02-22T10:09:02.399" v="25859"/>
        <pc:sldMkLst>
          <pc:docMk/>
          <pc:sldMk cId="983708962" sldId="412"/>
        </pc:sldMkLst>
        <pc:spChg chg="add mod">
          <ac:chgData name="鈴木 栄之心(suzuki-einoshin.cq3)" userId="59b9bc30-94fb-4888-9603-60f735782ef0" providerId="ADAL" clId="{E986EC9B-F69A-47D2-A5DC-5D80AFCBF0F5}" dt="2025-02-20T14:42:09.847" v="24080"/>
          <ac:spMkLst>
            <pc:docMk/>
            <pc:sldMk cId="983708962" sldId="412"/>
            <ac:spMk id="2" creationId="{70C9B289-6BBD-8AE3-BA69-9E1D0B9BC6DF}"/>
          </ac:spMkLst>
        </pc:spChg>
        <pc:spChg chg="add mod">
          <ac:chgData name="鈴木 栄之心(suzuki-einoshin.cq3)" userId="59b9bc30-94fb-4888-9603-60f735782ef0" providerId="ADAL" clId="{E986EC9B-F69A-47D2-A5DC-5D80AFCBF0F5}" dt="2025-02-20T14:42:09.847" v="24080"/>
          <ac:spMkLst>
            <pc:docMk/>
            <pc:sldMk cId="983708962" sldId="412"/>
            <ac:spMk id="3" creationId="{BA2E192E-EAF5-1DB0-61C7-CA32046B80B1}"/>
          </ac:spMkLst>
        </pc:spChg>
        <pc:spChg chg="add mod">
          <ac:chgData name="鈴木 栄之心(suzuki-einoshin.cq3)" userId="59b9bc30-94fb-4888-9603-60f735782ef0" providerId="ADAL" clId="{E986EC9B-F69A-47D2-A5DC-5D80AFCBF0F5}" dt="2025-02-20T14:42:09.847" v="24080"/>
          <ac:spMkLst>
            <pc:docMk/>
            <pc:sldMk cId="983708962" sldId="412"/>
            <ac:spMk id="4" creationId="{9DA0F342-2F93-3ABB-A5BA-AAC611C63D23}"/>
          </ac:spMkLst>
        </pc:spChg>
        <pc:spChg chg="add mod">
          <ac:chgData name="鈴木 栄之心(suzuki-einoshin.cq3)" userId="59b9bc30-94fb-4888-9603-60f735782ef0" providerId="ADAL" clId="{E986EC9B-F69A-47D2-A5DC-5D80AFCBF0F5}" dt="2025-02-20T14:42:09.847" v="24080"/>
          <ac:spMkLst>
            <pc:docMk/>
            <pc:sldMk cId="983708962" sldId="412"/>
            <ac:spMk id="5" creationId="{F15AF61F-5B8D-7A12-E0ED-AB3A7CD4B534}"/>
          </ac:spMkLst>
        </pc:spChg>
        <pc:spChg chg="add mod">
          <ac:chgData name="鈴木 栄之心(suzuki-einoshin.cq3)" userId="59b9bc30-94fb-4888-9603-60f735782ef0" providerId="ADAL" clId="{E986EC9B-F69A-47D2-A5DC-5D80AFCBF0F5}" dt="2025-02-22T10:09:02.399" v="25859"/>
          <ac:spMkLst>
            <pc:docMk/>
            <pc:sldMk cId="983708962" sldId="412"/>
            <ac:spMk id="6" creationId="{0815BAE9-6869-ABFD-3573-147E16255A33}"/>
          </ac:spMkLst>
        </pc:spChg>
        <pc:spChg chg="add mod">
          <ac:chgData name="鈴木 栄之心(suzuki-einoshin.cq3)" userId="59b9bc30-94fb-4888-9603-60f735782ef0" providerId="ADAL" clId="{E986EC9B-F69A-47D2-A5DC-5D80AFCBF0F5}" dt="2025-02-22T06:33:10.272" v="25437" actId="1036"/>
          <ac:spMkLst>
            <pc:docMk/>
            <pc:sldMk cId="983708962" sldId="412"/>
            <ac:spMk id="8" creationId="{E87F2B4E-2460-0CF3-53B6-6DBC1B230F62}"/>
          </ac:spMkLst>
        </pc:spChg>
        <pc:spChg chg="add mod">
          <ac:chgData name="鈴木 栄之心(suzuki-einoshin.cq3)" userId="59b9bc30-94fb-4888-9603-60f735782ef0" providerId="ADAL" clId="{E986EC9B-F69A-47D2-A5DC-5D80AFCBF0F5}" dt="2025-02-22T06:33:10.272" v="25437" actId="1036"/>
          <ac:spMkLst>
            <pc:docMk/>
            <pc:sldMk cId="983708962" sldId="412"/>
            <ac:spMk id="9" creationId="{031A5CF8-4324-86CD-43AB-BA516C10E2F5}"/>
          </ac:spMkLst>
        </pc:spChg>
        <pc:spChg chg="add mod">
          <ac:chgData name="鈴木 栄之心(suzuki-einoshin.cq3)" userId="59b9bc30-94fb-4888-9603-60f735782ef0" providerId="ADAL" clId="{E986EC9B-F69A-47D2-A5DC-5D80AFCBF0F5}" dt="2025-02-20T14:44:22.337" v="24144"/>
          <ac:spMkLst>
            <pc:docMk/>
            <pc:sldMk cId="983708962" sldId="412"/>
            <ac:spMk id="11" creationId="{3700DF54-063D-EF34-F12A-BE0D84245A18}"/>
          </ac:spMkLst>
        </pc:spChg>
        <pc:spChg chg="add mod">
          <ac:chgData name="鈴木 栄之心(suzuki-einoshin.cq3)" userId="59b9bc30-94fb-4888-9603-60f735782ef0" providerId="ADAL" clId="{E986EC9B-F69A-47D2-A5DC-5D80AFCBF0F5}" dt="2025-02-20T14:44:22.337" v="24144"/>
          <ac:spMkLst>
            <pc:docMk/>
            <pc:sldMk cId="983708962" sldId="412"/>
            <ac:spMk id="12" creationId="{BA413E5E-ED02-A63D-8F16-44F425CD2381}"/>
          </ac:spMkLst>
        </pc:spChg>
        <pc:spChg chg="add mod">
          <ac:chgData name="鈴木 栄之心(suzuki-einoshin.cq3)" userId="59b9bc30-94fb-4888-9603-60f735782ef0" providerId="ADAL" clId="{E986EC9B-F69A-47D2-A5DC-5D80AFCBF0F5}" dt="2025-02-20T14:44:57.911" v="24180" actId="1036"/>
          <ac:spMkLst>
            <pc:docMk/>
            <pc:sldMk cId="983708962" sldId="412"/>
            <ac:spMk id="13" creationId="{39F7DE4B-AAA2-52C9-12B9-0A115D55C40C}"/>
          </ac:spMkLst>
        </pc:spChg>
        <pc:spChg chg="add mod">
          <ac:chgData name="鈴木 栄之心(suzuki-einoshin.cq3)" userId="59b9bc30-94fb-4888-9603-60f735782ef0" providerId="ADAL" clId="{E986EC9B-F69A-47D2-A5DC-5D80AFCBF0F5}" dt="2025-02-20T14:44:57.911" v="24180" actId="1036"/>
          <ac:spMkLst>
            <pc:docMk/>
            <pc:sldMk cId="983708962" sldId="412"/>
            <ac:spMk id="14" creationId="{5EA2924A-662E-2563-85B0-9BCBA1CE1D51}"/>
          </ac:spMkLst>
        </pc:spChg>
        <pc:picChg chg="add mod">
          <ac:chgData name="鈴木 栄之心(suzuki-einoshin.cq3)" userId="59b9bc30-94fb-4888-9603-60f735782ef0" providerId="ADAL" clId="{E986EC9B-F69A-47D2-A5DC-5D80AFCBF0F5}" dt="2025-02-22T06:33:10.272" v="25437" actId="1036"/>
          <ac:picMkLst>
            <pc:docMk/>
            <pc:sldMk cId="983708962" sldId="412"/>
            <ac:picMk id="7" creationId="{E8E491AF-4215-8D03-C743-8D7B5FCB69A3}"/>
          </ac:picMkLst>
        </pc:picChg>
        <pc:cxnChg chg="add mod">
          <ac:chgData name="鈴木 栄之心(suzuki-einoshin.cq3)" userId="59b9bc30-94fb-4888-9603-60f735782ef0" providerId="ADAL" clId="{E986EC9B-F69A-47D2-A5DC-5D80AFCBF0F5}" dt="2025-02-22T06:33:10.272" v="25437" actId="1036"/>
          <ac:cxnSpMkLst>
            <pc:docMk/>
            <pc:sldMk cId="983708962" sldId="412"/>
            <ac:cxnSpMk id="10" creationId="{3E3C38C4-AB00-973C-9CA8-8BF808934217}"/>
          </ac:cxnSpMkLst>
        </pc:cxnChg>
      </pc:sldChg>
      <pc:sldChg chg="add del">
        <pc:chgData name="鈴木 栄之心(suzuki-einoshin.cq3)" userId="59b9bc30-94fb-4888-9603-60f735782ef0" providerId="ADAL" clId="{E986EC9B-F69A-47D2-A5DC-5D80AFCBF0F5}" dt="2025-02-20T14:31:29.739" v="23952" actId="2890"/>
        <pc:sldMkLst>
          <pc:docMk/>
          <pc:sldMk cId="4207683238" sldId="412"/>
        </pc:sldMkLst>
      </pc:sldChg>
    </pc:docChg>
  </pc:docChgLst>
  <pc:docChgLst>
    <pc:chgData name="鈴木 栄之心(suzuki-einoshin.cq3)" userId="59b9bc30-94fb-4888-9603-60f735782ef0" providerId="ADAL" clId="{D4F51452-6AD9-4960-A832-D07828FA013F}"/>
    <pc:docChg chg="undo redo custSel delSld modSld">
      <pc:chgData name="鈴木 栄之心(suzuki-einoshin.cq3)" userId="59b9bc30-94fb-4888-9603-60f735782ef0" providerId="ADAL" clId="{D4F51452-6AD9-4960-A832-D07828FA013F}" dt="2025-03-02T05:12:01.660" v="6033"/>
      <pc:docMkLst>
        <pc:docMk/>
      </pc:docMkLst>
      <pc:sldChg chg="addSp delSp modSp mod">
        <pc:chgData name="鈴木 栄之心(suzuki-einoshin.cq3)" userId="59b9bc30-94fb-4888-9603-60f735782ef0" providerId="ADAL" clId="{D4F51452-6AD9-4960-A832-D07828FA013F}" dt="2025-02-28T12:29:04.775" v="170" actId="1036"/>
        <pc:sldMkLst>
          <pc:docMk/>
          <pc:sldMk cId="1878026799" sldId="257"/>
        </pc:sldMkLst>
        <pc:spChg chg="add mod">
          <ac:chgData name="鈴木 栄之心(suzuki-einoshin.cq3)" userId="59b9bc30-94fb-4888-9603-60f735782ef0" providerId="ADAL" clId="{D4F51452-6AD9-4960-A832-D07828FA013F}" dt="2025-02-28T12:17:49.983" v="58"/>
          <ac:spMkLst>
            <pc:docMk/>
            <pc:sldMk cId="1878026799" sldId="257"/>
            <ac:spMk id="2" creationId="{567EC54F-59C0-A268-7A8B-E406E2E49FB1}"/>
          </ac:spMkLst>
        </pc:spChg>
        <pc:spChg chg="mod">
          <ac:chgData name="鈴木 栄之心(suzuki-einoshin.cq3)" userId="59b9bc30-94fb-4888-9603-60f735782ef0" providerId="ADAL" clId="{D4F51452-6AD9-4960-A832-D07828FA013F}" dt="2025-02-28T12:29:04.775" v="170" actId="1036"/>
          <ac:spMkLst>
            <pc:docMk/>
            <pc:sldMk cId="1878026799" sldId="257"/>
            <ac:spMk id="4" creationId="{084AC727-28AA-6B3E-3AF0-63CDDA3E0F04}"/>
          </ac:spMkLst>
        </pc:spChg>
        <pc:spChg chg="del">
          <ac:chgData name="鈴木 栄之心(suzuki-einoshin.cq3)" userId="59b9bc30-94fb-4888-9603-60f735782ef0" providerId="ADAL" clId="{D4F51452-6AD9-4960-A832-D07828FA013F}" dt="2025-02-28T12:17:38.143" v="0" actId="478"/>
          <ac:spMkLst>
            <pc:docMk/>
            <pc:sldMk cId="1878026799" sldId="257"/>
            <ac:spMk id="5" creationId="{E50E9DDA-C2F7-FC82-A572-135045E9D8D6}"/>
          </ac:spMkLst>
        </pc:spChg>
        <pc:spChg chg="add mod">
          <ac:chgData name="鈴木 栄之心(suzuki-einoshin.cq3)" userId="59b9bc30-94fb-4888-9603-60f735782ef0" providerId="ADAL" clId="{D4F51452-6AD9-4960-A832-D07828FA013F}" dt="2025-02-28T12:21:27.666" v="123" actId="1037"/>
          <ac:spMkLst>
            <pc:docMk/>
            <pc:sldMk cId="1878026799" sldId="257"/>
            <ac:spMk id="6" creationId="{DBA93746-F881-C78A-79A6-CAD37268DD81}"/>
          </ac:spMkLst>
        </pc:spChg>
        <pc:spChg chg="add del mod">
          <ac:chgData name="鈴木 栄之心(suzuki-einoshin.cq3)" userId="59b9bc30-94fb-4888-9603-60f735782ef0" providerId="ADAL" clId="{D4F51452-6AD9-4960-A832-D07828FA013F}" dt="2025-02-28T12:27:56.887" v="169" actId="478"/>
          <ac:spMkLst>
            <pc:docMk/>
            <pc:sldMk cId="1878026799" sldId="257"/>
            <ac:spMk id="7" creationId="{F9FB2C4B-BA66-36DB-322D-6749CB9129C9}"/>
          </ac:spMkLst>
        </pc:spChg>
      </pc:sldChg>
      <pc:sldChg chg="addSp delSp modSp mod">
        <pc:chgData name="鈴木 栄之心(suzuki-einoshin.cq3)" userId="59b9bc30-94fb-4888-9603-60f735782ef0" providerId="ADAL" clId="{D4F51452-6AD9-4960-A832-D07828FA013F}" dt="2025-03-02T04:29:58.399" v="5775"/>
        <pc:sldMkLst>
          <pc:docMk/>
          <pc:sldMk cId="2939062535" sldId="263"/>
        </pc:sldMkLst>
        <pc:spChg chg="add del mod">
          <ac:chgData name="鈴木 栄之心(suzuki-einoshin.cq3)" userId="59b9bc30-94fb-4888-9603-60f735782ef0" providerId="ADAL" clId="{D4F51452-6AD9-4960-A832-D07828FA013F}" dt="2025-03-01T12:06:05.589" v="4546" actId="478"/>
          <ac:spMkLst>
            <pc:docMk/>
            <pc:sldMk cId="2939062535" sldId="263"/>
            <ac:spMk id="3" creationId="{0334596C-EE60-B3CE-5294-7B402B76F911}"/>
          </ac:spMkLst>
        </pc:spChg>
        <pc:spChg chg="mod">
          <ac:chgData name="鈴木 栄之心(suzuki-einoshin.cq3)" userId="59b9bc30-94fb-4888-9603-60f735782ef0" providerId="ADAL" clId="{D4F51452-6AD9-4960-A832-D07828FA013F}" dt="2025-03-02T04:29:58.399" v="5775"/>
          <ac:spMkLst>
            <pc:docMk/>
            <pc:sldMk cId="2939062535" sldId="263"/>
            <ac:spMk id="7" creationId="{B6C41FF0-18A2-7322-A8F0-5D81690D0A82}"/>
          </ac:spMkLst>
        </pc:spChg>
        <pc:spChg chg="add del mod">
          <ac:chgData name="鈴木 栄之心(suzuki-einoshin.cq3)" userId="59b9bc30-94fb-4888-9603-60f735782ef0" providerId="ADAL" clId="{D4F51452-6AD9-4960-A832-D07828FA013F}" dt="2025-03-01T17:14:35.929" v="5491" actId="478"/>
          <ac:spMkLst>
            <pc:docMk/>
            <pc:sldMk cId="2939062535" sldId="263"/>
            <ac:spMk id="9" creationId="{AEEB7B12-D25F-E6D0-C8D3-10FEF4C9561C}"/>
          </ac:spMkLst>
        </pc:spChg>
        <pc:spChg chg="add del mod">
          <ac:chgData name="鈴木 栄之心(suzuki-einoshin.cq3)" userId="59b9bc30-94fb-4888-9603-60f735782ef0" providerId="ADAL" clId="{D4F51452-6AD9-4960-A832-D07828FA013F}" dt="2025-03-01T17:14:35.929" v="5491" actId="478"/>
          <ac:spMkLst>
            <pc:docMk/>
            <pc:sldMk cId="2939062535" sldId="263"/>
            <ac:spMk id="10" creationId="{18A40BC7-E38C-5AE5-B5C0-95388240862D}"/>
          </ac:spMkLst>
        </pc:spChg>
      </pc:sldChg>
      <pc:sldChg chg="del">
        <pc:chgData name="鈴木 栄之心(suzuki-einoshin.cq3)" userId="59b9bc30-94fb-4888-9603-60f735782ef0" providerId="ADAL" clId="{D4F51452-6AD9-4960-A832-D07828FA013F}" dt="2025-03-01T04:37:24.818" v="1836" actId="47"/>
        <pc:sldMkLst>
          <pc:docMk/>
          <pc:sldMk cId="3238956411" sldId="278"/>
        </pc:sldMkLst>
      </pc:sldChg>
      <pc:sldChg chg="del">
        <pc:chgData name="鈴木 栄之心(suzuki-einoshin.cq3)" userId="59b9bc30-94fb-4888-9603-60f735782ef0" providerId="ADAL" clId="{D4F51452-6AD9-4960-A832-D07828FA013F}" dt="2025-03-01T04:36:22.734" v="1834" actId="47"/>
        <pc:sldMkLst>
          <pc:docMk/>
          <pc:sldMk cId="1765337020" sldId="349"/>
        </pc:sldMkLst>
      </pc:sldChg>
      <pc:sldChg chg="delSp modSp mod">
        <pc:chgData name="鈴木 栄之心(suzuki-einoshin.cq3)" userId="59b9bc30-94fb-4888-9603-60f735782ef0" providerId="ADAL" clId="{D4F51452-6AD9-4960-A832-D07828FA013F}" dt="2025-02-28T13:05:40.510" v="337" actId="20577"/>
        <pc:sldMkLst>
          <pc:docMk/>
          <pc:sldMk cId="2178592666" sldId="365"/>
        </pc:sldMkLst>
        <pc:spChg chg="del">
          <ac:chgData name="鈴木 栄之心(suzuki-einoshin.cq3)" userId="59b9bc30-94fb-4888-9603-60f735782ef0" providerId="ADAL" clId="{D4F51452-6AD9-4960-A832-D07828FA013F}" dt="2025-02-28T12:44:25.529" v="277" actId="478"/>
          <ac:spMkLst>
            <pc:docMk/>
            <pc:sldMk cId="2178592666" sldId="365"/>
            <ac:spMk id="2" creationId="{23B1F90F-92FD-3601-D879-1959A42666DC}"/>
          </ac:spMkLst>
        </pc:spChg>
        <pc:spChg chg="mod">
          <ac:chgData name="鈴木 栄之心(suzuki-einoshin.cq3)" userId="59b9bc30-94fb-4888-9603-60f735782ef0" providerId="ADAL" clId="{D4F51452-6AD9-4960-A832-D07828FA013F}" dt="2025-02-28T13:05:40.510" v="337" actId="20577"/>
          <ac:spMkLst>
            <pc:docMk/>
            <pc:sldMk cId="2178592666" sldId="365"/>
            <ac:spMk id="16" creationId="{E492D691-4495-CB87-F777-1B15D8824F56}"/>
          </ac:spMkLst>
        </pc:spChg>
      </pc:sldChg>
      <pc:sldChg chg="modSp mod">
        <pc:chgData name="鈴木 栄之心(suzuki-einoshin.cq3)" userId="59b9bc30-94fb-4888-9603-60f735782ef0" providerId="ADAL" clId="{D4F51452-6AD9-4960-A832-D07828FA013F}" dt="2025-03-01T17:15:15.338" v="5492" actId="113"/>
        <pc:sldMkLst>
          <pc:docMk/>
          <pc:sldMk cId="2936544159" sldId="386"/>
        </pc:sldMkLst>
        <pc:spChg chg="mod">
          <ac:chgData name="鈴木 栄之心(suzuki-einoshin.cq3)" userId="59b9bc30-94fb-4888-9603-60f735782ef0" providerId="ADAL" clId="{D4F51452-6AD9-4960-A832-D07828FA013F}" dt="2025-03-01T17:15:15.338" v="5492" actId="113"/>
          <ac:spMkLst>
            <pc:docMk/>
            <pc:sldMk cId="2936544159" sldId="386"/>
            <ac:spMk id="9" creationId="{50080AB1-5087-C231-0184-02CAF82D32B4}"/>
          </ac:spMkLst>
        </pc:spChg>
      </pc:sldChg>
      <pc:sldChg chg="modSp mod">
        <pc:chgData name="鈴木 栄之心(suzuki-einoshin.cq3)" userId="59b9bc30-94fb-4888-9603-60f735782ef0" providerId="ADAL" clId="{D4F51452-6AD9-4960-A832-D07828FA013F}" dt="2025-03-01T09:17:59.775" v="3122" actId="14100"/>
        <pc:sldMkLst>
          <pc:docMk/>
          <pc:sldMk cId="1050582074" sldId="390"/>
        </pc:sldMkLst>
        <pc:picChg chg="mod">
          <ac:chgData name="鈴木 栄之心(suzuki-einoshin.cq3)" userId="59b9bc30-94fb-4888-9603-60f735782ef0" providerId="ADAL" clId="{D4F51452-6AD9-4960-A832-D07828FA013F}" dt="2025-03-01T09:16:16.710" v="3121" actId="1037"/>
          <ac:picMkLst>
            <pc:docMk/>
            <pc:sldMk cId="1050582074" sldId="390"/>
            <ac:picMk id="10" creationId="{D3F8A143-2D09-D09B-6069-1B54C4247F4F}"/>
          </ac:picMkLst>
        </pc:picChg>
        <pc:picChg chg="mod">
          <ac:chgData name="鈴木 栄之心(suzuki-einoshin.cq3)" userId="59b9bc30-94fb-4888-9603-60f735782ef0" providerId="ADAL" clId="{D4F51452-6AD9-4960-A832-D07828FA013F}" dt="2025-03-01T09:17:59.775" v="3122" actId="14100"/>
          <ac:picMkLst>
            <pc:docMk/>
            <pc:sldMk cId="1050582074" sldId="390"/>
            <ac:picMk id="20" creationId="{E55150AC-029C-DDE8-4434-CB028E5842ED}"/>
          </ac:picMkLst>
        </pc:picChg>
      </pc:sldChg>
      <pc:sldChg chg="del">
        <pc:chgData name="鈴木 栄之心(suzuki-einoshin.cq3)" userId="59b9bc30-94fb-4888-9603-60f735782ef0" providerId="ADAL" clId="{D4F51452-6AD9-4960-A832-D07828FA013F}" dt="2025-03-01T04:36:13.483" v="1833" actId="47"/>
        <pc:sldMkLst>
          <pc:docMk/>
          <pc:sldMk cId="2055935113" sldId="392"/>
        </pc:sldMkLst>
      </pc:sldChg>
      <pc:sldChg chg="modSp mod">
        <pc:chgData name="鈴木 栄之心(suzuki-einoshin.cq3)" userId="59b9bc30-94fb-4888-9603-60f735782ef0" providerId="ADAL" clId="{D4F51452-6AD9-4960-A832-D07828FA013F}" dt="2025-03-02T03:58:09.447" v="5627"/>
        <pc:sldMkLst>
          <pc:docMk/>
          <pc:sldMk cId="4148457336" sldId="394"/>
        </pc:sldMkLst>
        <pc:spChg chg="mod">
          <ac:chgData name="鈴木 栄之心(suzuki-einoshin.cq3)" userId="59b9bc30-94fb-4888-9603-60f735782ef0" providerId="ADAL" clId="{D4F51452-6AD9-4960-A832-D07828FA013F}" dt="2025-03-02T03:54:41.270" v="5567" actId="1035"/>
          <ac:spMkLst>
            <pc:docMk/>
            <pc:sldMk cId="4148457336" sldId="394"/>
            <ac:spMk id="8" creationId="{3AB683F6-B2F0-3389-ED75-1E1A16D9AC0D}"/>
          </ac:spMkLst>
        </pc:spChg>
        <pc:spChg chg="mod">
          <ac:chgData name="鈴木 栄之心(suzuki-einoshin.cq3)" userId="59b9bc30-94fb-4888-9603-60f735782ef0" providerId="ADAL" clId="{D4F51452-6AD9-4960-A832-D07828FA013F}" dt="2025-03-02T03:56:56.999" v="5589"/>
          <ac:spMkLst>
            <pc:docMk/>
            <pc:sldMk cId="4148457336" sldId="394"/>
            <ac:spMk id="9" creationId="{E9EF6D6D-3DFC-5AB9-30F2-6E5923037F3F}"/>
          </ac:spMkLst>
        </pc:spChg>
        <pc:spChg chg="mod">
          <ac:chgData name="鈴木 栄之心(suzuki-einoshin.cq3)" userId="59b9bc30-94fb-4888-9603-60f735782ef0" providerId="ADAL" clId="{D4F51452-6AD9-4960-A832-D07828FA013F}" dt="2025-03-01T16:10:02.110" v="4903" actId="20577"/>
          <ac:spMkLst>
            <pc:docMk/>
            <pc:sldMk cId="4148457336" sldId="394"/>
            <ac:spMk id="11" creationId="{03D65FB6-9745-DDA6-3E7B-56B143FC19D8}"/>
          </ac:spMkLst>
        </pc:spChg>
        <pc:spChg chg="mod">
          <ac:chgData name="鈴木 栄之心(suzuki-einoshin.cq3)" userId="59b9bc30-94fb-4888-9603-60f735782ef0" providerId="ADAL" clId="{D4F51452-6AD9-4960-A832-D07828FA013F}" dt="2025-03-01T16:13:47.779" v="4933" actId="20577"/>
          <ac:spMkLst>
            <pc:docMk/>
            <pc:sldMk cId="4148457336" sldId="394"/>
            <ac:spMk id="16" creationId="{79EDFB4C-8C81-2D54-1FD2-C84010D03F5C}"/>
          </ac:spMkLst>
        </pc:spChg>
        <pc:spChg chg="mod">
          <ac:chgData name="鈴木 栄之心(suzuki-einoshin.cq3)" userId="59b9bc30-94fb-4888-9603-60f735782ef0" providerId="ADAL" clId="{D4F51452-6AD9-4960-A832-D07828FA013F}" dt="2025-03-01T06:30:09.962" v="2834"/>
          <ac:spMkLst>
            <pc:docMk/>
            <pc:sldMk cId="4148457336" sldId="394"/>
            <ac:spMk id="20" creationId="{65311BDB-82BF-9E7B-05C2-C6360862F43A}"/>
          </ac:spMkLst>
        </pc:spChg>
        <pc:spChg chg="mod">
          <ac:chgData name="鈴木 栄之心(suzuki-einoshin.cq3)" userId="59b9bc30-94fb-4888-9603-60f735782ef0" providerId="ADAL" clId="{D4F51452-6AD9-4960-A832-D07828FA013F}" dt="2025-03-01T09:23:41.956" v="3177"/>
          <ac:spMkLst>
            <pc:docMk/>
            <pc:sldMk cId="4148457336" sldId="394"/>
            <ac:spMk id="23" creationId="{DB666B22-D9D1-FBAA-4CF0-1F7D95C9A905}"/>
          </ac:spMkLst>
        </pc:spChg>
        <pc:spChg chg="mod">
          <ac:chgData name="鈴木 栄之心(suzuki-einoshin.cq3)" userId="59b9bc30-94fb-4888-9603-60f735782ef0" providerId="ADAL" clId="{D4F51452-6AD9-4960-A832-D07828FA013F}" dt="2025-03-02T03:58:09.447" v="5627"/>
          <ac:spMkLst>
            <pc:docMk/>
            <pc:sldMk cId="4148457336" sldId="394"/>
            <ac:spMk id="28" creationId="{0D55BFB2-6C98-C7E5-083E-B232B0AEBB8B}"/>
          </ac:spMkLst>
        </pc:spChg>
        <pc:spChg chg="mod">
          <ac:chgData name="鈴木 栄之心(suzuki-einoshin.cq3)" userId="59b9bc30-94fb-4888-9603-60f735782ef0" providerId="ADAL" clId="{D4F51452-6AD9-4960-A832-D07828FA013F}" dt="2025-03-01T10:24:38.733" v="3724" actId="20577"/>
          <ac:spMkLst>
            <pc:docMk/>
            <pc:sldMk cId="4148457336" sldId="394"/>
            <ac:spMk id="31" creationId="{F5165FBE-96C0-145C-D78F-666D53CC733C}"/>
          </ac:spMkLst>
        </pc:spChg>
        <pc:picChg chg="mod">
          <ac:chgData name="鈴木 栄之心(suzuki-einoshin.cq3)" userId="59b9bc30-94fb-4888-9603-60f735782ef0" providerId="ADAL" clId="{D4F51452-6AD9-4960-A832-D07828FA013F}" dt="2025-03-02T03:54:41.270" v="5567" actId="1035"/>
          <ac:picMkLst>
            <pc:docMk/>
            <pc:sldMk cId="4148457336" sldId="394"/>
            <ac:picMk id="13" creationId="{94DFFD14-A71A-65C2-33AE-7C40008192FC}"/>
          </ac:picMkLst>
        </pc:picChg>
        <pc:picChg chg="mod">
          <ac:chgData name="鈴木 栄之心(suzuki-einoshin.cq3)" userId="59b9bc30-94fb-4888-9603-60f735782ef0" providerId="ADAL" clId="{D4F51452-6AD9-4960-A832-D07828FA013F}" dt="2025-03-02T03:54:41.270" v="5567" actId="1035"/>
          <ac:picMkLst>
            <pc:docMk/>
            <pc:sldMk cId="4148457336" sldId="394"/>
            <ac:picMk id="18" creationId="{14BF5A00-B8BB-22C2-3074-47C9C27BA33D}"/>
          </ac:picMkLst>
        </pc:picChg>
      </pc:sldChg>
      <pc:sldChg chg="addSp delSp modSp mod">
        <pc:chgData name="鈴木 栄之心(suzuki-einoshin.cq3)" userId="59b9bc30-94fb-4888-9603-60f735782ef0" providerId="ADAL" clId="{D4F51452-6AD9-4960-A832-D07828FA013F}" dt="2025-03-02T04:34:38.492" v="5776" actId="113"/>
        <pc:sldMkLst>
          <pc:docMk/>
          <pc:sldMk cId="3287052138" sldId="396"/>
        </pc:sldMkLst>
        <pc:spChg chg="add del mod">
          <ac:chgData name="鈴木 栄之心(suzuki-einoshin.cq3)" userId="59b9bc30-94fb-4888-9603-60f735782ef0" providerId="ADAL" clId="{D4F51452-6AD9-4960-A832-D07828FA013F}" dt="2025-03-01T12:06:02.302" v="4545" actId="478"/>
          <ac:spMkLst>
            <pc:docMk/>
            <pc:sldMk cId="3287052138" sldId="396"/>
            <ac:spMk id="5" creationId="{A18EC24E-CDC3-A57A-CB16-8F7E4816B26B}"/>
          </ac:spMkLst>
        </pc:spChg>
        <pc:spChg chg="mod">
          <ac:chgData name="鈴木 栄之心(suzuki-einoshin.cq3)" userId="59b9bc30-94fb-4888-9603-60f735782ef0" providerId="ADAL" clId="{D4F51452-6AD9-4960-A832-D07828FA013F}" dt="2025-03-01T12:10:41.004" v="4608"/>
          <ac:spMkLst>
            <pc:docMk/>
            <pc:sldMk cId="3287052138" sldId="396"/>
            <ac:spMk id="6" creationId="{93A6173F-F7D4-221E-CA51-E8CE33A6A8D2}"/>
          </ac:spMkLst>
        </pc:spChg>
        <pc:spChg chg="mod">
          <ac:chgData name="鈴木 栄之心(suzuki-einoshin.cq3)" userId="59b9bc30-94fb-4888-9603-60f735782ef0" providerId="ADAL" clId="{D4F51452-6AD9-4960-A832-D07828FA013F}" dt="2025-03-01T17:15:42.421" v="5505" actId="20577"/>
          <ac:spMkLst>
            <pc:docMk/>
            <pc:sldMk cId="3287052138" sldId="396"/>
            <ac:spMk id="7" creationId="{3BD13E57-22C9-4584-A96E-904CE35892D1}"/>
          </ac:spMkLst>
        </pc:spChg>
        <pc:spChg chg="mod">
          <ac:chgData name="鈴木 栄之心(suzuki-einoshin.cq3)" userId="59b9bc30-94fb-4888-9603-60f735782ef0" providerId="ADAL" clId="{D4F51452-6AD9-4960-A832-D07828FA013F}" dt="2025-03-01T17:15:45.069" v="5506" actId="20577"/>
          <ac:spMkLst>
            <pc:docMk/>
            <pc:sldMk cId="3287052138" sldId="396"/>
            <ac:spMk id="8" creationId="{0C11C41F-1CF8-E06F-B7B5-77AD74B49147}"/>
          </ac:spMkLst>
        </pc:spChg>
        <pc:spChg chg="mod">
          <ac:chgData name="鈴木 栄之心(suzuki-einoshin.cq3)" userId="59b9bc30-94fb-4888-9603-60f735782ef0" providerId="ADAL" clId="{D4F51452-6AD9-4960-A832-D07828FA013F}" dt="2025-03-02T04:34:38.492" v="5776" actId="113"/>
          <ac:spMkLst>
            <pc:docMk/>
            <pc:sldMk cId="3287052138" sldId="396"/>
            <ac:spMk id="23" creationId="{151E9ECF-080C-FA0E-3CF6-5DEFDCB0A4B7}"/>
          </ac:spMkLst>
        </pc:spChg>
      </pc:sldChg>
      <pc:sldChg chg="modSp mod">
        <pc:chgData name="鈴木 栄之心(suzuki-einoshin.cq3)" userId="59b9bc30-94fb-4888-9603-60f735782ef0" providerId="ADAL" clId="{D4F51452-6AD9-4960-A832-D07828FA013F}" dt="2025-03-02T03:54:57.693" v="5573" actId="1035"/>
        <pc:sldMkLst>
          <pc:docMk/>
          <pc:sldMk cId="2970318966" sldId="403"/>
        </pc:sldMkLst>
        <pc:spChg chg="mod">
          <ac:chgData name="鈴木 栄之心(suzuki-einoshin.cq3)" userId="59b9bc30-94fb-4888-9603-60f735782ef0" providerId="ADAL" clId="{D4F51452-6AD9-4960-A832-D07828FA013F}" dt="2025-03-02T03:54:57.693" v="5573" actId="1035"/>
          <ac:spMkLst>
            <pc:docMk/>
            <pc:sldMk cId="2970318966" sldId="403"/>
            <ac:spMk id="7" creationId="{A5A41A01-191B-2C82-FAA9-9CEA1526FAF0}"/>
          </ac:spMkLst>
        </pc:spChg>
        <pc:spChg chg="mod">
          <ac:chgData name="鈴木 栄之心(suzuki-einoshin.cq3)" userId="59b9bc30-94fb-4888-9603-60f735782ef0" providerId="ADAL" clId="{D4F51452-6AD9-4960-A832-D07828FA013F}" dt="2025-03-02T03:54:57.693" v="5573" actId="1035"/>
          <ac:spMkLst>
            <pc:docMk/>
            <pc:sldMk cId="2970318966" sldId="403"/>
            <ac:spMk id="8" creationId="{4179497B-97CF-E941-C85D-8BE292B58CE8}"/>
          </ac:spMkLst>
        </pc:spChg>
        <pc:spChg chg="mod">
          <ac:chgData name="鈴木 栄之心(suzuki-einoshin.cq3)" userId="59b9bc30-94fb-4888-9603-60f735782ef0" providerId="ADAL" clId="{D4F51452-6AD9-4960-A832-D07828FA013F}" dt="2025-03-01T16:18:47.350" v="4977"/>
          <ac:spMkLst>
            <pc:docMk/>
            <pc:sldMk cId="2970318966" sldId="403"/>
            <ac:spMk id="37" creationId="{2D5E1A18-3192-146F-33F2-0A378AECD818}"/>
          </ac:spMkLst>
        </pc:spChg>
        <pc:spChg chg="mod">
          <ac:chgData name="鈴木 栄之心(suzuki-einoshin.cq3)" userId="59b9bc30-94fb-4888-9603-60f735782ef0" providerId="ADAL" clId="{D4F51452-6AD9-4960-A832-D07828FA013F}" dt="2025-03-01T17:03:37.700" v="5230"/>
          <ac:spMkLst>
            <pc:docMk/>
            <pc:sldMk cId="2970318966" sldId="403"/>
            <ac:spMk id="39" creationId="{30E63DD0-0C51-BE50-EF7B-BA3F4F80662A}"/>
          </ac:spMkLst>
        </pc:spChg>
        <pc:spChg chg="mod">
          <ac:chgData name="鈴木 栄之心(suzuki-einoshin.cq3)" userId="59b9bc30-94fb-4888-9603-60f735782ef0" providerId="ADAL" clId="{D4F51452-6AD9-4960-A832-D07828FA013F}" dt="2025-03-01T10:38:07.725" v="3936"/>
          <ac:spMkLst>
            <pc:docMk/>
            <pc:sldMk cId="2970318966" sldId="403"/>
            <ac:spMk id="41" creationId="{E53AECF7-1C5A-CC51-7712-6B57A0EE5C5D}"/>
          </ac:spMkLst>
        </pc:spChg>
        <pc:spChg chg="mod">
          <ac:chgData name="鈴木 栄之心(suzuki-einoshin.cq3)" userId="59b9bc30-94fb-4888-9603-60f735782ef0" providerId="ADAL" clId="{D4F51452-6AD9-4960-A832-D07828FA013F}" dt="2025-03-01T17:08:44.396" v="5232" actId="20577"/>
          <ac:spMkLst>
            <pc:docMk/>
            <pc:sldMk cId="2970318966" sldId="403"/>
            <ac:spMk id="49" creationId="{77B6B129-0668-7F6A-BCBC-3D0DF828D41E}"/>
          </ac:spMkLst>
        </pc:spChg>
        <pc:spChg chg="mod">
          <ac:chgData name="鈴木 栄之心(suzuki-einoshin.cq3)" userId="59b9bc30-94fb-4888-9603-60f735782ef0" providerId="ADAL" clId="{D4F51452-6AD9-4960-A832-D07828FA013F}" dt="2025-03-01T17:09:32.498" v="5270" actId="20577"/>
          <ac:spMkLst>
            <pc:docMk/>
            <pc:sldMk cId="2970318966" sldId="403"/>
            <ac:spMk id="52" creationId="{5347C8DD-ABBE-0D6A-A840-3206BFCAC184}"/>
          </ac:spMkLst>
        </pc:spChg>
        <pc:picChg chg="mod">
          <ac:chgData name="鈴木 栄之心(suzuki-einoshin.cq3)" userId="59b9bc30-94fb-4888-9603-60f735782ef0" providerId="ADAL" clId="{D4F51452-6AD9-4960-A832-D07828FA013F}" dt="2025-03-02T03:54:57.693" v="5573" actId="1035"/>
          <ac:picMkLst>
            <pc:docMk/>
            <pc:sldMk cId="2970318966" sldId="403"/>
            <ac:picMk id="12" creationId="{22DBFC3F-47A5-510A-F95A-0429807175E1}"/>
          </ac:picMkLst>
        </pc:picChg>
        <pc:picChg chg="mod">
          <ac:chgData name="鈴木 栄之心(suzuki-einoshin.cq3)" userId="59b9bc30-94fb-4888-9603-60f735782ef0" providerId="ADAL" clId="{D4F51452-6AD9-4960-A832-D07828FA013F}" dt="2025-03-02T03:54:57.693" v="5573" actId="1035"/>
          <ac:picMkLst>
            <pc:docMk/>
            <pc:sldMk cId="2970318966" sldId="403"/>
            <ac:picMk id="15" creationId="{9BCB1496-F693-1C4C-669E-E3755D5CD413}"/>
          </ac:picMkLst>
        </pc:picChg>
      </pc:sldChg>
      <pc:sldChg chg="del">
        <pc:chgData name="鈴木 栄之心(suzuki-einoshin.cq3)" userId="59b9bc30-94fb-4888-9603-60f735782ef0" providerId="ADAL" clId="{D4F51452-6AD9-4960-A832-D07828FA013F}" dt="2025-03-01T04:37:09.674" v="1835" actId="47"/>
        <pc:sldMkLst>
          <pc:docMk/>
          <pc:sldMk cId="199193752" sldId="404"/>
        </pc:sldMkLst>
      </pc:sldChg>
      <pc:sldChg chg="modSp mod">
        <pc:chgData name="鈴木 栄之心(suzuki-einoshin.cq3)" userId="59b9bc30-94fb-4888-9603-60f735782ef0" providerId="ADAL" clId="{D4F51452-6AD9-4960-A832-D07828FA013F}" dt="2025-03-02T03:49:55.838" v="5564" actId="1037"/>
        <pc:sldMkLst>
          <pc:docMk/>
          <pc:sldMk cId="3194777126" sldId="405"/>
        </pc:sldMkLst>
        <pc:spChg chg="mod">
          <ac:chgData name="鈴木 栄之心(suzuki-einoshin.cq3)" userId="59b9bc30-94fb-4888-9603-60f735782ef0" providerId="ADAL" clId="{D4F51452-6AD9-4960-A832-D07828FA013F}" dt="2025-03-02T03:49:55.838" v="5564" actId="1037"/>
          <ac:spMkLst>
            <pc:docMk/>
            <pc:sldMk cId="3194777126" sldId="405"/>
            <ac:spMk id="6" creationId="{0FBAB84E-5162-548C-4E4E-73C4B2F62434}"/>
          </ac:spMkLst>
        </pc:spChg>
        <pc:spChg chg="mod">
          <ac:chgData name="鈴木 栄之心(suzuki-einoshin.cq3)" userId="59b9bc30-94fb-4888-9603-60f735782ef0" providerId="ADAL" clId="{D4F51452-6AD9-4960-A832-D07828FA013F}" dt="2025-03-02T03:49:55.838" v="5564" actId="1037"/>
          <ac:spMkLst>
            <pc:docMk/>
            <pc:sldMk cId="3194777126" sldId="405"/>
            <ac:spMk id="7" creationId="{DB133062-4C99-8A8C-0417-B6F5F4958247}"/>
          </ac:spMkLst>
        </pc:spChg>
        <pc:spChg chg="mod">
          <ac:chgData name="鈴木 栄之心(suzuki-einoshin.cq3)" userId="59b9bc30-94fb-4888-9603-60f735782ef0" providerId="ADAL" clId="{D4F51452-6AD9-4960-A832-D07828FA013F}" dt="2025-03-02T03:49:55.838" v="5564" actId="1037"/>
          <ac:spMkLst>
            <pc:docMk/>
            <pc:sldMk cId="3194777126" sldId="405"/>
            <ac:spMk id="13" creationId="{D8EF1774-C105-2D82-E4B7-AEEE7107AC4F}"/>
          </ac:spMkLst>
        </pc:spChg>
        <pc:spChg chg="mod">
          <ac:chgData name="鈴木 栄之心(suzuki-einoshin.cq3)" userId="59b9bc30-94fb-4888-9603-60f735782ef0" providerId="ADAL" clId="{D4F51452-6AD9-4960-A832-D07828FA013F}" dt="2025-03-02T03:49:55.838" v="5564" actId="1037"/>
          <ac:spMkLst>
            <pc:docMk/>
            <pc:sldMk cId="3194777126" sldId="405"/>
            <ac:spMk id="14" creationId="{51DD104A-025C-8E18-EE75-0C72AC5CD4C7}"/>
          </ac:spMkLst>
        </pc:spChg>
        <pc:spChg chg="mod">
          <ac:chgData name="鈴木 栄之心(suzuki-einoshin.cq3)" userId="59b9bc30-94fb-4888-9603-60f735782ef0" providerId="ADAL" clId="{D4F51452-6AD9-4960-A832-D07828FA013F}" dt="2025-03-02T03:49:55.838" v="5564" actId="1037"/>
          <ac:spMkLst>
            <pc:docMk/>
            <pc:sldMk cId="3194777126" sldId="405"/>
            <ac:spMk id="15" creationId="{ECFAEA47-F222-ACE1-E5C0-8BB679B1A71E}"/>
          </ac:spMkLst>
        </pc:spChg>
        <pc:spChg chg="mod">
          <ac:chgData name="鈴木 栄之心(suzuki-einoshin.cq3)" userId="59b9bc30-94fb-4888-9603-60f735782ef0" providerId="ADAL" clId="{D4F51452-6AD9-4960-A832-D07828FA013F}" dt="2025-03-02T03:49:55.838" v="5564" actId="1037"/>
          <ac:spMkLst>
            <pc:docMk/>
            <pc:sldMk cId="3194777126" sldId="405"/>
            <ac:spMk id="16" creationId="{849EA864-9922-5243-B92F-F69561F85887}"/>
          </ac:spMkLst>
        </pc:spChg>
        <pc:spChg chg="mod">
          <ac:chgData name="鈴木 栄之心(suzuki-einoshin.cq3)" userId="59b9bc30-94fb-4888-9603-60f735782ef0" providerId="ADAL" clId="{D4F51452-6AD9-4960-A832-D07828FA013F}" dt="2025-03-02T03:49:55.838" v="5564" actId="1037"/>
          <ac:spMkLst>
            <pc:docMk/>
            <pc:sldMk cId="3194777126" sldId="405"/>
            <ac:spMk id="20" creationId="{F86A575C-D3EE-D15E-A1B8-294D8E4159D7}"/>
          </ac:spMkLst>
        </pc:spChg>
        <pc:spChg chg="mod">
          <ac:chgData name="鈴木 栄之心(suzuki-einoshin.cq3)" userId="59b9bc30-94fb-4888-9603-60f735782ef0" providerId="ADAL" clId="{D4F51452-6AD9-4960-A832-D07828FA013F}" dt="2025-03-02T03:49:55.838" v="5564" actId="1037"/>
          <ac:spMkLst>
            <pc:docMk/>
            <pc:sldMk cId="3194777126" sldId="405"/>
            <ac:spMk id="21" creationId="{1E400932-B835-F4E3-8EA1-04C2939CA78D}"/>
          </ac:spMkLst>
        </pc:spChg>
      </pc:sldChg>
      <pc:sldChg chg="addSp delSp modSp mod">
        <pc:chgData name="鈴木 栄之心(suzuki-einoshin.cq3)" userId="59b9bc30-94fb-4888-9603-60f735782ef0" providerId="ADAL" clId="{D4F51452-6AD9-4960-A832-D07828FA013F}" dt="2025-03-01T16:56:51.084" v="5123"/>
        <pc:sldMkLst>
          <pc:docMk/>
          <pc:sldMk cId="4260454237" sldId="406"/>
        </pc:sldMkLst>
        <pc:spChg chg="mod">
          <ac:chgData name="鈴木 栄之心(suzuki-einoshin.cq3)" userId="59b9bc30-94fb-4888-9603-60f735782ef0" providerId="ADAL" clId="{D4F51452-6AD9-4960-A832-D07828FA013F}" dt="2025-03-01T16:49:32.193" v="5103" actId="404"/>
          <ac:spMkLst>
            <pc:docMk/>
            <pc:sldMk cId="4260454237" sldId="406"/>
            <ac:spMk id="6" creationId="{0C60B603-820D-FF65-49FC-9525BA31E938}"/>
          </ac:spMkLst>
        </pc:spChg>
        <pc:spChg chg="add del mod">
          <ac:chgData name="鈴木 栄之心(suzuki-einoshin.cq3)" userId="59b9bc30-94fb-4888-9603-60f735782ef0" providerId="ADAL" clId="{D4F51452-6AD9-4960-A832-D07828FA013F}" dt="2025-02-28T13:11:28.809" v="448" actId="478"/>
          <ac:spMkLst>
            <pc:docMk/>
            <pc:sldMk cId="4260454237" sldId="406"/>
            <ac:spMk id="8" creationId="{39253235-F544-B728-337D-FE5FC3AC886B}"/>
          </ac:spMkLst>
        </pc:spChg>
        <pc:spChg chg="mod">
          <ac:chgData name="鈴木 栄之心(suzuki-einoshin.cq3)" userId="59b9bc30-94fb-4888-9603-60f735782ef0" providerId="ADAL" clId="{D4F51452-6AD9-4960-A832-D07828FA013F}" dt="2025-03-01T11:31:42.797" v="4190" actId="1036"/>
          <ac:spMkLst>
            <pc:docMk/>
            <pc:sldMk cId="4260454237" sldId="406"/>
            <ac:spMk id="13" creationId="{F6262C84-B820-E59B-0EDE-33F5C964706C}"/>
          </ac:spMkLst>
        </pc:spChg>
        <pc:spChg chg="mod">
          <ac:chgData name="鈴木 栄之心(suzuki-einoshin.cq3)" userId="59b9bc30-94fb-4888-9603-60f735782ef0" providerId="ADAL" clId="{D4F51452-6AD9-4960-A832-D07828FA013F}" dt="2025-03-01T11:31:42.797" v="4190" actId="1036"/>
          <ac:spMkLst>
            <pc:docMk/>
            <pc:sldMk cId="4260454237" sldId="406"/>
            <ac:spMk id="14" creationId="{B6B05131-0E0E-DFD9-385B-BA528660D4B0}"/>
          </ac:spMkLst>
        </pc:spChg>
        <pc:spChg chg="mod">
          <ac:chgData name="鈴木 栄之心(suzuki-einoshin.cq3)" userId="59b9bc30-94fb-4888-9603-60f735782ef0" providerId="ADAL" clId="{D4F51452-6AD9-4960-A832-D07828FA013F}" dt="2025-03-01T11:31:42.797" v="4190" actId="1036"/>
          <ac:spMkLst>
            <pc:docMk/>
            <pc:sldMk cId="4260454237" sldId="406"/>
            <ac:spMk id="15" creationId="{84C444ED-780E-CD89-58A6-B5EA7411B06B}"/>
          </ac:spMkLst>
        </pc:spChg>
        <pc:spChg chg="mod">
          <ac:chgData name="鈴木 栄之心(suzuki-einoshin.cq3)" userId="59b9bc30-94fb-4888-9603-60f735782ef0" providerId="ADAL" clId="{D4F51452-6AD9-4960-A832-D07828FA013F}" dt="2025-03-01T16:56:51.084" v="5123"/>
          <ac:spMkLst>
            <pc:docMk/>
            <pc:sldMk cId="4260454237" sldId="406"/>
            <ac:spMk id="16" creationId="{8D2F518D-D79A-0B6C-1269-B91C07F967FE}"/>
          </ac:spMkLst>
        </pc:spChg>
        <pc:spChg chg="mod">
          <ac:chgData name="鈴木 栄之心(suzuki-einoshin.cq3)" userId="59b9bc30-94fb-4888-9603-60f735782ef0" providerId="ADAL" clId="{D4F51452-6AD9-4960-A832-D07828FA013F}" dt="2025-03-01T11:31:42.797" v="4190" actId="1036"/>
          <ac:spMkLst>
            <pc:docMk/>
            <pc:sldMk cId="4260454237" sldId="406"/>
            <ac:spMk id="17" creationId="{2D5D8EA5-1969-3592-28A2-B3FA59F0B2AB}"/>
          </ac:spMkLst>
        </pc:spChg>
        <pc:spChg chg="mod">
          <ac:chgData name="鈴木 栄之心(suzuki-einoshin.cq3)" userId="59b9bc30-94fb-4888-9603-60f735782ef0" providerId="ADAL" clId="{D4F51452-6AD9-4960-A832-D07828FA013F}" dt="2025-03-01T11:31:42.797" v="4190" actId="1036"/>
          <ac:spMkLst>
            <pc:docMk/>
            <pc:sldMk cId="4260454237" sldId="406"/>
            <ac:spMk id="18" creationId="{7E9EC07C-69E4-0E74-7BE1-F54159B8C1B5}"/>
          </ac:spMkLst>
        </pc:spChg>
        <pc:spChg chg="mod">
          <ac:chgData name="鈴木 栄之心(suzuki-einoshin.cq3)" userId="59b9bc30-94fb-4888-9603-60f735782ef0" providerId="ADAL" clId="{D4F51452-6AD9-4960-A832-D07828FA013F}" dt="2025-03-01T11:31:42.797" v="4190" actId="1036"/>
          <ac:spMkLst>
            <pc:docMk/>
            <pc:sldMk cId="4260454237" sldId="406"/>
            <ac:spMk id="19" creationId="{4DA71898-F597-9155-B7D8-254E98E56793}"/>
          </ac:spMkLst>
        </pc:spChg>
        <pc:spChg chg="mod">
          <ac:chgData name="鈴木 栄之心(suzuki-einoshin.cq3)" userId="59b9bc30-94fb-4888-9603-60f735782ef0" providerId="ADAL" clId="{D4F51452-6AD9-4960-A832-D07828FA013F}" dt="2025-03-01T11:31:42.797" v="4190" actId="1036"/>
          <ac:spMkLst>
            <pc:docMk/>
            <pc:sldMk cId="4260454237" sldId="406"/>
            <ac:spMk id="20" creationId="{A04B7612-C3B5-5514-45E6-8ACAE8E72DE4}"/>
          </ac:spMkLst>
        </pc:spChg>
        <pc:spChg chg="mod">
          <ac:chgData name="鈴木 栄之心(suzuki-einoshin.cq3)" userId="59b9bc30-94fb-4888-9603-60f735782ef0" providerId="ADAL" clId="{D4F51452-6AD9-4960-A832-D07828FA013F}" dt="2025-03-01T11:31:42.797" v="4190" actId="1036"/>
          <ac:spMkLst>
            <pc:docMk/>
            <pc:sldMk cId="4260454237" sldId="406"/>
            <ac:spMk id="21" creationId="{3CCA9CAA-F705-0117-F4A1-2DE13D0075E7}"/>
          </ac:spMkLst>
        </pc:spChg>
        <pc:picChg chg="mod">
          <ac:chgData name="鈴木 栄之心(suzuki-einoshin.cq3)" userId="59b9bc30-94fb-4888-9603-60f735782ef0" providerId="ADAL" clId="{D4F51452-6AD9-4960-A832-D07828FA013F}" dt="2025-03-01T11:31:42.797" v="4190" actId="1036"/>
          <ac:picMkLst>
            <pc:docMk/>
            <pc:sldMk cId="4260454237" sldId="406"/>
            <ac:picMk id="7" creationId="{6BE62026-6A3A-403A-47FF-BD46BEC70577}"/>
          </ac:picMkLst>
        </pc:picChg>
        <pc:picChg chg="mod">
          <ac:chgData name="鈴木 栄之心(suzuki-einoshin.cq3)" userId="59b9bc30-94fb-4888-9603-60f735782ef0" providerId="ADAL" clId="{D4F51452-6AD9-4960-A832-D07828FA013F}" dt="2025-03-01T11:31:42.797" v="4190" actId="1036"/>
          <ac:picMkLst>
            <pc:docMk/>
            <pc:sldMk cId="4260454237" sldId="406"/>
            <ac:picMk id="12" creationId="{ADDFAFF1-DEC0-9B55-D258-5590AE771650}"/>
          </ac:picMkLst>
        </pc:picChg>
      </pc:sldChg>
      <pc:sldChg chg="addSp delSp modSp mod">
        <pc:chgData name="鈴木 栄之心(suzuki-einoshin.cq3)" userId="59b9bc30-94fb-4888-9603-60f735782ef0" providerId="ADAL" clId="{D4F51452-6AD9-4960-A832-D07828FA013F}" dt="2025-03-01T17:00:32.900" v="5195" actId="20577"/>
        <pc:sldMkLst>
          <pc:docMk/>
          <pc:sldMk cId="962936366" sldId="407"/>
        </pc:sldMkLst>
        <pc:spChg chg="del">
          <ac:chgData name="鈴木 栄之心(suzuki-einoshin.cq3)" userId="59b9bc30-94fb-4888-9603-60f735782ef0" providerId="ADAL" clId="{D4F51452-6AD9-4960-A832-D07828FA013F}" dt="2025-02-28T13:07:49.980" v="390" actId="478"/>
          <ac:spMkLst>
            <pc:docMk/>
            <pc:sldMk cId="962936366" sldId="407"/>
            <ac:spMk id="6" creationId="{DB630CEE-FCCF-164B-88E4-FAB90B9E2B4B}"/>
          </ac:spMkLst>
        </pc:spChg>
        <pc:spChg chg="mod">
          <ac:chgData name="鈴木 栄之心(suzuki-einoshin.cq3)" userId="59b9bc30-94fb-4888-9603-60f735782ef0" providerId="ADAL" clId="{D4F51452-6AD9-4960-A832-D07828FA013F}" dt="2025-03-01T11:31:52.776" v="4197" actId="1036"/>
          <ac:spMkLst>
            <pc:docMk/>
            <pc:sldMk cId="962936366" sldId="407"/>
            <ac:spMk id="7" creationId="{8D32876C-4DDF-1DA0-5834-F0A101A8647C}"/>
          </ac:spMkLst>
        </pc:spChg>
        <pc:spChg chg="add mod">
          <ac:chgData name="鈴木 栄之心(suzuki-einoshin.cq3)" userId="59b9bc30-94fb-4888-9603-60f735782ef0" providerId="ADAL" clId="{D4F51452-6AD9-4960-A832-D07828FA013F}" dt="2025-03-01T16:50:05.529" v="5104" actId="404"/>
          <ac:spMkLst>
            <pc:docMk/>
            <pc:sldMk cId="962936366" sldId="407"/>
            <ac:spMk id="8" creationId="{AA20D2EF-2F79-EB16-58BB-F92F7FE88738}"/>
          </ac:spMkLst>
        </pc:spChg>
        <pc:spChg chg="add mod">
          <ac:chgData name="鈴木 栄之心(suzuki-einoshin.cq3)" userId="59b9bc30-94fb-4888-9603-60f735782ef0" providerId="ADAL" clId="{D4F51452-6AD9-4960-A832-D07828FA013F}" dt="2025-03-01T11:31:52.776" v="4197" actId="1036"/>
          <ac:spMkLst>
            <pc:docMk/>
            <pc:sldMk cId="962936366" sldId="407"/>
            <ac:spMk id="9" creationId="{00CEB49D-7020-CEE7-8FEB-CFC9DF9621D8}"/>
          </ac:spMkLst>
        </pc:spChg>
        <pc:spChg chg="mod">
          <ac:chgData name="鈴木 栄之心(suzuki-einoshin.cq3)" userId="59b9bc30-94fb-4888-9603-60f735782ef0" providerId="ADAL" clId="{D4F51452-6AD9-4960-A832-D07828FA013F}" dt="2025-03-01T11:31:52.776" v="4197" actId="1036"/>
          <ac:spMkLst>
            <pc:docMk/>
            <pc:sldMk cId="962936366" sldId="407"/>
            <ac:spMk id="12" creationId="{2EF03975-E2F1-640F-A04A-83BB6C3C8976}"/>
          </ac:spMkLst>
        </pc:spChg>
        <pc:spChg chg="mod">
          <ac:chgData name="鈴木 栄之心(suzuki-einoshin.cq3)" userId="59b9bc30-94fb-4888-9603-60f735782ef0" providerId="ADAL" clId="{D4F51452-6AD9-4960-A832-D07828FA013F}" dt="2025-03-01T11:31:52.776" v="4197" actId="1036"/>
          <ac:spMkLst>
            <pc:docMk/>
            <pc:sldMk cId="962936366" sldId="407"/>
            <ac:spMk id="13" creationId="{A5DF6C3B-D519-F4B9-380C-0B694D32758A}"/>
          </ac:spMkLst>
        </pc:spChg>
        <pc:spChg chg="del mod">
          <ac:chgData name="鈴木 栄之心(suzuki-einoshin.cq3)" userId="59b9bc30-94fb-4888-9603-60f735782ef0" providerId="ADAL" clId="{D4F51452-6AD9-4960-A832-D07828FA013F}" dt="2025-02-28T13:11:19.078" v="445" actId="478"/>
          <ac:spMkLst>
            <pc:docMk/>
            <pc:sldMk cId="962936366" sldId="407"/>
            <ac:spMk id="14" creationId="{5385C1A1-D242-3B84-CB5D-7D9DC703A595}"/>
          </ac:spMkLst>
        </pc:spChg>
        <pc:spChg chg="mod">
          <ac:chgData name="鈴木 栄之心(suzuki-einoshin.cq3)" userId="59b9bc30-94fb-4888-9603-60f735782ef0" providerId="ADAL" clId="{D4F51452-6AD9-4960-A832-D07828FA013F}" dt="2025-03-01T17:00:11.814" v="5194"/>
          <ac:spMkLst>
            <pc:docMk/>
            <pc:sldMk cId="962936366" sldId="407"/>
            <ac:spMk id="15" creationId="{6B7DC1D9-4763-5B08-6A1F-DA3C902A6B25}"/>
          </ac:spMkLst>
        </pc:spChg>
        <pc:spChg chg="mod">
          <ac:chgData name="鈴木 栄之心(suzuki-einoshin.cq3)" userId="59b9bc30-94fb-4888-9603-60f735782ef0" providerId="ADAL" clId="{D4F51452-6AD9-4960-A832-D07828FA013F}" dt="2025-03-01T11:31:52.776" v="4197" actId="1036"/>
          <ac:spMkLst>
            <pc:docMk/>
            <pc:sldMk cId="962936366" sldId="407"/>
            <ac:spMk id="16" creationId="{10C514B8-CDB8-3B75-53E7-2E3BF7B320FF}"/>
          </ac:spMkLst>
        </pc:spChg>
        <pc:spChg chg="mod">
          <ac:chgData name="鈴木 栄之心(suzuki-einoshin.cq3)" userId="59b9bc30-94fb-4888-9603-60f735782ef0" providerId="ADAL" clId="{D4F51452-6AD9-4960-A832-D07828FA013F}" dt="2025-03-01T17:00:32.900" v="5195" actId="20577"/>
          <ac:spMkLst>
            <pc:docMk/>
            <pc:sldMk cId="962936366" sldId="407"/>
            <ac:spMk id="17" creationId="{0CB30DB3-F443-4F3B-25DD-84B69A3D17F3}"/>
          </ac:spMkLst>
        </pc:spChg>
        <pc:spChg chg="mod">
          <ac:chgData name="鈴木 栄之心(suzuki-einoshin.cq3)" userId="59b9bc30-94fb-4888-9603-60f735782ef0" providerId="ADAL" clId="{D4F51452-6AD9-4960-A832-D07828FA013F}" dt="2025-03-01T11:31:52.776" v="4197" actId="1036"/>
          <ac:spMkLst>
            <pc:docMk/>
            <pc:sldMk cId="962936366" sldId="407"/>
            <ac:spMk id="18" creationId="{685D13E0-6595-7EA3-5B82-08F4D38CF775}"/>
          </ac:spMkLst>
        </pc:spChg>
        <pc:spChg chg="mod">
          <ac:chgData name="鈴木 栄之心(suzuki-einoshin.cq3)" userId="59b9bc30-94fb-4888-9603-60f735782ef0" providerId="ADAL" clId="{D4F51452-6AD9-4960-A832-D07828FA013F}" dt="2025-03-01T11:31:52.776" v="4197" actId="1036"/>
          <ac:spMkLst>
            <pc:docMk/>
            <pc:sldMk cId="962936366" sldId="407"/>
            <ac:spMk id="19" creationId="{E2022E11-87A2-1FFF-D04D-E5910D7FB6AF}"/>
          </ac:spMkLst>
        </pc:spChg>
        <pc:picChg chg="mod">
          <ac:chgData name="鈴木 栄之心(suzuki-einoshin.cq3)" userId="59b9bc30-94fb-4888-9603-60f735782ef0" providerId="ADAL" clId="{D4F51452-6AD9-4960-A832-D07828FA013F}" dt="2025-03-01T11:31:52.776" v="4197" actId="1036"/>
          <ac:picMkLst>
            <pc:docMk/>
            <pc:sldMk cId="962936366" sldId="407"/>
            <ac:picMk id="11" creationId="{942FE449-533F-565E-A056-7A0DD139A487}"/>
          </ac:picMkLst>
        </pc:picChg>
        <pc:picChg chg="mod">
          <ac:chgData name="鈴木 栄之心(suzuki-einoshin.cq3)" userId="59b9bc30-94fb-4888-9603-60f735782ef0" providerId="ADAL" clId="{D4F51452-6AD9-4960-A832-D07828FA013F}" dt="2025-03-01T11:31:52.776" v="4197" actId="1036"/>
          <ac:picMkLst>
            <pc:docMk/>
            <pc:sldMk cId="962936366" sldId="407"/>
            <ac:picMk id="22" creationId="{2882FF3E-D414-051A-E473-885EE2BF61E4}"/>
          </ac:picMkLst>
        </pc:picChg>
      </pc:sldChg>
      <pc:sldChg chg="addSp delSp modSp mod">
        <pc:chgData name="鈴木 栄之心(suzuki-einoshin.cq3)" userId="59b9bc30-94fb-4888-9603-60f735782ef0" providerId="ADAL" clId="{D4F51452-6AD9-4960-A832-D07828FA013F}" dt="2025-03-02T05:12:01.660" v="6033"/>
        <pc:sldMkLst>
          <pc:docMk/>
          <pc:sldMk cId="941820355" sldId="408"/>
        </pc:sldMkLst>
        <pc:spChg chg="add del mod">
          <ac:chgData name="鈴木 栄之心(suzuki-einoshin.cq3)" userId="59b9bc30-94fb-4888-9603-60f735782ef0" providerId="ADAL" clId="{D4F51452-6AD9-4960-A832-D07828FA013F}" dt="2025-03-01T04:59:19.860" v="2085" actId="478"/>
          <ac:spMkLst>
            <pc:docMk/>
            <pc:sldMk cId="941820355" sldId="408"/>
            <ac:spMk id="5" creationId="{8027BCE6-15A8-79B3-FB3D-5E0EAA80879E}"/>
          </ac:spMkLst>
        </pc:spChg>
        <pc:spChg chg="mod">
          <ac:chgData name="鈴木 栄之心(suzuki-einoshin.cq3)" userId="59b9bc30-94fb-4888-9603-60f735782ef0" providerId="ADAL" clId="{D4F51452-6AD9-4960-A832-D07828FA013F}" dt="2025-03-02T03:54:50.050" v="5570" actId="1035"/>
          <ac:spMkLst>
            <pc:docMk/>
            <pc:sldMk cId="941820355" sldId="408"/>
            <ac:spMk id="7" creationId="{7F548960-1C8E-0938-F036-C2FB9F275042}"/>
          </ac:spMkLst>
        </pc:spChg>
        <pc:spChg chg="add mod">
          <ac:chgData name="鈴木 栄之心(suzuki-einoshin.cq3)" userId="59b9bc30-94fb-4888-9603-60f735782ef0" providerId="ADAL" clId="{D4F51452-6AD9-4960-A832-D07828FA013F}" dt="2025-03-02T03:57:01.717" v="5602"/>
          <ac:spMkLst>
            <pc:docMk/>
            <pc:sldMk cId="941820355" sldId="408"/>
            <ac:spMk id="8" creationId="{A2E45BF2-11AA-118E-8A9C-D56220134D52}"/>
          </ac:spMkLst>
        </pc:spChg>
        <pc:spChg chg="add del">
          <ac:chgData name="鈴木 栄之心(suzuki-einoshin.cq3)" userId="59b9bc30-94fb-4888-9603-60f735782ef0" providerId="ADAL" clId="{D4F51452-6AD9-4960-A832-D07828FA013F}" dt="2025-02-28T14:59:31.918" v="1432" actId="478"/>
          <ac:spMkLst>
            <pc:docMk/>
            <pc:sldMk cId="941820355" sldId="408"/>
            <ac:spMk id="8" creationId="{DA7C0077-1674-2A02-C552-FE7918018B97}"/>
          </ac:spMkLst>
        </pc:spChg>
        <pc:spChg chg="mod">
          <ac:chgData name="鈴木 栄之心(suzuki-einoshin.cq3)" userId="59b9bc30-94fb-4888-9603-60f735782ef0" providerId="ADAL" clId="{D4F51452-6AD9-4960-A832-D07828FA013F}" dt="2025-03-02T05:12:01.660" v="6033"/>
          <ac:spMkLst>
            <pc:docMk/>
            <pc:sldMk cId="941820355" sldId="408"/>
            <ac:spMk id="11" creationId="{03D65FB6-9745-DDA6-3E7B-56B143FC19D8}"/>
          </ac:spMkLst>
        </pc:spChg>
        <pc:spChg chg="mod">
          <ac:chgData name="鈴木 栄之心(suzuki-einoshin.cq3)" userId="59b9bc30-94fb-4888-9603-60f735782ef0" providerId="ADAL" clId="{D4F51452-6AD9-4960-A832-D07828FA013F}" dt="2025-03-02T04:04:38.568" v="5678"/>
          <ac:spMkLst>
            <pc:docMk/>
            <pc:sldMk cId="941820355" sldId="408"/>
            <ac:spMk id="16" creationId="{79EDFB4C-8C81-2D54-1FD2-C84010D03F5C}"/>
          </ac:spMkLst>
        </pc:spChg>
        <pc:spChg chg="mod">
          <ac:chgData name="鈴木 栄之心(suzuki-einoshin.cq3)" userId="59b9bc30-94fb-4888-9603-60f735782ef0" providerId="ADAL" clId="{D4F51452-6AD9-4960-A832-D07828FA013F}" dt="2025-03-01T16:58:59.054" v="5154" actId="20577"/>
          <ac:spMkLst>
            <pc:docMk/>
            <pc:sldMk cId="941820355" sldId="408"/>
            <ac:spMk id="23" creationId="{DB666B22-D9D1-FBAA-4CF0-1F7D95C9A905}"/>
          </ac:spMkLst>
        </pc:spChg>
        <pc:spChg chg="mod">
          <ac:chgData name="鈴木 栄之心(suzuki-einoshin.cq3)" userId="59b9bc30-94fb-4888-9603-60f735782ef0" providerId="ADAL" clId="{D4F51452-6AD9-4960-A832-D07828FA013F}" dt="2025-03-01T16:59:11.917" v="5169"/>
          <ac:spMkLst>
            <pc:docMk/>
            <pc:sldMk cId="941820355" sldId="408"/>
            <ac:spMk id="28" creationId="{0D55BFB2-6C98-C7E5-083E-B232B0AEBB8B}"/>
          </ac:spMkLst>
        </pc:spChg>
        <pc:spChg chg="mod">
          <ac:chgData name="鈴木 栄之心(suzuki-einoshin.cq3)" userId="59b9bc30-94fb-4888-9603-60f735782ef0" providerId="ADAL" clId="{D4F51452-6AD9-4960-A832-D07828FA013F}" dt="2025-03-02T04:20:32.318" v="5709" actId="20577"/>
          <ac:spMkLst>
            <pc:docMk/>
            <pc:sldMk cId="941820355" sldId="408"/>
            <ac:spMk id="31" creationId="{F5165FBE-96C0-145C-D78F-666D53CC733C}"/>
          </ac:spMkLst>
        </pc:spChg>
        <pc:picChg chg="mod">
          <ac:chgData name="鈴木 栄之心(suzuki-einoshin.cq3)" userId="59b9bc30-94fb-4888-9603-60f735782ef0" providerId="ADAL" clId="{D4F51452-6AD9-4960-A832-D07828FA013F}" dt="2025-03-02T03:54:50.050" v="5570" actId="1035"/>
          <ac:picMkLst>
            <pc:docMk/>
            <pc:sldMk cId="941820355" sldId="408"/>
            <ac:picMk id="9" creationId="{0F87962A-2C43-2009-7A5B-B657B4A448E2}"/>
          </ac:picMkLst>
        </pc:picChg>
        <pc:picChg chg="mod">
          <ac:chgData name="鈴木 栄之心(suzuki-einoshin.cq3)" userId="59b9bc30-94fb-4888-9603-60f735782ef0" providerId="ADAL" clId="{D4F51452-6AD9-4960-A832-D07828FA013F}" dt="2025-03-02T03:54:50.050" v="5570" actId="1035"/>
          <ac:picMkLst>
            <pc:docMk/>
            <pc:sldMk cId="941820355" sldId="408"/>
            <ac:picMk id="21" creationId="{DBF6BDC9-C3C9-E707-32F7-39F1A8A36798}"/>
          </ac:picMkLst>
        </pc:picChg>
      </pc:sldChg>
      <pc:sldChg chg="addSp delSp modSp mod">
        <pc:chgData name="鈴木 栄之心(suzuki-einoshin.cq3)" userId="59b9bc30-94fb-4888-9603-60f735782ef0" providerId="ADAL" clId="{D4F51452-6AD9-4960-A832-D07828FA013F}" dt="2025-03-02T04:27:48.220" v="5731" actId="20577"/>
        <pc:sldMkLst>
          <pc:docMk/>
          <pc:sldMk cId="1576888125" sldId="409"/>
        </pc:sldMkLst>
        <pc:spChg chg="del">
          <ac:chgData name="鈴木 栄之心(suzuki-einoshin.cq3)" userId="59b9bc30-94fb-4888-9603-60f735782ef0" providerId="ADAL" clId="{D4F51452-6AD9-4960-A832-D07828FA013F}" dt="2025-03-01T10:40:05.217" v="3964" actId="478"/>
          <ac:spMkLst>
            <pc:docMk/>
            <pc:sldMk cId="1576888125" sldId="409"/>
            <ac:spMk id="6" creationId="{EAAEBE98-EB82-33CA-1F46-6170A07CFC0B}"/>
          </ac:spMkLst>
        </pc:spChg>
        <pc:spChg chg="mod">
          <ac:chgData name="鈴木 栄之心(suzuki-einoshin.cq3)" userId="59b9bc30-94fb-4888-9603-60f735782ef0" providerId="ADAL" clId="{D4F51452-6AD9-4960-A832-D07828FA013F}" dt="2025-03-02T03:55:06.011" v="5576" actId="1035"/>
          <ac:spMkLst>
            <pc:docMk/>
            <pc:sldMk cId="1576888125" sldId="409"/>
            <ac:spMk id="7" creationId="{D83B2765-A257-5B11-ECC8-727540CB1530}"/>
          </ac:spMkLst>
        </pc:spChg>
        <pc:spChg chg="add mod">
          <ac:chgData name="鈴木 栄之心(suzuki-einoshin.cq3)" userId="59b9bc30-94fb-4888-9603-60f735782ef0" providerId="ADAL" clId="{D4F51452-6AD9-4960-A832-D07828FA013F}" dt="2025-03-02T03:55:06.011" v="5576" actId="1035"/>
          <ac:spMkLst>
            <pc:docMk/>
            <pc:sldMk cId="1576888125" sldId="409"/>
            <ac:spMk id="8" creationId="{A0F56A1E-905F-54AB-259A-1E38ED051772}"/>
          </ac:spMkLst>
        </pc:spChg>
        <pc:spChg chg="mod">
          <ac:chgData name="鈴木 栄之心(suzuki-einoshin.cq3)" userId="59b9bc30-94fb-4888-9603-60f735782ef0" providerId="ADAL" clId="{D4F51452-6AD9-4960-A832-D07828FA013F}" dt="2025-03-02T04:27:48.220" v="5731" actId="20577"/>
          <ac:spMkLst>
            <pc:docMk/>
            <pc:sldMk cId="1576888125" sldId="409"/>
            <ac:spMk id="37" creationId="{2D5E1A18-3192-146F-33F2-0A378AECD818}"/>
          </ac:spMkLst>
        </pc:spChg>
        <pc:spChg chg="mod">
          <ac:chgData name="鈴木 栄之心(suzuki-einoshin.cq3)" userId="59b9bc30-94fb-4888-9603-60f735782ef0" providerId="ADAL" clId="{D4F51452-6AD9-4960-A832-D07828FA013F}" dt="2025-03-01T11:50:59.927" v="4326" actId="20577"/>
          <ac:spMkLst>
            <pc:docMk/>
            <pc:sldMk cId="1576888125" sldId="409"/>
            <ac:spMk id="39" creationId="{30E63DD0-0C51-BE50-EF7B-BA3F4F80662A}"/>
          </ac:spMkLst>
        </pc:spChg>
        <pc:spChg chg="mod">
          <ac:chgData name="鈴木 栄之心(suzuki-einoshin.cq3)" userId="59b9bc30-94fb-4888-9603-60f735782ef0" providerId="ADAL" clId="{D4F51452-6AD9-4960-A832-D07828FA013F}" dt="2025-03-01T17:09:55.154" v="5271" actId="20577"/>
          <ac:spMkLst>
            <pc:docMk/>
            <pc:sldMk cId="1576888125" sldId="409"/>
            <ac:spMk id="43" creationId="{2C2E4E5D-42B1-BAA5-D820-A9EA1FB4CA54}"/>
          </ac:spMkLst>
        </pc:spChg>
        <pc:spChg chg="mod">
          <ac:chgData name="鈴木 栄之心(suzuki-einoshin.cq3)" userId="59b9bc30-94fb-4888-9603-60f735782ef0" providerId="ADAL" clId="{D4F51452-6AD9-4960-A832-D07828FA013F}" dt="2025-03-01T17:10:09.669" v="5314"/>
          <ac:spMkLst>
            <pc:docMk/>
            <pc:sldMk cId="1576888125" sldId="409"/>
            <ac:spMk id="49" creationId="{77B6B129-0668-7F6A-BCBC-3D0DF828D41E}"/>
          </ac:spMkLst>
        </pc:spChg>
        <pc:picChg chg="mod">
          <ac:chgData name="鈴木 栄之心(suzuki-einoshin.cq3)" userId="59b9bc30-94fb-4888-9603-60f735782ef0" providerId="ADAL" clId="{D4F51452-6AD9-4960-A832-D07828FA013F}" dt="2025-03-02T03:55:06.011" v="5576" actId="1035"/>
          <ac:picMkLst>
            <pc:docMk/>
            <pc:sldMk cId="1576888125" sldId="409"/>
            <ac:picMk id="9" creationId="{319A8070-4F68-8F5F-9C59-28D23BAE91DB}"/>
          </ac:picMkLst>
        </pc:picChg>
        <pc:picChg chg="mod">
          <ac:chgData name="鈴木 栄之心(suzuki-einoshin.cq3)" userId="59b9bc30-94fb-4888-9603-60f735782ef0" providerId="ADAL" clId="{D4F51452-6AD9-4960-A832-D07828FA013F}" dt="2025-03-02T03:55:06.011" v="5576" actId="1035"/>
          <ac:picMkLst>
            <pc:docMk/>
            <pc:sldMk cId="1576888125" sldId="409"/>
            <ac:picMk id="10" creationId="{7BF86F49-3E54-B9FE-6C51-E273DEC1A5A4}"/>
          </ac:picMkLst>
        </pc:picChg>
      </pc:sldChg>
      <pc:sldChg chg="modSp mod">
        <pc:chgData name="鈴木 栄之心(suzuki-einoshin.cq3)" userId="59b9bc30-94fb-4888-9603-60f735782ef0" providerId="ADAL" clId="{D4F51452-6AD9-4960-A832-D07828FA013F}" dt="2025-03-01T11:30:58.933" v="4183" actId="1037"/>
        <pc:sldMkLst>
          <pc:docMk/>
          <pc:sldMk cId="3278106224" sldId="411"/>
        </pc:sldMkLst>
        <pc:spChg chg="mod">
          <ac:chgData name="鈴木 栄之心(suzuki-einoshin.cq3)" userId="59b9bc30-94fb-4888-9603-60f735782ef0" providerId="ADAL" clId="{D4F51452-6AD9-4960-A832-D07828FA013F}" dt="2025-03-01T11:30:58.933" v="4183" actId="1037"/>
          <ac:spMkLst>
            <pc:docMk/>
            <pc:sldMk cId="3278106224" sldId="411"/>
            <ac:spMk id="10" creationId="{FE191D8C-87EF-86E7-812C-D1CDDA2353A2}"/>
          </ac:spMkLst>
        </pc:spChg>
        <pc:picChg chg="mod">
          <ac:chgData name="鈴木 栄之心(suzuki-einoshin.cq3)" userId="59b9bc30-94fb-4888-9603-60f735782ef0" providerId="ADAL" clId="{D4F51452-6AD9-4960-A832-D07828FA013F}" dt="2025-03-01T11:26:50.454" v="4139" actId="1076"/>
          <ac:picMkLst>
            <pc:docMk/>
            <pc:sldMk cId="3278106224" sldId="411"/>
            <ac:picMk id="12" creationId="{1A9B2B9D-38F6-1B25-9F53-54362F9F336D}"/>
          </ac:picMkLst>
        </pc:picChg>
      </pc:sldChg>
      <pc:sldChg chg="modSp mod">
        <pc:chgData name="鈴木 栄之心(suzuki-einoshin.cq3)" userId="59b9bc30-94fb-4888-9603-60f735782ef0" providerId="ADAL" clId="{D4F51452-6AD9-4960-A832-D07828FA013F}" dt="2025-03-02T04:34:45.836" v="5777" actId="113"/>
        <pc:sldMkLst>
          <pc:docMk/>
          <pc:sldMk cId="983708962" sldId="412"/>
        </pc:sldMkLst>
        <pc:spChg chg="mod">
          <ac:chgData name="鈴木 栄之心(suzuki-einoshin.cq3)" userId="59b9bc30-94fb-4888-9603-60f735782ef0" providerId="ADAL" clId="{D4F51452-6AD9-4960-A832-D07828FA013F}" dt="2025-03-02T04:34:45.836" v="5777" actId="113"/>
          <ac:spMkLst>
            <pc:docMk/>
            <pc:sldMk cId="983708962" sldId="412"/>
            <ac:spMk id="6" creationId="{0815BAE9-6869-ABFD-3573-147E16255A33}"/>
          </ac:spMkLst>
        </pc:spChg>
        <pc:spChg chg="mod">
          <ac:chgData name="鈴木 栄之心(suzuki-einoshin.cq3)" userId="59b9bc30-94fb-4888-9603-60f735782ef0" providerId="ADAL" clId="{D4F51452-6AD9-4960-A832-D07828FA013F}" dt="2025-03-01T10:47:54.300" v="4137"/>
          <ac:spMkLst>
            <pc:docMk/>
            <pc:sldMk cId="983708962" sldId="412"/>
            <ac:spMk id="8" creationId="{E87F2B4E-2460-0CF3-53B6-6DBC1B230F62}"/>
          </ac:spMkLst>
        </pc:spChg>
      </pc:sldChg>
    </pc:docChg>
  </pc:docChgLst>
  <pc:docChgLst>
    <pc:chgData name="鈴木 栄之心(suzuki-einoshin.cq3)" userId="59b9bc30-94fb-4888-9603-60f735782ef0" providerId="ADAL" clId="{0B629B2D-2A55-4071-81B9-C64C2BD5C01E}"/>
    <pc:docChg chg="undo redo custSel addSld delSld modSld">
      <pc:chgData name="鈴木 栄之心(suzuki-einoshin.cq3)" userId="59b9bc30-94fb-4888-9603-60f735782ef0" providerId="ADAL" clId="{0B629B2D-2A55-4071-81B9-C64C2BD5C01E}" dt="2024-12-11T06:08:10.108" v="2845" actId="20577"/>
      <pc:docMkLst>
        <pc:docMk/>
      </pc:docMkLst>
      <pc:sldChg chg="modSp mod">
        <pc:chgData name="鈴木 栄之心(suzuki-einoshin.cq3)" userId="59b9bc30-94fb-4888-9603-60f735782ef0" providerId="ADAL" clId="{0B629B2D-2A55-4071-81B9-C64C2BD5C01E}" dt="2024-12-10T11:37:23.746" v="1593" actId="1036"/>
        <pc:sldMkLst>
          <pc:docMk/>
          <pc:sldMk cId="1412519752" sldId="258"/>
        </pc:sldMkLst>
        <pc:spChg chg="mod">
          <ac:chgData name="鈴木 栄之心(suzuki-einoshin.cq3)" userId="59b9bc30-94fb-4888-9603-60f735782ef0" providerId="ADAL" clId="{0B629B2D-2A55-4071-81B9-C64C2BD5C01E}" dt="2024-12-10T11:37:23.746" v="1593" actId="1036"/>
          <ac:spMkLst>
            <pc:docMk/>
            <pc:sldMk cId="1412519752" sldId="258"/>
            <ac:spMk id="4" creationId="{55FE4694-8230-5FB0-1F0F-1E5D85FB1CD6}"/>
          </ac:spMkLst>
        </pc:spChg>
        <pc:spChg chg="mod">
          <ac:chgData name="鈴木 栄之心(suzuki-einoshin.cq3)" userId="59b9bc30-94fb-4888-9603-60f735782ef0" providerId="ADAL" clId="{0B629B2D-2A55-4071-81B9-C64C2BD5C01E}" dt="2024-12-10T11:37:23.746" v="1593" actId="1036"/>
          <ac:spMkLst>
            <pc:docMk/>
            <pc:sldMk cId="1412519752" sldId="258"/>
            <ac:spMk id="5" creationId="{4908FFC4-C66A-701D-7B89-DAA352F3D7D7}"/>
          </ac:spMkLst>
        </pc:spChg>
        <pc:spChg chg="mod">
          <ac:chgData name="鈴木 栄之心(suzuki-einoshin.cq3)" userId="59b9bc30-94fb-4888-9603-60f735782ef0" providerId="ADAL" clId="{0B629B2D-2A55-4071-81B9-C64C2BD5C01E}" dt="2024-12-10T11:37:23.746" v="1593" actId="1036"/>
          <ac:spMkLst>
            <pc:docMk/>
            <pc:sldMk cId="1412519752" sldId="258"/>
            <ac:spMk id="6" creationId="{9FF649C0-5073-1B2C-EF12-0264FE4934E6}"/>
          </ac:spMkLst>
        </pc:spChg>
        <pc:spChg chg="mod">
          <ac:chgData name="鈴木 栄之心(suzuki-einoshin.cq3)" userId="59b9bc30-94fb-4888-9603-60f735782ef0" providerId="ADAL" clId="{0B629B2D-2A55-4071-81B9-C64C2BD5C01E}" dt="2024-12-10T11:37:23.746" v="1593" actId="1036"/>
          <ac:spMkLst>
            <pc:docMk/>
            <pc:sldMk cId="1412519752" sldId="258"/>
            <ac:spMk id="7" creationId="{24E366D0-544D-105D-BF65-8BD69E93B41C}"/>
          </ac:spMkLst>
        </pc:spChg>
      </pc:sldChg>
      <pc:sldChg chg="modSp mod">
        <pc:chgData name="鈴木 栄之心(suzuki-einoshin.cq3)" userId="59b9bc30-94fb-4888-9603-60f735782ef0" providerId="ADAL" clId="{0B629B2D-2A55-4071-81B9-C64C2BD5C01E}" dt="2024-12-11T05:59:14.245" v="2810" actId="20577"/>
        <pc:sldMkLst>
          <pc:docMk/>
          <pc:sldMk cId="2939062535" sldId="263"/>
        </pc:sldMkLst>
        <pc:spChg chg="mod">
          <ac:chgData name="鈴木 栄之心(suzuki-einoshin.cq3)" userId="59b9bc30-94fb-4888-9603-60f735782ef0" providerId="ADAL" clId="{0B629B2D-2A55-4071-81B9-C64C2BD5C01E}" dt="2024-12-11T05:59:14.245" v="2810" actId="20577"/>
          <ac:spMkLst>
            <pc:docMk/>
            <pc:sldMk cId="2939062535" sldId="263"/>
            <ac:spMk id="7" creationId="{B6C41FF0-18A2-7322-A8F0-5D81690D0A82}"/>
          </ac:spMkLst>
        </pc:spChg>
      </pc:sldChg>
      <pc:sldChg chg="modSp mod">
        <pc:chgData name="鈴木 栄之心(suzuki-einoshin.cq3)" userId="59b9bc30-94fb-4888-9603-60f735782ef0" providerId="ADAL" clId="{0B629B2D-2A55-4071-81B9-C64C2BD5C01E}" dt="2024-12-10T12:01:14.587" v="2058"/>
        <pc:sldMkLst>
          <pc:docMk/>
          <pc:sldMk cId="3238956411" sldId="278"/>
        </pc:sldMkLst>
        <pc:spChg chg="mod">
          <ac:chgData name="鈴木 栄之心(suzuki-einoshin.cq3)" userId="59b9bc30-94fb-4888-9603-60f735782ef0" providerId="ADAL" clId="{0B629B2D-2A55-4071-81B9-C64C2BD5C01E}" dt="2024-12-10T12:01:14.587" v="2058"/>
          <ac:spMkLst>
            <pc:docMk/>
            <pc:sldMk cId="3238956411" sldId="278"/>
            <ac:spMk id="13" creationId="{60AC57A0-0860-86F0-90DA-EF04B39D3E26}"/>
          </ac:spMkLst>
        </pc:spChg>
      </pc:sldChg>
      <pc:sldChg chg="addSp delSp modSp mod">
        <pc:chgData name="鈴木 栄之心(suzuki-einoshin.cq3)" userId="59b9bc30-94fb-4888-9603-60f735782ef0" providerId="ADAL" clId="{0B629B2D-2A55-4071-81B9-C64C2BD5C01E}" dt="2024-12-11T05:59:22.735" v="2823" actId="113"/>
        <pc:sldMkLst>
          <pc:docMk/>
          <pc:sldMk cId="2178592666" sldId="365"/>
        </pc:sldMkLst>
        <pc:spChg chg="del mod">
          <ac:chgData name="鈴木 栄之心(suzuki-einoshin.cq3)" userId="59b9bc30-94fb-4888-9603-60f735782ef0" providerId="ADAL" clId="{0B629B2D-2A55-4071-81B9-C64C2BD5C01E}" dt="2024-12-10T11:39:27.933" v="1629" actId="478"/>
          <ac:spMkLst>
            <pc:docMk/>
            <pc:sldMk cId="2178592666" sldId="365"/>
            <ac:spMk id="2" creationId="{EB13DB90-FFBA-4372-BFEB-956D83384404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40:11.409" v="1661" actId="478"/>
          <ac:spMkLst>
            <pc:docMk/>
            <pc:sldMk cId="2178592666" sldId="365"/>
            <ac:spMk id="3" creationId="{602F95E1-EBA2-6159-9160-2277DEC7FFAF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40:11.409" v="1661" actId="478"/>
          <ac:spMkLst>
            <pc:docMk/>
            <pc:sldMk cId="2178592666" sldId="365"/>
            <ac:spMk id="7" creationId="{225B4D03-2B23-FF04-CB17-D11F7B307315}"/>
          </ac:spMkLst>
        </pc:spChg>
        <pc:spChg chg="mod">
          <ac:chgData name="鈴木 栄之心(suzuki-einoshin.cq3)" userId="59b9bc30-94fb-4888-9603-60f735782ef0" providerId="ADAL" clId="{0B629B2D-2A55-4071-81B9-C64C2BD5C01E}" dt="2024-12-10T11:40:55.975" v="1680" actId="14100"/>
          <ac:spMkLst>
            <pc:docMk/>
            <pc:sldMk cId="2178592666" sldId="365"/>
            <ac:spMk id="9" creationId="{9789BEDA-DEE3-6CCE-CD83-14B5B2EE02FE}"/>
          </ac:spMkLst>
        </pc:spChg>
        <pc:spChg chg="add mod">
          <ac:chgData name="鈴木 栄之心(suzuki-einoshin.cq3)" userId="59b9bc30-94fb-4888-9603-60f735782ef0" providerId="ADAL" clId="{0B629B2D-2A55-4071-81B9-C64C2BD5C01E}" dt="2024-12-11T05:59:15.887" v="2812" actId="20577"/>
          <ac:spMkLst>
            <pc:docMk/>
            <pc:sldMk cId="2178592666" sldId="365"/>
            <ac:spMk id="10" creationId="{FE5B29CD-F517-3BE5-15B5-89149D0B6934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40:26.097" v="1664" actId="478"/>
          <ac:spMkLst>
            <pc:docMk/>
            <pc:sldMk cId="2178592666" sldId="365"/>
            <ac:spMk id="11" creationId="{ABFA89BA-D4DB-4673-D651-D2D73177B6C5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40:26.097" v="1664" actId="478"/>
          <ac:spMkLst>
            <pc:docMk/>
            <pc:sldMk cId="2178592666" sldId="365"/>
            <ac:spMk id="12" creationId="{293D57BE-3BCC-4BFB-6D13-F1D0A3DF9EFA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41:03.553" v="1684" actId="478"/>
          <ac:spMkLst>
            <pc:docMk/>
            <pc:sldMk cId="2178592666" sldId="365"/>
            <ac:spMk id="13" creationId="{168FF868-0EB0-FF42-0830-95BDEC388C17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41:03.553" v="1684" actId="478"/>
          <ac:spMkLst>
            <pc:docMk/>
            <pc:sldMk cId="2178592666" sldId="365"/>
            <ac:spMk id="14" creationId="{5D2F5482-4BF6-561B-376D-B4D596BDF690}"/>
          </ac:spMkLst>
        </pc:spChg>
        <pc:spChg chg="add mod">
          <ac:chgData name="鈴木 栄之心(suzuki-einoshin.cq3)" userId="59b9bc30-94fb-4888-9603-60f735782ef0" providerId="ADAL" clId="{0B629B2D-2A55-4071-81B9-C64C2BD5C01E}" dt="2024-12-10T11:41:29.139" v="1699"/>
          <ac:spMkLst>
            <pc:docMk/>
            <pc:sldMk cId="2178592666" sldId="365"/>
            <ac:spMk id="15" creationId="{56113A0B-50BF-C055-5036-B8D2129FE7C9}"/>
          </ac:spMkLst>
        </pc:spChg>
        <pc:spChg chg="add mod">
          <ac:chgData name="鈴木 栄之心(suzuki-einoshin.cq3)" userId="59b9bc30-94fb-4888-9603-60f735782ef0" providerId="ADAL" clId="{0B629B2D-2A55-4071-81B9-C64C2BD5C01E}" dt="2024-12-11T05:59:22.735" v="2823" actId="113"/>
          <ac:spMkLst>
            <pc:docMk/>
            <pc:sldMk cId="2178592666" sldId="365"/>
            <ac:spMk id="16" creationId="{E492D691-4495-CB87-F777-1B15D8824F56}"/>
          </ac:spMkLst>
        </pc:spChg>
      </pc:sldChg>
      <pc:sldChg chg="addSp delSp modSp mod">
        <pc:chgData name="鈴木 栄之心(suzuki-einoshin.cq3)" userId="59b9bc30-94fb-4888-9603-60f735782ef0" providerId="ADAL" clId="{0B629B2D-2A55-4071-81B9-C64C2BD5C01E}" dt="2024-12-10T12:13:43.497" v="2162" actId="1036"/>
        <pc:sldMkLst>
          <pc:docMk/>
          <pc:sldMk cId="2936544159" sldId="386"/>
        </pc:sldMkLst>
        <pc:spChg chg="add del mod">
          <ac:chgData name="鈴木 栄之心(suzuki-einoshin.cq3)" userId="59b9bc30-94fb-4888-9603-60f735782ef0" providerId="ADAL" clId="{0B629B2D-2A55-4071-81B9-C64C2BD5C01E}" dt="2024-12-10T11:39:49.759" v="1659" actId="478"/>
          <ac:spMkLst>
            <pc:docMk/>
            <pc:sldMk cId="2936544159" sldId="386"/>
            <ac:spMk id="5" creationId="{20ED46A0-8D74-F1B8-6DE6-7016CF7C2682}"/>
          </ac:spMkLst>
        </pc:spChg>
        <pc:spChg chg="mod">
          <ac:chgData name="鈴木 栄之心(suzuki-einoshin.cq3)" userId="59b9bc30-94fb-4888-9603-60f735782ef0" providerId="ADAL" clId="{0B629B2D-2A55-4071-81B9-C64C2BD5C01E}" dt="2024-12-10T12:13:43.497" v="2162" actId="1036"/>
          <ac:spMkLst>
            <pc:docMk/>
            <pc:sldMk cId="2936544159" sldId="386"/>
            <ac:spMk id="6" creationId="{71BA5DCB-9E8D-788E-5523-72E7ADF83AEA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40:36.357" v="1676" actId="478"/>
          <ac:spMkLst>
            <pc:docMk/>
            <pc:sldMk cId="2936544159" sldId="386"/>
            <ac:spMk id="8" creationId="{416085D1-BA04-08A2-7C9B-94198D6EAD65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40:36.357" v="1676" actId="478"/>
          <ac:spMkLst>
            <pc:docMk/>
            <pc:sldMk cId="2936544159" sldId="386"/>
            <ac:spMk id="11" creationId="{4A945ACA-36A7-24C2-AB7F-469C5EB77426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41:13.659" v="1698" actId="478"/>
          <ac:spMkLst>
            <pc:docMk/>
            <pc:sldMk cId="2936544159" sldId="386"/>
            <ac:spMk id="12" creationId="{D6736413-FF34-E288-D338-FDA0DD3D32D5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41:13.659" v="1698" actId="478"/>
          <ac:spMkLst>
            <pc:docMk/>
            <pc:sldMk cId="2936544159" sldId="386"/>
            <ac:spMk id="13" creationId="{C6F1B385-4120-0ACD-E107-7156233126BF}"/>
          </ac:spMkLst>
        </pc:spChg>
        <pc:picChg chg="add del mod">
          <ac:chgData name="鈴木 栄之心(suzuki-einoshin.cq3)" userId="59b9bc30-94fb-4888-9603-60f735782ef0" providerId="ADAL" clId="{0B629B2D-2A55-4071-81B9-C64C2BD5C01E}" dt="2024-12-10T12:13:03.524" v="2128" actId="478"/>
          <ac:picMkLst>
            <pc:docMk/>
            <pc:sldMk cId="2936544159" sldId="386"/>
            <ac:picMk id="5" creationId="{22EFA3BC-1420-A1C6-7FEC-CAF01617A127}"/>
          </ac:picMkLst>
        </pc:picChg>
        <pc:picChg chg="add mod">
          <ac:chgData name="鈴木 栄之心(suzuki-einoshin.cq3)" userId="59b9bc30-94fb-4888-9603-60f735782ef0" providerId="ADAL" clId="{0B629B2D-2A55-4071-81B9-C64C2BD5C01E}" dt="2024-12-10T12:13:43.497" v="2162" actId="1036"/>
          <ac:picMkLst>
            <pc:docMk/>
            <pc:sldMk cId="2936544159" sldId="386"/>
            <ac:picMk id="8" creationId="{E2FCE02F-F293-7F97-DA84-8A6C1593FBD2}"/>
          </ac:picMkLst>
        </pc:picChg>
        <pc:picChg chg="add mod">
          <ac:chgData name="鈴木 栄之心(suzuki-einoshin.cq3)" userId="59b9bc30-94fb-4888-9603-60f735782ef0" providerId="ADAL" clId="{0B629B2D-2A55-4071-81B9-C64C2BD5C01E}" dt="2024-12-10T12:13:43.497" v="2162" actId="1036"/>
          <ac:picMkLst>
            <pc:docMk/>
            <pc:sldMk cId="2936544159" sldId="386"/>
            <ac:picMk id="11" creationId="{75A77760-49E8-AEB4-64C5-BA314D20A9D8}"/>
          </ac:picMkLst>
        </pc:picChg>
      </pc:sldChg>
      <pc:sldChg chg="modSp mod">
        <pc:chgData name="鈴木 栄之心(suzuki-einoshin.cq3)" userId="59b9bc30-94fb-4888-9603-60f735782ef0" providerId="ADAL" clId="{0B629B2D-2A55-4071-81B9-C64C2BD5C01E}" dt="2024-12-11T06:08:03.067" v="2838" actId="20577"/>
        <pc:sldMkLst>
          <pc:docMk/>
          <pc:sldMk cId="1050582074" sldId="390"/>
        </pc:sldMkLst>
        <pc:spChg chg="mod">
          <ac:chgData name="鈴木 栄之心(suzuki-einoshin.cq3)" userId="59b9bc30-94fb-4888-9603-60f735782ef0" providerId="ADAL" clId="{0B629B2D-2A55-4071-81B9-C64C2BD5C01E}" dt="2024-12-11T06:08:03.067" v="2838" actId="20577"/>
          <ac:spMkLst>
            <pc:docMk/>
            <pc:sldMk cId="1050582074" sldId="390"/>
            <ac:spMk id="16" creationId="{2E229562-7060-3EF8-5FE9-20B3B91ED58C}"/>
          </ac:spMkLst>
        </pc:spChg>
      </pc:sldChg>
      <pc:sldChg chg="addSp delSp modSp del mod">
        <pc:chgData name="鈴木 栄之心(suzuki-einoshin.cq3)" userId="59b9bc30-94fb-4888-9603-60f735782ef0" providerId="ADAL" clId="{0B629B2D-2A55-4071-81B9-C64C2BD5C01E}" dt="2024-12-10T10:51:43.928" v="434" actId="2696"/>
        <pc:sldMkLst>
          <pc:docMk/>
          <pc:sldMk cId="3331483059" sldId="391"/>
        </pc:sldMkLst>
        <pc:spChg chg="add del">
          <ac:chgData name="鈴木 栄之心(suzuki-einoshin.cq3)" userId="59b9bc30-94fb-4888-9603-60f735782ef0" providerId="ADAL" clId="{0B629B2D-2A55-4071-81B9-C64C2BD5C01E}" dt="2024-12-10T10:32:42.145" v="94" actId="478"/>
          <ac:spMkLst>
            <pc:docMk/>
            <pc:sldMk cId="3331483059" sldId="391"/>
            <ac:spMk id="2" creationId="{53DA213F-98F0-CE8E-6642-1920CCC62994}"/>
          </ac:spMkLst>
        </pc:spChg>
        <pc:spChg chg="add del">
          <ac:chgData name="鈴木 栄之心(suzuki-einoshin.cq3)" userId="59b9bc30-94fb-4888-9603-60f735782ef0" providerId="ADAL" clId="{0B629B2D-2A55-4071-81B9-C64C2BD5C01E}" dt="2024-12-10T10:32:42.145" v="94" actId="478"/>
          <ac:spMkLst>
            <pc:docMk/>
            <pc:sldMk cId="3331483059" sldId="391"/>
            <ac:spMk id="3" creationId="{D81CECD0-EAE7-B77C-D59A-AA756F5F4E15}"/>
          </ac:spMkLst>
        </pc:spChg>
        <pc:spChg chg="add del">
          <ac:chgData name="鈴木 栄之心(suzuki-einoshin.cq3)" userId="59b9bc30-94fb-4888-9603-60f735782ef0" providerId="ADAL" clId="{0B629B2D-2A55-4071-81B9-C64C2BD5C01E}" dt="2024-12-10T10:32:42.145" v="94" actId="478"/>
          <ac:spMkLst>
            <pc:docMk/>
            <pc:sldMk cId="3331483059" sldId="391"/>
            <ac:spMk id="4" creationId="{B0060B28-F1FD-F1E4-B4D8-6FF53E7B6ACE}"/>
          </ac:spMkLst>
        </pc:spChg>
        <pc:spChg chg="add del">
          <ac:chgData name="鈴木 栄之心(suzuki-einoshin.cq3)" userId="59b9bc30-94fb-4888-9603-60f735782ef0" providerId="ADAL" clId="{0B629B2D-2A55-4071-81B9-C64C2BD5C01E}" dt="2024-12-10T10:32:42.145" v="94" actId="478"/>
          <ac:spMkLst>
            <pc:docMk/>
            <pc:sldMk cId="3331483059" sldId="391"/>
            <ac:spMk id="5" creationId="{12FB888A-05B8-FCFA-FF65-4B21892F963D}"/>
          </ac:spMkLst>
        </pc:spChg>
        <pc:spChg chg="del mod">
          <ac:chgData name="鈴木 栄之心(suzuki-einoshin.cq3)" userId="59b9bc30-94fb-4888-9603-60f735782ef0" providerId="ADAL" clId="{0B629B2D-2A55-4071-81B9-C64C2BD5C01E}" dt="2024-12-10T10:36:28.976" v="218" actId="478"/>
          <ac:spMkLst>
            <pc:docMk/>
            <pc:sldMk cId="3331483059" sldId="391"/>
            <ac:spMk id="6" creationId="{718EAFFE-9F7C-4C0C-02AC-15071BB42EBF}"/>
          </ac:spMkLst>
        </pc:spChg>
        <pc:spChg chg="del mod">
          <ac:chgData name="鈴木 栄之心(suzuki-einoshin.cq3)" userId="59b9bc30-94fb-4888-9603-60f735782ef0" providerId="ADAL" clId="{0B629B2D-2A55-4071-81B9-C64C2BD5C01E}" dt="2024-12-10T10:36:28.976" v="218" actId="478"/>
          <ac:spMkLst>
            <pc:docMk/>
            <pc:sldMk cId="3331483059" sldId="391"/>
            <ac:spMk id="7" creationId="{94E456E0-54B4-9B6E-D550-411DB4C8A9E4}"/>
          </ac:spMkLst>
        </pc:spChg>
        <pc:spChg chg="add del">
          <ac:chgData name="鈴木 栄之心(suzuki-einoshin.cq3)" userId="59b9bc30-94fb-4888-9603-60f735782ef0" providerId="ADAL" clId="{0B629B2D-2A55-4071-81B9-C64C2BD5C01E}" dt="2024-12-10T10:32:25.500" v="84" actId="478"/>
          <ac:spMkLst>
            <pc:docMk/>
            <pc:sldMk cId="3331483059" sldId="391"/>
            <ac:spMk id="8" creationId="{DFAFC115-22F7-E76F-B447-39FC6FDAAF71}"/>
          </ac:spMkLst>
        </pc:spChg>
        <pc:spChg chg="del mod">
          <ac:chgData name="鈴木 栄之心(suzuki-einoshin.cq3)" userId="59b9bc30-94fb-4888-9603-60f735782ef0" providerId="ADAL" clId="{0B629B2D-2A55-4071-81B9-C64C2BD5C01E}" dt="2024-12-10T10:36:28.976" v="218" actId="478"/>
          <ac:spMkLst>
            <pc:docMk/>
            <pc:sldMk cId="3331483059" sldId="391"/>
            <ac:spMk id="9" creationId="{9681C2F5-ECE3-B1B9-4DF8-4A550ED05B3B}"/>
          </ac:spMkLst>
        </pc:spChg>
        <pc:spChg chg="del mod">
          <ac:chgData name="鈴木 栄之心(suzuki-einoshin.cq3)" userId="59b9bc30-94fb-4888-9603-60f735782ef0" providerId="ADAL" clId="{0B629B2D-2A55-4071-81B9-C64C2BD5C01E}" dt="2024-12-10T10:36:28.976" v="218" actId="478"/>
          <ac:spMkLst>
            <pc:docMk/>
            <pc:sldMk cId="3331483059" sldId="391"/>
            <ac:spMk id="10" creationId="{222227FA-6F59-4CCF-854A-45FD0B625167}"/>
          </ac:spMkLst>
        </pc:spChg>
        <pc:spChg chg="add del">
          <ac:chgData name="鈴木 栄之心(suzuki-einoshin.cq3)" userId="59b9bc30-94fb-4888-9603-60f735782ef0" providerId="ADAL" clId="{0B629B2D-2A55-4071-81B9-C64C2BD5C01E}" dt="2024-12-10T10:32:25.849" v="85" actId="478"/>
          <ac:spMkLst>
            <pc:docMk/>
            <pc:sldMk cId="3331483059" sldId="391"/>
            <ac:spMk id="11" creationId="{2CE17A07-DF17-6528-A244-59CAB173E2F7}"/>
          </ac:spMkLst>
        </pc:spChg>
        <pc:spChg chg="del mod">
          <ac:chgData name="鈴木 栄之心(suzuki-einoshin.cq3)" userId="59b9bc30-94fb-4888-9603-60f735782ef0" providerId="ADAL" clId="{0B629B2D-2A55-4071-81B9-C64C2BD5C01E}" dt="2024-12-10T10:36:28.976" v="218" actId="478"/>
          <ac:spMkLst>
            <pc:docMk/>
            <pc:sldMk cId="3331483059" sldId="391"/>
            <ac:spMk id="12" creationId="{501446FC-370C-DE06-B0A2-6F18FC00A64B}"/>
          </ac:spMkLst>
        </pc:spChg>
        <pc:spChg chg="del mod">
          <ac:chgData name="鈴木 栄之心(suzuki-einoshin.cq3)" userId="59b9bc30-94fb-4888-9603-60f735782ef0" providerId="ADAL" clId="{0B629B2D-2A55-4071-81B9-C64C2BD5C01E}" dt="2024-12-10T10:36:28.976" v="218" actId="478"/>
          <ac:spMkLst>
            <pc:docMk/>
            <pc:sldMk cId="3331483059" sldId="391"/>
            <ac:spMk id="14" creationId="{B314A84D-B0AF-7692-4A84-A66724B08F5C}"/>
          </ac:spMkLst>
        </pc:spChg>
        <pc:spChg chg="del mod">
          <ac:chgData name="鈴木 栄之心(suzuki-einoshin.cq3)" userId="59b9bc30-94fb-4888-9603-60f735782ef0" providerId="ADAL" clId="{0B629B2D-2A55-4071-81B9-C64C2BD5C01E}" dt="2024-12-10T10:36:28.976" v="218" actId="478"/>
          <ac:spMkLst>
            <pc:docMk/>
            <pc:sldMk cId="3331483059" sldId="391"/>
            <ac:spMk id="15" creationId="{8266FE2B-5691-C2A1-9980-0F12C969554D}"/>
          </ac:spMkLst>
        </pc:spChg>
        <pc:spChg chg="del mod">
          <ac:chgData name="鈴木 栄之心(suzuki-einoshin.cq3)" userId="59b9bc30-94fb-4888-9603-60f735782ef0" providerId="ADAL" clId="{0B629B2D-2A55-4071-81B9-C64C2BD5C01E}" dt="2024-12-10T10:36:28.976" v="218" actId="478"/>
          <ac:spMkLst>
            <pc:docMk/>
            <pc:sldMk cId="3331483059" sldId="391"/>
            <ac:spMk id="18" creationId="{E31603D2-0BE0-897A-836F-5C28A7803EF2}"/>
          </ac:spMkLst>
        </pc:spChg>
        <pc:spChg chg="del mod">
          <ac:chgData name="鈴木 栄之心(suzuki-einoshin.cq3)" userId="59b9bc30-94fb-4888-9603-60f735782ef0" providerId="ADAL" clId="{0B629B2D-2A55-4071-81B9-C64C2BD5C01E}" dt="2024-12-10T10:36:28.976" v="218" actId="478"/>
          <ac:spMkLst>
            <pc:docMk/>
            <pc:sldMk cId="3331483059" sldId="391"/>
            <ac:spMk id="19" creationId="{3F86BC0B-495E-BFD3-9EDD-010568C4EE1E}"/>
          </ac:spMkLst>
        </pc:spChg>
        <pc:spChg chg="del mod">
          <ac:chgData name="鈴木 栄之心(suzuki-einoshin.cq3)" userId="59b9bc30-94fb-4888-9603-60f735782ef0" providerId="ADAL" clId="{0B629B2D-2A55-4071-81B9-C64C2BD5C01E}" dt="2024-12-10T10:36:28.976" v="218" actId="478"/>
          <ac:spMkLst>
            <pc:docMk/>
            <pc:sldMk cId="3331483059" sldId="391"/>
            <ac:spMk id="20" creationId="{0398A9B4-C468-C802-2761-65EC3C1529E1}"/>
          </ac:spMkLst>
        </pc:spChg>
        <pc:picChg chg="add del">
          <ac:chgData name="鈴木 栄之心(suzuki-einoshin.cq3)" userId="59b9bc30-94fb-4888-9603-60f735782ef0" providerId="ADAL" clId="{0B629B2D-2A55-4071-81B9-C64C2BD5C01E}" dt="2024-12-10T10:32:25.500" v="84" actId="478"/>
          <ac:picMkLst>
            <pc:docMk/>
            <pc:sldMk cId="3331483059" sldId="391"/>
            <ac:picMk id="17" creationId="{FD1FFCBC-445E-3873-430D-5F4A93B40646}"/>
          </ac:picMkLst>
        </pc:picChg>
      </pc:sldChg>
      <pc:sldChg chg="addSp delSp add del mod">
        <pc:chgData name="鈴木 栄之心(suzuki-einoshin.cq3)" userId="59b9bc30-94fb-4888-9603-60f735782ef0" providerId="ADAL" clId="{0B629B2D-2A55-4071-81B9-C64C2BD5C01E}" dt="2024-12-10T11:05:56.103" v="535" actId="2696"/>
        <pc:sldMkLst>
          <pc:docMk/>
          <pc:sldMk cId="1736469900" sldId="393"/>
        </pc:sldMkLst>
        <pc:spChg chg="del">
          <ac:chgData name="鈴木 栄之心(suzuki-einoshin.cq3)" userId="59b9bc30-94fb-4888-9603-60f735782ef0" providerId="ADAL" clId="{0B629B2D-2A55-4071-81B9-C64C2BD5C01E}" dt="2024-12-10T10:52:02.640" v="436" actId="478"/>
          <ac:spMkLst>
            <pc:docMk/>
            <pc:sldMk cId="1736469900" sldId="393"/>
            <ac:spMk id="2" creationId="{53DA213F-98F0-CE8E-6642-1920CCC62994}"/>
          </ac:spMkLst>
        </pc:spChg>
        <pc:spChg chg="del">
          <ac:chgData name="鈴木 栄之心(suzuki-einoshin.cq3)" userId="59b9bc30-94fb-4888-9603-60f735782ef0" providerId="ADAL" clId="{0B629B2D-2A55-4071-81B9-C64C2BD5C01E}" dt="2024-12-10T11:02:50.797" v="528" actId="478"/>
          <ac:spMkLst>
            <pc:docMk/>
            <pc:sldMk cId="1736469900" sldId="393"/>
            <ac:spMk id="3" creationId="{B0DFC1D0-3909-39DB-01C1-05ECD2DA68D5}"/>
          </ac:spMkLst>
        </pc:spChg>
        <pc:spChg chg="del">
          <ac:chgData name="鈴木 栄之心(suzuki-einoshin.cq3)" userId="59b9bc30-94fb-4888-9603-60f735782ef0" providerId="ADAL" clId="{0B629B2D-2A55-4071-81B9-C64C2BD5C01E}" dt="2024-12-10T10:52:02.640" v="436" actId="478"/>
          <ac:spMkLst>
            <pc:docMk/>
            <pc:sldMk cId="1736469900" sldId="393"/>
            <ac:spMk id="4" creationId="{B0060B28-F1FD-F1E4-B4D8-6FF53E7B6ACE}"/>
          </ac:spMkLst>
        </pc:spChg>
        <pc:spChg chg="del">
          <ac:chgData name="鈴木 栄之心(suzuki-einoshin.cq3)" userId="59b9bc30-94fb-4888-9603-60f735782ef0" providerId="ADAL" clId="{0B629B2D-2A55-4071-81B9-C64C2BD5C01E}" dt="2024-12-10T10:52:02.640" v="436" actId="478"/>
          <ac:spMkLst>
            <pc:docMk/>
            <pc:sldMk cId="1736469900" sldId="393"/>
            <ac:spMk id="6" creationId="{0622315D-91AD-203F-C644-782F50EC8101}"/>
          </ac:spMkLst>
        </pc:spChg>
        <pc:spChg chg="del">
          <ac:chgData name="鈴木 栄之心(suzuki-einoshin.cq3)" userId="59b9bc30-94fb-4888-9603-60f735782ef0" providerId="ADAL" clId="{0B629B2D-2A55-4071-81B9-C64C2BD5C01E}" dt="2024-12-10T10:52:02.640" v="436" actId="478"/>
          <ac:spMkLst>
            <pc:docMk/>
            <pc:sldMk cId="1736469900" sldId="393"/>
            <ac:spMk id="7" creationId="{51536765-3213-E1C0-FE1D-8A4A493CD0F4}"/>
          </ac:spMkLst>
        </pc:spChg>
        <pc:spChg chg="add del">
          <ac:chgData name="鈴木 栄之心(suzuki-einoshin.cq3)" userId="59b9bc30-94fb-4888-9603-60f735782ef0" providerId="ADAL" clId="{0B629B2D-2A55-4071-81B9-C64C2BD5C01E}" dt="2024-12-10T10:32:35.084" v="90" actId="478"/>
          <ac:spMkLst>
            <pc:docMk/>
            <pc:sldMk cId="1736469900" sldId="393"/>
            <ac:spMk id="8" creationId="{D5D514FE-E580-8D4C-A07E-225345B75DAA}"/>
          </ac:spMkLst>
        </pc:spChg>
        <pc:spChg chg="del">
          <ac:chgData name="鈴木 栄之心(suzuki-einoshin.cq3)" userId="59b9bc30-94fb-4888-9603-60f735782ef0" providerId="ADAL" clId="{0B629B2D-2A55-4071-81B9-C64C2BD5C01E}" dt="2024-12-10T11:02:50.797" v="528" actId="478"/>
          <ac:spMkLst>
            <pc:docMk/>
            <pc:sldMk cId="1736469900" sldId="393"/>
            <ac:spMk id="9" creationId="{683F6BCF-7591-04C1-E0C5-6F98B26A7FD9}"/>
          </ac:spMkLst>
        </pc:spChg>
        <pc:spChg chg="del">
          <ac:chgData name="鈴木 栄之心(suzuki-einoshin.cq3)" userId="59b9bc30-94fb-4888-9603-60f735782ef0" providerId="ADAL" clId="{0B629B2D-2A55-4071-81B9-C64C2BD5C01E}" dt="2024-12-10T11:02:50.797" v="528" actId="478"/>
          <ac:spMkLst>
            <pc:docMk/>
            <pc:sldMk cId="1736469900" sldId="393"/>
            <ac:spMk id="10" creationId="{731439E9-071F-EC4D-D935-142C2D88A4B2}"/>
          </ac:spMkLst>
        </pc:spChg>
        <pc:spChg chg="del">
          <ac:chgData name="鈴木 栄之心(suzuki-einoshin.cq3)" userId="59b9bc30-94fb-4888-9603-60f735782ef0" providerId="ADAL" clId="{0B629B2D-2A55-4071-81B9-C64C2BD5C01E}" dt="2024-12-10T11:02:50.797" v="528" actId="478"/>
          <ac:spMkLst>
            <pc:docMk/>
            <pc:sldMk cId="1736469900" sldId="393"/>
            <ac:spMk id="12" creationId="{F34CBE03-E915-45C8-37B4-3EB7D7E0DF34}"/>
          </ac:spMkLst>
        </pc:spChg>
        <pc:spChg chg="del">
          <ac:chgData name="鈴木 栄之心(suzuki-einoshin.cq3)" userId="59b9bc30-94fb-4888-9603-60f735782ef0" providerId="ADAL" clId="{0B629B2D-2A55-4071-81B9-C64C2BD5C01E}" dt="2024-12-10T11:02:50.797" v="528" actId="478"/>
          <ac:spMkLst>
            <pc:docMk/>
            <pc:sldMk cId="1736469900" sldId="393"/>
            <ac:spMk id="13" creationId="{7A831627-B06D-C8F6-70D0-1AB5BC2F9905}"/>
          </ac:spMkLst>
        </pc:spChg>
        <pc:spChg chg="add del">
          <ac:chgData name="鈴木 栄之心(suzuki-einoshin.cq3)" userId="59b9bc30-94fb-4888-9603-60f735782ef0" providerId="ADAL" clId="{0B629B2D-2A55-4071-81B9-C64C2BD5C01E}" dt="2024-12-10T10:32:35.084" v="90" actId="478"/>
          <ac:spMkLst>
            <pc:docMk/>
            <pc:sldMk cId="1736469900" sldId="393"/>
            <ac:spMk id="14" creationId="{64D8F26E-9973-FDEE-E5C7-A96DEB3FCADF}"/>
          </ac:spMkLst>
        </pc:spChg>
        <pc:spChg chg="del">
          <ac:chgData name="鈴木 栄之心(suzuki-einoshin.cq3)" userId="59b9bc30-94fb-4888-9603-60f735782ef0" providerId="ADAL" clId="{0B629B2D-2A55-4071-81B9-C64C2BD5C01E}" dt="2024-12-10T11:02:50.797" v="528" actId="478"/>
          <ac:spMkLst>
            <pc:docMk/>
            <pc:sldMk cId="1736469900" sldId="393"/>
            <ac:spMk id="15" creationId="{5E4AEC38-C669-8E76-F27F-37EA776F11C5}"/>
          </ac:spMkLst>
        </pc:spChg>
        <pc:spChg chg="del">
          <ac:chgData name="鈴木 栄之心(suzuki-einoshin.cq3)" userId="59b9bc30-94fb-4888-9603-60f735782ef0" providerId="ADAL" clId="{0B629B2D-2A55-4071-81B9-C64C2BD5C01E}" dt="2024-12-10T11:02:50.797" v="528" actId="478"/>
          <ac:spMkLst>
            <pc:docMk/>
            <pc:sldMk cId="1736469900" sldId="393"/>
            <ac:spMk id="16" creationId="{EEB220AC-A8CC-608C-328A-7DE9542FE9D3}"/>
          </ac:spMkLst>
        </pc:spChg>
        <pc:spChg chg="del">
          <ac:chgData name="鈴木 栄之心(suzuki-einoshin.cq3)" userId="59b9bc30-94fb-4888-9603-60f735782ef0" providerId="ADAL" clId="{0B629B2D-2A55-4071-81B9-C64C2BD5C01E}" dt="2024-12-10T11:02:50.797" v="528" actId="478"/>
          <ac:spMkLst>
            <pc:docMk/>
            <pc:sldMk cId="1736469900" sldId="393"/>
            <ac:spMk id="17" creationId="{84D2CA12-1A02-D392-F965-EE5314543489}"/>
          </ac:spMkLst>
        </pc:spChg>
        <pc:spChg chg="del">
          <ac:chgData name="鈴木 栄之心(suzuki-einoshin.cq3)" userId="59b9bc30-94fb-4888-9603-60f735782ef0" providerId="ADAL" clId="{0B629B2D-2A55-4071-81B9-C64C2BD5C01E}" dt="2024-12-10T11:02:50.797" v="528" actId="478"/>
          <ac:spMkLst>
            <pc:docMk/>
            <pc:sldMk cId="1736469900" sldId="393"/>
            <ac:spMk id="18" creationId="{48C1D980-628B-D243-A976-E5D890A69A9D}"/>
          </ac:spMkLst>
        </pc:spChg>
        <pc:spChg chg="del">
          <ac:chgData name="鈴木 栄之心(suzuki-einoshin.cq3)" userId="59b9bc30-94fb-4888-9603-60f735782ef0" providerId="ADAL" clId="{0B629B2D-2A55-4071-81B9-C64C2BD5C01E}" dt="2024-12-10T11:02:50.797" v="528" actId="478"/>
          <ac:spMkLst>
            <pc:docMk/>
            <pc:sldMk cId="1736469900" sldId="393"/>
            <ac:spMk id="19" creationId="{B0A48334-1609-3969-BF4F-EEBC7A7489E6}"/>
          </ac:spMkLst>
        </pc:spChg>
        <pc:picChg chg="add del">
          <ac:chgData name="鈴木 栄之心(suzuki-einoshin.cq3)" userId="59b9bc30-94fb-4888-9603-60f735782ef0" providerId="ADAL" clId="{0B629B2D-2A55-4071-81B9-C64C2BD5C01E}" dt="2024-12-10T10:32:35.084" v="90" actId="478"/>
          <ac:picMkLst>
            <pc:docMk/>
            <pc:sldMk cId="1736469900" sldId="393"/>
            <ac:picMk id="11" creationId="{56967A03-7B19-6420-CF27-C8F78AB85828}"/>
          </ac:picMkLst>
        </pc:picChg>
      </pc:sldChg>
      <pc:sldChg chg="addSp delSp modSp mod">
        <pc:chgData name="鈴木 栄之心(suzuki-einoshin.cq3)" userId="59b9bc30-94fb-4888-9603-60f735782ef0" providerId="ADAL" clId="{0B629B2D-2A55-4071-81B9-C64C2BD5C01E}" dt="2024-12-10T12:11:45.700" v="2125" actId="14100"/>
        <pc:sldMkLst>
          <pc:docMk/>
          <pc:sldMk cId="4148457336" sldId="394"/>
        </pc:sldMkLst>
        <pc:spChg chg="mod">
          <ac:chgData name="鈴木 栄之心(suzuki-einoshin.cq3)" userId="59b9bc30-94fb-4888-9603-60f735782ef0" providerId="ADAL" clId="{0B629B2D-2A55-4071-81B9-C64C2BD5C01E}" dt="2024-12-10T11:35:21.703" v="1498" actId="14100"/>
          <ac:spMkLst>
            <pc:docMk/>
            <pc:sldMk cId="4148457336" sldId="394"/>
            <ac:spMk id="9" creationId="{E9EF6D6D-3DFC-5AB9-30F2-6E5923037F3F}"/>
          </ac:spMkLst>
        </pc:spChg>
        <pc:spChg chg="mod">
          <ac:chgData name="鈴木 栄之心(suzuki-einoshin.cq3)" userId="59b9bc30-94fb-4888-9603-60f735782ef0" providerId="ADAL" clId="{0B629B2D-2A55-4071-81B9-C64C2BD5C01E}" dt="2024-12-10T12:11:45.700" v="2125" actId="14100"/>
          <ac:spMkLst>
            <pc:docMk/>
            <pc:sldMk cId="4148457336" sldId="394"/>
            <ac:spMk id="11" creationId="{03D65FB6-9745-DDA6-3E7B-56B143FC19D8}"/>
          </ac:spMkLst>
        </pc:spChg>
        <pc:spChg chg="add mod">
          <ac:chgData name="鈴木 栄之心(suzuki-einoshin.cq3)" userId="59b9bc30-94fb-4888-9603-60f735782ef0" providerId="ADAL" clId="{0B629B2D-2A55-4071-81B9-C64C2BD5C01E}" dt="2024-12-10T11:17:21.670" v="1050" actId="164"/>
          <ac:spMkLst>
            <pc:docMk/>
            <pc:sldMk cId="4148457336" sldId="394"/>
            <ac:spMk id="28" creationId="{9D9ECD26-91A9-F628-2A1B-940831BA4D0F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16:54.236" v="1040" actId="478"/>
          <ac:spMkLst>
            <pc:docMk/>
            <pc:sldMk cId="4148457336" sldId="394"/>
            <ac:spMk id="30" creationId="{65A9C890-A580-EFBA-7466-2CED0D40539F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17:00.186" v="1043" actId="478"/>
          <ac:spMkLst>
            <pc:docMk/>
            <pc:sldMk cId="4148457336" sldId="394"/>
            <ac:spMk id="31" creationId="{D838A38F-E75A-2140-2931-4C9CCD119471}"/>
          </ac:spMkLst>
        </pc:spChg>
        <pc:spChg chg="add mod">
          <ac:chgData name="鈴木 栄之心(suzuki-einoshin.cq3)" userId="59b9bc30-94fb-4888-9603-60f735782ef0" providerId="ADAL" clId="{0B629B2D-2A55-4071-81B9-C64C2BD5C01E}" dt="2024-12-10T11:16:57.939" v="1041"/>
          <ac:spMkLst>
            <pc:docMk/>
            <pc:sldMk cId="4148457336" sldId="394"/>
            <ac:spMk id="32" creationId="{A459D22E-26EC-3AAD-0FD9-CA3384388DF0}"/>
          </ac:spMkLst>
        </pc:spChg>
        <pc:spChg chg="mod">
          <ac:chgData name="鈴木 栄之心(suzuki-einoshin.cq3)" userId="59b9bc30-94fb-4888-9603-60f735782ef0" providerId="ADAL" clId="{0B629B2D-2A55-4071-81B9-C64C2BD5C01E}" dt="2024-12-10T11:17:23.655" v="1051"/>
          <ac:spMkLst>
            <pc:docMk/>
            <pc:sldMk cId="4148457336" sldId="394"/>
            <ac:spMk id="37" creationId="{B232C785-468D-7675-7E29-5AC8B487DB2A}"/>
          </ac:spMkLst>
        </pc:spChg>
        <pc:grpChg chg="add del mod">
          <ac:chgData name="鈴木 栄之心(suzuki-einoshin.cq3)" userId="59b9bc30-94fb-4888-9603-60f735782ef0" providerId="ADAL" clId="{0B629B2D-2A55-4071-81B9-C64C2BD5C01E}" dt="2024-12-10T11:17:29.287" v="1054" actId="478"/>
          <ac:grpSpMkLst>
            <pc:docMk/>
            <pc:sldMk cId="4148457336" sldId="394"/>
            <ac:grpSpMk id="35" creationId="{06FB0CE5-C35C-E815-65A0-F0615792E2E0}"/>
          </ac:grpSpMkLst>
        </pc:grpChg>
        <pc:grpChg chg="add mod">
          <ac:chgData name="鈴木 栄之心(suzuki-einoshin.cq3)" userId="59b9bc30-94fb-4888-9603-60f735782ef0" providerId="ADAL" clId="{0B629B2D-2A55-4071-81B9-C64C2BD5C01E}" dt="2024-12-10T11:17:23.655" v="1051"/>
          <ac:grpSpMkLst>
            <pc:docMk/>
            <pc:sldMk cId="4148457336" sldId="394"/>
            <ac:grpSpMk id="36" creationId="{8D36DD52-2221-1B4B-4394-AC680F79ABBA}"/>
          </ac:grpSpMkLst>
        </pc:grpChg>
        <pc:picChg chg="add del mod">
          <ac:chgData name="鈴木 栄之心(suzuki-einoshin.cq3)" userId="59b9bc30-94fb-4888-9603-60f735782ef0" providerId="ADAL" clId="{0B629B2D-2A55-4071-81B9-C64C2BD5C01E}" dt="2024-12-10T11:15:09.883" v="1024" actId="478"/>
          <ac:picMkLst>
            <pc:docMk/>
            <pc:sldMk cId="4148457336" sldId="394"/>
            <ac:picMk id="7" creationId="{8FC9A33E-2140-9005-CAA3-197F8107F433}"/>
          </ac:picMkLst>
        </pc:picChg>
        <pc:picChg chg="del">
          <ac:chgData name="鈴木 栄之心(suzuki-einoshin.cq3)" userId="59b9bc30-94fb-4888-9603-60f735782ef0" providerId="ADAL" clId="{0B629B2D-2A55-4071-81B9-C64C2BD5C01E}" dt="2024-12-10T11:15:12.294" v="1025" actId="478"/>
          <ac:picMkLst>
            <pc:docMk/>
            <pc:sldMk cId="4148457336" sldId="394"/>
            <ac:picMk id="12" creationId="{C608A618-6F7A-82B1-AE7C-8A4CE06B453C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15:09.883" v="1024" actId="478"/>
          <ac:picMkLst>
            <pc:docMk/>
            <pc:sldMk cId="4148457336" sldId="394"/>
            <ac:picMk id="13" creationId="{7B57C6DB-F672-88F4-E633-90092587A847}"/>
          </ac:picMkLst>
        </pc:picChg>
        <pc:picChg chg="add mod">
          <ac:chgData name="鈴木 栄之心(suzuki-einoshin.cq3)" userId="59b9bc30-94fb-4888-9603-60f735782ef0" providerId="ADAL" clId="{0B629B2D-2A55-4071-81B9-C64C2BD5C01E}" dt="2024-12-10T11:15:15.165" v="1026"/>
          <ac:picMkLst>
            <pc:docMk/>
            <pc:sldMk cId="4148457336" sldId="394"/>
            <ac:picMk id="14" creationId="{C24DE7A4-E014-CEE0-39B4-947CA99F0AE6}"/>
          </ac:picMkLst>
        </pc:picChg>
        <pc:picChg chg="add mod">
          <ac:chgData name="鈴木 栄之心(suzuki-einoshin.cq3)" userId="59b9bc30-94fb-4888-9603-60f735782ef0" providerId="ADAL" clId="{0B629B2D-2A55-4071-81B9-C64C2BD5C01E}" dt="2024-12-10T11:15:15.165" v="1026"/>
          <ac:picMkLst>
            <pc:docMk/>
            <pc:sldMk cId="4148457336" sldId="394"/>
            <ac:picMk id="17" creationId="{B243F99C-0E60-F40B-66F2-EE9C08C9905D}"/>
          </ac:picMkLst>
        </pc:picChg>
        <pc:picChg chg="del">
          <ac:chgData name="鈴木 栄之心(suzuki-einoshin.cq3)" userId="59b9bc30-94fb-4888-9603-60f735782ef0" providerId="ADAL" clId="{0B629B2D-2A55-4071-81B9-C64C2BD5C01E}" dt="2024-12-10T11:18:06.083" v="1077" actId="478"/>
          <ac:picMkLst>
            <pc:docMk/>
            <pc:sldMk cId="4148457336" sldId="394"/>
            <ac:picMk id="18" creationId="{5F886358-206B-C09F-C27A-9BEB4F339CD3}"/>
          </ac:picMkLst>
        </pc:picChg>
        <pc:picChg chg="del">
          <ac:chgData name="鈴木 栄之心(suzuki-einoshin.cq3)" userId="59b9bc30-94fb-4888-9603-60f735782ef0" providerId="ADAL" clId="{0B629B2D-2A55-4071-81B9-C64C2BD5C01E}" dt="2024-12-10T11:15:12.294" v="1025" actId="478"/>
          <ac:picMkLst>
            <pc:docMk/>
            <pc:sldMk cId="4148457336" sldId="394"/>
            <ac:picMk id="21" creationId="{FEFA8E3F-0C12-7AEB-906D-609C0448ACF3}"/>
          </ac:picMkLst>
        </pc:picChg>
        <pc:picChg chg="del">
          <ac:chgData name="鈴木 栄之心(suzuki-einoshin.cq3)" userId="59b9bc30-94fb-4888-9603-60f735782ef0" providerId="ADAL" clId="{0B629B2D-2A55-4071-81B9-C64C2BD5C01E}" dt="2024-12-10T11:18:06.083" v="1077" actId="478"/>
          <ac:picMkLst>
            <pc:docMk/>
            <pc:sldMk cId="4148457336" sldId="394"/>
            <ac:picMk id="24" creationId="{5ACFBF6F-87B2-EB17-E22C-1156F0CB765E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15:36.949" v="1029" actId="478"/>
          <ac:picMkLst>
            <pc:docMk/>
            <pc:sldMk cId="4148457336" sldId="394"/>
            <ac:picMk id="26" creationId="{1450ABAA-B4B3-A22E-1791-2C4646744332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15:36.949" v="1029" actId="478"/>
          <ac:picMkLst>
            <pc:docMk/>
            <pc:sldMk cId="4148457336" sldId="394"/>
            <ac:picMk id="27" creationId="{66C72DF6-6947-2825-068D-4005F99E1FB3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17:15.073" v="1048" actId="478"/>
          <ac:picMkLst>
            <pc:docMk/>
            <pc:sldMk cId="4148457336" sldId="394"/>
            <ac:picMk id="29" creationId="{21BDC141-464F-BE56-4059-DC6A8B75AB30}"/>
          </ac:picMkLst>
        </pc:picChg>
        <pc:picChg chg="add del mod modCrop">
          <ac:chgData name="鈴木 栄之心(suzuki-einoshin.cq3)" userId="59b9bc30-94fb-4888-9603-60f735782ef0" providerId="ADAL" clId="{0B629B2D-2A55-4071-81B9-C64C2BD5C01E}" dt="2024-12-10T11:17:14.189" v="1047" actId="478"/>
          <ac:picMkLst>
            <pc:docMk/>
            <pc:sldMk cId="4148457336" sldId="394"/>
            <ac:picMk id="33" creationId="{FB9060CD-CF73-8D94-6778-00383B28AF10}"/>
          </ac:picMkLst>
        </pc:picChg>
        <pc:picChg chg="add mod">
          <ac:chgData name="鈴木 栄之心(suzuki-einoshin.cq3)" userId="59b9bc30-94fb-4888-9603-60f735782ef0" providerId="ADAL" clId="{0B629B2D-2A55-4071-81B9-C64C2BD5C01E}" dt="2024-12-10T11:17:21.670" v="1050" actId="164"/>
          <ac:picMkLst>
            <pc:docMk/>
            <pc:sldMk cId="4148457336" sldId="394"/>
            <ac:picMk id="34" creationId="{B83C35DD-6A81-0800-24DB-CB1D33297FB1}"/>
          </ac:picMkLst>
        </pc:picChg>
        <pc:picChg chg="mod">
          <ac:chgData name="鈴木 栄之心(suzuki-einoshin.cq3)" userId="59b9bc30-94fb-4888-9603-60f735782ef0" providerId="ADAL" clId="{0B629B2D-2A55-4071-81B9-C64C2BD5C01E}" dt="2024-12-10T11:17:23.655" v="1051"/>
          <ac:picMkLst>
            <pc:docMk/>
            <pc:sldMk cId="4148457336" sldId="394"/>
            <ac:picMk id="38" creationId="{2400DA2E-32D3-E255-87D9-213E67E2539D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18:04.253" v="1076" actId="478"/>
          <ac:picMkLst>
            <pc:docMk/>
            <pc:sldMk cId="4148457336" sldId="394"/>
            <ac:picMk id="39" creationId="{FF2BB3F1-4902-A547-2C2A-8A0B3498F930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18:04.253" v="1076" actId="478"/>
          <ac:picMkLst>
            <pc:docMk/>
            <pc:sldMk cId="4148457336" sldId="394"/>
            <ac:picMk id="40" creationId="{34280503-2B76-2D03-3F70-9450F75EB1B9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24:11.586" v="1198" actId="478"/>
          <ac:picMkLst>
            <pc:docMk/>
            <pc:sldMk cId="4148457336" sldId="394"/>
            <ac:picMk id="41" creationId="{CADBED63-19A6-9E4B-A816-ACC2E7BC94D0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24:11.586" v="1198" actId="478"/>
          <ac:picMkLst>
            <pc:docMk/>
            <pc:sldMk cId="4148457336" sldId="394"/>
            <ac:picMk id="42" creationId="{F84591EF-81FB-5ECB-6854-4D46DB076D05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19:14.028" v="1105" actId="478"/>
          <ac:picMkLst>
            <pc:docMk/>
            <pc:sldMk cId="4148457336" sldId="394"/>
            <ac:picMk id="43" creationId="{4CA77134-2006-262A-12F1-555EDDA6243A}"/>
          </ac:picMkLst>
        </pc:picChg>
        <pc:picChg chg="add mod">
          <ac:chgData name="鈴木 栄之心(suzuki-einoshin.cq3)" userId="59b9bc30-94fb-4888-9603-60f735782ef0" providerId="ADAL" clId="{0B629B2D-2A55-4071-81B9-C64C2BD5C01E}" dt="2024-12-10T11:19:19.496" v="1108"/>
          <ac:picMkLst>
            <pc:docMk/>
            <pc:sldMk cId="4148457336" sldId="394"/>
            <ac:picMk id="44" creationId="{D46D2BED-FF8D-8A9B-560F-D0F3B48CCB70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19:29.413" v="1130" actId="478"/>
          <ac:picMkLst>
            <pc:docMk/>
            <pc:sldMk cId="4148457336" sldId="394"/>
            <ac:picMk id="45" creationId="{C6D4AA7A-ED3F-A0D1-2973-4814030255C8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22:38.156" v="1184" actId="478"/>
          <ac:picMkLst>
            <pc:docMk/>
            <pc:sldMk cId="4148457336" sldId="394"/>
            <ac:picMk id="46" creationId="{152414F7-305E-C3D8-14B8-41E672D3FA98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24:10.002" v="1197" actId="478"/>
          <ac:picMkLst>
            <pc:docMk/>
            <pc:sldMk cId="4148457336" sldId="394"/>
            <ac:picMk id="47" creationId="{446F91C9-A694-2754-0375-DA0006C4133F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24:10.002" v="1197" actId="478"/>
          <ac:picMkLst>
            <pc:docMk/>
            <pc:sldMk cId="4148457336" sldId="394"/>
            <ac:picMk id="48" creationId="{51FD5512-489C-9C4C-63F4-A459E525D726}"/>
          </ac:picMkLst>
        </pc:picChg>
        <pc:picChg chg="add mod">
          <ac:chgData name="鈴木 栄之心(suzuki-einoshin.cq3)" userId="59b9bc30-94fb-4888-9603-60f735782ef0" providerId="ADAL" clId="{0B629B2D-2A55-4071-81B9-C64C2BD5C01E}" dt="2024-12-10T11:24:11.910" v="1199"/>
          <ac:picMkLst>
            <pc:docMk/>
            <pc:sldMk cId="4148457336" sldId="394"/>
            <ac:picMk id="49" creationId="{D5B43C4F-BED8-58BD-542B-52072A7FB45F}"/>
          </ac:picMkLst>
        </pc:picChg>
        <pc:picChg chg="add mod">
          <ac:chgData name="鈴木 栄之心(suzuki-einoshin.cq3)" userId="59b9bc30-94fb-4888-9603-60f735782ef0" providerId="ADAL" clId="{0B629B2D-2A55-4071-81B9-C64C2BD5C01E}" dt="2024-12-10T11:24:11.910" v="1199"/>
          <ac:picMkLst>
            <pc:docMk/>
            <pc:sldMk cId="4148457336" sldId="394"/>
            <ac:picMk id="50" creationId="{37A6085A-C171-0232-EE2E-2E682F932304}"/>
          </ac:picMkLst>
        </pc:picChg>
        <pc:picChg chg="add mod">
          <ac:chgData name="鈴木 栄之心(suzuki-einoshin.cq3)" userId="59b9bc30-94fb-4888-9603-60f735782ef0" providerId="ADAL" clId="{0B629B2D-2A55-4071-81B9-C64C2BD5C01E}" dt="2024-12-10T11:35:03.607" v="1482" actId="1037"/>
          <ac:picMkLst>
            <pc:docMk/>
            <pc:sldMk cId="4148457336" sldId="394"/>
            <ac:picMk id="51" creationId="{6FAFCE1C-B05D-5F71-C601-B03D76DB2897}"/>
          </ac:picMkLst>
        </pc:picChg>
        <pc:picChg chg="add mod">
          <ac:chgData name="鈴木 栄之心(suzuki-einoshin.cq3)" userId="59b9bc30-94fb-4888-9603-60f735782ef0" providerId="ADAL" clId="{0B629B2D-2A55-4071-81B9-C64C2BD5C01E}" dt="2024-12-10T11:35:03.607" v="1482" actId="1037"/>
          <ac:picMkLst>
            <pc:docMk/>
            <pc:sldMk cId="4148457336" sldId="394"/>
            <ac:picMk id="52" creationId="{E7003A56-6D01-9147-33DA-3DC95188A709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34:14.577" v="1454" actId="478"/>
          <ac:picMkLst>
            <pc:docMk/>
            <pc:sldMk cId="4148457336" sldId="394"/>
            <ac:picMk id="53" creationId="{589D163E-A2E5-2042-CA42-9038F35F76C5}"/>
          </ac:picMkLst>
        </pc:picChg>
      </pc:sldChg>
      <pc:sldChg chg="addSp delSp modSp mod">
        <pc:chgData name="鈴木 栄之心(suzuki-einoshin.cq3)" userId="59b9bc30-94fb-4888-9603-60f735782ef0" providerId="ADAL" clId="{0B629B2D-2A55-4071-81B9-C64C2BD5C01E}" dt="2024-12-10T11:37:04.165" v="1583"/>
        <pc:sldMkLst>
          <pc:docMk/>
          <pc:sldMk cId="1117391743" sldId="395"/>
        </pc:sldMkLst>
        <pc:spChg chg="mod">
          <ac:chgData name="鈴木 栄之心(suzuki-einoshin.cq3)" userId="59b9bc30-94fb-4888-9603-60f735782ef0" providerId="ADAL" clId="{0B629B2D-2A55-4071-81B9-C64C2BD5C01E}" dt="2024-12-10T11:36:04.132" v="1503" actId="14100"/>
          <ac:spMkLst>
            <pc:docMk/>
            <pc:sldMk cId="1117391743" sldId="395"/>
            <ac:spMk id="7" creationId="{0E1D9537-A582-62E4-970B-0E67A7827FBC}"/>
          </ac:spMkLst>
        </pc:spChg>
        <pc:spChg chg="mod">
          <ac:chgData name="鈴木 栄之心(suzuki-einoshin.cq3)" userId="59b9bc30-94fb-4888-9603-60f735782ef0" providerId="ADAL" clId="{0B629B2D-2A55-4071-81B9-C64C2BD5C01E}" dt="2024-12-10T11:36:36.155" v="1558"/>
          <ac:spMkLst>
            <pc:docMk/>
            <pc:sldMk cId="1117391743" sldId="395"/>
            <ac:spMk id="21" creationId="{511AF285-255E-2F8B-8996-B887A93FE735}"/>
          </ac:spMkLst>
        </pc:spChg>
        <pc:spChg chg="mod">
          <ac:chgData name="鈴木 栄之心(suzuki-einoshin.cq3)" userId="59b9bc30-94fb-4888-9603-60f735782ef0" providerId="ADAL" clId="{0B629B2D-2A55-4071-81B9-C64C2BD5C01E}" dt="2024-12-10T11:37:04.165" v="1583"/>
          <ac:spMkLst>
            <pc:docMk/>
            <pc:sldMk cId="1117391743" sldId="395"/>
            <ac:spMk id="32" creationId="{1DA565EA-0EA8-4974-A58F-8DA51E46B775}"/>
          </ac:spMkLst>
        </pc:spChg>
        <pc:picChg chg="del">
          <ac:chgData name="鈴木 栄之心(suzuki-einoshin.cq3)" userId="59b9bc30-94fb-4888-9603-60f735782ef0" providerId="ADAL" clId="{0B629B2D-2A55-4071-81B9-C64C2BD5C01E}" dt="2024-12-10T11:19:16.491" v="1106" actId="478"/>
          <ac:picMkLst>
            <pc:docMk/>
            <pc:sldMk cId="1117391743" sldId="395"/>
            <ac:picMk id="6" creationId="{876DB76F-E69F-5AEF-17E5-C9BBC8BFC079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19:06.212" v="1102" actId="478"/>
          <ac:picMkLst>
            <pc:docMk/>
            <pc:sldMk cId="1117391743" sldId="395"/>
            <ac:picMk id="9" creationId="{54A0F0D1-A9CC-77AC-8FC7-5616FDB3F229}"/>
          </ac:picMkLst>
        </pc:picChg>
        <pc:picChg chg="add mod">
          <ac:chgData name="鈴木 栄之心(suzuki-einoshin.cq3)" userId="59b9bc30-94fb-4888-9603-60f735782ef0" providerId="ADAL" clId="{0B629B2D-2A55-4071-81B9-C64C2BD5C01E}" dt="2024-12-10T11:19:16.823" v="1107"/>
          <ac:picMkLst>
            <pc:docMk/>
            <pc:sldMk cId="1117391743" sldId="395"/>
            <ac:picMk id="10" creationId="{450F0BD8-CAD1-3E94-5232-7705AE2D8454}"/>
          </ac:picMkLst>
        </pc:picChg>
        <pc:picChg chg="add mod">
          <ac:chgData name="鈴木 栄之心(suzuki-einoshin.cq3)" userId="59b9bc30-94fb-4888-9603-60f735782ef0" providerId="ADAL" clId="{0B629B2D-2A55-4071-81B9-C64C2BD5C01E}" dt="2024-12-10T11:19:32.445" v="1132"/>
          <ac:picMkLst>
            <pc:docMk/>
            <pc:sldMk cId="1117391743" sldId="395"/>
            <ac:picMk id="11" creationId="{23CF6647-0F4A-59BA-108F-1D63232F834E}"/>
          </ac:picMkLst>
        </pc:picChg>
        <pc:picChg chg="del">
          <ac:chgData name="鈴木 栄之心(suzuki-einoshin.cq3)" userId="59b9bc30-94fb-4888-9603-60f735782ef0" providerId="ADAL" clId="{0B629B2D-2A55-4071-81B9-C64C2BD5C01E}" dt="2024-12-10T11:19:32.200" v="1131" actId="478"/>
          <ac:picMkLst>
            <pc:docMk/>
            <pc:sldMk cId="1117391743" sldId="395"/>
            <ac:picMk id="12" creationId="{117560B9-360C-EC94-A4D4-4F87E8E2B1EE}"/>
          </ac:picMkLst>
        </pc:picChg>
        <pc:picChg chg="del">
          <ac:chgData name="鈴木 栄之心(suzuki-einoshin.cq3)" userId="59b9bc30-94fb-4888-9603-60f735782ef0" providerId="ADAL" clId="{0B629B2D-2A55-4071-81B9-C64C2BD5C01E}" dt="2024-12-10T11:22:41.548" v="1185" actId="478"/>
          <ac:picMkLst>
            <pc:docMk/>
            <pc:sldMk cId="1117391743" sldId="395"/>
            <ac:picMk id="13" creationId="{EDC87753-9690-F7EC-80A4-2DB9518FD3BF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22:32.527" v="1181" actId="478"/>
          <ac:picMkLst>
            <pc:docMk/>
            <pc:sldMk cId="1117391743" sldId="395"/>
            <ac:picMk id="14" creationId="{67272B7F-BDD0-4119-F963-73259E48103A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25:22.081" v="1205" actId="478"/>
          <ac:picMkLst>
            <pc:docMk/>
            <pc:sldMk cId="1117391743" sldId="395"/>
            <ac:picMk id="15" creationId="{F224AE0F-0B8C-C5C6-2520-678E42C9999F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22:53.224" v="1189" actId="478"/>
          <ac:picMkLst>
            <pc:docMk/>
            <pc:sldMk cId="1117391743" sldId="395"/>
            <ac:picMk id="16" creationId="{C1A5A8E7-8DF5-0583-9A86-23540B849693}"/>
          </ac:picMkLst>
        </pc:picChg>
        <pc:picChg chg="del">
          <ac:chgData name="鈴木 栄之心(suzuki-einoshin.cq3)" userId="59b9bc30-94fb-4888-9603-60f735782ef0" providerId="ADAL" clId="{0B629B2D-2A55-4071-81B9-C64C2BD5C01E}" dt="2024-12-10T11:22:56.621" v="1190" actId="478"/>
          <ac:picMkLst>
            <pc:docMk/>
            <pc:sldMk cId="1117391743" sldId="395"/>
            <ac:picMk id="17" creationId="{977EED68-E9F6-D9EC-ECEE-D08B47385174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25:22.081" v="1205" actId="478"/>
          <ac:picMkLst>
            <pc:docMk/>
            <pc:sldMk cId="1117391743" sldId="395"/>
            <ac:picMk id="19" creationId="{C2C71D9A-81D7-86C7-590D-CE07AA13304B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25:20.243" v="1204" actId="478"/>
          <ac:picMkLst>
            <pc:docMk/>
            <pc:sldMk cId="1117391743" sldId="395"/>
            <ac:picMk id="20" creationId="{95020B96-3F87-97FD-1144-2C72044D4DDB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25:20.243" v="1204" actId="478"/>
          <ac:picMkLst>
            <pc:docMk/>
            <pc:sldMk cId="1117391743" sldId="395"/>
            <ac:picMk id="22" creationId="{F8D5CA8E-1E6D-E498-5363-579ED5E0B532}"/>
          </ac:picMkLst>
        </pc:picChg>
        <pc:picChg chg="add mod">
          <ac:chgData name="鈴木 栄之心(suzuki-einoshin.cq3)" userId="59b9bc30-94fb-4888-9603-60f735782ef0" providerId="ADAL" clId="{0B629B2D-2A55-4071-81B9-C64C2BD5C01E}" dt="2024-12-10T11:25:22.395" v="1206"/>
          <ac:picMkLst>
            <pc:docMk/>
            <pc:sldMk cId="1117391743" sldId="395"/>
            <ac:picMk id="23" creationId="{15693BCF-3E79-A289-7E18-F824EFEA36C8}"/>
          </ac:picMkLst>
        </pc:picChg>
        <pc:picChg chg="add mod">
          <ac:chgData name="鈴木 栄之心(suzuki-einoshin.cq3)" userId="59b9bc30-94fb-4888-9603-60f735782ef0" providerId="ADAL" clId="{0B629B2D-2A55-4071-81B9-C64C2BD5C01E}" dt="2024-12-10T11:25:22.395" v="1206"/>
          <ac:picMkLst>
            <pc:docMk/>
            <pc:sldMk cId="1117391743" sldId="395"/>
            <ac:picMk id="27" creationId="{9E58726A-567D-FA78-DA13-79C0E9424EFE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34:03.654" v="1451" actId="478"/>
          <ac:picMkLst>
            <pc:docMk/>
            <pc:sldMk cId="1117391743" sldId="395"/>
            <ac:picMk id="28" creationId="{46AB58EE-9872-9C91-E6C8-0B828310F49A}"/>
          </ac:picMkLst>
        </pc:picChg>
        <pc:picChg chg="add mod">
          <ac:chgData name="鈴木 栄之心(suzuki-einoshin.cq3)" userId="59b9bc30-94fb-4888-9603-60f735782ef0" providerId="ADAL" clId="{0B629B2D-2A55-4071-81B9-C64C2BD5C01E}" dt="2024-12-10T11:35:13.931" v="1497" actId="1038"/>
          <ac:picMkLst>
            <pc:docMk/>
            <pc:sldMk cId="1117391743" sldId="395"/>
            <ac:picMk id="34" creationId="{A12542F0-DFA0-C9B9-B88E-5DE9AD5064B6}"/>
          </ac:picMkLst>
        </pc:picChg>
      </pc:sldChg>
      <pc:sldChg chg="modSp mod">
        <pc:chgData name="鈴木 栄之心(suzuki-einoshin.cq3)" userId="59b9bc30-94fb-4888-9603-60f735782ef0" providerId="ADAL" clId="{0B629B2D-2A55-4071-81B9-C64C2BD5C01E}" dt="2024-12-10T12:14:36.987" v="2164" actId="20577"/>
        <pc:sldMkLst>
          <pc:docMk/>
          <pc:sldMk cId="2110529920" sldId="397"/>
        </pc:sldMkLst>
        <pc:spChg chg="mod">
          <ac:chgData name="鈴木 栄之心(suzuki-einoshin.cq3)" userId="59b9bc30-94fb-4888-9603-60f735782ef0" providerId="ADAL" clId="{0B629B2D-2A55-4071-81B9-C64C2BD5C01E}" dt="2024-12-10T12:14:36.987" v="2164" actId="20577"/>
          <ac:spMkLst>
            <pc:docMk/>
            <pc:sldMk cId="2110529920" sldId="397"/>
            <ac:spMk id="6" creationId="{1AB957B6-346E-EC57-E605-6EB7B3019029}"/>
          </ac:spMkLst>
        </pc:spChg>
      </pc:sldChg>
      <pc:sldChg chg="addSp delSp modSp new add del mod">
        <pc:chgData name="鈴木 栄之心(suzuki-einoshin.cq3)" userId="59b9bc30-94fb-4888-9603-60f735782ef0" providerId="ADAL" clId="{0B629B2D-2A55-4071-81B9-C64C2BD5C01E}" dt="2024-12-11T06:08:05.380" v="2841" actId="1076"/>
        <pc:sldMkLst>
          <pc:docMk/>
          <pc:sldMk cId="718148917" sldId="401"/>
        </pc:sldMkLst>
        <pc:spChg chg="add mod">
          <ac:chgData name="鈴木 栄之心(suzuki-einoshin.cq3)" userId="59b9bc30-94fb-4888-9603-60f735782ef0" providerId="ADAL" clId="{0B629B2D-2A55-4071-81B9-C64C2BD5C01E}" dt="2024-12-10T10:19:31.889" v="68"/>
          <ac:spMkLst>
            <pc:docMk/>
            <pc:sldMk cId="718148917" sldId="401"/>
            <ac:spMk id="2" creationId="{FBD6ECE5-F8CC-4D0C-C2D1-81B28CFBA105}"/>
          </ac:spMkLst>
        </pc:spChg>
        <pc:spChg chg="add mod">
          <ac:chgData name="鈴木 栄之心(suzuki-einoshin.cq3)" userId="59b9bc30-94fb-4888-9603-60f735782ef0" providerId="ADAL" clId="{0B629B2D-2A55-4071-81B9-C64C2BD5C01E}" dt="2024-12-10T10:19:31.889" v="68"/>
          <ac:spMkLst>
            <pc:docMk/>
            <pc:sldMk cId="718148917" sldId="401"/>
            <ac:spMk id="3" creationId="{8C42C900-B9FA-F2A7-C3AE-0189991291AB}"/>
          </ac:spMkLst>
        </pc:spChg>
        <pc:spChg chg="add mod">
          <ac:chgData name="鈴木 栄之心(suzuki-einoshin.cq3)" userId="59b9bc30-94fb-4888-9603-60f735782ef0" providerId="ADAL" clId="{0B629B2D-2A55-4071-81B9-C64C2BD5C01E}" dt="2024-12-10T10:19:31.889" v="68"/>
          <ac:spMkLst>
            <pc:docMk/>
            <pc:sldMk cId="718148917" sldId="401"/>
            <ac:spMk id="4" creationId="{5AF5EAE7-6BD3-DFAE-3081-6DD3E5D07AB9}"/>
          </ac:spMkLst>
        </pc:spChg>
        <pc:spChg chg="add mod">
          <ac:chgData name="鈴木 栄之心(suzuki-einoshin.cq3)" userId="59b9bc30-94fb-4888-9603-60f735782ef0" providerId="ADAL" clId="{0B629B2D-2A55-4071-81B9-C64C2BD5C01E}" dt="2024-12-10T10:19:31.889" v="68"/>
          <ac:spMkLst>
            <pc:docMk/>
            <pc:sldMk cId="718148917" sldId="401"/>
            <ac:spMk id="5" creationId="{41ACCA19-E952-96C7-968B-54FB75933467}"/>
          </ac:spMkLst>
        </pc:spChg>
        <pc:spChg chg="add mod">
          <ac:chgData name="鈴木 栄之心(suzuki-einoshin.cq3)" userId="59b9bc30-94fb-4888-9603-60f735782ef0" providerId="ADAL" clId="{0B629B2D-2A55-4071-81B9-C64C2BD5C01E}" dt="2024-12-10T10:39:26.613" v="328" actId="403"/>
          <ac:spMkLst>
            <pc:docMk/>
            <pc:sldMk cId="718148917" sldId="401"/>
            <ac:spMk id="6" creationId="{4AD1EE4E-F496-7A1E-3013-567A40D36DE8}"/>
          </ac:spMkLst>
        </pc:spChg>
        <pc:spChg chg="add mod">
          <ac:chgData name="鈴木 栄之心(suzuki-einoshin.cq3)" userId="59b9bc30-94fb-4888-9603-60f735782ef0" providerId="ADAL" clId="{0B629B2D-2A55-4071-81B9-C64C2BD5C01E}" dt="2024-12-10T10:39:00.913" v="327" actId="1037"/>
          <ac:spMkLst>
            <pc:docMk/>
            <pc:sldMk cId="718148917" sldId="401"/>
            <ac:spMk id="8" creationId="{9D04F565-11A6-54D7-9360-A0B7FC88FE6E}"/>
          </ac:spMkLst>
        </pc:spChg>
        <pc:spChg chg="add mod">
          <ac:chgData name="鈴木 栄之心(suzuki-einoshin.cq3)" userId="59b9bc30-94fb-4888-9603-60f735782ef0" providerId="ADAL" clId="{0B629B2D-2A55-4071-81B9-C64C2BD5C01E}" dt="2024-12-10T10:36:36.201" v="219"/>
          <ac:spMkLst>
            <pc:docMk/>
            <pc:sldMk cId="718148917" sldId="401"/>
            <ac:spMk id="9" creationId="{25EA9CD1-155B-70E3-6199-ADB84F894CB1}"/>
          </ac:spMkLst>
        </pc:spChg>
        <pc:spChg chg="add mod">
          <ac:chgData name="鈴木 栄之心(suzuki-einoshin.cq3)" userId="59b9bc30-94fb-4888-9603-60f735782ef0" providerId="ADAL" clId="{0B629B2D-2A55-4071-81B9-C64C2BD5C01E}" dt="2024-12-10T10:36:36.201" v="219"/>
          <ac:spMkLst>
            <pc:docMk/>
            <pc:sldMk cId="718148917" sldId="401"/>
            <ac:spMk id="10" creationId="{848A48F6-B84A-F483-353B-FED3FBFB87C3}"/>
          </ac:spMkLst>
        </pc:spChg>
        <pc:spChg chg="add mod">
          <ac:chgData name="鈴木 栄之心(suzuki-einoshin.cq3)" userId="59b9bc30-94fb-4888-9603-60f735782ef0" providerId="ADAL" clId="{0B629B2D-2A55-4071-81B9-C64C2BD5C01E}" dt="2024-12-10T10:36:36.201" v="219"/>
          <ac:spMkLst>
            <pc:docMk/>
            <pc:sldMk cId="718148917" sldId="401"/>
            <ac:spMk id="11" creationId="{566162E6-DAEB-C245-1C95-A5A2FAA3457E}"/>
          </ac:spMkLst>
        </pc:spChg>
        <pc:spChg chg="add mod">
          <ac:chgData name="鈴木 栄之心(suzuki-einoshin.cq3)" userId="59b9bc30-94fb-4888-9603-60f735782ef0" providerId="ADAL" clId="{0B629B2D-2A55-4071-81B9-C64C2BD5C01E}" dt="2024-12-10T10:36:36.201" v="219"/>
          <ac:spMkLst>
            <pc:docMk/>
            <pc:sldMk cId="718148917" sldId="401"/>
            <ac:spMk id="12" creationId="{63781FD5-64BB-BBF4-5AE5-F6DF2C05B33A}"/>
          </ac:spMkLst>
        </pc:spChg>
        <pc:spChg chg="add mod">
          <ac:chgData name="鈴木 栄之心(suzuki-einoshin.cq3)" userId="59b9bc30-94fb-4888-9603-60f735782ef0" providerId="ADAL" clId="{0B629B2D-2A55-4071-81B9-C64C2BD5C01E}" dt="2024-12-10T10:36:36.201" v="219"/>
          <ac:spMkLst>
            <pc:docMk/>
            <pc:sldMk cId="718148917" sldId="401"/>
            <ac:spMk id="13" creationId="{DB7984E3-D383-75AA-5854-32D6FB28406D}"/>
          </ac:spMkLst>
        </pc:spChg>
        <pc:spChg chg="add mod">
          <ac:chgData name="鈴木 栄之心(suzuki-einoshin.cq3)" userId="59b9bc30-94fb-4888-9603-60f735782ef0" providerId="ADAL" clId="{0B629B2D-2A55-4071-81B9-C64C2BD5C01E}" dt="2024-12-10T10:36:36.201" v="219"/>
          <ac:spMkLst>
            <pc:docMk/>
            <pc:sldMk cId="718148917" sldId="401"/>
            <ac:spMk id="14" creationId="{97748705-1178-B3F3-86B4-6181FD38EB6B}"/>
          </ac:spMkLst>
        </pc:spChg>
        <pc:spChg chg="add mod">
          <ac:chgData name="鈴木 栄之心(suzuki-einoshin.cq3)" userId="59b9bc30-94fb-4888-9603-60f735782ef0" providerId="ADAL" clId="{0B629B2D-2A55-4071-81B9-C64C2BD5C01E}" dt="2024-12-10T10:36:36.201" v="219"/>
          <ac:spMkLst>
            <pc:docMk/>
            <pc:sldMk cId="718148917" sldId="401"/>
            <ac:spMk id="15" creationId="{B018F493-7FD0-A864-FF86-681428638C24}"/>
          </ac:spMkLst>
        </pc:spChg>
        <pc:spChg chg="add mod">
          <ac:chgData name="鈴木 栄之心(suzuki-einoshin.cq3)" userId="59b9bc30-94fb-4888-9603-60f735782ef0" providerId="ADAL" clId="{0B629B2D-2A55-4071-81B9-C64C2BD5C01E}" dt="2024-12-10T10:36:36.201" v="219"/>
          <ac:spMkLst>
            <pc:docMk/>
            <pc:sldMk cId="718148917" sldId="401"/>
            <ac:spMk id="16" creationId="{837C4198-41F9-6762-3038-5BA3371643E4}"/>
          </ac:spMkLst>
        </pc:spChg>
        <pc:spChg chg="add mod">
          <ac:chgData name="鈴木 栄之心(suzuki-einoshin.cq3)" userId="59b9bc30-94fb-4888-9603-60f735782ef0" providerId="ADAL" clId="{0B629B2D-2A55-4071-81B9-C64C2BD5C01E}" dt="2024-12-10T10:36:36.201" v="219"/>
          <ac:spMkLst>
            <pc:docMk/>
            <pc:sldMk cId="718148917" sldId="401"/>
            <ac:spMk id="17" creationId="{725B734B-4208-EE87-D902-1C38EE304AAA}"/>
          </ac:spMkLst>
        </pc:spChg>
        <pc:spChg chg="add mod">
          <ac:chgData name="鈴木 栄之心(suzuki-einoshin.cq3)" userId="59b9bc30-94fb-4888-9603-60f735782ef0" providerId="ADAL" clId="{0B629B2D-2A55-4071-81B9-C64C2BD5C01E}" dt="2024-12-10T10:36:36.201" v="219"/>
          <ac:spMkLst>
            <pc:docMk/>
            <pc:sldMk cId="718148917" sldId="401"/>
            <ac:spMk id="18" creationId="{B5B27596-BDCD-123D-BF59-175D1C6828F8}"/>
          </ac:spMkLst>
        </pc:spChg>
        <pc:spChg chg="add mod">
          <ac:chgData name="鈴木 栄之心(suzuki-einoshin.cq3)" userId="59b9bc30-94fb-4888-9603-60f735782ef0" providerId="ADAL" clId="{0B629B2D-2A55-4071-81B9-C64C2BD5C01E}" dt="2024-12-10T10:49:23.032" v="359" actId="20577"/>
          <ac:spMkLst>
            <pc:docMk/>
            <pc:sldMk cId="718148917" sldId="401"/>
            <ac:spMk id="19" creationId="{E7A52D9F-3403-F63A-2915-7982CC22E664}"/>
          </ac:spMkLst>
        </pc:spChg>
        <pc:spChg chg="add mod">
          <ac:chgData name="鈴木 栄之心(suzuki-einoshin.cq3)" userId="59b9bc30-94fb-4888-9603-60f735782ef0" providerId="ADAL" clId="{0B629B2D-2A55-4071-81B9-C64C2BD5C01E}" dt="2024-12-10T10:37:23.863" v="304" actId="1038"/>
          <ac:spMkLst>
            <pc:docMk/>
            <pc:sldMk cId="718148917" sldId="401"/>
            <ac:spMk id="20" creationId="{3A1A9C6A-6B81-7FC1-4315-1CDB780463C2}"/>
          </ac:spMkLst>
        </pc:spChg>
        <pc:spChg chg="add mod">
          <ac:chgData name="鈴木 栄之心(suzuki-einoshin.cq3)" userId="59b9bc30-94fb-4888-9603-60f735782ef0" providerId="ADAL" clId="{0B629B2D-2A55-4071-81B9-C64C2BD5C01E}" dt="2024-12-10T10:37:23.863" v="304" actId="1038"/>
          <ac:spMkLst>
            <pc:docMk/>
            <pc:sldMk cId="718148917" sldId="401"/>
            <ac:spMk id="21" creationId="{3AE05190-6C64-D34A-2106-E831616FB6BD}"/>
          </ac:spMkLst>
        </pc:spChg>
        <pc:spChg chg="add mod">
          <ac:chgData name="鈴木 栄之心(suzuki-einoshin.cq3)" userId="59b9bc30-94fb-4888-9603-60f735782ef0" providerId="ADAL" clId="{0B629B2D-2A55-4071-81B9-C64C2BD5C01E}" dt="2024-12-10T10:37:23.863" v="304" actId="1038"/>
          <ac:spMkLst>
            <pc:docMk/>
            <pc:sldMk cId="718148917" sldId="401"/>
            <ac:spMk id="22" creationId="{46F6376A-008C-365A-7DCF-CAD663B1A6A0}"/>
          </ac:spMkLst>
        </pc:spChg>
        <pc:spChg chg="add mod">
          <ac:chgData name="鈴木 栄之心(suzuki-einoshin.cq3)" userId="59b9bc30-94fb-4888-9603-60f735782ef0" providerId="ADAL" clId="{0B629B2D-2A55-4071-81B9-C64C2BD5C01E}" dt="2024-12-10T10:37:23.863" v="304" actId="1038"/>
          <ac:spMkLst>
            <pc:docMk/>
            <pc:sldMk cId="718148917" sldId="401"/>
            <ac:spMk id="23" creationId="{A4F4E557-FCB2-6B1F-2CA4-0347E2A69239}"/>
          </ac:spMkLst>
        </pc:spChg>
        <pc:spChg chg="add mod">
          <ac:chgData name="鈴木 栄之心(suzuki-einoshin.cq3)" userId="59b9bc30-94fb-4888-9603-60f735782ef0" providerId="ADAL" clId="{0B629B2D-2A55-4071-81B9-C64C2BD5C01E}" dt="2024-12-10T10:37:23.863" v="304" actId="1038"/>
          <ac:spMkLst>
            <pc:docMk/>
            <pc:sldMk cId="718148917" sldId="401"/>
            <ac:spMk id="24" creationId="{13C8F00F-2B05-4DD9-5F59-028DEEFDF8EA}"/>
          </ac:spMkLst>
        </pc:spChg>
        <pc:spChg chg="add mod">
          <ac:chgData name="鈴木 栄之心(suzuki-einoshin.cq3)" userId="59b9bc30-94fb-4888-9603-60f735782ef0" providerId="ADAL" clId="{0B629B2D-2A55-4071-81B9-C64C2BD5C01E}" dt="2024-12-10T10:37:23.863" v="304" actId="1038"/>
          <ac:spMkLst>
            <pc:docMk/>
            <pc:sldMk cId="718148917" sldId="401"/>
            <ac:spMk id="25" creationId="{5178884D-FAFF-4588-C042-E151543E2A5C}"/>
          </ac:spMkLst>
        </pc:spChg>
        <pc:spChg chg="add mod">
          <ac:chgData name="鈴木 栄之心(suzuki-einoshin.cq3)" userId="59b9bc30-94fb-4888-9603-60f735782ef0" providerId="ADAL" clId="{0B629B2D-2A55-4071-81B9-C64C2BD5C01E}" dt="2024-12-10T10:50:20.130" v="422" actId="14100"/>
          <ac:spMkLst>
            <pc:docMk/>
            <pc:sldMk cId="718148917" sldId="401"/>
            <ac:spMk id="26" creationId="{29EB1FBE-F4CC-1E28-CE34-9EB26DA3EB21}"/>
          </ac:spMkLst>
        </pc:spChg>
        <pc:spChg chg="add mod">
          <ac:chgData name="鈴木 栄之心(suzuki-einoshin.cq3)" userId="59b9bc30-94fb-4888-9603-60f735782ef0" providerId="ADAL" clId="{0B629B2D-2A55-4071-81B9-C64C2BD5C01E}" dt="2024-12-10T10:49:18.865" v="356" actId="1076"/>
          <ac:spMkLst>
            <pc:docMk/>
            <pc:sldMk cId="718148917" sldId="401"/>
            <ac:spMk id="27" creationId="{847F10AD-220B-3127-EDE6-19D194E82BBB}"/>
          </ac:spMkLst>
        </pc:spChg>
        <pc:spChg chg="add mod">
          <ac:chgData name="鈴木 栄之心(suzuki-einoshin.cq3)" userId="59b9bc30-94fb-4888-9603-60f735782ef0" providerId="ADAL" clId="{0B629B2D-2A55-4071-81B9-C64C2BD5C01E}" dt="2024-12-10T10:37:23.863" v="304" actId="1038"/>
          <ac:spMkLst>
            <pc:docMk/>
            <pc:sldMk cId="718148917" sldId="401"/>
            <ac:spMk id="28" creationId="{10E02AD7-8F53-8EF7-8EE3-E1F74321F913}"/>
          </ac:spMkLst>
        </pc:spChg>
        <pc:spChg chg="add mod">
          <ac:chgData name="鈴木 栄之心(suzuki-einoshin.cq3)" userId="59b9bc30-94fb-4888-9603-60f735782ef0" providerId="ADAL" clId="{0B629B2D-2A55-4071-81B9-C64C2BD5C01E}" dt="2024-12-10T10:51:29.759" v="433" actId="1038"/>
          <ac:spMkLst>
            <pc:docMk/>
            <pc:sldMk cId="718148917" sldId="401"/>
            <ac:spMk id="31" creationId="{1717B666-DC39-66C3-3EC2-20FF722EE8C3}"/>
          </ac:spMkLst>
        </pc:spChg>
        <pc:spChg chg="add mod">
          <ac:chgData name="鈴木 栄之心(suzuki-einoshin.cq3)" userId="59b9bc30-94fb-4888-9603-60f735782ef0" providerId="ADAL" clId="{0B629B2D-2A55-4071-81B9-C64C2BD5C01E}" dt="2024-12-10T10:57:29.213" v="457" actId="1038"/>
          <ac:spMkLst>
            <pc:docMk/>
            <pc:sldMk cId="718148917" sldId="401"/>
            <ac:spMk id="32" creationId="{2AA19913-7BA5-BBC4-B7EE-9E39459E58D5}"/>
          </ac:spMkLst>
        </pc:spChg>
        <pc:spChg chg="add del mod">
          <ac:chgData name="鈴木 栄之心(suzuki-einoshin.cq3)" userId="59b9bc30-94fb-4888-9603-60f735782ef0" providerId="ADAL" clId="{0B629B2D-2A55-4071-81B9-C64C2BD5C01E}" dt="2024-12-10T10:59:56.503" v="489" actId="478"/>
          <ac:spMkLst>
            <pc:docMk/>
            <pc:sldMk cId="718148917" sldId="401"/>
            <ac:spMk id="33" creationId="{8F4827FC-CFC5-B8A6-9FBA-1C2A3C46D205}"/>
          </ac:spMkLst>
        </pc:spChg>
        <pc:spChg chg="add del mod">
          <ac:chgData name="鈴木 栄之心(suzuki-einoshin.cq3)" userId="59b9bc30-94fb-4888-9603-60f735782ef0" providerId="ADAL" clId="{0B629B2D-2A55-4071-81B9-C64C2BD5C01E}" dt="2024-12-10T10:59:05.029" v="474" actId="478"/>
          <ac:spMkLst>
            <pc:docMk/>
            <pc:sldMk cId="718148917" sldId="401"/>
            <ac:spMk id="34" creationId="{160E60F0-7F8B-C9B3-2496-B3E5F4CD7C9E}"/>
          </ac:spMkLst>
        </pc:spChg>
        <pc:spChg chg="add mod">
          <ac:chgData name="鈴木 栄之心(suzuki-einoshin.cq3)" userId="59b9bc30-94fb-4888-9603-60f735782ef0" providerId="ADAL" clId="{0B629B2D-2A55-4071-81B9-C64C2BD5C01E}" dt="2024-12-10T10:59:08.179" v="476"/>
          <ac:spMkLst>
            <pc:docMk/>
            <pc:sldMk cId="718148917" sldId="401"/>
            <ac:spMk id="35" creationId="{1C73B197-B08A-205A-4120-5AA7C7E21A39}"/>
          </ac:spMkLst>
        </pc:spChg>
        <pc:spChg chg="add mod">
          <ac:chgData name="鈴木 栄之心(suzuki-einoshin.cq3)" userId="59b9bc30-94fb-4888-9603-60f735782ef0" providerId="ADAL" clId="{0B629B2D-2A55-4071-81B9-C64C2BD5C01E}" dt="2024-12-10T10:59:13.596" v="478"/>
          <ac:spMkLst>
            <pc:docMk/>
            <pc:sldMk cId="718148917" sldId="401"/>
            <ac:spMk id="37" creationId="{63CF2FBF-0C80-142A-3F8D-E63AA6C7B0AC}"/>
          </ac:spMkLst>
        </pc:spChg>
        <pc:spChg chg="add mod">
          <ac:chgData name="鈴木 栄之心(suzuki-einoshin.cq3)" userId="59b9bc30-94fb-4888-9603-60f735782ef0" providerId="ADAL" clId="{0B629B2D-2A55-4071-81B9-C64C2BD5C01E}" dt="2024-12-11T06:08:05.380" v="2841" actId="1076"/>
          <ac:spMkLst>
            <pc:docMk/>
            <pc:sldMk cId="718148917" sldId="401"/>
            <ac:spMk id="39" creationId="{BC65BB94-AA0E-7ADF-2E61-F3D2D012C00E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03:03.101" v="531" actId="478"/>
          <ac:spMkLst>
            <pc:docMk/>
            <pc:sldMk cId="718148917" sldId="401"/>
            <ac:spMk id="40" creationId="{35B89AAA-C8DF-96AF-C22F-24B53E733DC8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03:03.101" v="531" actId="478"/>
          <ac:spMkLst>
            <pc:docMk/>
            <pc:sldMk cId="718148917" sldId="401"/>
            <ac:spMk id="41" creationId="{903DE878-F42C-CA4B-A785-277F3C91C7F3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03:03.101" v="531" actId="478"/>
          <ac:spMkLst>
            <pc:docMk/>
            <pc:sldMk cId="718148917" sldId="401"/>
            <ac:spMk id="42" creationId="{A3466451-573B-FFBF-955C-78701EA4B9AB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03:03.101" v="531" actId="478"/>
          <ac:spMkLst>
            <pc:docMk/>
            <pc:sldMk cId="718148917" sldId="401"/>
            <ac:spMk id="43" creationId="{FDBA8D41-CEDE-C2C5-7CF1-5245D4970A90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03:03.101" v="531" actId="478"/>
          <ac:spMkLst>
            <pc:docMk/>
            <pc:sldMk cId="718148917" sldId="401"/>
            <ac:spMk id="44" creationId="{A195C598-DF40-D23E-0D9E-768F539C778E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03:03.101" v="531" actId="478"/>
          <ac:spMkLst>
            <pc:docMk/>
            <pc:sldMk cId="718148917" sldId="401"/>
            <ac:spMk id="45" creationId="{F14FF143-F427-582D-1244-E1203F08BE9D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03:03.101" v="531" actId="478"/>
          <ac:spMkLst>
            <pc:docMk/>
            <pc:sldMk cId="718148917" sldId="401"/>
            <ac:spMk id="46" creationId="{D0EEE05A-8519-E4C9-63A9-C1113CEE74ED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03:03.101" v="531" actId="478"/>
          <ac:spMkLst>
            <pc:docMk/>
            <pc:sldMk cId="718148917" sldId="401"/>
            <ac:spMk id="47" creationId="{E7187D85-23B3-EB67-D2F9-1115E7FAC8C3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03:03.101" v="531" actId="478"/>
          <ac:spMkLst>
            <pc:docMk/>
            <pc:sldMk cId="718148917" sldId="401"/>
            <ac:spMk id="48" creationId="{579F63A5-92D3-68B3-C4D9-76A1B5651E53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03:03.101" v="531" actId="478"/>
          <ac:spMkLst>
            <pc:docMk/>
            <pc:sldMk cId="718148917" sldId="401"/>
            <ac:spMk id="49" creationId="{84028544-4796-9236-E7E4-3D0126ECA65F}"/>
          </ac:spMkLst>
        </pc:spChg>
        <pc:spChg chg="add mod">
          <ac:chgData name="鈴木 栄之心(suzuki-einoshin.cq3)" userId="59b9bc30-94fb-4888-9603-60f735782ef0" providerId="ADAL" clId="{0B629B2D-2A55-4071-81B9-C64C2BD5C01E}" dt="2024-12-10T11:14:23.462" v="994"/>
          <ac:spMkLst>
            <pc:docMk/>
            <pc:sldMk cId="718148917" sldId="401"/>
            <ac:spMk id="50" creationId="{5A73E807-A68E-6439-86F9-0F97B2A44DB2}"/>
          </ac:spMkLst>
        </pc:spChg>
        <pc:spChg chg="add mod">
          <ac:chgData name="鈴木 栄之心(suzuki-einoshin.cq3)" userId="59b9bc30-94fb-4888-9603-60f735782ef0" providerId="ADAL" clId="{0B629B2D-2A55-4071-81B9-C64C2BD5C01E}" dt="2024-12-10T11:28:54.651" v="1217" actId="1038"/>
          <ac:spMkLst>
            <pc:docMk/>
            <pc:sldMk cId="718148917" sldId="401"/>
            <ac:spMk id="53" creationId="{9974BFD5-F52B-0872-79F6-FAC9F00F1597}"/>
          </ac:spMkLst>
        </pc:spChg>
        <pc:picChg chg="add del mod modCrop">
          <ac:chgData name="鈴木 栄之心(suzuki-einoshin.cq3)" userId="59b9bc30-94fb-4888-9603-60f735782ef0" providerId="ADAL" clId="{0B629B2D-2A55-4071-81B9-C64C2BD5C01E}" dt="2024-12-10T10:58:05.294" v="464" actId="478"/>
          <ac:picMkLst>
            <pc:docMk/>
            <pc:sldMk cId="718148917" sldId="401"/>
            <ac:picMk id="30" creationId="{B5DB2495-C237-2996-24B0-87B36880112B}"/>
          </ac:picMkLst>
        </pc:picChg>
        <pc:picChg chg="add">
          <ac:chgData name="鈴木 栄之心(suzuki-einoshin.cq3)" userId="59b9bc30-94fb-4888-9603-60f735782ef0" providerId="ADAL" clId="{0B629B2D-2A55-4071-81B9-C64C2BD5C01E}" dt="2024-12-10T10:59:10.083" v="477"/>
          <ac:picMkLst>
            <pc:docMk/>
            <pc:sldMk cId="718148917" sldId="401"/>
            <ac:picMk id="36" creationId="{D48D0FED-59A6-1747-C0E5-7D145DDFB4B8}"/>
          </ac:picMkLst>
        </pc:picChg>
        <pc:picChg chg="add mod modCrop">
          <ac:chgData name="鈴木 栄之心(suzuki-einoshin.cq3)" userId="59b9bc30-94fb-4888-9603-60f735782ef0" providerId="ADAL" clId="{0B629B2D-2A55-4071-81B9-C64C2BD5C01E}" dt="2024-12-10T10:59:56.781" v="490" actId="1076"/>
          <ac:picMkLst>
            <pc:docMk/>
            <pc:sldMk cId="718148917" sldId="401"/>
            <ac:picMk id="38" creationId="{4FF8FC8A-588F-A759-AF6F-588152A7526A}"/>
          </ac:picMkLst>
        </pc:picChg>
        <pc:picChg chg="add mod">
          <ac:chgData name="鈴木 栄之心(suzuki-einoshin.cq3)" userId="59b9bc30-94fb-4888-9603-60f735782ef0" providerId="ADAL" clId="{0B629B2D-2A55-4071-81B9-C64C2BD5C01E}" dt="2024-12-10T11:14:23.462" v="994"/>
          <ac:picMkLst>
            <pc:docMk/>
            <pc:sldMk cId="718148917" sldId="401"/>
            <ac:picMk id="51" creationId="{36714DAB-6F55-2A97-EDF1-DADFBC2C3084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14:29.215" v="997" actId="478"/>
          <ac:picMkLst>
            <pc:docMk/>
            <pc:sldMk cId="718148917" sldId="401"/>
            <ac:picMk id="52" creationId="{7CD9E0A4-BD20-FB30-F2CF-15EF0A6C14C7}"/>
          </ac:picMkLst>
        </pc:picChg>
      </pc:sldChg>
      <pc:sldChg chg="addSp delSp modSp new mod">
        <pc:chgData name="鈴木 栄之心(suzuki-einoshin.cq3)" userId="59b9bc30-94fb-4888-9603-60f735782ef0" providerId="ADAL" clId="{0B629B2D-2A55-4071-81B9-C64C2BD5C01E}" dt="2024-12-11T06:08:10.108" v="2845" actId="20577"/>
        <pc:sldMkLst>
          <pc:docMk/>
          <pc:sldMk cId="1237063157" sldId="402"/>
        </pc:sldMkLst>
        <pc:spChg chg="add mod">
          <ac:chgData name="鈴木 栄之心(suzuki-einoshin.cq3)" userId="59b9bc30-94fb-4888-9603-60f735782ef0" providerId="ADAL" clId="{0B629B2D-2A55-4071-81B9-C64C2BD5C01E}" dt="2024-12-10T10:52:12.091" v="437"/>
          <ac:spMkLst>
            <pc:docMk/>
            <pc:sldMk cId="1237063157" sldId="402"/>
            <ac:spMk id="2" creationId="{E5DB93B1-679F-C0C0-DDD2-ADFC2D614AD6}"/>
          </ac:spMkLst>
        </pc:spChg>
        <pc:spChg chg="add mod">
          <ac:chgData name="鈴木 栄之心(suzuki-einoshin.cq3)" userId="59b9bc30-94fb-4888-9603-60f735782ef0" providerId="ADAL" clId="{0B629B2D-2A55-4071-81B9-C64C2BD5C01E}" dt="2024-12-10T10:52:12.091" v="437"/>
          <ac:spMkLst>
            <pc:docMk/>
            <pc:sldMk cId="1237063157" sldId="402"/>
            <ac:spMk id="3" creationId="{D939B6F8-7D10-F216-7C56-4288BBAC951B}"/>
          </ac:spMkLst>
        </pc:spChg>
        <pc:spChg chg="add mod">
          <ac:chgData name="鈴木 栄之心(suzuki-einoshin.cq3)" userId="59b9bc30-94fb-4888-9603-60f735782ef0" providerId="ADAL" clId="{0B629B2D-2A55-4071-81B9-C64C2BD5C01E}" dt="2024-12-10T10:52:12.091" v="437"/>
          <ac:spMkLst>
            <pc:docMk/>
            <pc:sldMk cId="1237063157" sldId="402"/>
            <ac:spMk id="4" creationId="{7A171544-6292-F934-9C8E-A2B5964E8F51}"/>
          </ac:spMkLst>
        </pc:spChg>
        <pc:spChg chg="add mod">
          <ac:chgData name="鈴木 栄之心(suzuki-einoshin.cq3)" userId="59b9bc30-94fb-4888-9603-60f735782ef0" providerId="ADAL" clId="{0B629B2D-2A55-4071-81B9-C64C2BD5C01E}" dt="2024-12-10T10:52:12.091" v="437"/>
          <ac:spMkLst>
            <pc:docMk/>
            <pc:sldMk cId="1237063157" sldId="402"/>
            <ac:spMk id="5" creationId="{E3D5026E-3D91-FD61-C4C7-F458AC81F7D2}"/>
          </ac:spMkLst>
        </pc:spChg>
        <pc:spChg chg="add mod">
          <ac:chgData name="鈴木 栄之心(suzuki-einoshin.cq3)" userId="59b9bc30-94fb-4888-9603-60f735782ef0" providerId="ADAL" clId="{0B629B2D-2A55-4071-81B9-C64C2BD5C01E}" dt="2024-12-10T10:52:28.413" v="438"/>
          <ac:spMkLst>
            <pc:docMk/>
            <pc:sldMk cId="1237063157" sldId="402"/>
            <ac:spMk id="6" creationId="{81392C9F-E47E-69F6-63DF-9A7D83A6FB0F}"/>
          </ac:spMkLst>
        </pc:spChg>
        <pc:spChg chg="add mod">
          <ac:chgData name="鈴木 栄之心(suzuki-einoshin.cq3)" userId="59b9bc30-94fb-4888-9603-60f735782ef0" providerId="ADAL" clId="{0B629B2D-2A55-4071-81B9-C64C2BD5C01E}" dt="2024-12-10T10:52:28.413" v="438"/>
          <ac:spMkLst>
            <pc:docMk/>
            <pc:sldMk cId="1237063157" sldId="402"/>
            <ac:spMk id="7" creationId="{58E95CD3-F6E8-4396-C661-963FDF89A0CE}"/>
          </ac:spMkLst>
        </pc:spChg>
        <pc:spChg chg="add mod">
          <ac:chgData name="鈴木 栄之心(suzuki-einoshin.cq3)" userId="59b9bc30-94fb-4888-9603-60f735782ef0" providerId="ADAL" clId="{0B629B2D-2A55-4071-81B9-C64C2BD5C01E}" dt="2024-12-10T11:00:31.698" v="497" actId="1582"/>
          <ac:spMkLst>
            <pc:docMk/>
            <pc:sldMk cId="1237063157" sldId="402"/>
            <ac:spMk id="9" creationId="{6EACF1AD-0FEB-FA94-D5D5-FA6345335934}"/>
          </ac:spMkLst>
        </pc:spChg>
        <pc:spChg chg="add mod">
          <ac:chgData name="鈴木 栄之心(suzuki-einoshin.cq3)" userId="59b9bc30-94fb-4888-9603-60f735782ef0" providerId="ADAL" clId="{0B629B2D-2A55-4071-81B9-C64C2BD5C01E}" dt="2024-12-10T11:00:51.993" v="501" actId="1582"/>
          <ac:spMkLst>
            <pc:docMk/>
            <pc:sldMk cId="1237063157" sldId="402"/>
            <ac:spMk id="10" creationId="{53706C8E-8836-94B3-544D-27DD93C6DDF3}"/>
          </ac:spMkLst>
        </pc:spChg>
        <pc:spChg chg="add mod">
          <ac:chgData name="鈴木 栄之心(suzuki-einoshin.cq3)" userId="59b9bc30-94fb-4888-9603-60f735782ef0" providerId="ADAL" clId="{0B629B2D-2A55-4071-81B9-C64C2BD5C01E}" dt="2024-12-10T11:00:57.633" v="503"/>
          <ac:spMkLst>
            <pc:docMk/>
            <pc:sldMk cId="1237063157" sldId="402"/>
            <ac:spMk id="11" creationId="{CBBA8CFF-A508-EC3E-A457-2FBE251EB981}"/>
          </ac:spMkLst>
        </pc:spChg>
        <pc:spChg chg="add mod">
          <ac:chgData name="鈴木 栄之心(suzuki-einoshin.cq3)" userId="59b9bc30-94fb-4888-9603-60f735782ef0" providerId="ADAL" clId="{0B629B2D-2A55-4071-81B9-C64C2BD5C01E}" dt="2024-12-10T11:00:58.196" v="504"/>
          <ac:spMkLst>
            <pc:docMk/>
            <pc:sldMk cId="1237063157" sldId="402"/>
            <ac:spMk id="12" creationId="{17F9BDB2-BA51-AAD1-A13A-B9B94E2C8FE3}"/>
          </ac:spMkLst>
        </pc:spChg>
        <pc:spChg chg="add mod">
          <ac:chgData name="鈴木 栄之心(suzuki-einoshin.cq3)" userId="59b9bc30-94fb-4888-9603-60f735782ef0" providerId="ADAL" clId="{0B629B2D-2A55-4071-81B9-C64C2BD5C01E}" dt="2024-12-10T11:13:32.139" v="986"/>
          <ac:spMkLst>
            <pc:docMk/>
            <pc:sldMk cId="1237063157" sldId="402"/>
            <ac:spMk id="18" creationId="{ED244C1D-7A42-38AA-57EF-3CDD57659880}"/>
          </ac:spMkLst>
        </pc:spChg>
        <pc:spChg chg="add mod">
          <ac:chgData name="鈴木 栄之心(suzuki-einoshin.cq3)" userId="59b9bc30-94fb-4888-9603-60f735782ef0" providerId="ADAL" clId="{0B629B2D-2A55-4071-81B9-C64C2BD5C01E}" dt="2024-12-10T11:12:33.971" v="942" actId="20577"/>
          <ac:spMkLst>
            <pc:docMk/>
            <pc:sldMk cId="1237063157" sldId="402"/>
            <ac:spMk id="19" creationId="{F1C75015-7399-7E67-99D4-8A2722AD837A}"/>
          </ac:spMkLst>
        </pc:spChg>
        <pc:spChg chg="add mod">
          <ac:chgData name="鈴木 栄之心(suzuki-einoshin.cq3)" userId="59b9bc30-94fb-4888-9603-60f735782ef0" providerId="ADAL" clId="{0B629B2D-2A55-4071-81B9-C64C2BD5C01E}" dt="2024-12-10T12:09:54.301" v="2105" actId="20577"/>
          <ac:spMkLst>
            <pc:docMk/>
            <pc:sldMk cId="1237063157" sldId="402"/>
            <ac:spMk id="20" creationId="{91ADD555-A20B-8063-6BAB-01D8D6062080}"/>
          </ac:spMkLst>
        </pc:spChg>
        <pc:spChg chg="add mod">
          <ac:chgData name="鈴木 栄之心(suzuki-einoshin.cq3)" userId="59b9bc30-94fb-4888-9603-60f735782ef0" providerId="ADAL" clId="{0B629B2D-2A55-4071-81B9-C64C2BD5C01E}" dt="2024-12-10T11:03:10.763" v="532"/>
          <ac:spMkLst>
            <pc:docMk/>
            <pc:sldMk cId="1237063157" sldId="402"/>
            <ac:spMk id="21" creationId="{B8CA94EC-6819-C9C7-7903-1F9B3E30B311}"/>
          </ac:spMkLst>
        </pc:spChg>
        <pc:spChg chg="add mod">
          <ac:chgData name="鈴木 栄之心(suzuki-einoshin.cq3)" userId="59b9bc30-94fb-4888-9603-60f735782ef0" providerId="ADAL" clId="{0B629B2D-2A55-4071-81B9-C64C2BD5C01E}" dt="2024-12-10T11:09:56.550" v="831"/>
          <ac:spMkLst>
            <pc:docMk/>
            <pc:sldMk cId="1237063157" sldId="402"/>
            <ac:spMk id="22" creationId="{B8C8CD48-A92D-BA0F-CB44-E9EE7DEDB410}"/>
          </ac:spMkLst>
        </pc:spChg>
        <pc:spChg chg="add mod">
          <ac:chgData name="鈴木 栄之心(suzuki-einoshin.cq3)" userId="59b9bc30-94fb-4888-9603-60f735782ef0" providerId="ADAL" clId="{0B629B2D-2A55-4071-81B9-C64C2BD5C01E}" dt="2024-12-10T11:03:10.763" v="532"/>
          <ac:spMkLst>
            <pc:docMk/>
            <pc:sldMk cId="1237063157" sldId="402"/>
            <ac:spMk id="23" creationId="{C4EC37AD-0189-BE74-25FD-0E49E333A3EE}"/>
          </ac:spMkLst>
        </pc:spChg>
        <pc:spChg chg="add mod">
          <ac:chgData name="鈴木 栄之心(suzuki-einoshin.cq3)" userId="59b9bc30-94fb-4888-9603-60f735782ef0" providerId="ADAL" clId="{0B629B2D-2A55-4071-81B9-C64C2BD5C01E}" dt="2024-12-10T11:03:10.763" v="532"/>
          <ac:spMkLst>
            <pc:docMk/>
            <pc:sldMk cId="1237063157" sldId="402"/>
            <ac:spMk id="24" creationId="{5CB3064A-C25F-A4C8-7E87-38E8ECA92658}"/>
          </ac:spMkLst>
        </pc:spChg>
        <pc:spChg chg="add mod">
          <ac:chgData name="鈴木 栄之心(suzuki-einoshin.cq3)" userId="59b9bc30-94fb-4888-9603-60f735782ef0" providerId="ADAL" clId="{0B629B2D-2A55-4071-81B9-C64C2BD5C01E}" dt="2024-12-11T06:08:10.108" v="2845" actId="20577"/>
          <ac:spMkLst>
            <pc:docMk/>
            <pc:sldMk cId="1237063157" sldId="402"/>
            <ac:spMk id="25" creationId="{57B74DC0-42EA-EBB5-D98D-860C2D57B89C}"/>
          </ac:spMkLst>
        </pc:spChg>
        <pc:spChg chg="add mod">
          <ac:chgData name="鈴木 栄之心(suzuki-einoshin.cq3)" userId="59b9bc30-94fb-4888-9603-60f735782ef0" providerId="ADAL" clId="{0B629B2D-2A55-4071-81B9-C64C2BD5C01E}" dt="2024-12-10T11:08:51.156" v="792" actId="1037"/>
          <ac:spMkLst>
            <pc:docMk/>
            <pc:sldMk cId="1237063157" sldId="402"/>
            <ac:spMk id="26" creationId="{BEF45A2B-0DAD-96C4-A4C0-35B9340AB885}"/>
          </ac:spMkLst>
        </pc:spChg>
        <pc:spChg chg="add mod">
          <ac:chgData name="鈴木 栄之心(suzuki-einoshin.cq3)" userId="59b9bc30-94fb-4888-9603-60f735782ef0" providerId="ADAL" clId="{0B629B2D-2A55-4071-81B9-C64C2BD5C01E}" dt="2024-12-10T11:08:51.156" v="792" actId="1037"/>
          <ac:spMkLst>
            <pc:docMk/>
            <pc:sldMk cId="1237063157" sldId="402"/>
            <ac:spMk id="27" creationId="{F5A24514-CD54-C1D3-30DD-826C3CB80884}"/>
          </ac:spMkLst>
        </pc:spChg>
        <pc:spChg chg="add mod">
          <ac:chgData name="鈴木 栄之心(suzuki-einoshin.cq3)" userId="59b9bc30-94fb-4888-9603-60f735782ef0" providerId="ADAL" clId="{0B629B2D-2A55-4071-81B9-C64C2BD5C01E}" dt="2024-12-10T11:18:49.101" v="1079"/>
          <ac:spMkLst>
            <pc:docMk/>
            <pc:sldMk cId="1237063157" sldId="402"/>
            <ac:spMk id="28" creationId="{D39403B1-FB16-9B94-1E1F-735080E7C606}"/>
          </ac:spMkLst>
        </pc:spChg>
        <pc:spChg chg="add mod">
          <ac:chgData name="鈴木 栄之心(suzuki-einoshin.cq3)" userId="59b9bc30-94fb-4888-9603-60f735782ef0" providerId="ADAL" clId="{0B629B2D-2A55-4071-81B9-C64C2BD5C01E}" dt="2024-12-10T11:22:05.368" v="1157" actId="164"/>
          <ac:spMkLst>
            <pc:docMk/>
            <pc:sldMk cId="1237063157" sldId="402"/>
            <ac:spMk id="33" creationId="{91800A8A-72B2-BD2E-841C-A8C294D2A48F}"/>
          </ac:spMkLst>
        </pc:spChg>
        <pc:spChg chg="add del mod">
          <ac:chgData name="鈴木 栄之心(suzuki-einoshin.cq3)" userId="59b9bc30-94fb-4888-9603-60f735782ef0" providerId="ADAL" clId="{0B629B2D-2A55-4071-81B9-C64C2BD5C01E}" dt="2024-12-10T11:21:00.870" v="1144" actId="478"/>
          <ac:spMkLst>
            <pc:docMk/>
            <pc:sldMk cId="1237063157" sldId="402"/>
            <ac:spMk id="37" creationId="{EC775E6A-6D51-9EA5-2F5F-8164DE36CA40}"/>
          </ac:spMkLst>
        </pc:spChg>
        <pc:spChg chg="add mod">
          <ac:chgData name="鈴木 栄之心(suzuki-einoshin.cq3)" userId="59b9bc30-94fb-4888-9603-60f735782ef0" providerId="ADAL" clId="{0B629B2D-2A55-4071-81B9-C64C2BD5C01E}" dt="2024-12-10T11:20:17.156" v="1140"/>
          <ac:spMkLst>
            <pc:docMk/>
            <pc:sldMk cId="1237063157" sldId="402"/>
            <ac:spMk id="38" creationId="{4210C560-0B3D-C8EE-B293-68A2EBAE72DD}"/>
          </ac:spMkLst>
        </pc:spChg>
        <pc:spChg chg="mod">
          <ac:chgData name="鈴木 栄之心(suzuki-einoshin.cq3)" userId="59b9bc30-94fb-4888-9603-60f735782ef0" providerId="ADAL" clId="{0B629B2D-2A55-4071-81B9-C64C2BD5C01E}" dt="2024-12-10T11:22:09.333" v="1158"/>
          <ac:spMkLst>
            <pc:docMk/>
            <pc:sldMk cId="1237063157" sldId="402"/>
            <ac:spMk id="45" creationId="{3A7DEB16-205F-248D-093A-F530ABA594A3}"/>
          </ac:spMkLst>
        </pc:spChg>
        <pc:grpChg chg="add mod">
          <ac:chgData name="鈴木 栄之心(suzuki-einoshin.cq3)" userId="59b9bc30-94fb-4888-9603-60f735782ef0" providerId="ADAL" clId="{0B629B2D-2A55-4071-81B9-C64C2BD5C01E}" dt="2024-12-10T11:02:35.641" v="527" actId="1035"/>
          <ac:grpSpMkLst>
            <pc:docMk/>
            <pc:sldMk cId="1237063157" sldId="402"/>
            <ac:grpSpMk id="17" creationId="{8236DE4E-3B2B-53C0-5396-A5D1B0652622}"/>
          </ac:grpSpMkLst>
        </pc:grpChg>
        <pc:grpChg chg="add mod">
          <ac:chgData name="鈴木 栄之心(suzuki-einoshin.cq3)" userId="59b9bc30-94fb-4888-9603-60f735782ef0" providerId="ADAL" clId="{0B629B2D-2A55-4071-81B9-C64C2BD5C01E}" dt="2024-12-10T11:18:49.101" v="1079"/>
          <ac:grpSpMkLst>
            <pc:docMk/>
            <pc:sldMk cId="1237063157" sldId="402"/>
            <ac:grpSpMk id="29" creationId="{8AFA4D28-FCE4-0EB3-A86C-FE86C89A05BA}"/>
          </ac:grpSpMkLst>
        </pc:grpChg>
        <pc:grpChg chg="add del mod">
          <ac:chgData name="鈴木 栄之心(suzuki-einoshin.cq3)" userId="59b9bc30-94fb-4888-9603-60f735782ef0" providerId="ADAL" clId="{0B629B2D-2A55-4071-81B9-C64C2BD5C01E}" dt="2024-12-10T11:21:18.136" v="1149" actId="478"/>
          <ac:grpSpMkLst>
            <pc:docMk/>
            <pc:sldMk cId="1237063157" sldId="402"/>
            <ac:grpSpMk id="34" creationId="{75FCAD00-2184-10BA-B8D2-3D6317B1B2B5}"/>
          </ac:grpSpMkLst>
        </pc:grpChg>
        <pc:grpChg chg="add mod">
          <ac:chgData name="鈴木 栄之心(suzuki-einoshin.cq3)" userId="59b9bc30-94fb-4888-9603-60f735782ef0" providerId="ADAL" clId="{0B629B2D-2A55-4071-81B9-C64C2BD5C01E}" dt="2024-12-10T11:22:18.219" v="1161" actId="1076"/>
          <ac:grpSpMkLst>
            <pc:docMk/>
            <pc:sldMk cId="1237063157" sldId="402"/>
            <ac:grpSpMk id="43" creationId="{14A729B9-906C-FB26-CDF8-DBCCD6742BBA}"/>
          </ac:grpSpMkLst>
        </pc:grpChg>
        <pc:grpChg chg="add mod">
          <ac:chgData name="鈴木 栄之心(suzuki-einoshin.cq3)" userId="59b9bc30-94fb-4888-9603-60f735782ef0" providerId="ADAL" clId="{0B629B2D-2A55-4071-81B9-C64C2BD5C01E}" dt="2024-12-10T11:22:09.333" v="1158"/>
          <ac:grpSpMkLst>
            <pc:docMk/>
            <pc:sldMk cId="1237063157" sldId="402"/>
            <ac:grpSpMk id="44" creationId="{6FB51879-6576-ED5E-4A9E-0E2D62E4AB43}"/>
          </ac:grpSpMkLst>
        </pc:grpChg>
        <pc:picChg chg="add del mod">
          <ac:chgData name="鈴木 栄之心(suzuki-einoshin.cq3)" userId="59b9bc30-94fb-4888-9603-60f735782ef0" providerId="ADAL" clId="{0B629B2D-2A55-4071-81B9-C64C2BD5C01E}" dt="2024-12-10T11:00:08.509" v="493" actId="478"/>
          <ac:picMkLst>
            <pc:docMk/>
            <pc:sldMk cId="1237063157" sldId="402"/>
            <ac:picMk id="8" creationId="{D3C79F4F-2629-9098-3FA3-8927A41F15D9}"/>
          </ac:picMkLst>
        </pc:picChg>
        <pc:picChg chg="add mod modCrop">
          <ac:chgData name="鈴木 栄之心(suzuki-einoshin.cq3)" userId="59b9bc30-94fb-4888-9603-60f735782ef0" providerId="ADAL" clId="{0B629B2D-2A55-4071-81B9-C64C2BD5C01E}" dt="2024-12-10T11:02:13.175" v="524" actId="164"/>
          <ac:picMkLst>
            <pc:docMk/>
            <pc:sldMk cId="1237063157" sldId="402"/>
            <ac:picMk id="13" creationId="{265AD62D-10AD-6CA9-345F-43B4CA53F2EF}"/>
          </ac:picMkLst>
        </pc:picChg>
        <pc:picChg chg="mod">
          <ac:chgData name="鈴木 栄之心(suzuki-einoshin.cq3)" userId="59b9bc30-94fb-4888-9603-60f735782ef0" providerId="ADAL" clId="{0B629B2D-2A55-4071-81B9-C64C2BD5C01E}" dt="2024-12-10T11:18:49.101" v="1079"/>
          <ac:picMkLst>
            <pc:docMk/>
            <pc:sldMk cId="1237063157" sldId="402"/>
            <ac:picMk id="30" creationId="{2DE4E78B-C092-B3D1-6C6C-B37DF52BFB7E}"/>
          </ac:picMkLst>
        </pc:picChg>
        <pc:picChg chg="add del mod">
          <ac:chgData name="鈴木 栄之心(suzuki-einoshin.cq3)" userId="59b9bc30-94fb-4888-9603-60f735782ef0" providerId="ADAL" clId="{0B629B2D-2A55-4071-81B9-C64C2BD5C01E}" dt="2024-12-10T11:18:57.638" v="1099" actId="478"/>
          <ac:picMkLst>
            <pc:docMk/>
            <pc:sldMk cId="1237063157" sldId="402"/>
            <ac:picMk id="32" creationId="{17AF349F-7686-7C3E-3EFE-3FE74CB9F776}"/>
          </ac:picMkLst>
        </pc:picChg>
        <pc:picChg chg="mod">
          <ac:chgData name="鈴木 栄之心(suzuki-einoshin.cq3)" userId="59b9bc30-94fb-4888-9603-60f735782ef0" providerId="ADAL" clId="{0B629B2D-2A55-4071-81B9-C64C2BD5C01E}" dt="2024-12-10T11:19:48.504" v="1133"/>
          <ac:picMkLst>
            <pc:docMk/>
            <pc:sldMk cId="1237063157" sldId="402"/>
            <ac:picMk id="35" creationId="{E87F37DD-7245-95A8-D324-E6BCA7590E28}"/>
          </ac:picMkLst>
        </pc:picChg>
        <pc:picChg chg="add del mod modCrop">
          <ac:chgData name="鈴木 栄之心(suzuki-einoshin.cq3)" userId="59b9bc30-94fb-4888-9603-60f735782ef0" providerId="ADAL" clId="{0B629B2D-2A55-4071-81B9-C64C2BD5C01E}" dt="2024-12-10T11:21:16.667" v="1148" actId="478"/>
          <ac:picMkLst>
            <pc:docMk/>
            <pc:sldMk cId="1237063157" sldId="402"/>
            <ac:picMk id="39" creationId="{6AA20CB6-AF54-7279-4688-CF5A664C0B38}"/>
          </ac:picMkLst>
        </pc:picChg>
        <pc:picChg chg="add mod">
          <ac:chgData name="鈴木 栄之心(suzuki-einoshin.cq3)" userId="59b9bc30-94fb-4888-9603-60f735782ef0" providerId="ADAL" clId="{0B629B2D-2A55-4071-81B9-C64C2BD5C01E}" dt="2024-12-10T11:22:05.368" v="1157" actId="164"/>
          <ac:picMkLst>
            <pc:docMk/>
            <pc:sldMk cId="1237063157" sldId="402"/>
            <ac:picMk id="40" creationId="{E711FE3F-7CD8-393B-582C-144C571DA55E}"/>
          </ac:picMkLst>
        </pc:picChg>
        <pc:picChg chg="mod">
          <ac:chgData name="鈴木 栄之心(suzuki-einoshin.cq3)" userId="59b9bc30-94fb-4888-9603-60f735782ef0" providerId="ADAL" clId="{0B629B2D-2A55-4071-81B9-C64C2BD5C01E}" dt="2024-12-10T11:22:09.333" v="1158"/>
          <ac:picMkLst>
            <pc:docMk/>
            <pc:sldMk cId="1237063157" sldId="402"/>
            <ac:picMk id="46" creationId="{F7E70D30-43FA-E8E8-642B-4813D75E8B71}"/>
          </ac:picMkLst>
        </pc:picChg>
        <pc:picChg chg="add del">
          <ac:chgData name="鈴木 栄之心(suzuki-einoshin.cq3)" userId="59b9bc30-94fb-4888-9603-60f735782ef0" providerId="ADAL" clId="{0B629B2D-2A55-4071-81B9-C64C2BD5C01E}" dt="2024-12-10T11:22:11.938" v="1160" actId="478"/>
          <ac:picMkLst>
            <pc:docMk/>
            <pc:sldMk cId="1237063157" sldId="402"/>
            <ac:picMk id="48" creationId="{D85BAC1F-A022-85C7-2F98-2E19264E3E3E}"/>
          </ac:picMkLst>
        </pc:picChg>
        <pc:cxnChg chg="add mod">
          <ac:chgData name="鈴木 栄之心(suzuki-einoshin.cq3)" userId="59b9bc30-94fb-4888-9603-60f735782ef0" providerId="ADAL" clId="{0B629B2D-2A55-4071-81B9-C64C2BD5C01E}" dt="2024-12-10T11:02:13.175" v="524" actId="164"/>
          <ac:cxnSpMkLst>
            <pc:docMk/>
            <pc:sldMk cId="1237063157" sldId="402"/>
            <ac:cxnSpMk id="15" creationId="{19B9A95B-3DEE-153C-B3F6-00B97298520F}"/>
          </ac:cxnSpMkLst>
        </pc:cxnChg>
        <pc:cxnChg chg="mod">
          <ac:chgData name="鈴木 栄之心(suzuki-einoshin.cq3)" userId="59b9bc30-94fb-4888-9603-60f735782ef0" providerId="ADAL" clId="{0B629B2D-2A55-4071-81B9-C64C2BD5C01E}" dt="2024-12-10T11:18:49.101" v="1079"/>
          <ac:cxnSpMkLst>
            <pc:docMk/>
            <pc:sldMk cId="1237063157" sldId="402"/>
            <ac:cxnSpMk id="31" creationId="{5022A8B0-7C08-1F7F-2C15-4EE04EB9966B}"/>
          </ac:cxnSpMkLst>
        </pc:cxnChg>
        <pc:cxnChg chg="mod">
          <ac:chgData name="鈴木 栄之心(suzuki-einoshin.cq3)" userId="59b9bc30-94fb-4888-9603-60f735782ef0" providerId="ADAL" clId="{0B629B2D-2A55-4071-81B9-C64C2BD5C01E}" dt="2024-12-10T11:19:48.504" v="1133"/>
          <ac:cxnSpMkLst>
            <pc:docMk/>
            <pc:sldMk cId="1237063157" sldId="402"/>
            <ac:cxnSpMk id="36" creationId="{E86A99E6-7FA8-8121-B894-D445851C4DB9}"/>
          </ac:cxnSpMkLst>
        </pc:cxnChg>
        <pc:cxnChg chg="add mod">
          <ac:chgData name="鈴木 栄之心(suzuki-einoshin.cq3)" userId="59b9bc30-94fb-4888-9603-60f735782ef0" providerId="ADAL" clId="{0B629B2D-2A55-4071-81B9-C64C2BD5C01E}" dt="2024-12-10T11:22:05.368" v="1157" actId="164"/>
          <ac:cxnSpMkLst>
            <pc:docMk/>
            <pc:sldMk cId="1237063157" sldId="402"/>
            <ac:cxnSpMk id="42" creationId="{5E87A121-C9A8-70D0-9927-17FE1E6CD7C5}"/>
          </ac:cxnSpMkLst>
        </pc:cxnChg>
        <pc:cxnChg chg="mod">
          <ac:chgData name="鈴木 栄之心(suzuki-einoshin.cq3)" userId="59b9bc30-94fb-4888-9603-60f735782ef0" providerId="ADAL" clId="{0B629B2D-2A55-4071-81B9-C64C2BD5C01E}" dt="2024-12-10T11:22:09.333" v="1158"/>
          <ac:cxnSpMkLst>
            <pc:docMk/>
            <pc:sldMk cId="1237063157" sldId="402"/>
            <ac:cxnSpMk id="47" creationId="{BC12FB6D-B7F0-F7C8-68CE-35722907F118}"/>
          </ac:cxnSpMkLst>
        </pc:cxnChg>
      </pc:sldChg>
    </pc:docChg>
  </pc:docChgLst>
  <pc:docChgLst>
    <pc:chgData name="鈴木 栄之心(suzuki-einoshin.cq3)" userId="59b9bc30-94fb-4888-9603-60f735782ef0" providerId="ADAL" clId="{FAEC341C-8146-4F8F-81B3-B40E1A287ED3}"/>
    <pc:docChg chg="undo redo custSel modSld">
      <pc:chgData name="鈴木 栄之心(suzuki-einoshin.cq3)" userId="59b9bc30-94fb-4888-9603-60f735782ef0" providerId="ADAL" clId="{FAEC341C-8146-4F8F-81B3-B40E1A287ED3}" dt="2025-03-19T05:49:14.596" v="835"/>
      <pc:docMkLst>
        <pc:docMk/>
      </pc:docMkLst>
      <pc:sldChg chg="modSp mod">
        <pc:chgData name="鈴木 栄之心(suzuki-einoshin.cq3)" userId="59b9bc30-94fb-4888-9603-60f735782ef0" providerId="ADAL" clId="{FAEC341C-8146-4F8F-81B3-B40E1A287ED3}" dt="2025-03-14T13:56:24.421" v="20" actId="14100"/>
        <pc:sldMkLst>
          <pc:docMk/>
          <pc:sldMk cId="2883180248" sldId="256"/>
        </pc:sldMkLst>
        <pc:spChg chg="mod">
          <ac:chgData name="鈴木 栄之心(suzuki-einoshin.cq3)" userId="59b9bc30-94fb-4888-9603-60f735782ef0" providerId="ADAL" clId="{FAEC341C-8146-4F8F-81B3-B40E1A287ED3}" dt="2025-03-14T13:56:24.421" v="20" actId="14100"/>
          <ac:spMkLst>
            <pc:docMk/>
            <pc:sldMk cId="2883180248" sldId="256"/>
            <ac:spMk id="18" creationId="{DA0E1031-EAC1-AE81-B603-5B12FEC5BE07}"/>
          </ac:spMkLst>
        </pc:spChg>
      </pc:sldChg>
      <pc:sldChg chg="modSp mod">
        <pc:chgData name="鈴木 栄之心(suzuki-einoshin.cq3)" userId="59b9bc30-94fb-4888-9603-60f735782ef0" providerId="ADAL" clId="{FAEC341C-8146-4F8F-81B3-B40E1A287ED3}" dt="2025-03-18T12:52:38.937" v="749" actId="1036"/>
        <pc:sldMkLst>
          <pc:docMk/>
          <pc:sldMk cId="1878026799" sldId="257"/>
        </pc:sldMkLst>
        <pc:picChg chg="mod">
          <ac:chgData name="鈴木 栄之心(suzuki-einoshin.cq3)" userId="59b9bc30-94fb-4888-9603-60f735782ef0" providerId="ADAL" clId="{FAEC341C-8146-4F8F-81B3-B40E1A287ED3}" dt="2025-03-18T12:52:38.937" v="749" actId="1036"/>
          <ac:picMkLst>
            <pc:docMk/>
            <pc:sldMk cId="1878026799" sldId="257"/>
            <ac:picMk id="3" creationId="{91398D90-632F-4CCE-6B78-318C5E78282E}"/>
          </ac:picMkLst>
        </pc:picChg>
      </pc:sldChg>
      <pc:sldChg chg="modSp mod">
        <pc:chgData name="鈴木 栄之心(suzuki-einoshin.cq3)" userId="59b9bc30-94fb-4888-9603-60f735782ef0" providerId="ADAL" clId="{FAEC341C-8146-4F8F-81B3-B40E1A287ED3}" dt="2025-03-14T13:57:04.512" v="25" actId="14100"/>
        <pc:sldMkLst>
          <pc:docMk/>
          <pc:sldMk cId="2939062535" sldId="263"/>
        </pc:sldMkLst>
        <pc:spChg chg="mod">
          <ac:chgData name="鈴木 栄之心(suzuki-einoshin.cq3)" userId="59b9bc30-94fb-4888-9603-60f735782ef0" providerId="ADAL" clId="{FAEC341C-8146-4F8F-81B3-B40E1A287ED3}" dt="2025-03-14T13:57:04.512" v="25" actId="14100"/>
          <ac:spMkLst>
            <pc:docMk/>
            <pc:sldMk cId="2939062535" sldId="263"/>
            <ac:spMk id="6" creationId="{87E1460C-2906-5042-DD2B-F2BD83CF1B0C}"/>
          </ac:spMkLst>
        </pc:spChg>
      </pc:sldChg>
      <pc:sldChg chg="modSp mod">
        <pc:chgData name="鈴木 栄之心(suzuki-einoshin.cq3)" userId="59b9bc30-94fb-4888-9603-60f735782ef0" providerId="ADAL" clId="{FAEC341C-8146-4F8F-81B3-B40E1A287ED3}" dt="2025-03-14T13:56:42.887" v="22" actId="14100"/>
        <pc:sldMkLst>
          <pc:docMk/>
          <pc:sldMk cId="2178592666" sldId="365"/>
        </pc:sldMkLst>
        <pc:spChg chg="mod">
          <ac:chgData name="鈴木 栄之心(suzuki-einoshin.cq3)" userId="59b9bc30-94fb-4888-9603-60f735782ef0" providerId="ADAL" clId="{FAEC341C-8146-4F8F-81B3-B40E1A287ED3}" dt="2025-03-14T13:56:42.887" v="22" actId="14100"/>
          <ac:spMkLst>
            <pc:docMk/>
            <pc:sldMk cId="2178592666" sldId="365"/>
            <ac:spMk id="9" creationId="{9789BEDA-DEE3-6CCE-CD83-14B5B2EE02FE}"/>
          </ac:spMkLst>
        </pc:spChg>
        <pc:spChg chg="mod">
          <ac:chgData name="鈴木 栄之心(suzuki-einoshin.cq3)" userId="59b9bc30-94fb-4888-9603-60f735782ef0" providerId="ADAL" clId="{FAEC341C-8146-4F8F-81B3-B40E1A287ED3}" dt="2025-03-14T13:56:42.887" v="22" actId="14100"/>
          <ac:spMkLst>
            <pc:docMk/>
            <pc:sldMk cId="2178592666" sldId="365"/>
            <ac:spMk id="15" creationId="{56113A0B-50BF-C055-5036-B8D2129FE7C9}"/>
          </ac:spMkLst>
        </pc:spChg>
      </pc:sldChg>
      <pc:sldChg chg="modSp mod">
        <pc:chgData name="鈴木 栄之心(suzuki-einoshin.cq3)" userId="59b9bc30-94fb-4888-9603-60f735782ef0" providerId="ADAL" clId="{FAEC341C-8146-4F8F-81B3-B40E1A287ED3}" dt="2025-03-16T05:08:24.866" v="550" actId="1037"/>
        <pc:sldMkLst>
          <pc:docMk/>
          <pc:sldMk cId="2936544159" sldId="386"/>
        </pc:sldMkLst>
        <pc:spChg chg="mod">
          <ac:chgData name="鈴木 栄之心(suzuki-einoshin.cq3)" userId="59b9bc30-94fb-4888-9603-60f735782ef0" providerId="ADAL" clId="{FAEC341C-8146-4F8F-81B3-B40E1A287ED3}" dt="2025-03-14T13:56:58.053" v="24" actId="14100"/>
          <ac:spMkLst>
            <pc:docMk/>
            <pc:sldMk cId="2936544159" sldId="386"/>
            <ac:spMk id="5" creationId="{2BD14BF5-40B6-3036-2DA1-BC7812DD4A54}"/>
          </ac:spMkLst>
        </pc:spChg>
        <pc:spChg chg="mod">
          <ac:chgData name="鈴木 栄之心(suzuki-einoshin.cq3)" userId="59b9bc30-94fb-4888-9603-60f735782ef0" providerId="ADAL" clId="{FAEC341C-8146-4F8F-81B3-B40E1A287ED3}" dt="2025-03-16T05:08:22.616" v="547" actId="20577"/>
          <ac:spMkLst>
            <pc:docMk/>
            <pc:sldMk cId="2936544159" sldId="386"/>
            <ac:spMk id="6" creationId="{71BA5DCB-9E8D-788E-5523-72E7ADF83AEA}"/>
          </ac:spMkLst>
        </pc:spChg>
        <pc:spChg chg="mod">
          <ac:chgData name="鈴木 栄之心(suzuki-einoshin.cq3)" userId="59b9bc30-94fb-4888-9603-60f735782ef0" providerId="ADAL" clId="{FAEC341C-8146-4F8F-81B3-B40E1A287ED3}" dt="2025-03-16T05:08:21.792" v="546" actId="115"/>
          <ac:spMkLst>
            <pc:docMk/>
            <pc:sldMk cId="2936544159" sldId="386"/>
            <ac:spMk id="9" creationId="{50080AB1-5087-C231-0184-02CAF82D32B4}"/>
          </ac:spMkLst>
        </pc:spChg>
        <pc:spChg chg="mod">
          <ac:chgData name="鈴木 栄之心(suzuki-einoshin.cq3)" userId="59b9bc30-94fb-4888-9603-60f735782ef0" providerId="ADAL" clId="{FAEC341C-8146-4F8F-81B3-B40E1A287ED3}" dt="2025-03-16T05:08:23.213" v="548" actId="20577"/>
          <ac:spMkLst>
            <pc:docMk/>
            <pc:sldMk cId="2936544159" sldId="386"/>
            <ac:spMk id="14" creationId="{AEEA000A-E33C-28C8-E400-50C4ED62F832}"/>
          </ac:spMkLst>
        </pc:spChg>
        <pc:picChg chg="mod">
          <ac:chgData name="鈴木 栄之心(suzuki-einoshin.cq3)" userId="59b9bc30-94fb-4888-9603-60f735782ef0" providerId="ADAL" clId="{FAEC341C-8146-4F8F-81B3-B40E1A287ED3}" dt="2025-03-16T05:08:24.866" v="550" actId="1037"/>
          <ac:picMkLst>
            <pc:docMk/>
            <pc:sldMk cId="2936544159" sldId="386"/>
            <ac:picMk id="8" creationId="{CFE28B6D-87BE-351F-0947-6BF6A198B707}"/>
          </ac:picMkLst>
        </pc:picChg>
        <pc:picChg chg="mod">
          <ac:chgData name="鈴木 栄之心(suzuki-einoshin.cq3)" userId="59b9bc30-94fb-4888-9603-60f735782ef0" providerId="ADAL" clId="{FAEC341C-8146-4F8F-81B3-B40E1A287ED3}" dt="2025-03-16T05:08:24.866" v="550" actId="1037"/>
          <ac:picMkLst>
            <pc:docMk/>
            <pc:sldMk cId="2936544159" sldId="386"/>
            <ac:picMk id="10" creationId="{38B4BF2A-F6B6-0259-8B25-F92DD5FD845A}"/>
          </ac:picMkLst>
        </pc:picChg>
        <pc:picChg chg="mod">
          <ac:chgData name="鈴木 栄之心(suzuki-einoshin.cq3)" userId="59b9bc30-94fb-4888-9603-60f735782ef0" providerId="ADAL" clId="{FAEC341C-8146-4F8F-81B3-B40E1A287ED3}" dt="2025-03-16T05:08:24.866" v="550" actId="1037"/>
          <ac:picMkLst>
            <pc:docMk/>
            <pc:sldMk cId="2936544159" sldId="386"/>
            <ac:picMk id="11" creationId="{4726CCDA-BBF7-D7A5-BB50-2AC0FEE8E9B6}"/>
          </ac:picMkLst>
        </pc:picChg>
        <pc:picChg chg="mod">
          <ac:chgData name="鈴木 栄之心(suzuki-einoshin.cq3)" userId="59b9bc30-94fb-4888-9603-60f735782ef0" providerId="ADAL" clId="{FAEC341C-8146-4F8F-81B3-B40E1A287ED3}" dt="2025-03-16T05:08:24.866" v="550" actId="1037"/>
          <ac:picMkLst>
            <pc:docMk/>
            <pc:sldMk cId="2936544159" sldId="386"/>
            <ac:picMk id="12" creationId="{4FB8866F-8B15-70E3-A397-F9DD88EEACC5}"/>
          </ac:picMkLst>
        </pc:picChg>
      </pc:sldChg>
      <pc:sldChg chg="modSp mod">
        <pc:chgData name="鈴木 栄之心(suzuki-einoshin.cq3)" userId="59b9bc30-94fb-4888-9603-60f735782ef0" providerId="ADAL" clId="{FAEC341C-8146-4F8F-81B3-B40E1A287ED3}" dt="2025-03-18T14:06:35.871" v="799" actId="1038"/>
        <pc:sldMkLst>
          <pc:docMk/>
          <pc:sldMk cId="1050582074" sldId="390"/>
        </pc:sldMkLst>
        <pc:picChg chg="mod">
          <ac:chgData name="鈴木 栄之心(suzuki-einoshin.cq3)" userId="59b9bc30-94fb-4888-9603-60f735782ef0" providerId="ADAL" clId="{FAEC341C-8146-4F8F-81B3-B40E1A287ED3}" dt="2025-03-18T14:06:33.622" v="797" actId="1037"/>
          <ac:picMkLst>
            <pc:docMk/>
            <pc:sldMk cId="1050582074" sldId="390"/>
            <ac:picMk id="7" creationId="{105F314E-93DC-D84C-E6A1-2C718CFDE475}"/>
          </ac:picMkLst>
        </pc:picChg>
        <pc:picChg chg="mod">
          <ac:chgData name="鈴木 栄之心(suzuki-einoshin.cq3)" userId="59b9bc30-94fb-4888-9603-60f735782ef0" providerId="ADAL" clId="{FAEC341C-8146-4F8F-81B3-B40E1A287ED3}" dt="2025-03-18T14:06:35.871" v="799" actId="1038"/>
          <ac:picMkLst>
            <pc:docMk/>
            <pc:sldMk cId="1050582074" sldId="390"/>
            <ac:picMk id="10" creationId="{D3F8A143-2D09-D09B-6069-1B54C4247F4F}"/>
          </ac:picMkLst>
        </pc:picChg>
        <pc:picChg chg="mod">
          <ac:chgData name="鈴木 栄之心(suzuki-einoshin.cq3)" userId="59b9bc30-94fb-4888-9603-60f735782ef0" providerId="ADAL" clId="{FAEC341C-8146-4F8F-81B3-B40E1A287ED3}" dt="2025-03-18T14:06:33.622" v="797" actId="1037"/>
          <ac:picMkLst>
            <pc:docMk/>
            <pc:sldMk cId="1050582074" sldId="390"/>
            <ac:picMk id="13" creationId="{7C41A076-B96C-9D9E-D933-39799AD1338F}"/>
          </ac:picMkLst>
        </pc:picChg>
        <pc:picChg chg="mod">
          <ac:chgData name="鈴木 栄之心(suzuki-einoshin.cq3)" userId="59b9bc30-94fb-4888-9603-60f735782ef0" providerId="ADAL" clId="{FAEC341C-8146-4F8F-81B3-B40E1A287ED3}" dt="2025-03-18T14:06:33.622" v="797" actId="1037"/>
          <ac:picMkLst>
            <pc:docMk/>
            <pc:sldMk cId="1050582074" sldId="390"/>
            <ac:picMk id="17" creationId="{3CC2825F-5E49-9632-BC32-6AC7341DBD00}"/>
          </ac:picMkLst>
        </pc:picChg>
        <pc:picChg chg="mod">
          <ac:chgData name="鈴木 栄之心(suzuki-einoshin.cq3)" userId="59b9bc30-94fb-4888-9603-60f735782ef0" providerId="ADAL" clId="{FAEC341C-8146-4F8F-81B3-B40E1A287ED3}" dt="2025-03-18T14:06:33.622" v="797" actId="1037"/>
          <ac:picMkLst>
            <pc:docMk/>
            <pc:sldMk cId="1050582074" sldId="390"/>
            <ac:picMk id="20" creationId="{E55150AC-029C-DDE8-4434-CB028E5842ED}"/>
          </ac:picMkLst>
        </pc:picChg>
      </pc:sldChg>
      <pc:sldChg chg="modSp mod">
        <pc:chgData name="鈴木 栄之心(suzuki-einoshin.cq3)" userId="59b9bc30-94fb-4888-9603-60f735782ef0" providerId="ADAL" clId="{FAEC341C-8146-4F8F-81B3-B40E1A287ED3}" dt="2025-03-16T04:43:05.538" v="264" actId="115"/>
        <pc:sldMkLst>
          <pc:docMk/>
          <pc:sldMk cId="4148457336" sldId="394"/>
        </pc:sldMkLst>
        <pc:spChg chg="mod">
          <ac:chgData name="鈴木 栄之心(suzuki-einoshin.cq3)" userId="59b9bc30-94fb-4888-9603-60f735782ef0" providerId="ADAL" clId="{FAEC341C-8146-4F8F-81B3-B40E1A287ED3}" dt="2025-03-16T04:43:05.538" v="264" actId="115"/>
          <ac:spMkLst>
            <pc:docMk/>
            <pc:sldMk cId="4148457336" sldId="394"/>
            <ac:spMk id="9" creationId="{E9EF6D6D-3DFC-5AB9-30F2-6E5923037F3F}"/>
          </ac:spMkLst>
        </pc:spChg>
      </pc:sldChg>
      <pc:sldChg chg="modSp mod">
        <pc:chgData name="鈴木 栄之心(suzuki-einoshin.cq3)" userId="59b9bc30-94fb-4888-9603-60f735782ef0" providerId="ADAL" clId="{FAEC341C-8146-4F8F-81B3-B40E1A287ED3}" dt="2025-03-19T05:49:10.943" v="831"/>
        <pc:sldMkLst>
          <pc:docMk/>
          <pc:sldMk cId="3287052138" sldId="396"/>
        </pc:sldMkLst>
        <pc:spChg chg="mod">
          <ac:chgData name="鈴木 栄之心(suzuki-einoshin.cq3)" userId="59b9bc30-94fb-4888-9603-60f735782ef0" providerId="ADAL" clId="{FAEC341C-8146-4F8F-81B3-B40E1A287ED3}" dt="2025-03-19T05:49:10.943" v="831"/>
          <ac:spMkLst>
            <pc:docMk/>
            <pc:sldMk cId="3287052138" sldId="396"/>
            <ac:spMk id="3" creationId="{AB29AE04-D12A-9B99-A533-2B28095665CA}"/>
          </ac:spMkLst>
        </pc:spChg>
        <pc:spChg chg="mod">
          <ac:chgData name="鈴木 栄之心(suzuki-einoshin.cq3)" userId="59b9bc30-94fb-4888-9603-60f735782ef0" providerId="ADAL" clId="{FAEC341C-8146-4F8F-81B3-B40E1A287ED3}" dt="2025-03-17T09:57:07.243" v="585" actId="14100"/>
          <ac:spMkLst>
            <pc:docMk/>
            <pc:sldMk cId="3287052138" sldId="396"/>
            <ac:spMk id="7" creationId="{3BD13E57-22C9-4584-A96E-904CE35892D1}"/>
          </ac:spMkLst>
        </pc:spChg>
        <pc:spChg chg="mod">
          <ac:chgData name="鈴木 栄之心(suzuki-einoshin.cq3)" userId="59b9bc30-94fb-4888-9603-60f735782ef0" providerId="ADAL" clId="{FAEC341C-8146-4F8F-81B3-B40E1A287ED3}" dt="2025-03-17T09:57:10.343" v="586" actId="14100"/>
          <ac:spMkLst>
            <pc:docMk/>
            <pc:sldMk cId="3287052138" sldId="396"/>
            <ac:spMk id="8" creationId="{0C11C41F-1CF8-E06F-B7B5-77AD74B49147}"/>
          </ac:spMkLst>
        </pc:spChg>
        <pc:spChg chg="mod">
          <ac:chgData name="鈴木 栄之心(suzuki-einoshin.cq3)" userId="59b9bc30-94fb-4888-9603-60f735782ef0" providerId="ADAL" clId="{FAEC341C-8146-4F8F-81B3-B40E1A287ED3}" dt="2025-03-14T13:57:10.812" v="26" actId="14100"/>
          <ac:spMkLst>
            <pc:docMk/>
            <pc:sldMk cId="3287052138" sldId="396"/>
            <ac:spMk id="24" creationId="{E3268FB7-2E9D-932A-91E2-0E2F90AA7EA1}"/>
          </ac:spMkLst>
        </pc:spChg>
      </pc:sldChg>
      <pc:sldChg chg="modSp mod">
        <pc:chgData name="鈴木 栄之心(suzuki-einoshin.cq3)" userId="59b9bc30-94fb-4888-9603-60f735782ef0" providerId="ADAL" clId="{FAEC341C-8146-4F8F-81B3-B40E1A287ED3}" dt="2025-03-16T04:43:15.386" v="268" actId="115"/>
        <pc:sldMkLst>
          <pc:docMk/>
          <pc:sldMk cId="2970318966" sldId="403"/>
        </pc:sldMkLst>
        <pc:spChg chg="mod">
          <ac:chgData name="鈴木 栄之心(suzuki-einoshin.cq3)" userId="59b9bc30-94fb-4888-9603-60f735782ef0" providerId="ADAL" clId="{FAEC341C-8146-4F8F-81B3-B40E1A287ED3}" dt="2025-03-16T04:43:15.386" v="268" actId="115"/>
          <ac:spMkLst>
            <pc:docMk/>
            <pc:sldMk cId="2970318966" sldId="403"/>
            <ac:spMk id="8" creationId="{4179497B-97CF-E941-C85D-8BE292B58CE8}"/>
          </ac:spMkLst>
        </pc:spChg>
      </pc:sldChg>
      <pc:sldChg chg="modSp mod">
        <pc:chgData name="鈴木 栄之心(suzuki-einoshin.cq3)" userId="59b9bc30-94fb-4888-9603-60f735782ef0" providerId="ADAL" clId="{FAEC341C-8146-4F8F-81B3-B40E1A287ED3}" dt="2025-03-18T13:51:19.962" v="785"/>
        <pc:sldMkLst>
          <pc:docMk/>
          <pc:sldMk cId="3194777126" sldId="405"/>
        </pc:sldMkLst>
        <pc:spChg chg="mod">
          <ac:chgData name="鈴木 栄之心(suzuki-einoshin.cq3)" userId="59b9bc30-94fb-4888-9603-60f735782ef0" providerId="ADAL" clId="{FAEC341C-8146-4F8F-81B3-B40E1A287ED3}" dt="2025-03-18T13:51:19.962" v="785"/>
          <ac:spMkLst>
            <pc:docMk/>
            <pc:sldMk cId="3194777126" sldId="405"/>
            <ac:spMk id="20" creationId="{F86A575C-D3EE-D15E-A1B8-294D8E4159D7}"/>
          </ac:spMkLst>
        </pc:spChg>
      </pc:sldChg>
      <pc:sldChg chg="modSp mod">
        <pc:chgData name="鈴木 栄之心(suzuki-einoshin.cq3)" userId="59b9bc30-94fb-4888-9603-60f735782ef0" providerId="ADAL" clId="{FAEC341C-8146-4F8F-81B3-B40E1A287ED3}" dt="2025-03-18T14:15:17.257" v="812" actId="14100"/>
        <pc:sldMkLst>
          <pc:docMk/>
          <pc:sldMk cId="941820355" sldId="408"/>
        </pc:sldMkLst>
        <pc:spChg chg="mod">
          <ac:chgData name="鈴木 栄之心(suzuki-einoshin.cq3)" userId="59b9bc30-94fb-4888-9603-60f735782ef0" providerId="ADAL" clId="{FAEC341C-8146-4F8F-81B3-B40E1A287ED3}" dt="2025-03-18T14:15:17.257" v="812" actId="14100"/>
          <ac:spMkLst>
            <pc:docMk/>
            <pc:sldMk cId="941820355" sldId="408"/>
            <ac:spMk id="3" creationId="{D81CECD0-EAE7-B77C-D59A-AA756F5F4E15}"/>
          </ac:spMkLst>
        </pc:spChg>
        <pc:spChg chg="mod">
          <ac:chgData name="鈴木 栄之心(suzuki-einoshin.cq3)" userId="59b9bc30-94fb-4888-9603-60f735782ef0" providerId="ADAL" clId="{FAEC341C-8146-4F8F-81B3-B40E1A287ED3}" dt="2025-03-16T04:43:10.618" v="266" actId="115"/>
          <ac:spMkLst>
            <pc:docMk/>
            <pc:sldMk cId="941820355" sldId="408"/>
            <ac:spMk id="8" creationId="{A2E45BF2-11AA-118E-8A9C-D56220134D52}"/>
          </ac:spMkLst>
        </pc:spChg>
        <pc:spChg chg="mod">
          <ac:chgData name="鈴木 栄之心(suzuki-einoshin.cq3)" userId="59b9bc30-94fb-4888-9603-60f735782ef0" providerId="ADAL" clId="{FAEC341C-8146-4F8F-81B3-B40E1A287ED3}" dt="2025-03-16T04:41:00.128" v="260" actId="20577"/>
          <ac:spMkLst>
            <pc:docMk/>
            <pc:sldMk cId="941820355" sldId="408"/>
            <ac:spMk id="11" creationId="{03D65FB6-9745-DDA6-3E7B-56B143FC19D8}"/>
          </ac:spMkLst>
        </pc:spChg>
        <pc:spChg chg="mod">
          <ac:chgData name="鈴木 栄之心(suzuki-einoshin.cq3)" userId="59b9bc30-94fb-4888-9603-60f735782ef0" providerId="ADAL" clId="{FAEC341C-8146-4F8F-81B3-B40E1A287ED3}" dt="2025-03-16T04:41:02.356" v="262" actId="20577"/>
          <ac:spMkLst>
            <pc:docMk/>
            <pc:sldMk cId="941820355" sldId="408"/>
            <ac:spMk id="16" creationId="{79EDFB4C-8C81-2D54-1FD2-C84010D03F5C}"/>
          </ac:spMkLst>
        </pc:spChg>
      </pc:sldChg>
      <pc:sldChg chg="modSp mod">
        <pc:chgData name="鈴木 栄之心(suzuki-einoshin.cq3)" userId="59b9bc30-94fb-4888-9603-60f735782ef0" providerId="ADAL" clId="{FAEC341C-8146-4F8F-81B3-B40E1A287ED3}" dt="2025-03-18T14:15:31.299" v="825" actId="14100"/>
        <pc:sldMkLst>
          <pc:docMk/>
          <pc:sldMk cId="1576888125" sldId="409"/>
        </pc:sldMkLst>
        <pc:spChg chg="mod">
          <ac:chgData name="鈴木 栄之心(suzuki-einoshin.cq3)" userId="59b9bc30-94fb-4888-9603-60f735782ef0" providerId="ADAL" clId="{FAEC341C-8146-4F8F-81B3-B40E1A287ED3}" dt="2025-03-18T14:15:31.299" v="825" actId="14100"/>
          <ac:spMkLst>
            <pc:docMk/>
            <pc:sldMk cId="1576888125" sldId="409"/>
            <ac:spMk id="3" creationId="{A314AB18-5FBA-F5F2-0B12-AF8177548794}"/>
          </ac:spMkLst>
        </pc:spChg>
        <pc:spChg chg="mod">
          <ac:chgData name="鈴木 栄之心(suzuki-einoshin.cq3)" userId="59b9bc30-94fb-4888-9603-60f735782ef0" providerId="ADAL" clId="{FAEC341C-8146-4F8F-81B3-B40E1A287ED3}" dt="2025-03-16T04:43:20.290" v="270" actId="115"/>
          <ac:spMkLst>
            <pc:docMk/>
            <pc:sldMk cId="1576888125" sldId="409"/>
            <ac:spMk id="8" creationId="{A0F56A1E-905F-54AB-259A-1E38ED051772}"/>
          </ac:spMkLst>
        </pc:spChg>
        <pc:spChg chg="mod">
          <ac:chgData name="鈴木 栄之心(suzuki-einoshin.cq3)" userId="59b9bc30-94fb-4888-9603-60f735782ef0" providerId="ADAL" clId="{FAEC341C-8146-4F8F-81B3-B40E1A287ED3}" dt="2025-03-16T05:08:07.713" v="537" actId="20577"/>
          <ac:spMkLst>
            <pc:docMk/>
            <pc:sldMk cId="1576888125" sldId="409"/>
            <ac:spMk id="43" creationId="{2C2E4E5D-42B1-BAA5-D820-A9EA1FB4CA54}"/>
          </ac:spMkLst>
        </pc:spChg>
      </pc:sldChg>
      <pc:sldChg chg="modSp mod">
        <pc:chgData name="鈴木 栄之心(suzuki-einoshin.cq3)" userId="59b9bc30-94fb-4888-9603-60f735782ef0" providerId="ADAL" clId="{FAEC341C-8146-4F8F-81B3-B40E1A287ED3}" dt="2025-03-19T01:35:56.704" v="827" actId="1037"/>
        <pc:sldMkLst>
          <pc:docMk/>
          <pc:sldMk cId="2382564632" sldId="410"/>
        </pc:sldMkLst>
        <pc:picChg chg="mod">
          <ac:chgData name="鈴木 栄之心(suzuki-einoshin.cq3)" userId="59b9bc30-94fb-4888-9603-60f735782ef0" providerId="ADAL" clId="{FAEC341C-8146-4F8F-81B3-B40E1A287ED3}" dt="2025-03-19T01:35:56.704" v="827" actId="1037"/>
          <ac:picMkLst>
            <pc:docMk/>
            <pc:sldMk cId="2382564632" sldId="410"/>
            <ac:picMk id="3" creationId="{E7AFC7F1-BE5C-225F-EE04-D1A42D0F529D}"/>
          </ac:picMkLst>
        </pc:picChg>
      </pc:sldChg>
      <pc:sldChg chg="modSp mod">
        <pc:chgData name="鈴木 栄之心(suzuki-einoshin.cq3)" userId="59b9bc30-94fb-4888-9603-60f735782ef0" providerId="ADAL" clId="{FAEC341C-8146-4F8F-81B3-B40E1A287ED3}" dt="2025-03-17T09:56:44.660" v="574" actId="1582"/>
        <pc:sldMkLst>
          <pc:docMk/>
          <pc:sldMk cId="3278106224" sldId="411"/>
        </pc:sldMkLst>
        <pc:spChg chg="mod">
          <ac:chgData name="鈴木 栄之心(suzuki-einoshin.cq3)" userId="59b9bc30-94fb-4888-9603-60f735782ef0" providerId="ADAL" clId="{FAEC341C-8146-4F8F-81B3-B40E1A287ED3}" dt="2025-03-17T09:56:44.660" v="574" actId="1582"/>
          <ac:spMkLst>
            <pc:docMk/>
            <pc:sldMk cId="3278106224" sldId="411"/>
            <ac:spMk id="10" creationId="{FE191D8C-87EF-86E7-812C-D1CDDA2353A2}"/>
          </ac:spMkLst>
        </pc:spChg>
      </pc:sldChg>
      <pc:sldChg chg="modSp mod">
        <pc:chgData name="鈴木 栄之心(suzuki-einoshin.cq3)" userId="59b9bc30-94fb-4888-9603-60f735782ef0" providerId="ADAL" clId="{FAEC341C-8146-4F8F-81B3-B40E1A287ED3}" dt="2025-03-19T05:49:14.596" v="835"/>
        <pc:sldMkLst>
          <pc:docMk/>
          <pc:sldMk cId="983708962" sldId="412"/>
        </pc:sldMkLst>
        <pc:spChg chg="mod">
          <ac:chgData name="鈴木 栄之心(suzuki-einoshin.cq3)" userId="59b9bc30-94fb-4888-9603-60f735782ef0" providerId="ADAL" clId="{FAEC341C-8146-4F8F-81B3-B40E1A287ED3}" dt="2025-03-19T05:49:14.596" v="835"/>
          <ac:spMkLst>
            <pc:docMk/>
            <pc:sldMk cId="983708962" sldId="412"/>
            <ac:spMk id="3" creationId="{BA2E192E-EAF5-1DB0-61C7-CA32046B80B1}"/>
          </ac:spMkLst>
        </pc:spChg>
        <pc:spChg chg="mod">
          <ac:chgData name="鈴木 栄之心(suzuki-einoshin.cq3)" userId="59b9bc30-94fb-4888-9603-60f735782ef0" providerId="ADAL" clId="{FAEC341C-8146-4F8F-81B3-B40E1A287ED3}" dt="2025-03-17T10:13:12.333" v="726" actId="20577"/>
          <ac:spMkLst>
            <pc:docMk/>
            <pc:sldMk cId="983708962" sldId="412"/>
            <ac:spMk id="6" creationId="{0815BAE9-6869-ABFD-3573-147E16255A33}"/>
          </ac:spMkLst>
        </pc:spChg>
        <pc:spChg chg="mod">
          <ac:chgData name="鈴木 栄之心(suzuki-einoshin.cq3)" userId="59b9bc30-94fb-4888-9603-60f735782ef0" providerId="ADAL" clId="{FAEC341C-8146-4F8F-81B3-B40E1A287ED3}" dt="2025-03-18T02:29:45.670" v="732" actId="1038"/>
          <ac:spMkLst>
            <pc:docMk/>
            <pc:sldMk cId="983708962" sldId="412"/>
            <ac:spMk id="8" creationId="{E87F2B4E-2460-0CF3-53B6-6DBC1B230F62}"/>
          </ac:spMkLst>
        </pc:spChg>
        <pc:spChg chg="mod">
          <ac:chgData name="鈴木 栄之心(suzuki-einoshin.cq3)" userId="59b9bc30-94fb-4888-9603-60f735782ef0" providerId="ADAL" clId="{FAEC341C-8146-4F8F-81B3-B40E1A287ED3}" dt="2025-03-18T02:29:45.670" v="732" actId="1038"/>
          <ac:spMkLst>
            <pc:docMk/>
            <pc:sldMk cId="983708962" sldId="412"/>
            <ac:spMk id="9" creationId="{031A5CF8-4324-86CD-43AB-BA516C10E2F5}"/>
          </ac:spMkLst>
        </pc:spChg>
        <pc:spChg chg="mod">
          <ac:chgData name="鈴木 栄之心(suzuki-einoshin.cq3)" userId="59b9bc30-94fb-4888-9603-60f735782ef0" providerId="ADAL" clId="{FAEC341C-8146-4F8F-81B3-B40E1A287ED3}" dt="2025-03-18T02:30:01.680" v="748" actId="1037"/>
          <ac:spMkLst>
            <pc:docMk/>
            <pc:sldMk cId="983708962" sldId="412"/>
            <ac:spMk id="13" creationId="{39F7DE4B-AAA2-52C9-12B9-0A115D55C40C}"/>
          </ac:spMkLst>
        </pc:spChg>
        <pc:spChg chg="mod">
          <ac:chgData name="鈴木 栄之心(suzuki-einoshin.cq3)" userId="59b9bc30-94fb-4888-9603-60f735782ef0" providerId="ADAL" clId="{FAEC341C-8146-4F8F-81B3-B40E1A287ED3}" dt="2025-03-18T02:30:01.680" v="748" actId="1037"/>
          <ac:spMkLst>
            <pc:docMk/>
            <pc:sldMk cId="983708962" sldId="412"/>
            <ac:spMk id="14" creationId="{5EA2924A-662E-2563-85B0-9BCBA1CE1D51}"/>
          </ac:spMkLst>
        </pc:spChg>
        <pc:picChg chg="mod">
          <ac:chgData name="鈴木 栄之心(suzuki-einoshin.cq3)" userId="59b9bc30-94fb-4888-9603-60f735782ef0" providerId="ADAL" clId="{FAEC341C-8146-4F8F-81B3-B40E1A287ED3}" dt="2025-03-18T02:29:45.670" v="732" actId="1038"/>
          <ac:picMkLst>
            <pc:docMk/>
            <pc:sldMk cId="983708962" sldId="412"/>
            <ac:picMk id="7" creationId="{E8E491AF-4215-8D03-C743-8D7B5FCB69A3}"/>
          </ac:picMkLst>
        </pc:picChg>
        <pc:cxnChg chg="mod">
          <ac:chgData name="鈴木 栄之心(suzuki-einoshin.cq3)" userId="59b9bc30-94fb-4888-9603-60f735782ef0" providerId="ADAL" clId="{FAEC341C-8146-4F8F-81B3-B40E1A287ED3}" dt="2025-03-18T02:29:45.670" v="732" actId="1038"/>
          <ac:cxnSpMkLst>
            <pc:docMk/>
            <pc:sldMk cId="983708962" sldId="412"/>
            <ac:cxnSpMk id="10" creationId="{3E3C38C4-AB00-973C-9CA8-8BF808934217}"/>
          </ac:cxnSpMkLst>
        </pc:cxnChg>
      </pc:sldChg>
      <pc:sldChg chg="modSp mod">
        <pc:chgData name="鈴木 栄之心(suzuki-einoshin.cq3)" userId="59b9bc30-94fb-4888-9603-60f735782ef0" providerId="ADAL" clId="{FAEC341C-8146-4F8F-81B3-B40E1A287ED3}" dt="2025-03-14T13:56:34.167" v="21" actId="14100"/>
        <pc:sldMkLst>
          <pc:docMk/>
          <pc:sldMk cId="3094462311" sldId="413"/>
        </pc:sldMkLst>
        <pc:spChg chg="mod">
          <ac:chgData name="鈴木 栄之心(suzuki-einoshin.cq3)" userId="59b9bc30-94fb-4888-9603-60f735782ef0" providerId="ADAL" clId="{FAEC341C-8146-4F8F-81B3-B40E1A287ED3}" dt="2025-03-14T13:56:34.167" v="21" actId="14100"/>
          <ac:spMkLst>
            <pc:docMk/>
            <pc:sldMk cId="3094462311" sldId="413"/>
            <ac:spMk id="18" creationId="{DA0E1031-EAC1-AE81-B603-5B12FEC5BE07}"/>
          </ac:spMkLst>
        </pc:spChg>
      </pc:sldChg>
      <pc:sldChg chg="modSp mod">
        <pc:chgData name="鈴木 栄之心(suzuki-einoshin.cq3)" userId="59b9bc30-94fb-4888-9603-60f735782ef0" providerId="ADAL" clId="{FAEC341C-8146-4F8F-81B3-B40E1A287ED3}" dt="2025-03-14T13:56:47.626" v="23" actId="14100"/>
        <pc:sldMkLst>
          <pc:docMk/>
          <pc:sldMk cId="2864439341" sldId="414"/>
        </pc:sldMkLst>
        <pc:spChg chg="mod">
          <ac:chgData name="鈴木 栄之心(suzuki-einoshin.cq3)" userId="59b9bc30-94fb-4888-9603-60f735782ef0" providerId="ADAL" clId="{FAEC341C-8146-4F8F-81B3-B40E1A287ED3}" dt="2025-03-14T13:56:47.626" v="23" actId="14100"/>
          <ac:spMkLst>
            <pc:docMk/>
            <pc:sldMk cId="2864439341" sldId="414"/>
            <ac:spMk id="18" creationId="{DA0E1031-EAC1-AE81-B603-5B12FEC5BE07}"/>
          </ac:spMkLst>
        </pc:spChg>
      </pc:sldChg>
      <pc:sldChg chg="modSp mod">
        <pc:chgData name="鈴木 栄之心(suzuki-einoshin.cq3)" userId="59b9bc30-94fb-4888-9603-60f735782ef0" providerId="ADAL" clId="{FAEC341C-8146-4F8F-81B3-B40E1A287ED3}" dt="2025-03-14T13:57:18.403" v="27" actId="14100"/>
        <pc:sldMkLst>
          <pc:docMk/>
          <pc:sldMk cId="1645501708" sldId="419"/>
        </pc:sldMkLst>
        <pc:spChg chg="mod">
          <ac:chgData name="鈴木 栄之心(suzuki-einoshin.cq3)" userId="59b9bc30-94fb-4888-9603-60f735782ef0" providerId="ADAL" clId="{FAEC341C-8146-4F8F-81B3-B40E1A287ED3}" dt="2025-03-14T13:57:18.403" v="27" actId="14100"/>
          <ac:spMkLst>
            <pc:docMk/>
            <pc:sldMk cId="1645501708" sldId="419"/>
            <ac:spMk id="18" creationId="{DA0E1031-EAC1-AE81-B603-5B12FEC5BE07}"/>
          </ac:spMkLst>
        </pc:spChg>
      </pc:sldChg>
    </pc:docChg>
  </pc:docChgLst>
</pc:chgInfo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A8E277-C00A-E01E-A455-88AB7BB76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D9A001F-5655-0CEC-E505-183364291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B062A5-3778-1334-6F81-E78384F8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8349-ACB5-4C0E-990D-04D881EF0069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461E22-E794-696D-E1E9-E5A8C203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F0C1D3-FB48-DC89-EE1C-18D86E41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B1-645B-4E75-8E6C-C14AB2ED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20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6FFE24-C50B-1C12-424B-EAD69902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59EA463-E861-3167-158F-E06145F4E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ED8B35-3F04-C42A-45FA-DED7A4BE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8349-ACB5-4C0E-990D-04D881EF0069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698037-CD3F-38A1-1F20-2FF60485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2BE5D9-C919-F0E4-437C-61380BF5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B1-645B-4E75-8E6C-C14AB2ED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15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4A483F7-8BC7-CAB9-A0D7-A0667365B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F07773-17D9-6773-4E16-0BAE51AB7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E5AB26-6F0F-6A5F-8572-3078BFE2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8349-ACB5-4C0E-990D-04D881EF0069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AF4D7E-D4FC-323C-536E-48DC8D1E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1B8225-C191-5B0B-F8B4-9736A1D4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B1-645B-4E75-8E6C-C14AB2ED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527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360-537B-4723-AC2F-33E54F6DEDA5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D-B831-44A2-92C2-CCA9484D3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55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360-537B-4723-AC2F-33E54F6DEDA5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D-B831-44A2-92C2-CCA9484D3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101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360-537B-4723-AC2F-33E54F6DEDA5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D-B831-44A2-92C2-CCA9484D3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544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360-537B-4723-AC2F-33E54F6DEDA5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D-B831-44A2-92C2-CCA9484D3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09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360-537B-4723-AC2F-33E54F6DEDA5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D-B831-44A2-92C2-CCA9484D3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229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360-537B-4723-AC2F-33E54F6DEDA5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D-B831-44A2-92C2-CCA9484D3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648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360-537B-4723-AC2F-33E54F6DEDA5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D-B831-44A2-92C2-CCA9484D3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299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360-537B-4723-AC2F-33E54F6DEDA5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D-B831-44A2-92C2-CCA9484D3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85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9DC4BF-E671-F32D-8F52-3D470F1E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2A1F78-12B0-A751-AD9A-5389626A7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B7EA4B-C3FB-A68A-94D1-9613DF51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8349-ACB5-4C0E-990D-04D881EF0069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572578-01FB-6828-1491-C24F9630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5E2BB3-155B-A78E-CC41-2C8387E2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B1-645B-4E75-8E6C-C14AB2ED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731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360-537B-4723-AC2F-33E54F6DEDA5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D-B831-44A2-92C2-CCA9484D3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63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360-537B-4723-AC2F-33E54F6DEDA5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D-B831-44A2-92C2-CCA9484D3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974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7360-537B-4723-AC2F-33E54F6DEDA5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D-B831-44A2-92C2-CCA9484D3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89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3A2552-4D3D-122C-4458-20781B2B2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CCFA5A-0F96-9D46-3DA0-97FE856D3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65D5FA-60FC-A816-568A-4D46B245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8349-ACB5-4C0E-990D-04D881EF0069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82605A-AFA0-9D64-5C20-06983C112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0DA368-B03B-82CA-D9BE-A202A50B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B1-645B-4E75-8E6C-C14AB2ED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09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13A06E-4213-400C-F0EB-BB0FEE2F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E09DFB-3DBC-FC61-4D25-3B15AE985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81D821-1BC2-2688-7563-5345298DA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4C2F85-A3F6-F70F-EA63-38AA57A9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8349-ACB5-4C0E-990D-04D881EF0069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BEB5E9-F6F5-A2F1-5835-0E6A0758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60DB1E-DF9C-E506-9D7D-DBE4E2D5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B1-645B-4E75-8E6C-C14AB2ED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22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394C95-8533-1B23-5813-0893BBBF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807DB3-F37F-836E-57F9-DD3CE1D94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28276E7-9568-16E9-A059-1E9246D5A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CA69A68-9C03-104C-4EF6-4D5ED6B2C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8823B38-D2CF-C657-1795-A94065065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E3A6AA-38B6-4F2A-2F37-BF09796DC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8349-ACB5-4C0E-990D-04D881EF0069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9C127D1-64A5-C101-BE90-13FB89D5F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D4879AC-2712-60E2-0F21-83DEE725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B1-645B-4E75-8E6C-C14AB2ED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95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30E747-6931-3902-F95E-17D2DD37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6889011-75D8-C5AC-4B62-AC438CFB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8349-ACB5-4C0E-990D-04D881EF0069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5DDB22F-C451-7B1A-7770-1FD8D54F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D989AC8-0D93-AE9E-59F5-4C1FE45B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B1-645B-4E75-8E6C-C14AB2ED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72A9B00-47A2-6787-FEB0-1F4D8C14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8349-ACB5-4C0E-990D-04D881EF0069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E388F2-99EF-77E6-3BCB-9DB092D3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49396D-1A84-76B9-66D0-F9281A09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B1-645B-4E75-8E6C-C14AB2ED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1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EA69B4-1AE7-3D9F-123C-F1564EDB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71F916-5854-1EEF-E911-9D1377762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4592340-0FE4-9DDD-5146-9DD1080C2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6D6687-BDEE-E114-37DB-740F17DD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8349-ACB5-4C0E-990D-04D881EF0069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EC9947-4EE9-5B27-0700-502CD4FFA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18C93C-DF34-750A-097C-76DE496A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B1-645B-4E75-8E6C-C14AB2ED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85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0AE6C4-D053-8AF1-FD56-46778F92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BEF3D0B-608A-6656-8CD5-93D40E2FD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12D91B-7A20-48A0-AB47-6C68895E3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5CD6B5-7DFF-D5D2-37EE-C5161932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8349-ACB5-4C0E-990D-04D881EF0069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D7CBDF-5C4B-0F54-80A5-84EF546B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F7295C-DB05-E46A-109E-CDD69758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D4B1-645B-4E75-8E6C-C14AB2ED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4395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CFD1C46-A3AE-AE39-1082-AA7C7A21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E5385-75F9-C89C-037D-3B83E7CB8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B242C8-6085-7106-5E12-9A4EDA13C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B8349-ACB5-4C0E-990D-04D881EF0069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8C1728-4760-8641-0077-F656D52A7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163C9C-C629-F482-A5FB-16FE4D3BD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2D4B1-645B-4E75-8E6C-C14AB2ED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74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57360-537B-4723-AC2F-33E54F6DEDA5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E4DD-B831-44A2-92C2-CCA9484D3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38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0.png" Type="http://schemas.openxmlformats.org/officeDocument/2006/relationships/image"/><Relationship Id="rId4" Target="../media/image9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レゴ, テーブル, 部屋 が含まれている画像&#10;&#10;自動的に生成された説明">
            <a:extLst>
              <a:ext uri="{FF2B5EF4-FFF2-40B4-BE49-F238E27FC236}">
                <a16:creationId xmlns:a16="http://schemas.microsoft.com/office/drawing/2014/main" id="{91398D90-632F-4CCE-6B78-318C5E782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830"/>
            <a:ext cx="9906000" cy="602355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C4F0F7-D81A-BD5D-01A9-50006A9CB570}"/>
              </a:ext>
            </a:extLst>
          </p:cNvPr>
          <p:cNvSpPr txBox="1"/>
          <p:nvPr/>
        </p:nvSpPr>
        <p:spPr>
          <a:xfrm>
            <a:off x="113424" y="201834"/>
            <a:ext cx="6815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spc="660" dirty="0">
                <a:solidFill>
                  <a:srgbClr val="F8A10A"/>
                </a:solidFill>
              </a:rPr>
              <a:t>“地域共生社会”を目指して</a:t>
            </a:r>
          </a:p>
        </p:txBody>
      </p:sp>
    </p:spTree>
    <p:extLst>
      <p:ext uri="{BB962C8B-B14F-4D97-AF65-F5344CB8AC3E}">
        <p14:creationId xmlns:p14="http://schemas.microsoft.com/office/powerpoint/2010/main" val="187802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091FAD5-E8FF-39E9-8B2E-B9202766A3B6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F2BD2E0-C354-1125-57BB-0624C0C8D30F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FCE673-A94D-01A0-B4BB-E488AD1D8050}"/>
              </a:ext>
            </a:extLst>
          </p:cNvPr>
          <p:cNvSpPr txBox="1"/>
          <p:nvPr/>
        </p:nvSpPr>
        <p:spPr>
          <a:xfrm>
            <a:off x="696286" y="516471"/>
            <a:ext cx="2644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目次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D78F87-09DD-6694-9CD5-2A77DC5C1EC5}"/>
              </a:ext>
            </a:extLst>
          </p:cNvPr>
          <p:cNvSpPr txBox="1"/>
          <p:nvPr/>
        </p:nvSpPr>
        <p:spPr>
          <a:xfrm>
            <a:off x="9208613" y="6105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prstClr val="white"/>
                </a:solidFill>
                <a:latin typeface="Segoe UI"/>
                <a:ea typeface="メイリオ"/>
              </a:rPr>
              <a:t>９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8DB458-3EA8-134D-FE2F-5FFABF303C49}"/>
              </a:ext>
            </a:extLst>
          </p:cNvPr>
          <p:cNvSpPr/>
          <p:nvPr/>
        </p:nvSpPr>
        <p:spPr>
          <a:xfrm>
            <a:off x="822120" y="2264812"/>
            <a:ext cx="2160000" cy="252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052E06-0010-9200-F19A-34A571017B4A}"/>
              </a:ext>
            </a:extLst>
          </p:cNvPr>
          <p:cNvSpPr txBox="1"/>
          <p:nvPr/>
        </p:nvSpPr>
        <p:spPr>
          <a:xfrm>
            <a:off x="822118" y="3384017"/>
            <a:ext cx="2159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オープニング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166A2B-1F61-A494-BD97-2B47EE3FA51C}"/>
              </a:ext>
            </a:extLst>
          </p:cNvPr>
          <p:cNvSpPr txBox="1"/>
          <p:nvPr/>
        </p:nvSpPr>
        <p:spPr>
          <a:xfrm>
            <a:off x="822119" y="2569448"/>
            <a:ext cx="2159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第１章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6FFDE8F-6B33-5897-0659-BF56A79639F0}"/>
              </a:ext>
            </a:extLst>
          </p:cNvPr>
          <p:cNvSpPr/>
          <p:nvPr/>
        </p:nvSpPr>
        <p:spPr>
          <a:xfrm>
            <a:off x="3990045" y="2264812"/>
            <a:ext cx="2160000" cy="2520000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0DE397-2D90-7661-DC17-170742EE6C8C}"/>
              </a:ext>
            </a:extLst>
          </p:cNvPr>
          <p:cNvSpPr txBox="1"/>
          <p:nvPr/>
        </p:nvSpPr>
        <p:spPr>
          <a:xfrm>
            <a:off x="3990043" y="3384017"/>
            <a:ext cx="215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ロールプレイ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6EA818-06FA-0E74-5FB2-C0AB9E167F39}"/>
              </a:ext>
            </a:extLst>
          </p:cNvPr>
          <p:cNvSpPr txBox="1"/>
          <p:nvPr/>
        </p:nvSpPr>
        <p:spPr>
          <a:xfrm>
            <a:off x="3990044" y="2569448"/>
            <a:ext cx="215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第２章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B3033D2-40D1-119F-AF4C-3AA6565B9B03}"/>
              </a:ext>
            </a:extLst>
          </p:cNvPr>
          <p:cNvSpPr/>
          <p:nvPr/>
        </p:nvSpPr>
        <p:spPr>
          <a:xfrm>
            <a:off x="7157973" y="2264812"/>
            <a:ext cx="2160000" cy="252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D688DB-C20A-11DA-C56E-372B3436D3B6}"/>
              </a:ext>
            </a:extLst>
          </p:cNvPr>
          <p:cNvSpPr txBox="1"/>
          <p:nvPr/>
        </p:nvSpPr>
        <p:spPr>
          <a:xfrm>
            <a:off x="7157971" y="3384017"/>
            <a:ext cx="215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クロージング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0D91483-4901-B83D-BEE8-45A38AB19F07}"/>
              </a:ext>
            </a:extLst>
          </p:cNvPr>
          <p:cNvSpPr txBox="1"/>
          <p:nvPr/>
        </p:nvSpPr>
        <p:spPr>
          <a:xfrm>
            <a:off x="7157972" y="2569448"/>
            <a:ext cx="215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第３章</a:t>
            </a: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F2A7E124-6ED0-02D1-4058-B2602AD1AE4A}"/>
              </a:ext>
            </a:extLst>
          </p:cNvPr>
          <p:cNvSpPr/>
          <p:nvPr/>
        </p:nvSpPr>
        <p:spPr>
          <a:xfrm rot="5400000">
            <a:off x="2854177" y="3393912"/>
            <a:ext cx="1263796" cy="441874"/>
          </a:xfrm>
          <a:prstGeom prst="triangl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4282FE1F-E1AF-4217-2DF8-D0518923FA53}"/>
              </a:ext>
            </a:extLst>
          </p:cNvPr>
          <p:cNvSpPr/>
          <p:nvPr/>
        </p:nvSpPr>
        <p:spPr>
          <a:xfrm rot="5400000">
            <a:off x="6022107" y="3385523"/>
            <a:ext cx="1263796" cy="44187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981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16F7FEA-0DC7-F5B1-2041-E0B157075C1E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268F08-845E-9DEC-9581-28797E463330}"/>
              </a:ext>
            </a:extLst>
          </p:cNvPr>
          <p:cNvSpPr txBox="1"/>
          <p:nvPr/>
        </p:nvSpPr>
        <p:spPr>
          <a:xfrm>
            <a:off x="696285" y="516471"/>
            <a:ext cx="677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ロールプレイの方法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CB634BE5-9E03-0871-F864-1DA445FE6920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 descr="部屋, 挿絵 が含まれている画像&#10;&#10;自動的に生成された説明">
            <a:extLst>
              <a:ext uri="{FF2B5EF4-FFF2-40B4-BE49-F238E27FC236}">
                <a16:creationId xmlns:a16="http://schemas.microsoft.com/office/drawing/2014/main" id="{105F314E-93DC-D84C-E6A1-2C718CFDE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56" y="989160"/>
            <a:ext cx="1025834" cy="972000"/>
          </a:xfrm>
          <a:prstGeom prst="rect">
            <a:avLst/>
          </a:prstGeom>
        </p:spPr>
      </p:pic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3F8A143-2D09-D09B-6069-1B54C4247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38" y="2310403"/>
            <a:ext cx="1368000" cy="848095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7C41A076-B96C-9D9E-D933-39799AD13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05" y="3322012"/>
            <a:ext cx="1115677" cy="1044000"/>
          </a:xfrm>
          <a:prstGeom prst="rect">
            <a:avLst/>
          </a:prstGeom>
        </p:spPr>
      </p:pic>
      <p:pic>
        <p:nvPicPr>
          <p:cNvPr id="17" name="図 16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3CC2825F-5E49-9632-BC32-6AC7341DB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44" y="4574789"/>
            <a:ext cx="1222200" cy="1008000"/>
          </a:xfrm>
          <a:prstGeom prst="rect">
            <a:avLst/>
          </a:prstGeom>
        </p:spPr>
      </p:pic>
      <p:pic>
        <p:nvPicPr>
          <p:cNvPr id="20" name="図 1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55150AC-029C-DDE8-4434-CB028E584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3" y="5820866"/>
            <a:ext cx="1341381" cy="9360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5FB028-3481-1F0B-0C76-8A6BA3EA48A7}"/>
              </a:ext>
            </a:extLst>
          </p:cNvPr>
          <p:cNvSpPr txBox="1"/>
          <p:nvPr/>
        </p:nvSpPr>
        <p:spPr>
          <a:xfrm>
            <a:off x="738229" y="1501757"/>
            <a:ext cx="705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登場人物になりきり、事前に決められたセリフを読んで演じます。</a:t>
            </a:r>
            <a:endParaRPr kumimoji="1" lang="ja-JP" altLang="en-US" dirty="0"/>
          </a:p>
        </p:txBody>
      </p:sp>
      <p:sp>
        <p:nvSpPr>
          <p:cNvPr id="6" name="フローチャート: 判断 5">
            <a:extLst>
              <a:ext uri="{FF2B5EF4-FFF2-40B4-BE49-F238E27FC236}">
                <a16:creationId xmlns:a16="http://schemas.microsoft.com/office/drawing/2014/main" id="{DB7E43EC-223F-4B42-A26E-86BDCBA04B88}"/>
              </a:ext>
            </a:extLst>
          </p:cNvPr>
          <p:cNvSpPr/>
          <p:nvPr/>
        </p:nvSpPr>
        <p:spPr>
          <a:xfrm>
            <a:off x="465252" y="1532729"/>
            <a:ext cx="252000" cy="252000"/>
          </a:xfrm>
          <a:prstGeom prst="flowChartDecision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AAE2BD-5442-D577-FD32-D43BF7DC8BC6}"/>
              </a:ext>
            </a:extLst>
          </p:cNvPr>
          <p:cNvSpPr txBox="1"/>
          <p:nvPr/>
        </p:nvSpPr>
        <p:spPr>
          <a:xfrm>
            <a:off x="738229" y="2667631"/>
            <a:ext cx="677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２人で登場人物を演じ、観察役１人は演じている様子を見ます。</a:t>
            </a:r>
            <a:endParaRPr kumimoji="1" lang="ja-JP" altLang="en-US" dirty="0"/>
          </a:p>
        </p:txBody>
      </p:sp>
      <p:sp>
        <p:nvSpPr>
          <p:cNvPr id="8" name="フローチャート: 判断 7">
            <a:extLst>
              <a:ext uri="{FF2B5EF4-FFF2-40B4-BE49-F238E27FC236}">
                <a16:creationId xmlns:a16="http://schemas.microsoft.com/office/drawing/2014/main" id="{BB2A7109-0A3C-76EE-4D0A-FAF37F26E24B}"/>
              </a:ext>
            </a:extLst>
          </p:cNvPr>
          <p:cNvSpPr/>
          <p:nvPr/>
        </p:nvSpPr>
        <p:spPr>
          <a:xfrm>
            <a:off x="461058" y="2699235"/>
            <a:ext cx="252000" cy="252000"/>
          </a:xfrm>
          <a:prstGeom prst="flowChartDecision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3C00D66-2696-0BD8-F050-A055D7C2DA2F}"/>
              </a:ext>
            </a:extLst>
          </p:cNvPr>
          <p:cNvSpPr txBox="1"/>
          <p:nvPr/>
        </p:nvSpPr>
        <p:spPr>
          <a:xfrm>
            <a:off x="738229" y="3833505"/>
            <a:ext cx="705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登場人物と観察役を交代して、３人がすべての役割を経験します。</a:t>
            </a:r>
            <a:endParaRPr kumimoji="1" lang="ja-JP" altLang="en-US" dirty="0"/>
          </a:p>
        </p:txBody>
      </p:sp>
      <p:sp>
        <p:nvSpPr>
          <p:cNvPr id="11" name="フローチャート: 判断 10">
            <a:extLst>
              <a:ext uri="{FF2B5EF4-FFF2-40B4-BE49-F238E27FC236}">
                <a16:creationId xmlns:a16="http://schemas.microsoft.com/office/drawing/2014/main" id="{EC2536BC-8963-0B5A-9D2F-86022C5E9DF7}"/>
              </a:ext>
            </a:extLst>
          </p:cNvPr>
          <p:cNvSpPr/>
          <p:nvPr/>
        </p:nvSpPr>
        <p:spPr>
          <a:xfrm>
            <a:off x="461058" y="3865740"/>
            <a:ext cx="252000" cy="252000"/>
          </a:xfrm>
          <a:prstGeom prst="flowChartDecision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5E7D51E-3D42-B3F0-590F-58EE83206B90}"/>
              </a:ext>
            </a:extLst>
          </p:cNvPr>
          <p:cNvSpPr txBox="1"/>
          <p:nvPr/>
        </p:nvSpPr>
        <p:spPr>
          <a:xfrm>
            <a:off x="738229" y="4999379"/>
            <a:ext cx="681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登場人物や観察役の視点から感じたことを個人で振り返ります。</a:t>
            </a:r>
            <a:endParaRPr kumimoji="1" lang="ja-JP" altLang="en-US" dirty="0"/>
          </a:p>
        </p:txBody>
      </p:sp>
      <p:sp>
        <p:nvSpPr>
          <p:cNvPr id="15" name="フローチャート: 判断 14">
            <a:extLst>
              <a:ext uri="{FF2B5EF4-FFF2-40B4-BE49-F238E27FC236}">
                <a16:creationId xmlns:a16="http://schemas.microsoft.com/office/drawing/2014/main" id="{959FB536-714E-0B74-2353-128E1BCAA1F0}"/>
              </a:ext>
            </a:extLst>
          </p:cNvPr>
          <p:cNvSpPr/>
          <p:nvPr/>
        </p:nvSpPr>
        <p:spPr>
          <a:xfrm>
            <a:off x="461058" y="5032245"/>
            <a:ext cx="252000" cy="252000"/>
          </a:xfrm>
          <a:prstGeom prst="flowChartDecision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E229562-7060-3EF8-5FE9-20B3B91ED58C}"/>
              </a:ext>
            </a:extLst>
          </p:cNvPr>
          <p:cNvSpPr txBox="1"/>
          <p:nvPr/>
        </p:nvSpPr>
        <p:spPr>
          <a:xfrm>
            <a:off x="738229" y="6165252"/>
            <a:ext cx="545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個人の振り返りをグループのみんなで共有します。</a:t>
            </a:r>
            <a:endParaRPr kumimoji="1" lang="ja-JP" altLang="en-US" dirty="0"/>
          </a:p>
        </p:txBody>
      </p:sp>
      <p:sp>
        <p:nvSpPr>
          <p:cNvPr id="18" name="フローチャート: 判断 17">
            <a:extLst>
              <a:ext uri="{FF2B5EF4-FFF2-40B4-BE49-F238E27FC236}">
                <a16:creationId xmlns:a16="http://schemas.microsoft.com/office/drawing/2014/main" id="{FB52BD6D-5D52-9E60-9EB0-1520E50EBB57}"/>
              </a:ext>
            </a:extLst>
          </p:cNvPr>
          <p:cNvSpPr/>
          <p:nvPr/>
        </p:nvSpPr>
        <p:spPr>
          <a:xfrm>
            <a:off x="461058" y="6198751"/>
            <a:ext cx="252000" cy="252000"/>
          </a:xfrm>
          <a:prstGeom prst="flowChartDecision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BE78F94-D05A-E780-4F66-6769E3E8716D}"/>
              </a:ext>
            </a:extLst>
          </p:cNvPr>
          <p:cNvSpPr txBox="1"/>
          <p:nvPr/>
        </p:nvSpPr>
        <p:spPr>
          <a:xfrm>
            <a:off x="9183446" y="57696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10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58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6989E02-BABB-C50D-BB09-3CE9E7B4B7E0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C3D850-CA35-60C2-E543-E2E437D512A2}"/>
              </a:ext>
            </a:extLst>
          </p:cNvPr>
          <p:cNvSpPr txBox="1"/>
          <p:nvPr/>
        </p:nvSpPr>
        <p:spPr>
          <a:xfrm>
            <a:off x="696284" y="516471"/>
            <a:ext cx="525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ロールプレイの登場人物①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0269E074-4F73-4C5C-CF05-D42CA3B48565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60B603-820D-FF65-49FC-9525BA31E938}"/>
              </a:ext>
            </a:extLst>
          </p:cNvPr>
          <p:cNvSpPr txBox="1"/>
          <p:nvPr/>
        </p:nvSpPr>
        <p:spPr>
          <a:xfrm rot="21129992">
            <a:off x="194390" y="1477851"/>
            <a:ext cx="1516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u="sng" spc="600" dirty="0"/>
              <a:t>Profile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262C84-B820-E59B-0EDE-33F5C964706C}"/>
              </a:ext>
            </a:extLst>
          </p:cNvPr>
          <p:cNvSpPr txBox="1"/>
          <p:nvPr/>
        </p:nvSpPr>
        <p:spPr>
          <a:xfrm>
            <a:off x="1872783" y="1455274"/>
            <a:ext cx="728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この地域で生まれ、ずっと暮らしてきた。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6B05131-0E0E-DFD9-385B-BA528660D4B0}"/>
              </a:ext>
            </a:extLst>
          </p:cNvPr>
          <p:cNvSpPr txBox="1"/>
          <p:nvPr/>
        </p:nvSpPr>
        <p:spPr>
          <a:xfrm>
            <a:off x="1872786" y="4189130"/>
            <a:ext cx="773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ただ、最近、気掛かりなことが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...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 近所で暮らしている、ある高齢者のことだ。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4C444ED-780E-CD89-58A6-B5EA7411B06B}"/>
              </a:ext>
            </a:extLst>
          </p:cNvPr>
          <p:cNvSpPr txBox="1"/>
          <p:nvPr/>
        </p:nvSpPr>
        <p:spPr>
          <a:xfrm>
            <a:off x="1872785" y="2138738"/>
            <a:ext cx="780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地域のことが大好きで、自分の暮らす地域を少しでも元気にしたいと思っている。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D2F518D-D79A-0B6C-1269-B91C07F967FE}"/>
              </a:ext>
            </a:extLst>
          </p:cNvPr>
          <p:cNvSpPr txBox="1"/>
          <p:nvPr/>
        </p:nvSpPr>
        <p:spPr>
          <a:xfrm>
            <a:off x="1872786" y="2822202"/>
            <a:ext cx="766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特に力を入れているのは、地域行事の開催だ。 準備も片付けも大変だけど、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D5D8EA5-1969-3592-28A2-B3FA59F0B2AB}"/>
              </a:ext>
            </a:extLst>
          </p:cNvPr>
          <p:cNvSpPr txBox="1"/>
          <p:nvPr/>
        </p:nvSpPr>
        <p:spPr>
          <a:xfrm>
            <a:off x="1872785" y="3505666"/>
            <a:ext cx="803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地域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のみんな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がボランティア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として協力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してくれる姿を見て、もっと頑張りたくなる。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E9EC07C-69E4-0E74-7BE1-F54159B8C1B5}"/>
              </a:ext>
            </a:extLst>
          </p:cNvPr>
          <p:cNvSpPr txBox="1"/>
          <p:nvPr/>
        </p:nvSpPr>
        <p:spPr>
          <a:xfrm>
            <a:off x="1872783" y="6239520"/>
            <a:ext cx="797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本人からは活動を続けたいと聞いているけど、本当に大丈夫か不安を感じている。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DA71898-F597-9155-B7D8-254E98E56793}"/>
              </a:ext>
            </a:extLst>
          </p:cNvPr>
          <p:cNvSpPr txBox="1"/>
          <p:nvPr/>
        </p:nvSpPr>
        <p:spPr>
          <a:xfrm>
            <a:off x="1872786" y="4872594"/>
            <a:ext cx="752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これまでボランティアとして活動していたのに、ほとんど姿を見かけなくなった。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04B7612-C3B5-5514-45E6-8ACAE8E72DE4}"/>
              </a:ext>
            </a:extLst>
          </p:cNvPr>
          <p:cNvSpPr txBox="1"/>
          <p:nvPr/>
        </p:nvSpPr>
        <p:spPr>
          <a:xfrm>
            <a:off x="1872783" y="5556058"/>
            <a:ext cx="797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どうやら、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足腰が弱くなって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、家族からあまり外に出ないように言われているらしい。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ADDFAFF1-DEC0-9B55-D258-5590AE771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4" y="2583810"/>
            <a:ext cx="954026" cy="141122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CCA9CAA-F705-0117-F4A1-2DE13D0075E7}"/>
              </a:ext>
            </a:extLst>
          </p:cNvPr>
          <p:cNvSpPr txBox="1"/>
          <p:nvPr/>
        </p:nvSpPr>
        <p:spPr>
          <a:xfrm rot="21119644">
            <a:off x="-31480" y="1916382"/>
            <a:ext cx="20573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600" b="1" dirty="0"/>
              <a:t>プロフィール</a:t>
            </a:r>
            <a:endParaRPr lang="ja-JP" altLang="en-US" sz="1600" dirty="0"/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6BE62026-6A3A-403A-47FF-BD46BEC70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5" y="4454722"/>
            <a:ext cx="954004" cy="1411200"/>
          </a:xfrm>
          <a:prstGeom prst="rect">
            <a:avLst/>
          </a:prstGeom>
          <a:effectLst>
            <a:glow rad="76200">
              <a:schemeClr val="tx1">
                <a:alpha val="60000"/>
              </a:schemeClr>
            </a:glo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91E69A-E331-E0B5-BE47-4A78DD874A79}"/>
              </a:ext>
            </a:extLst>
          </p:cNvPr>
          <p:cNvSpPr txBox="1"/>
          <p:nvPr/>
        </p:nvSpPr>
        <p:spPr>
          <a:xfrm>
            <a:off x="9183446" y="57696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11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454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610E4B9-DF6C-A72C-1615-E52D10F23235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765F79E-BD75-D32D-8330-49650D669145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AD7DF1-E709-6F5D-4E3B-4ABE55351717}"/>
              </a:ext>
            </a:extLst>
          </p:cNvPr>
          <p:cNvSpPr txBox="1"/>
          <p:nvPr/>
        </p:nvSpPr>
        <p:spPr>
          <a:xfrm>
            <a:off x="696284" y="516471"/>
            <a:ext cx="721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ロールプレイの登場人物②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7E3EA1-80E2-75A2-AF4B-AABB4C95166C}"/>
              </a:ext>
            </a:extLst>
          </p:cNvPr>
          <p:cNvSpPr txBox="1"/>
          <p:nvPr/>
        </p:nvSpPr>
        <p:spPr>
          <a:xfrm>
            <a:off x="9183446" y="57696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prstClr val="white"/>
                </a:solidFill>
                <a:latin typeface="Segoe UI"/>
                <a:ea typeface="メイリオ"/>
              </a:rPr>
              <a:t>12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32876C-4DDF-1DA0-5834-F0A101A8647C}"/>
              </a:ext>
            </a:extLst>
          </p:cNvPr>
          <p:cNvSpPr txBox="1"/>
          <p:nvPr/>
        </p:nvSpPr>
        <p:spPr>
          <a:xfrm rot="21119644">
            <a:off x="-31480" y="1916382"/>
            <a:ext cx="20573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600" b="1" dirty="0"/>
              <a:t>プロフィール</a:t>
            </a:r>
            <a:endParaRPr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EF03975-E2F1-640F-A04A-83BB6C3C8976}"/>
              </a:ext>
            </a:extLst>
          </p:cNvPr>
          <p:cNvSpPr txBox="1"/>
          <p:nvPr/>
        </p:nvSpPr>
        <p:spPr>
          <a:xfrm>
            <a:off x="1869862" y="5556052"/>
            <a:ext cx="773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でも、ボランティアが生きがいだし、みんなからお荷物のように思われたくない。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DF6C3B-D519-F4B9-380C-0B694D32758A}"/>
              </a:ext>
            </a:extLst>
          </p:cNvPr>
          <p:cNvSpPr txBox="1"/>
          <p:nvPr/>
        </p:nvSpPr>
        <p:spPr>
          <a:xfrm>
            <a:off x="1869862" y="3505663"/>
            <a:ext cx="696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振り返ってみれば、自分自身の人生が豊かになっていることに気づいた。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7DC1D9-4763-5B08-6A1F-DA3C902A6B25}"/>
              </a:ext>
            </a:extLst>
          </p:cNvPr>
          <p:cNvSpPr txBox="1"/>
          <p:nvPr/>
        </p:nvSpPr>
        <p:spPr>
          <a:xfrm>
            <a:off x="1869864" y="2138737"/>
            <a:ext cx="785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人に与える喜びも、人から与えられる喜びも、同じように価値があると思っている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0C514B8-CDB8-3B75-53E7-2E3BF7B320FF}"/>
              </a:ext>
            </a:extLst>
          </p:cNvPr>
          <p:cNvSpPr txBox="1"/>
          <p:nvPr/>
        </p:nvSpPr>
        <p:spPr>
          <a:xfrm>
            <a:off x="1869862" y="2822200"/>
            <a:ext cx="7920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きっかけになったのはボランティア活動だ。地域の役に立ちたくて始めたつもりが、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B30DB3-F443-4F3B-25DD-84B69A3D17F3}"/>
              </a:ext>
            </a:extLst>
          </p:cNvPr>
          <p:cNvSpPr txBox="1"/>
          <p:nvPr/>
        </p:nvSpPr>
        <p:spPr>
          <a:xfrm>
            <a:off x="1869862" y="4189126"/>
            <a:ext cx="792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これからもボランティアを続けたいけど、思い通りにならない現実もある。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85D13E0-6595-7EA3-5B82-08F4D38CF775}"/>
              </a:ext>
            </a:extLst>
          </p:cNvPr>
          <p:cNvSpPr txBox="1"/>
          <p:nvPr/>
        </p:nvSpPr>
        <p:spPr>
          <a:xfrm>
            <a:off x="1869862" y="4872589"/>
            <a:ext cx="785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足腰が弱った自分のことを家族が心配して、外に出ないように言われているのだ。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2022E11-87A2-1FFF-D04D-E5910D7FB6AF}"/>
              </a:ext>
            </a:extLst>
          </p:cNvPr>
          <p:cNvSpPr txBox="1"/>
          <p:nvPr/>
        </p:nvSpPr>
        <p:spPr>
          <a:xfrm>
            <a:off x="1869862" y="6239518"/>
            <a:ext cx="759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自分が活動することで、家族や周りに迷惑が掛からないか不安を感じている。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2882FF3E-D414-051A-E473-885EE2BF61E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2" y="2579738"/>
            <a:ext cx="954000" cy="1411200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942FE449-533F-565E-A056-7A0DD139A48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5" y="4454722"/>
            <a:ext cx="954000" cy="141120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20D2EF-2F79-EB16-58BB-F92F7FE88738}"/>
              </a:ext>
            </a:extLst>
          </p:cNvPr>
          <p:cNvSpPr txBox="1"/>
          <p:nvPr/>
        </p:nvSpPr>
        <p:spPr>
          <a:xfrm rot="21129992">
            <a:off x="194390" y="1477851"/>
            <a:ext cx="1516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u="sng" spc="600" dirty="0"/>
              <a:t>Profile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CEB49D-7020-CEE7-8FEB-CFC9DF9621D8}"/>
              </a:ext>
            </a:extLst>
          </p:cNvPr>
          <p:cNvSpPr txBox="1"/>
          <p:nvPr/>
        </p:nvSpPr>
        <p:spPr>
          <a:xfrm>
            <a:off x="1872783" y="1455274"/>
            <a:ext cx="750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この地域に暮らして、長い年月が経った。</a:t>
            </a:r>
          </a:p>
        </p:txBody>
      </p:sp>
    </p:spTree>
    <p:extLst>
      <p:ext uri="{BB962C8B-B14F-4D97-AF65-F5344CB8AC3E}">
        <p14:creationId xmlns:p14="http://schemas.microsoft.com/office/powerpoint/2010/main" val="96293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3DA213F-98F0-CE8E-6642-1920CCC62994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1CECD0-EAE7-B77C-D59A-AA756F5F4E15}"/>
              </a:ext>
            </a:extLst>
          </p:cNvPr>
          <p:cNvSpPr txBox="1"/>
          <p:nvPr/>
        </p:nvSpPr>
        <p:spPr>
          <a:xfrm>
            <a:off x="696286" y="516471"/>
            <a:ext cx="5058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ロールプレイ①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B0060B28-F1FD-F1E4-B4D8-6FF53E7B6ACE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B683F6-B2F0-3389-ED75-1E1A16D9AC0D}"/>
              </a:ext>
            </a:extLst>
          </p:cNvPr>
          <p:cNvSpPr/>
          <p:nvPr/>
        </p:nvSpPr>
        <p:spPr>
          <a:xfrm>
            <a:off x="478171" y="1275126"/>
            <a:ext cx="9157855" cy="1656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9EF6D6D-3DFC-5AB9-30F2-6E5923037F3F}"/>
              </a:ext>
            </a:extLst>
          </p:cNvPr>
          <p:cNvSpPr txBox="1"/>
          <p:nvPr/>
        </p:nvSpPr>
        <p:spPr>
          <a:xfrm>
            <a:off x="436226" y="1352999"/>
            <a:ext cx="91998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  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登場人物①の心の中の葛藤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を２人で演じてみましょう。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      は「高齢者の思いを尊重して地域で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活動できるようにしたい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気持ち」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noProof="0" dirty="0">
                <a:solidFill>
                  <a:prstClr val="black"/>
                </a:solidFill>
                <a:latin typeface="Segoe UI"/>
                <a:ea typeface="メイリオ"/>
              </a:rPr>
              <a:t>　      は「足腰の弱った高齢者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が地域で活動することに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不安な気持ち」を表しています。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94173667-4102-7421-96B3-EA5FF37C0847}"/>
              </a:ext>
            </a:extLst>
          </p:cNvPr>
          <p:cNvSpPr/>
          <p:nvPr/>
        </p:nvSpPr>
        <p:spPr>
          <a:xfrm>
            <a:off x="1266491" y="3246137"/>
            <a:ext cx="7200000" cy="396000"/>
          </a:xfrm>
          <a:prstGeom prst="wedgeRoundRectCallout">
            <a:avLst>
              <a:gd name="adj1" fmla="val -53875"/>
              <a:gd name="adj2" fmla="val 33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D65FB6-9745-DDA6-3E7B-56B143FC19D8}"/>
              </a:ext>
            </a:extLst>
          </p:cNvPr>
          <p:cNvSpPr txBox="1"/>
          <p:nvPr/>
        </p:nvSpPr>
        <p:spPr>
          <a:xfrm>
            <a:off x="1308682" y="3272160"/>
            <a:ext cx="7041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どうにかして、これまでどおり地域で活動できるようにしたいな。</a:t>
            </a: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5F62CB20-EA49-567F-B2EE-AD7884A25554}"/>
              </a:ext>
            </a:extLst>
          </p:cNvPr>
          <p:cNvSpPr/>
          <p:nvPr/>
        </p:nvSpPr>
        <p:spPr>
          <a:xfrm flipH="1">
            <a:off x="1597947" y="3847859"/>
            <a:ext cx="7200000" cy="396000"/>
          </a:xfrm>
          <a:prstGeom prst="wedgeRoundRectCallout">
            <a:avLst>
              <a:gd name="adj1" fmla="val -54092"/>
              <a:gd name="adj2" fmla="val 319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9EDFB4C-8C81-2D54-1FD2-C84010D03F5C}"/>
              </a:ext>
            </a:extLst>
          </p:cNvPr>
          <p:cNvSpPr txBox="1"/>
          <p:nvPr/>
        </p:nvSpPr>
        <p:spPr>
          <a:xfrm>
            <a:off x="1597947" y="3880314"/>
            <a:ext cx="7041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 足腰が弱いんでしょ？ 転んで骨折してしまうかもしれないよ？</a:t>
            </a: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3FCC90F8-B398-7318-A24F-34A10E0EE41A}"/>
              </a:ext>
            </a:extLst>
          </p:cNvPr>
          <p:cNvSpPr/>
          <p:nvPr/>
        </p:nvSpPr>
        <p:spPr>
          <a:xfrm>
            <a:off x="1266489" y="4444623"/>
            <a:ext cx="7200000" cy="396000"/>
          </a:xfrm>
          <a:prstGeom prst="wedgeRoundRectCallout">
            <a:avLst>
              <a:gd name="adj1" fmla="val -53758"/>
              <a:gd name="adj2" fmla="val 3602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5311BDB-82BF-9E7B-05C2-C6360862F43A}"/>
              </a:ext>
            </a:extLst>
          </p:cNvPr>
          <p:cNvSpPr txBox="1"/>
          <p:nvPr/>
        </p:nvSpPr>
        <p:spPr>
          <a:xfrm>
            <a:off x="1308682" y="4470646"/>
            <a:ext cx="7132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周りの人が転びやすい場所に注意したり、工夫できることはあるよ。</a:t>
            </a: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3CF58E44-CC91-D23A-39CC-FE71878609BB}"/>
              </a:ext>
            </a:extLst>
          </p:cNvPr>
          <p:cNvSpPr/>
          <p:nvPr/>
        </p:nvSpPr>
        <p:spPr>
          <a:xfrm flipH="1">
            <a:off x="1597947" y="5046345"/>
            <a:ext cx="7200002" cy="396000"/>
          </a:xfrm>
          <a:prstGeom prst="wedgeRoundRectCallout">
            <a:avLst>
              <a:gd name="adj1" fmla="val -53950"/>
              <a:gd name="adj2" fmla="val 3407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666B22-D9D1-FBAA-4CF0-1F7D95C9A905}"/>
              </a:ext>
            </a:extLst>
          </p:cNvPr>
          <p:cNvSpPr txBox="1"/>
          <p:nvPr/>
        </p:nvSpPr>
        <p:spPr>
          <a:xfrm>
            <a:off x="1597947" y="5078800"/>
            <a:ext cx="7132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 家族も反対してるんだよ？ 何か起きたときに責任を取れるの？</a:t>
            </a:r>
          </a:p>
        </p:txBody>
      </p: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0D805AF1-C413-3B86-7DF7-5B45DD632CEA}"/>
              </a:ext>
            </a:extLst>
          </p:cNvPr>
          <p:cNvSpPr/>
          <p:nvPr/>
        </p:nvSpPr>
        <p:spPr>
          <a:xfrm>
            <a:off x="1266489" y="5640856"/>
            <a:ext cx="7200000" cy="396000"/>
          </a:xfrm>
          <a:prstGeom prst="wedgeRoundRectCallout">
            <a:avLst>
              <a:gd name="adj1" fmla="val -53758"/>
              <a:gd name="adj2" fmla="val 3602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D55BFB2-6C98-C7E5-083E-B232B0AEBB8B}"/>
              </a:ext>
            </a:extLst>
          </p:cNvPr>
          <p:cNvSpPr txBox="1"/>
          <p:nvPr/>
        </p:nvSpPr>
        <p:spPr>
          <a:xfrm>
            <a:off x="1308682" y="5666879"/>
            <a:ext cx="7041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本人が活動したがっているし、その気持ちを大切にしてあげたいな。</a:t>
            </a:r>
          </a:p>
        </p:txBody>
      </p:sp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FBBAC25B-5A88-EF51-2E18-CDEACD4EE2E7}"/>
              </a:ext>
            </a:extLst>
          </p:cNvPr>
          <p:cNvSpPr/>
          <p:nvPr/>
        </p:nvSpPr>
        <p:spPr>
          <a:xfrm flipH="1">
            <a:off x="1592335" y="6232919"/>
            <a:ext cx="7200002" cy="396000"/>
          </a:xfrm>
          <a:prstGeom prst="wedgeRoundRectCallout">
            <a:avLst>
              <a:gd name="adj1" fmla="val -53950"/>
              <a:gd name="adj2" fmla="val 3407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5165FBE-96C0-145C-D78F-666D53CC733C}"/>
              </a:ext>
            </a:extLst>
          </p:cNvPr>
          <p:cNvSpPr txBox="1"/>
          <p:nvPr/>
        </p:nvSpPr>
        <p:spPr>
          <a:xfrm>
            <a:off x="1592335" y="6265374"/>
            <a:ext cx="7132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 そろそろ引退を促してあげた方が、本人のためになるんじゃない？</a:t>
            </a:r>
          </a:p>
        </p:txBody>
      </p:sp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94DFFD14-A71A-65C2-33AE-7C4000819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9" y="1712661"/>
            <a:ext cx="340715" cy="504000"/>
          </a:xfrm>
          <a:prstGeom prst="rect">
            <a:avLst/>
          </a:prstGeom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14BF5A00-B8BB-22C2-3074-47C9C27BA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9" y="2303097"/>
            <a:ext cx="340715" cy="504000"/>
          </a:xfrm>
          <a:prstGeom prst="rect">
            <a:avLst/>
          </a:prstGeom>
          <a:effectLst>
            <a:glow rad="76200">
              <a:schemeClr val="tx1">
                <a:alpha val="60000"/>
              </a:schemeClr>
            </a:glow>
          </a:effectLst>
        </p:spPr>
      </p:pic>
      <p:pic>
        <p:nvPicPr>
          <p:cNvPr id="24" name="図 23" descr="アイコン&#10;&#10;自動的に生成された説明">
            <a:extLst>
              <a:ext uri="{FF2B5EF4-FFF2-40B4-BE49-F238E27FC236}">
                <a16:creationId xmlns:a16="http://schemas.microsoft.com/office/drawing/2014/main" id="{7D6CD973-7D71-83E2-2BF2-3560D28E8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6" y="3120137"/>
            <a:ext cx="438063" cy="648000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1C2815AA-7CC7-DF10-F5AA-7B421ED56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6" y="4312383"/>
            <a:ext cx="438063" cy="648000"/>
          </a:xfrm>
          <a:prstGeom prst="rect">
            <a:avLst/>
          </a:prstGeom>
        </p:spPr>
      </p:pic>
      <p:pic>
        <p:nvPicPr>
          <p:cNvPr id="36" name="図 35" descr="アイコン&#10;&#10;自動的に生成された説明">
            <a:extLst>
              <a:ext uri="{FF2B5EF4-FFF2-40B4-BE49-F238E27FC236}">
                <a16:creationId xmlns:a16="http://schemas.microsoft.com/office/drawing/2014/main" id="{55EC25EB-DC5F-2AD8-1C44-A820633AE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6" y="5504629"/>
            <a:ext cx="438063" cy="648000"/>
          </a:xfrm>
          <a:prstGeom prst="rect">
            <a:avLst/>
          </a:prstGeom>
        </p:spPr>
      </p:pic>
      <p:pic>
        <p:nvPicPr>
          <p:cNvPr id="38" name="図 37" descr="アイコン&#10;&#10;自動的に生成された説明">
            <a:extLst>
              <a:ext uri="{FF2B5EF4-FFF2-40B4-BE49-F238E27FC236}">
                <a16:creationId xmlns:a16="http://schemas.microsoft.com/office/drawing/2014/main" id="{AEB9DEA2-C6CF-1442-FD24-D384EA488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502" y="3709826"/>
            <a:ext cx="438063" cy="648000"/>
          </a:xfrm>
          <a:prstGeom prst="rect">
            <a:avLst/>
          </a:prstGeom>
          <a:effectLst>
            <a:glow rad="76200">
              <a:schemeClr val="tx1">
                <a:alpha val="60000"/>
              </a:schemeClr>
            </a:glow>
          </a:effectLst>
        </p:spPr>
      </p:pic>
      <p:pic>
        <p:nvPicPr>
          <p:cNvPr id="41" name="図 40" descr="アイコン&#10;&#10;自動的に生成された説明">
            <a:extLst>
              <a:ext uri="{FF2B5EF4-FFF2-40B4-BE49-F238E27FC236}">
                <a16:creationId xmlns:a16="http://schemas.microsoft.com/office/drawing/2014/main" id="{03C90FA9-978B-BDA2-8C3A-D8761BAA4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18" y="4918438"/>
            <a:ext cx="438063" cy="648000"/>
          </a:xfrm>
          <a:prstGeom prst="rect">
            <a:avLst/>
          </a:prstGeom>
          <a:effectLst>
            <a:glow rad="76200">
              <a:schemeClr val="tx1">
                <a:alpha val="60000"/>
              </a:schemeClr>
            </a:glow>
          </a:effectLst>
        </p:spPr>
      </p:pic>
      <p:pic>
        <p:nvPicPr>
          <p:cNvPr id="44" name="図 43" descr="アイコン&#10;&#10;自動的に生成された説明">
            <a:extLst>
              <a:ext uri="{FF2B5EF4-FFF2-40B4-BE49-F238E27FC236}">
                <a16:creationId xmlns:a16="http://schemas.microsoft.com/office/drawing/2014/main" id="{9293EF05-60B3-9DEA-920D-6181949B2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21" y="6082974"/>
            <a:ext cx="438063" cy="648000"/>
          </a:xfrm>
          <a:prstGeom prst="rect">
            <a:avLst/>
          </a:prstGeom>
          <a:effectLst>
            <a:glow rad="76200">
              <a:schemeClr val="tx1">
                <a:alpha val="60000"/>
              </a:schemeClr>
            </a:glo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C204D9-65F6-3033-EB4C-D7625388DB05}"/>
              </a:ext>
            </a:extLst>
          </p:cNvPr>
          <p:cNvSpPr txBox="1"/>
          <p:nvPr/>
        </p:nvSpPr>
        <p:spPr>
          <a:xfrm>
            <a:off x="9183446" y="57696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13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45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3DA213F-98F0-CE8E-6642-1920CCC62994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1CECD0-EAE7-B77C-D59A-AA756F5F4E15}"/>
              </a:ext>
            </a:extLst>
          </p:cNvPr>
          <p:cNvSpPr txBox="1"/>
          <p:nvPr/>
        </p:nvSpPr>
        <p:spPr>
          <a:xfrm>
            <a:off x="696285" y="516471"/>
            <a:ext cx="5578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ロールプレイ①（つづき）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B0060B28-F1FD-F1E4-B4D8-6FF53E7B6ACE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94173667-4102-7421-96B3-EA5FF37C0847}"/>
              </a:ext>
            </a:extLst>
          </p:cNvPr>
          <p:cNvSpPr/>
          <p:nvPr/>
        </p:nvSpPr>
        <p:spPr>
          <a:xfrm>
            <a:off x="1266491" y="3246137"/>
            <a:ext cx="7200000" cy="396000"/>
          </a:xfrm>
          <a:prstGeom prst="wedgeRoundRectCallout">
            <a:avLst>
              <a:gd name="adj1" fmla="val -53875"/>
              <a:gd name="adj2" fmla="val 33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D65FB6-9745-DDA6-3E7B-56B143FC19D8}"/>
              </a:ext>
            </a:extLst>
          </p:cNvPr>
          <p:cNvSpPr txBox="1"/>
          <p:nvPr/>
        </p:nvSpPr>
        <p:spPr>
          <a:xfrm>
            <a:off x="1308682" y="3272160"/>
            <a:ext cx="7041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体の状態だけで決めつけるのはおかしいっていう見方もできるよ。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5F62CB20-EA49-567F-B2EE-AD7884A25554}"/>
              </a:ext>
            </a:extLst>
          </p:cNvPr>
          <p:cNvSpPr/>
          <p:nvPr/>
        </p:nvSpPr>
        <p:spPr>
          <a:xfrm flipH="1">
            <a:off x="1597947" y="3847859"/>
            <a:ext cx="7200000" cy="396000"/>
          </a:xfrm>
          <a:prstGeom prst="wedgeRoundRectCallout">
            <a:avLst>
              <a:gd name="adj1" fmla="val -54092"/>
              <a:gd name="adj2" fmla="val 319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9EDFB4C-8C81-2D54-1FD2-C84010D03F5C}"/>
              </a:ext>
            </a:extLst>
          </p:cNvPr>
          <p:cNvSpPr txBox="1"/>
          <p:nvPr/>
        </p:nvSpPr>
        <p:spPr>
          <a:xfrm>
            <a:off x="1597947" y="3880314"/>
            <a:ext cx="7041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でも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、若い人たちと同じように活動する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の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は難しいでしょ？ </a:t>
            </a: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3FCC90F8-B398-7318-A24F-34A10E0EE41A}"/>
              </a:ext>
            </a:extLst>
          </p:cNvPr>
          <p:cNvSpPr/>
          <p:nvPr/>
        </p:nvSpPr>
        <p:spPr>
          <a:xfrm>
            <a:off x="1266489" y="4444623"/>
            <a:ext cx="7200000" cy="396000"/>
          </a:xfrm>
          <a:prstGeom prst="wedgeRoundRectCallout">
            <a:avLst>
              <a:gd name="adj1" fmla="val -53758"/>
              <a:gd name="adj2" fmla="val 3602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5311BDB-82BF-9E7B-05C2-C6360862F43A}"/>
              </a:ext>
            </a:extLst>
          </p:cNvPr>
          <p:cNvSpPr txBox="1"/>
          <p:nvPr/>
        </p:nvSpPr>
        <p:spPr>
          <a:xfrm>
            <a:off x="1308682" y="4470646"/>
            <a:ext cx="7041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どんなに小さなことでも、本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人にしかできない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役割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があるはず。</a:t>
            </a: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3CF58E44-CC91-D23A-39CC-FE71878609BB}"/>
              </a:ext>
            </a:extLst>
          </p:cNvPr>
          <p:cNvSpPr/>
          <p:nvPr/>
        </p:nvSpPr>
        <p:spPr>
          <a:xfrm flipH="1">
            <a:off x="1597947" y="5046345"/>
            <a:ext cx="7200002" cy="396000"/>
          </a:xfrm>
          <a:prstGeom prst="wedgeRoundRectCallout">
            <a:avLst>
              <a:gd name="adj1" fmla="val -53950"/>
              <a:gd name="adj2" fmla="val 3407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666B22-D9D1-FBAA-4CF0-1F7D95C9A905}"/>
              </a:ext>
            </a:extLst>
          </p:cNvPr>
          <p:cNvSpPr txBox="1"/>
          <p:nvPr/>
        </p:nvSpPr>
        <p:spPr>
          <a:xfrm>
            <a:off x="1597947" y="5078800"/>
            <a:ext cx="7132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他のボランティアに迷惑を掛けてしまうかもしれないよ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FAB3C7-7658-CD7F-CF03-19EFCCC4781A}"/>
              </a:ext>
            </a:extLst>
          </p:cNvPr>
          <p:cNvSpPr txBox="1"/>
          <p:nvPr/>
        </p:nvSpPr>
        <p:spPr>
          <a:xfrm>
            <a:off x="9183446" y="57696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14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0D805AF1-C413-3B86-7DF7-5B45DD632CEA}"/>
              </a:ext>
            </a:extLst>
          </p:cNvPr>
          <p:cNvSpPr/>
          <p:nvPr/>
        </p:nvSpPr>
        <p:spPr>
          <a:xfrm>
            <a:off x="1266489" y="5640856"/>
            <a:ext cx="7200000" cy="396000"/>
          </a:xfrm>
          <a:prstGeom prst="wedgeRoundRectCallout">
            <a:avLst>
              <a:gd name="adj1" fmla="val -53758"/>
              <a:gd name="adj2" fmla="val 3602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D55BFB2-6C98-C7E5-083E-B232B0AEBB8B}"/>
              </a:ext>
            </a:extLst>
          </p:cNvPr>
          <p:cNvSpPr txBox="1"/>
          <p:nvPr/>
        </p:nvSpPr>
        <p:spPr>
          <a:xfrm>
            <a:off x="1308682" y="5666879"/>
            <a:ext cx="7041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困ったことが起きても、お互いさまの気持ちが大事だと思うな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。</a:t>
            </a:r>
          </a:p>
        </p:txBody>
      </p:sp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FBBAC25B-5A88-EF51-2E18-CDEACD4EE2E7}"/>
              </a:ext>
            </a:extLst>
          </p:cNvPr>
          <p:cNvSpPr/>
          <p:nvPr/>
        </p:nvSpPr>
        <p:spPr>
          <a:xfrm flipH="1">
            <a:off x="1592335" y="6232919"/>
            <a:ext cx="7200002" cy="396000"/>
          </a:xfrm>
          <a:prstGeom prst="wedgeRoundRectCallout">
            <a:avLst>
              <a:gd name="adj1" fmla="val -53950"/>
              <a:gd name="adj2" fmla="val 3407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5165FBE-96C0-145C-D78F-666D53CC733C}"/>
              </a:ext>
            </a:extLst>
          </p:cNvPr>
          <p:cNvSpPr txBox="1"/>
          <p:nvPr/>
        </p:nvSpPr>
        <p:spPr>
          <a:xfrm>
            <a:off x="1575557" y="6265374"/>
            <a:ext cx="7132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地域行事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のたびに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同じ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不安を感じないといけないのか。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面倒だなぁ。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548960-1C8E-0938-F036-C2FB9F275042}"/>
              </a:ext>
            </a:extLst>
          </p:cNvPr>
          <p:cNvSpPr/>
          <p:nvPr/>
        </p:nvSpPr>
        <p:spPr>
          <a:xfrm>
            <a:off x="478171" y="1275126"/>
            <a:ext cx="9158400" cy="1656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0F87962A-2C43-2009-7A5B-B657B4A44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9" y="1712661"/>
            <a:ext cx="340715" cy="504000"/>
          </a:xfrm>
          <a:prstGeom prst="rect">
            <a:avLst/>
          </a:prstGeom>
        </p:spPr>
      </p:pic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DBF6BDC9-C3C9-E707-32F7-39F1A8A36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9" y="2303097"/>
            <a:ext cx="340715" cy="504000"/>
          </a:xfrm>
          <a:prstGeom prst="rect">
            <a:avLst/>
          </a:prstGeom>
          <a:effectLst>
            <a:glow rad="76200">
              <a:schemeClr val="tx1">
                <a:alpha val="60000"/>
              </a:schemeClr>
            </a:glow>
          </a:effectLst>
        </p:spPr>
      </p:pic>
      <p:pic>
        <p:nvPicPr>
          <p:cNvPr id="24" name="図 23" descr="アイコン&#10;&#10;自動的に生成された説明">
            <a:extLst>
              <a:ext uri="{FF2B5EF4-FFF2-40B4-BE49-F238E27FC236}">
                <a16:creationId xmlns:a16="http://schemas.microsoft.com/office/drawing/2014/main" id="{E08B0725-14BB-A124-4CCB-72A740AEA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6" y="3120137"/>
            <a:ext cx="438063" cy="648000"/>
          </a:xfrm>
          <a:prstGeom prst="rect">
            <a:avLst/>
          </a:prstGeom>
        </p:spPr>
      </p:pic>
      <p:pic>
        <p:nvPicPr>
          <p:cNvPr id="25" name="図 24" descr="アイコン&#10;&#10;自動的に生成された説明">
            <a:extLst>
              <a:ext uri="{FF2B5EF4-FFF2-40B4-BE49-F238E27FC236}">
                <a16:creationId xmlns:a16="http://schemas.microsoft.com/office/drawing/2014/main" id="{D55670B4-68A1-7D56-8F36-047C36B4F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6" y="4312383"/>
            <a:ext cx="438063" cy="648000"/>
          </a:xfrm>
          <a:prstGeom prst="rect">
            <a:avLst/>
          </a:prstGeom>
        </p:spPr>
      </p:pic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9B68801D-08BA-0511-FD85-196968182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6" y="5504629"/>
            <a:ext cx="438063" cy="648000"/>
          </a:xfrm>
          <a:prstGeom prst="rect">
            <a:avLst/>
          </a:prstGeom>
        </p:spPr>
      </p:pic>
      <p:pic>
        <p:nvPicPr>
          <p:cNvPr id="33" name="図 32" descr="アイコン&#10;&#10;自動的に生成された説明">
            <a:extLst>
              <a:ext uri="{FF2B5EF4-FFF2-40B4-BE49-F238E27FC236}">
                <a16:creationId xmlns:a16="http://schemas.microsoft.com/office/drawing/2014/main" id="{4DDF8B4A-D3E1-44A3-5D65-3A0855359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502" y="3709826"/>
            <a:ext cx="438063" cy="648000"/>
          </a:xfrm>
          <a:prstGeom prst="rect">
            <a:avLst/>
          </a:prstGeom>
          <a:effectLst>
            <a:glow rad="76200">
              <a:schemeClr val="tx1">
                <a:alpha val="60000"/>
              </a:schemeClr>
            </a:glow>
          </a:effectLst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A8D1A225-60D4-EFAE-87B5-0C9FBA4C3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18" y="4918438"/>
            <a:ext cx="438063" cy="648000"/>
          </a:xfrm>
          <a:prstGeom prst="rect">
            <a:avLst/>
          </a:prstGeom>
          <a:effectLst>
            <a:glow rad="76200">
              <a:schemeClr val="tx1">
                <a:alpha val="60000"/>
              </a:schemeClr>
            </a:glow>
          </a:effectLst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C7649390-986D-2C02-E34F-E840B38E8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21" y="6082974"/>
            <a:ext cx="438063" cy="648000"/>
          </a:xfrm>
          <a:prstGeom prst="rect">
            <a:avLst/>
          </a:prstGeom>
          <a:effectLst>
            <a:glow rad="76200">
              <a:schemeClr val="tx1">
                <a:alpha val="60000"/>
              </a:schemeClr>
            </a:glo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E45BF2-11AA-118E-8A9C-D56220134D52}"/>
              </a:ext>
            </a:extLst>
          </p:cNvPr>
          <p:cNvSpPr txBox="1"/>
          <p:nvPr/>
        </p:nvSpPr>
        <p:spPr>
          <a:xfrm>
            <a:off x="436226" y="1352999"/>
            <a:ext cx="9199800" cy="147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  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登場人物①の心の中の葛藤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を２人で演じてみましょう。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      は「高齢者の思いを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尊重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して地域で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活動できるようにしたい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気持ち」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noProof="0" dirty="0">
                <a:solidFill>
                  <a:prstClr val="black"/>
                </a:solidFill>
                <a:latin typeface="Segoe UI"/>
                <a:ea typeface="メイリオ"/>
              </a:rPr>
              <a:t>　      は「足腰の弱った高齢者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が地域で活動することに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不安な気持ち」を表しています。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94182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7C4E55B-D0B7-0A39-0672-3C9501F0B762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14AB18-5FBA-F5F2-0B12-AF8177548794}"/>
              </a:ext>
            </a:extLst>
          </p:cNvPr>
          <p:cNvSpPr txBox="1"/>
          <p:nvPr/>
        </p:nvSpPr>
        <p:spPr>
          <a:xfrm>
            <a:off x="696286" y="516471"/>
            <a:ext cx="5058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ロールプレイ②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8AFAE2B-2D24-3431-BDE4-A2783F74ED58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B57DC3-D22F-A796-B8F8-247477B097D7}"/>
              </a:ext>
            </a:extLst>
          </p:cNvPr>
          <p:cNvSpPr txBox="1"/>
          <p:nvPr/>
        </p:nvSpPr>
        <p:spPr>
          <a:xfrm>
            <a:off x="9183446" y="57696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prstClr val="white"/>
                </a:solidFill>
                <a:latin typeface="Segoe UI"/>
                <a:ea typeface="メイリオ"/>
              </a:rPr>
              <a:t>15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5A41A01-191B-2C82-FAA9-9CEA1526FAF0}"/>
              </a:ext>
            </a:extLst>
          </p:cNvPr>
          <p:cNvSpPr/>
          <p:nvPr/>
        </p:nvSpPr>
        <p:spPr>
          <a:xfrm>
            <a:off x="478171" y="1275126"/>
            <a:ext cx="9158400" cy="1656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79497B-97CF-E941-C85D-8BE292B58CE8}"/>
              </a:ext>
            </a:extLst>
          </p:cNvPr>
          <p:cNvSpPr txBox="1"/>
          <p:nvPr/>
        </p:nvSpPr>
        <p:spPr>
          <a:xfrm>
            <a:off x="436225" y="1352999"/>
            <a:ext cx="9199801" cy="147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  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登場人物②の心の中の葛藤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を２人で演じてみましょう。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      は「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足腰が弱くなっても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地域で活動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を続け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たい気持ち」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noProof="0" dirty="0">
                <a:solidFill>
                  <a:prstClr val="black"/>
                </a:solidFill>
                <a:latin typeface="Segoe UI"/>
                <a:ea typeface="メイリオ"/>
              </a:rPr>
              <a:t>　      は「地域で活動を続けることで迷惑を掛けないか不安な気持ち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」を表しています。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6" name="吹き出し: 角を丸めた四角形 35">
            <a:extLst>
              <a:ext uri="{FF2B5EF4-FFF2-40B4-BE49-F238E27FC236}">
                <a16:creationId xmlns:a16="http://schemas.microsoft.com/office/drawing/2014/main" id="{3FDCDEDF-7F6D-E43C-0E2D-DFFBA155ECD1}"/>
              </a:ext>
            </a:extLst>
          </p:cNvPr>
          <p:cNvSpPr/>
          <p:nvPr/>
        </p:nvSpPr>
        <p:spPr>
          <a:xfrm>
            <a:off x="1266491" y="3246137"/>
            <a:ext cx="7200000" cy="396000"/>
          </a:xfrm>
          <a:prstGeom prst="wedgeRoundRectCallout">
            <a:avLst>
              <a:gd name="adj1" fmla="val -53875"/>
              <a:gd name="adj2" fmla="val 33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D5E1A18-3192-146F-33F2-0A378AECD818}"/>
              </a:ext>
            </a:extLst>
          </p:cNvPr>
          <p:cNvSpPr txBox="1"/>
          <p:nvPr/>
        </p:nvSpPr>
        <p:spPr>
          <a:xfrm>
            <a:off x="1308682" y="3272160"/>
            <a:ext cx="7041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足腰が弱くなったけど、これからも地域で活動を続けたいな。</a:t>
            </a:r>
          </a:p>
        </p:txBody>
      </p:sp>
      <p:sp>
        <p:nvSpPr>
          <p:cNvPr id="38" name="吹き出し: 角を丸めた四角形 37">
            <a:extLst>
              <a:ext uri="{FF2B5EF4-FFF2-40B4-BE49-F238E27FC236}">
                <a16:creationId xmlns:a16="http://schemas.microsoft.com/office/drawing/2014/main" id="{5E2F5519-6817-D2B5-3160-219AB4B233A8}"/>
              </a:ext>
            </a:extLst>
          </p:cNvPr>
          <p:cNvSpPr/>
          <p:nvPr/>
        </p:nvSpPr>
        <p:spPr>
          <a:xfrm flipH="1">
            <a:off x="1597947" y="3847859"/>
            <a:ext cx="7200000" cy="396000"/>
          </a:xfrm>
          <a:prstGeom prst="wedgeRoundRectCallout">
            <a:avLst>
              <a:gd name="adj1" fmla="val -54092"/>
              <a:gd name="adj2" fmla="val 319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0E63DD0-0C51-BE50-EF7B-BA3F4F80662A}"/>
              </a:ext>
            </a:extLst>
          </p:cNvPr>
          <p:cNvSpPr txBox="1"/>
          <p:nvPr/>
        </p:nvSpPr>
        <p:spPr>
          <a:xfrm>
            <a:off x="1597947" y="3880314"/>
            <a:ext cx="7041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 もう若くないんだし、ケガをしてからでは遅いんだよ？</a:t>
            </a:r>
          </a:p>
        </p:txBody>
      </p:sp>
      <p:sp>
        <p:nvSpPr>
          <p:cNvPr id="40" name="吹き出し: 角を丸めた四角形 39">
            <a:extLst>
              <a:ext uri="{FF2B5EF4-FFF2-40B4-BE49-F238E27FC236}">
                <a16:creationId xmlns:a16="http://schemas.microsoft.com/office/drawing/2014/main" id="{3395FE4F-332F-6F34-36A3-C86D8B049578}"/>
              </a:ext>
            </a:extLst>
          </p:cNvPr>
          <p:cNvSpPr/>
          <p:nvPr/>
        </p:nvSpPr>
        <p:spPr>
          <a:xfrm>
            <a:off x="1266489" y="4444623"/>
            <a:ext cx="7200000" cy="396000"/>
          </a:xfrm>
          <a:prstGeom prst="wedgeRoundRectCallout">
            <a:avLst>
              <a:gd name="adj1" fmla="val -53758"/>
              <a:gd name="adj2" fmla="val 3602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53AECF7-1C5A-CC51-7712-6B57A0EE5C5D}"/>
              </a:ext>
            </a:extLst>
          </p:cNvPr>
          <p:cNvSpPr txBox="1"/>
          <p:nvPr/>
        </p:nvSpPr>
        <p:spPr>
          <a:xfrm>
            <a:off x="1308682" y="4470646"/>
            <a:ext cx="7041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大丈夫。普段から転ばないように気を付けているし。</a:t>
            </a:r>
          </a:p>
        </p:txBody>
      </p:sp>
      <p:sp>
        <p:nvSpPr>
          <p:cNvPr id="42" name="吹き出し: 角を丸めた四角形 41">
            <a:extLst>
              <a:ext uri="{FF2B5EF4-FFF2-40B4-BE49-F238E27FC236}">
                <a16:creationId xmlns:a16="http://schemas.microsoft.com/office/drawing/2014/main" id="{F2B039B5-8167-8D5C-F81A-BA7BEDD17ED9}"/>
              </a:ext>
            </a:extLst>
          </p:cNvPr>
          <p:cNvSpPr/>
          <p:nvPr/>
        </p:nvSpPr>
        <p:spPr>
          <a:xfrm flipH="1">
            <a:off x="1597947" y="5046345"/>
            <a:ext cx="7200002" cy="396000"/>
          </a:xfrm>
          <a:prstGeom prst="wedgeRoundRectCallout">
            <a:avLst>
              <a:gd name="adj1" fmla="val -53950"/>
              <a:gd name="adj2" fmla="val 3407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C2E4E5D-42B1-BAA5-D820-A9EA1FB4CA54}"/>
              </a:ext>
            </a:extLst>
          </p:cNvPr>
          <p:cNvSpPr txBox="1"/>
          <p:nvPr/>
        </p:nvSpPr>
        <p:spPr>
          <a:xfrm>
            <a:off x="1597947" y="5078800"/>
            <a:ext cx="7194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 家族から外に出ないように言われているでしょ？ 迷惑を掛けるよ？</a:t>
            </a:r>
          </a:p>
        </p:txBody>
      </p:sp>
      <p:sp>
        <p:nvSpPr>
          <p:cNvPr id="48" name="吹き出し: 角を丸めた四角形 47">
            <a:extLst>
              <a:ext uri="{FF2B5EF4-FFF2-40B4-BE49-F238E27FC236}">
                <a16:creationId xmlns:a16="http://schemas.microsoft.com/office/drawing/2014/main" id="{78680430-6BEA-40A6-109F-4C57DEC62E52}"/>
              </a:ext>
            </a:extLst>
          </p:cNvPr>
          <p:cNvSpPr/>
          <p:nvPr/>
        </p:nvSpPr>
        <p:spPr>
          <a:xfrm>
            <a:off x="1266489" y="5640856"/>
            <a:ext cx="7200000" cy="396000"/>
          </a:xfrm>
          <a:prstGeom prst="wedgeRoundRectCallout">
            <a:avLst>
              <a:gd name="adj1" fmla="val -53758"/>
              <a:gd name="adj2" fmla="val 3602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7B6B129-0668-7F6A-BCBC-3D0DF828D41E}"/>
              </a:ext>
            </a:extLst>
          </p:cNvPr>
          <p:cNvSpPr txBox="1"/>
          <p:nvPr/>
        </p:nvSpPr>
        <p:spPr>
          <a:xfrm>
            <a:off x="1308682" y="5666879"/>
            <a:ext cx="7157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家にいてもすることがないし、ボランティアが生きがいなんだよ。</a:t>
            </a:r>
          </a:p>
        </p:txBody>
      </p:sp>
      <p:sp>
        <p:nvSpPr>
          <p:cNvPr id="51" name="吹き出し: 角を丸めた四角形 50">
            <a:extLst>
              <a:ext uri="{FF2B5EF4-FFF2-40B4-BE49-F238E27FC236}">
                <a16:creationId xmlns:a16="http://schemas.microsoft.com/office/drawing/2014/main" id="{084E1C70-44D9-72CC-4655-73BF25126C7E}"/>
              </a:ext>
            </a:extLst>
          </p:cNvPr>
          <p:cNvSpPr/>
          <p:nvPr/>
        </p:nvSpPr>
        <p:spPr>
          <a:xfrm flipH="1">
            <a:off x="1592335" y="6232919"/>
            <a:ext cx="7200002" cy="396000"/>
          </a:xfrm>
          <a:prstGeom prst="wedgeRoundRectCallout">
            <a:avLst>
              <a:gd name="adj1" fmla="val -53950"/>
              <a:gd name="adj2" fmla="val 3407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347C8DD-ABBE-0D6A-A840-3206BFCAC184}"/>
              </a:ext>
            </a:extLst>
          </p:cNvPr>
          <p:cNvSpPr txBox="1"/>
          <p:nvPr/>
        </p:nvSpPr>
        <p:spPr>
          <a:xfrm>
            <a:off x="1592335" y="6265374"/>
            <a:ext cx="7132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 足腰が弱いんでしょ？ お世話をされる側の立場になったんだよ？</a:t>
            </a:r>
          </a:p>
        </p:txBody>
      </p:sp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22DBFC3F-47A5-510A-F95A-042980717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9" y="1709722"/>
            <a:ext cx="342195" cy="504000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9BCB1496-F693-1C4C-669E-E3755D5CD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9" y="2307370"/>
            <a:ext cx="342195" cy="50400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00607E09-90E0-0AD5-DA4C-40CCE0E41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6" y="3120137"/>
            <a:ext cx="439967" cy="648000"/>
          </a:xfrm>
          <a:prstGeom prst="rect">
            <a:avLst/>
          </a:prstGeom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FFB66AE-6762-5774-D62F-C3DE35E1F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6" y="4311510"/>
            <a:ext cx="439967" cy="648000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64C4ED7D-0B66-0725-3F3F-7928367DE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6" y="5504629"/>
            <a:ext cx="439967" cy="648000"/>
          </a:xfrm>
          <a:prstGeom prst="rect">
            <a:avLst/>
          </a:prstGeom>
        </p:spPr>
      </p:pic>
      <p:pic>
        <p:nvPicPr>
          <p:cNvPr id="25" name="図 24" descr="アイコン&#10;&#10;自動的に生成された説明">
            <a:extLst>
              <a:ext uri="{FF2B5EF4-FFF2-40B4-BE49-F238E27FC236}">
                <a16:creationId xmlns:a16="http://schemas.microsoft.com/office/drawing/2014/main" id="{B48DDD81-D4B1-5F62-7E2B-702187774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21" y="4918438"/>
            <a:ext cx="439967" cy="64800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6A7A3E35-F373-1422-0D69-55A51A6D5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502" y="6082974"/>
            <a:ext cx="439967" cy="64800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780DCBFD-3AA2-BB22-F137-9D5317A17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617" y="3709826"/>
            <a:ext cx="439967" cy="64800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70318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7C4E55B-D0B7-0A39-0672-3C9501F0B762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14AB18-5FBA-F5F2-0B12-AF8177548794}"/>
              </a:ext>
            </a:extLst>
          </p:cNvPr>
          <p:cNvSpPr txBox="1"/>
          <p:nvPr/>
        </p:nvSpPr>
        <p:spPr>
          <a:xfrm>
            <a:off x="696285" y="516471"/>
            <a:ext cx="5729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ロールプレイ②（つづき）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8AFAE2B-2D24-3431-BDE4-A2783F74ED58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B57DC3-D22F-A796-B8F8-247477B097D7}"/>
              </a:ext>
            </a:extLst>
          </p:cNvPr>
          <p:cNvSpPr txBox="1"/>
          <p:nvPr/>
        </p:nvSpPr>
        <p:spPr>
          <a:xfrm>
            <a:off x="9183446" y="57696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16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6" name="吹き出し: 角を丸めた四角形 35">
            <a:extLst>
              <a:ext uri="{FF2B5EF4-FFF2-40B4-BE49-F238E27FC236}">
                <a16:creationId xmlns:a16="http://schemas.microsoft.com/office/drawing/2014/main" id="{3FDCDEDF-7F6D-E43C-0E2D-DFFBA155ECD1}"/>
              </a:ext>
            </a:extLst>
          </p:cNvPr>
          <p:cNvSpPr/>
          <p:nvPr/>
        </p:nvSpPr>
        <p:spPr>
          <a:xfrm>
            <a:off x="1266491" y="3246137"/>
            <a:ext cx="7200000" cy="396000"/>
          </a:xfrm>
          <a:prstGeom prst="wedgeRoundRectCallout">
            <a:avLst>
              <a:gd name="adj1" fmla="val -53875"/>
              <a:gd name="adj2" fmla="val 33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D5E1A18-3192-146F-33F2-0A378AECD818}"/>
              </a:ext>
            </a:extLst>
          </p:cNvPr>
          <p:cNvSpPr txBox="1"/>
          <p:nvPr/>
        </p:nvSpPr>
        <p:spPr>
          <a:xfrm>
            <a:off x="1308682" y="3272160"/>
            <a:ext cx="7041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今の自分があるのは地域のおかげだし、何とか活動を続けたいな。</a:t>
            </a:r>
          </a:p>
        </p:txBody>
      </p:sp>
      <p:sp>
        <p:nvSpPr>
          <p:cNvPr id="38" name="吹き出し: 角を丸めた四角形 37">
            <a:extLst>
              <a:ext uri="{FF2B5EF4-FFF2-40B4-BE49-F238E27FC236}">
                <a16:creationId xmlns:a16="http://schemas.microsoft.com/office/drawing/2014/main" id="{5E2F5519-6817-D2B5-3160-219AB4B233A8}"/>
              </a:ext>
            </a:extLst>
          </p:cNvPr>
          <p:cNvSpPr/>
          <p:nvPr/>
        </p:nvSpPr>
        <p:spPr>
          <a:xfrm flipH="1">
            <a:off x="1597947" y="3847859"/>
            <a:ext cx="7200000" cy="396000"/>
          </a:xfrm>
          <a:prstGeom prst="wedgeRoundRectCallout">
            <a:avLst>
              <a:gd name="adj1" fmla="val -54092"/>
              <a:gd name="adj2" fmla="val 319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0E63DD0-0C51-BE50-EF7B-BA3F4F80662A}"/>
              </a:ext>
            </a:extLst>
          </p:cNvPr>
          <p:cNvSpPr txBox="1"/>
          <p:nvPr/>
        </p:nvSpPr>
        <p:spPr>
          <a:xfrm>
            <a:off x="1597947" y="3880314"/>
            <a:ext cx="7041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でも、これまでと同じように活動することはできないでしょ？</a:t>
            </a:r>
          </a:p>
        </p:txBody>
      </p:sp>
      <p:sp>
        <p:nvSpPr>
          <p:cNvPr id="40" name="吹き出し: 角を丸めた四角形 39">
            <a:extLst>
              <a:ext uri="{FF2B5EF4-FFF2-40B4-BE49-F238E27FC236}">
                <a16:creationId xmlns:a16="http://schemas.microsoft.com/office/drawing/2014/main" id="{3395FE4F-332F-6F34-36A3-C86D8B049578}"/>
              </a:ext>
            </a:extLst>
          </p:cNvPr>
          <p:cNvSpPr/>
          <p:nvPr/>
        </p:nvSpPr>
        <p:spPr>
          <a:xfrm>
            <a:off x="1266489" y="4444623"/>
            <a:ext cx="7200000" cy="396000"/>
          </a:xfrm>
          <a:prstGeom prst="wedgeRoundRectCallout">
            <a:avLst>
              <a:gd name="adj1" fmla="val -53758"/>
              <a:gd name="adj2" fmla="val 3602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53AECF7-1C5A-CC51-7712-6B57A0EE5C5D}"/>
              </a:ext>
            </a:extLst>
          </p:cNvPr>
          <p:cNvSpPr txBox="1"/>
          <p:nvPr/>
        </p:nvSpPr>
        <p:spPr>
          <a:xfrm>
            <a:off x="1308682" y="4470646"/>
            <a:ext cx="7416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話し相手をしたり、お茶を入れたり、自分にもできることはあるよ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。</a:t>
            </a:r>
          </a:p>
        </p:txBody>
      </p:sp>
      <p:sp>
        <p:nvSpPr>
          <p:cNvPr id="42" name="吹き出し: 角を丸めた四角形 41">
            <a:extLst>
              <a:ext uri="{FF2B5EF4-FFF2-40B4-BE49-F238E27FC236}">
                <a16:creationId xmlns:a16="http://schemas.microsoft.com/office/drawing/2014/main" id="{F2B039B5-8167-8D5C-F81A-BA7BEDD17ED9}"/>
              </a:ext>
            </a:extLst>
          </p:cNvPr>
          <p:cNvSpPr/>
          <p:nvPr/>
        </p:nvSpPr>
        <p:spPr>
          <a:xfrm flipH="1">
            <a:off x="1597947" y="5046345"/>
            <a:ext cx="7200002" cy="396000"/>
          </a:xfrm>
          <a:prstGeom prst="wedgeRoundRectCallout">
            <a:avLst>
              <a:gd name="adj1" fmla="val -53950"/>
              <a:gd name="adj2" fmla="val 3407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C2E4E5D-42B1-BAA5-D820-A9EA1FB4CA54}"/>
              </a:ext>
            </a:extLst>
          </p:cNvPr>
          <p:cNvSpPr txBox="1"/>
          <p:nvPr/>
        </p:nvSpPr>
        <p:spPr>
          <a:xfrm>
            <a:off x="1597947" y="5078800"/>
            <a:ext cx="7132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周りのボランティア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にも、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迷惑を掛ける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と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思う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よ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？</a:t>
            </a:r>
          </a:p>
        </p:txBody>
      </p:sp>
      <p:sp>
        <p:nvSpPr>
          <p:cNvPr id="48" name="吹き出し: 角を丸めた四角形 47">
            <a:extLst>
              <a:ext uri="{FF2B5EF4-FFF2-40B4-BE49-F238E27FC236}">
                <a16:creationId xmlns:a16="http://schemas.microsoft.com/office/drawing/2014/main" id="{78680430-6BEA-40A6-109F-4C57DEC62E52}"/>
              </a:ext>
            </a:extLst>
          </p:cNvPr>
          <p:cNvSpPr/>
          <p:nvPr/>
        </p:nvSpPr>
        <p:spPr>
          <a:xfrm>
            <a:off x="1266489" y="5640856"/>
            <a:ext cx="7200000" cy="396000"/>
          </a:xfrm>
          <a:prstGeom prst="wedgeRoundRectCallout">
            <a:avLst>
              <a:gd name="adj1" fmla="val -53758"/>
              <a:gd name="adj2" fmla="val 3602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7B6B129-0668-7F6A-BCBC-3D0DF828D41E}"/>
              </a:ext>
            </a:extLst>
          </p:cNvPr>
          <p:cNvSpPr txBox="1"/>
          <p:nvPr/>
        </p:nvSpPr>
        <p:spPr>
          <a:xfrm>
            <a:off x="1308682" y="5666879"/>
            <a:ext cx="7132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自分の気持ちを、みんなが受け入れてくれたらうれしいな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。</a:t>
            </a:r>
          </a:p>
        </p:txBody>
      </p:sp>
      <p:sp>
        <p:nvSpPr>
          <p:cNvPr id="51" name="吹き出し: 角を丸めた四角形 50">
            <a:extLst>
              <a:ext uri="{FF2B5EF4-FFF2-40B4-BE49-F238E27FC236}">
                <a16:creationId xmlns:a16="http://schemas.microsoft.com/office/drawing/2014/main" id="{084E1C70-44D9-72CC-4655-73BF25126C7E}"/>
              </a:ext>
            </a:extLst>
          </p:cNvPr>
          <p:cNvSpPr/>
          <p:nvPr/>
        </p:nvSpPr>
        <p:spPr>
          <a:xfrm flipH="1">
            <a:off x="1592335" y="6232919"/>
            <a:ext cx="7200002" cy="396000"/>
          </a:xfrm>
          <a:prstGeom prst="wedgeRoundRectCallout">
            <a:avLst>
              <a:gd name="adj1" fmla="val -53950"/>
              <a:gd name="adj2" fmla="val 3407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347C8DD-ABBE-0D6A-A840-3206BFCAC184}"/>
              </a:ext>
            </a:extLst>
          </p:cNvPr>
          <p:cNvSpPr txBox="1"/>
          <p:nvPr/>
        </p:nvSpPr>
        <p:spPr>
          <a:xfrm>
            <a:off x="1592335" y="6265374"/>
            <a:ext cx="7132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家族からも周りからも必要とされ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ない高齢者にはなりたくないなぁ。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3B2765-A257-5B11-ECC8-727540CB1530}"/>
              </a:ext>
            </a:extLst>
          </p:cNvPr>
          <p:cNvSpPr/>
          <p:nvPr/>
        </p:nvSpPr>
        <p:spPr>
          <a:xfrm>
            <a:off x="478171" y="1275126"/>
            <a:ext cx="9158400" cy="1656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319A8070-4F68-8F5F-9C59-28D23BAE9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9" y="1709722"/>
            <a:ext cx="342195" cy="504000"/>
          </a:xfrm>
          <a:prstGeom prst="rect">
            <a:avLst/>
          </a:prstGeom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7BF86F49-3E54-B9FE-6C51-E273DEC1A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9" y="2307370"/>
            <a:ext cx="342195" cy="50400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361549D2-E1CA-5397-42D8-695EAA5D2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6" y="3120137"/>
            <a:ext cx="439967" cy="648000"/>
          </a:xfrm>
          <a:prstGeom prst="rect">
            <a:avLst/>
          </a:prstGeom>
        </p:spPr>
      </p:pic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F3DEB514-8436-5E44-DCAD-B6628C109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6" y="4311510"/>
            <a:ext cx="439967" cy="648000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A2530698-5A80-ED32-E452-9751AB986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6" y="5504629"/>
            <a:ext cx="439967" cy="648000"/>
          </a:xfrm>
          <a:prstGeom prst="rect">
            <a:avLst/>
          </a:prstGeom>
        </p:spPr>
      </p:pic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8B99C9AA-A5F4-2736-785A-85D41E684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21" y="4918438"/>
            <a:ext cx="439967" cy="64800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28EDF60A-A60B-6924-3C1D-E6C62635D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502" y="6082974"/>
            <a:ext cx="439967" cy="64800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87808088-5509-E636-77B3-923F0306F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617" y="3709826"/>
            <a:ext cx="439967" cy="64800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0F56A1E-905F-54AB-259A-1E38ED051772}"/>
              </a:ext>
            </a:extLst>
          </p:cNvPr>
          <p:cNvSpPr txBox="1"/>
          <p:nvPr/>
        </p:nvSpPr>
        <p:spPr>
          <a:xfrm>
            <a:off x="436225" y="1352999"/>
            <a:ext cx="9199801" cy="147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  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登場人物②の心の中の葛藤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を２人で演じてみましょう。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      は「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足腰が弱くなっても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地域で活動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を続け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たい気持ち」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noProof="0" dirty="0">
                <a:solidFill>
                  <a:prstClr val="black"/>
                </a:solidFill>
                <a:latin typeface="Segoe UI"/>
                <a:ea typeface="メイリオ"/>
              </a:rPr>
              <a:t>　      は「地域で活動を続けることで迷惑を掛けないか不安な気持ち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」を表しています。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88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0FAD30D-7A4C-340A-9E9B-635B97CC9D9C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9700479-CB02-75BF-8AE1-FB9404F9E0A9}"/>
              </a:ext>
            </a:extLst>
          </p:cNvPr>
          <p:cNvSpPr txBox="1"/>
          <p:nvPr/>
        </p:nvSpPr>
        <p:spPr>
          <a:xfrm>
            <a:off x="696285" y="516471"/>
            <a:ext cx="250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個人ワーク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C0714A4C-0CFD-5322-41C3-C2EF54FFE601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0080AB1-5087-C231-0184-02CAF82D32B4}"/>
              </a:ext>
            </a:extLst>
          </p:cNvPr>
          <p:cNvSpPr txBox="1"/>
          <p:nvPr/>
        </p:nvSpPr>
        <p:spPr>
          <a:xfrm>
            <a:off x="179020" y="1463183"/>
            <a:ext cx="918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　登場人物①②の心の中の葛藤について、</a:t>
            </a:r>
            <a:r>
              <a:rPr kumimoji="1" lang="ja-JP" altLang="en-US" b="1" u="sng" dirty="0"/>
              <a:t>あなたが感じたこと</a:t>
            </a:r>
            <a:r>
              <a:rPr kumimoji="1" lang="ja-JP" altLang="en-US" dirty="0"/>
              <a:t>を自由に書いてみよう。</a:t>
            </a:r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BA5DCB-9E8D-788E-5523-72E7ADF83AEA}"/>
              </a:ext>
            </a:extLst>
          </p:cNvPr>
          <p:cNvSpPr txBox="1"/>
          <p:nvPr/>
        </p:nvSpPr>
        <p:spPr>
          <a:xfrm>
            <a:off x="636373" y="242759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登場人物①の心の中の葛藤</a:t>
            </a:r>
            <a:endParaRPr kumimoji="1" lang="en-US" altLang="ja-JP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56B5FB-0A35-F179-913D-60780AA52A76}"/>
              </a:ext>
            </a:extLst>
          </p:cNvPr>
          <p:cNvSpPr txBox="1"/>
          <p:nvPr/>
        </p:nvSpPr>
        <p:spPr>
          <a:xfrm>
            <a:off x="9183446" y="57696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prstClr val="white"/>
                </a:solidFill>
                <a:latin typeface="Segoe UI"/>
                <a:ea typeface="メイリオ"/>
              </a:rPr>
              <a:t>17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BD14BF5-40B6-3036-2DA1-BC7812DD4A54}"/>
              </a:ext>
            </a:extLst>
          </p:cNvPr>
          <p:cNvSpPr/>
          <p:nvPr/>
        </p:nvSpPr>
        <p:spPr>
          <a:xfrm>
            <a:off x="478171" y="1986068"/>
            <a:ext cx="9199802" cy="4623037"/>
          </a:xfrm>
          <a:prstGeom prst="roundRect">
            <a:avLst>
              <a:gd name="adj" fmla="val 3138"/>
            </a:avLst>
          </a:prstGeom>
          <a:noFill/>
          <a:ln w="19050">
            <a:solidFill>
              <a:srgbClr val="F8A10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EEA000A-E33C-28C8-E400-50C4ED62F832}"/>
              </a:ext>
            </a:extLst>
          </p:cNvPr>
          <p:cNvSpPr txBox="1"/>
          <p:nvPr/>
        </p:nvSpPr>
        <p:spPr>
          <a:xfrm>
            <a:off x="636373" y="452098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登場人物②の心の中の葛藤</a:t>
            </a:r>
            <a:endParaRPr kumimoji="1" lang="en-US" altLang="ja-JP" b="1" dirty="0"/>
          </a:p>
        </p:txBody>
      </p:sp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4726CCDA-BBF7-D7A5-BB50-2AC0FEE8E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86" y="2220927"/>
            <a:ext cx="389389" cy="576000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4FB8866F-8B15-70E3-A397-F9DD88EEA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94" y="4314315"/>
            <a:ext cx="391081" cy="576000"/>
          </a:xfrm>
          <a:prstGeom prst="rect">
            <a:avLst/>
          </a:prstGeom>
        </p:spPr>
      </p:pic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CFE28B6D-87BE-351F-0947-6BF6A198B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55" y="2220927"/>
            <a:ext cx="389389" cy="576000"/>
          </a:xfrm>
          <a:prstGeom prst="rect">
            <a:avLst/>
          </a:prstGeom>
          <a:effectLst>
            <a:glow rad="76200">
              <a:schemeClr val="tx1">
                <a:alpha val="60000"/>
              </a:schemeClr>
            </a:glow>
          </a:effectLst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38B4BF2A-F6B6-0259-8B25-F92DD5FD8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55" y="4314315"/>
            <a:ext cx="391081" cy="57600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36544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7F33190-B7F4-23E8-ADC4-BC0E1685955E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FCF4A0CC-AE9B-E4FC-C940-417BBE25BF01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6CDFDC-B34C-ECCA-68BE-34E8DED981C1}"/>
              </a:ext>
            </a:extLst>
          </p:cNvPr>
          <p:cNvSpPr txBox="1"/>
          <p:nvPr/>
        </p:nvSpPr>
        <p:spPr>
          <a:xfrm>
            <a:off x="696286" y="516471"/>
            <a:ext cx="686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グループワーク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C41FF0-18A2-7322-A8F0-5D81690D0A82}"/>
              </a:ext>
            </a:extLst>
          </p:cNvPr>
          <p:cNvSpPr txBox="1"/>
          <p:nvPr/>
        </p:nvSpPr>
        <p:spPr>
          <a:xfrm>
            <a:off x="181262" y="1462528"/>
            <a:ext cx="964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個人ワークをみんなで共有して、</a:t>
            </a:r>
            <a:r>
              <a:rPr kumimoji="1" lang="ja-JP" altLang="en-US" b="1" u="sng" dirty="0"/>
              <a:t>登場人物①がこの後できること</a:t>
            </a:r>
            <a:r>
              <a:rPr kumimoji="1" lang="ja-JP" altLang="en-US" dirty="0"/>
              <a:t>を自由に議論してみよう。</a:t>
            </a:r>
            <a:endParaRPr kumimoji="1" lang="en-US" altLang="ja-JP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7E1460C-2906-5042-DD2B-F2BD83CF1B0C}"/>
              </a:ext>
            </a:extLst>
          </p:cNvPr>
          <p:cNvSpPr/>
          <p:nvPr/>
        </p:nvSpPr>
        <p:spPr>
          <a:xfrm>
            <a:off x="478171" y="1986068"/>
            <a:ext cx="9199802" cy="4623037"/>
          </a:xfrm>
          <a:prstGeom prst="roundRect">
            <a:avLst>
              <a:gd name="adj" fmla="val 3138"/>
            </a:avLst>
          </a:prstGeom>
          <a:noFill/>
          <a:ln w="19050">
            <a:solidFill>
              <a:srgbClr val="F8A10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444D2B-70C8-F7B6-83A0-AC1A9F503197}"/>
              </a:ext>
            </a:extLst>
          </p:cNvPr>
          <p:cNvSpPr txBox="1"/>
          <p:nvPr/>
        </p:nvSpPr>
        <p:spPr>
          <a:xfrm>
            <a:off x="9183446" y="57696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prstClr val="white"/>
                </a:solidFill>
                <a:latin typeface="Segoe UI"/>
                <a:ea typeface="メイリオ"/>
              </a:rPr>
              <a:t>18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06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0FE96D9-5266-EDF4-7792-8349B1D6DE0D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CF4A586F-9A65-FF0A-2107-EF14A9CC4A96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27A82A-FF47-0ACD-80F3-6D42052C35CC}"/>
              </a:ext>
            </a:extLst>
          </p:cNvPr>
          <p:cNvSpPr txBox="1"/>
          <p:nvPr/>
        </p:nvSpPr>
        <p:spPr>
          <a:xfrm>
            <a:off x="696286" y="516471"/>
            <a:ext cx="686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8A10A"/>
                </a:solidFill>
              </a:rPr>
              <a:t>はじめに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ABF88A-EF54-4986-C70F-E30CB9AF2AF6}"/>
              </a:ext>
            </a:extLst>
          </p:cNvPr>
          <p:cNvSpPr txBox="1"/>
          <p:nvPr/>
        </p:nvSpPr>
        <p:spPr>
          <a:xfrm>
            <a:off x="9208613" y="6105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１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BAB84E-5162-548C-4E4E-73C4B2F62434}"/>
              </a:ext>
            </a:extLst>
          </p:cNvPr>
          <p:cNvSpPr txBox="1"/>
          <p:nvPr/>
        </p:nvSpPr>
        <p:spPr>
          <a:xfrm>
            <a:off x="352334" y="1439028"/>
            <a:ext cx="718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u="sng" dirty="0">
                <a:solidFill>
                  <a:prstClr val="black"/>
                </a:solidFill>
                <a:latin typeface="Segoe UI"/>
                <a:ea typeface="メイリオ"/>
              </a:rPr>
              <a:t>この研修は、“地域で共に生きる” について考えるための学びです。</a:t>
            </a:r>
            <a:endParaRPr lang="en-US" altLang="ja-JP" b="1" u="sng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EF1774-C105-2D82-E4B7-AEEE7107AC4F}"/>
              </a:ext>
            </a:extLst>
          </p:cNvPr>
          <p:cNvSpPr txBox="1"/>
          <p:nvPr/>
        </p:nvSpPr>
        <p:spPr>
          <a:xfrm>
            <a:off x="352334" y="6250776"/>
            <a:ext cx="935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u="sng" dirty="0">
                <a:solidFill>
                  <a:prstClr val="black"/>
                </a:solidFill>
                <a:latin typeface="Segoe UI"/>
                <a:ea typeface="メイリオ"/>
              </a:rPr>
              <a:t>研修では、“自分” や “自分と違う人” の心の中の葛藤について、共に悩み、共に考えます。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1DD104A-025C-8E18-EE75-0C72AC5CD4C7}"/>
              </a:ext>
            </a:extLst>
          </p:cNvPr>
          <p:cNvSpPr txBox="1"/>
          <p:nvPr/>
        </p:nvSpPr>
        <p:spPr>
          <a:xfrm>
            <a:off x="352334" y="2126421"/>
            <a:ext cx="935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性別、年齢、人種・国籍、障がいの有無、性的指向、宗教・信条、価値観・・・</a:t>
            </a:r>
            <a:endParaRPr lang="en-US" altLang="ja-JP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FAEA47-F222-ACE1-E5C0-8BB679B1A71E}"/>
              </a:ext>
            </a:extLst>
          </p:cNvPr>
          <p:cNvSpPr txBox="1"/>
          <p:nvPr/>
        </p:nvSpPr>
        <p:spPr>
          <a:xfrm>
            <a:off x="352334" y="2813814"/>
            <a:ext cx="942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私たちの暮らす地域では、様々な違いのある人々が、お互いに関わりながら生きています。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9EA864-9922-5243-B92F-F69561F85887}"/>
              </a:ext>
            </a:extLst>
          </p:cNvPr>
          <p:cNvSpPr txBox="1"/>
          <p:nvPr/>
        </p:nvSpPr>
        <p:spPr>
          <a:xfrm>
            <a:off x="352334" y="3501207"/>
            <a:ext cx="935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u="sng" dirty="0"/>
              <a:t>では、どうすれば誰一人取り残されずに、地域で共に生きていくことができるでしょうか。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133062-4C99-8A8C-0417-B6F5F4958247}"/>
              </a:ext>
            </a:extLst>
          </p:cNvPr>
          <p:cNvSpPr txBox="1"/>
          <p:nvPr/>
        </p:nvSpPr>
        <p:spPr>
          <a:xfrm>
            <a:off x="302000" y="4188600"/>
            <a:ext cx="942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「 違いを認め合い、受け入れ合う。」 頭では理解できても、心で理解するのは難しい。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86A575C-D3EE-D15E-A1B8-294D8E4159D7}"/>
              </a:ext>
            </a:extLst>
          </p:cNvPr>
          <p:cNvSpPr txBox="1"/>
          <p:nvPr/>
        </p:nvSpPr>
        <p:spPr>
          <a:xfrm>
            <a:off x="352334" y="4875993"/>
            <a:ext cx="9362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そこには、自分と違う人を排除しようとする、もう１人の自分がいるのかもしれません。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400932-B835-F4E3-8EA1-04C2939CA78D}"/>
              </a:ext>
            </a:extLst>
          </p:cNvPr>
          <p:cNvSpPr txBox="1"/>
          <p:nvPr/>
        </p:nvSpPr>
        <p:spPr>
          <a:xfrm>
            <a:off x="352334" y="5563386"/>
            <a:ext cx="9362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２人の自分は何を考えているのか。自分と違う人はどんな思いを抱えているのか。</a:t>
            </a:r>
          </a:p>
        </p:txBody>
      </p:sp>
    </p:spTree>
    <p:extLst>
      <p:ext uri="{BB962C8B-B14F-4D97-AF65-F5344CB8AC3E}">
        <p14:creationId xmlns:p14="http://schemas.microsoft.com/office/powerpoint/2010/main" val="3194777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091FAD5-E8FF-39E9-8B2E-B9202766A3B6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F2BD2E0-C354-1125-57BB-0624C0C8D30F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FCE673-A94D-01A0-B4BB-E488AD1D8050}"/>
              </a:ext>
            </a:extLst>
          </p:cNvPr>
          <p:cNvSpPr txBox="1"/>
          <p:nvPr/>
        </p:nvSpPr>
        <p:spPr>
          <a:xfrm>
            <a:off x="696286" y="516471"/>
            <a:ext cx="2644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目次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8DB458-3EA8-134D-FE2F-5FFABF303C49}"/>
              </a:ext>
            </a:extLst>
          </p:cNvPr>
          <p:cNvSpPr/>
          <p:nvPr/>
        </p:nvSpPr>
        <p:spPr>
          <a:xfrm>
            <a:off x="822120" y="2264812"/>
            <a:ext cx="2160000" cy="252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052E06-0010-9200-F19A-34A571017B4A}"/>
              </a:ext>
            </a:extLst>
          </p:cNvPr>
          <p:cNvSpPr txBox="1"/>
          <p:nvPr/>
        </p:nvSpPr>
        <p:spPr>
          <a:xfrm>
            <a:off x="822118" y="3384017"/>
            <a:ext cx="2159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オープニング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166A2B-1F61-A494-BD97-2B47EE3FA51C}"/>
              </a:ext>
            </a:extLst>
          </p:cNvPr>
          <p:cNvSpPr txBox="1"/>
          <p:nvPr/>
        </p:nvSpPr>
        <p:spPr>
          <a:xfrm>
            <a:off x="822119" y="2569448"/>
            <a:ext cx="2159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第１章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6FFDE8F-6B33-5897-0659-BF56A79639F0}"/>
              </a:ext>
            </a:extLst>
          </p:cNvPr>
          <p:cNvSpPr/>
          <p:nvPr/>
        </p:nvSpPr>
        <p:spPr>
          <a:xfrm>
            <a:off x="3990045" y="2264812"/>
            <a:ext cx="2160000" cy="252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0DE397-2D90-7661-DC17-170742EE6C8C}"/>
              </a:ext>
            </a:extLst>
          </p:cNvPr>
          <p:cNvSpPr txBox="1"/>
          <p:nvPr/>
        </p:nvSpPr>
        <p:spPr>
          <a:xfrm>
            <a:off x="3990043" y="3384017"/>
            <a:ext cx="215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ロールプレイ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6EA818-06FA-0E74-5FB2-C0AB9E167F39}"/>
              </a:ext>
            </a:extLst>
          </p:cNvPr>
          <p:cNvSpPr txBox="1"/>
          <p:nvPr/>
        </p:nvSpPr>
        <p:spPr>
          <a:xfrm>
            <a:off x="3990044" y="2569448"/>
            <a:ext cx="215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第２章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B3033D2-40D1-119F-AF4C-3AA6565B9B03}"/>
              </a:ext>
            </a:extLst>
          </p:cNvPr>
          <p:cNvSpPr/>
          <p:nvPr/>
        </p:nvSpPr>
        <p:spPr>
          <a:xfrm>
            <a:off x="7157973" y="2264812"/>
            <a:ext cx="2160000" cy="2520000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D688DB-C20A-11DA-C56E-372B3436D3B6}"/>
              </a:ext>
            </a:extLst>
          </p:cNvPr>
          <p:cNvSpPr txBox="1"/>
          <p:nvPr/>
        </p:nvSpPr>
        <p:spPr>
          <a:xfrm>
            <a:off x="7157971" y="3384017"/>
            <a:ext cx="215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クロージング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0D91483-4901-B83D-BEE8-45A38AB19F07}"/>
              </a:ext>
            </a:extLst>
          </p:cNvPr>
          <p:cNvSpPr txBox="1"/>
          <p:nvPr/>
        </p:nvSpPr>
        <p:spPr>
          <a:xfrm>
            <a:off x="7157972" y="2569448"/>
            <a:ext cx="215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第３章</a:t>
            </a: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F2A7E124-6ED0-02D1-4058-B2602AD1AE4A}"/>
              </a:ext>
            </a:extLst>
          </p:cNvPr>
          <p:cNvSpPr/>
          <p:nvPr/>
        </p:nvSpPr>
        <p:spPr>
          <a:xfrm rot="5400000">
            <a:off x="2854177" y="3393912"/>
            <a:ext cx="1263796" cy="44187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4282FE1F-E1AF-4217-2DF8-D0518923FA53}"/>
              </a:ext>
            </a:extLst>
          </p:cNvPr>
          <p:cNvSpPr/>
          <p:nvPr/>
        </p:nvSpPr>
        <p:spPr>
          <a:xfrm rot="5400000">
            <a:off x="6022107" y="3385523"/>
            <a:ext cx="1263796" cy="441874"/>
          </a:xfrm>
          <a:prstGeom prst="triangl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54D7808-7DF5-FF3E-D387-366C5CE23904}"/>
              </a:ext>
            </a:extLst>
          </p:cNvPr>
          <p:cNvSpPr txBox="1"/>
          <p:nvPr/>
        </p:nvSpPr>
        <p:spPr>
          <a:xfrm>
            <a:off x="9183446" y="57696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prstClr val="white"/>
                </a:solidFill>
                <a:latin typeface="Segoe UI"/>
                <a:ea typeface="メイリオ"/>
              </a:rPr>
              <a:t>19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213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4CE4AF0-FA5A-4D96-567A-F077D41FC976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29AE04-D12A-9B99-A533-2B28095665CA}"/>
              </a:ext>
            </a:extLst>
          </p:cNvPr>
          <p:cNvSpPr txBox="1"/>
          <p:nvPr/>
        </p:nvSpPr>
        <p:spPr>
          <a:xfrm>
            <a:off x="696286" y="516471"/>
            <a:ext cx="3504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個人ワーク①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8C571D0-403D-4A39-D462-6E6D63271017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51E9ECF-080C-FA0E-3CF6-5DEFDCB0A4B7}"/>
              </a:ext>
            </a:extLst>
          </p:cNvPr>
          <p:cNvSpPr txBox="1"/>
          <p:nvPr/>
        </p:nvSpPr>
        <p:spPr>
          <a:xfrm>
            <a:off x="172873" y="1462528"/>
            <a:ext cx="964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日常生活や</a:t>
            </a:r>
            <a:r>
              <a:rPr lang="ja-JP" altLang="en-US" dirty="0"/>
              <a:t>普段取り組んでいる地域活動</a:t>
            </a:r>
            <a:r>
              <a:rPr kumimoji="1" lang="ja-JP" altLang="en-US" dirty="0"/>
              <a:t>で、</a:t>
            </a:r>
            <a:r>
              <a:rPr kumimoji="1" lang="ja-JP" altLang="en-US" b="1" u="sng" dirty="0"/>
              <a:t>ロールプレイと</a:t>
            </a:r>
            <a:r>
              <a:rPr lang="ja-JP" altLang="en-US" b="1" u="sng" dirty="0"/>
              <a:t>共通する</a:t>
            </a:r>
            <a:r>
              <a:rPr kumimoji="1" lang="ja-JP" altLang="en-US" b="1" u="sng" dirty="0"/>
              <a:t>場面</a:t>
            </a:r>
            <a:r>
              <a:rPr kumimoji="1" lang="ja-JP" altLang="en-US" dirty="0"/>
              <a:t>を考えてみよう。</a:t>
            </a:r>
            <a:endParaRPr kumimoji="1" lang="en-US" altLang="ja-JP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E3268FB7-2E9D-932A-91E2-0E2F90AA7EA1}"/>
              </a:ext>
            </a:extLst>
          </p:cNvPr>
          <p:cNvSpPr/>
          <p:nvPr/>
        </p:nvSpPr>
        <p:spPr>
          <a:xfrm>
            <a:off x="478171" y="1986068"/>
            <a:ext cx="9199802" cy="4623037"/>
          </a:xfrm>
          <a:prstGeom prst="roundRect">
            <a:avLst>
              <a:gd name="adj" fmla="val 3138"/>
            </a:avLst>
          </a:prstGeom>
          <a:noFill/>
          <a:ln w="19050">
            <a:solidFill>
              <a:srgbClr val="F8A10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A6173F-F7D4-221E-CA51-E8CE33A6A8D2}"/>
              </a:ext>
            </a:extLst>
          </p:cNvPr>
          <p:cNvSpPr txBox="1"/>
          <p:nvPr/>
        </p:nvSpPr>
        <p:spPr>
          <a:xfrm>
            <a:off x="478173" y="2404557"/>
            <a:ext cx="25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b="1" dirty="0"/>
              <a:t>＜共通する場面＞</a:t>
            </a:r>
            <a:endParaRPr lang="en-US" altLang="ja-JP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D13E57-22C9-4584-A96E-904CE35892D1}"/>
              </a:ext>
            </a:extLst>
          </p:cNvPr>
          <p:cNvSpPr txBox="1"/>
          <p:nvPr/>
        </p:nvSpPr>
        <p:spPr>
          <a:xfrm>
            <a:off x="478173" y="3765127"/>
            <a:ext cx="326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b="1" dirty="0"/>
              <a:t>＜ “自分” の心の中の葛藤＞</a:t>
            </a:r>
            <a:endParaRPr lang="en-US" altLang="ja-JP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11C41F-1CF8-E06F-B7B5-77AD74B49147}"/>
              </a:ext>
            </a:extLst>
          </p:cNvPr>
          <p:cNvSpPr txBox="1"/>
          <p:nvPr/>
        </p:nvSpPr>
        <p:spPr>
          <a:xfrm>
            <a:off x="484796" y="5125697"/>
            <a:ext cx="414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b="1" dirty="0"/>
              <a:t>＜ “自分と違う人” の心の中の葛藤＞</a:t>
            </a:r>
            <a:endParaRPr lang="en-US" altLang="ja-JP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27B699D-D24D-316F-5534-8D1F36DA75E0}"/>
              </a:ext>
            </a:extLst>
          </p:cNvPr>
          <p:cNvSpPr txBox="1"/>
          <p:nvPr/>
        </p:nvSpPr>
        <p:spPr>
          <a:xfrm>
            <a:off x="9183446" y="57696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20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052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0C9B289-6BBD-8AE3-BA69-9E1D0B9BC6DF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2E192E-EAF5-1DB0-61C7-CA32046B80B1}"/>
              </a:ext>
            </a:extLst>
          </p:cNvPr>
          <p:cNvSpPr txBox="1"/>
          <p:nvPr/>
        </p:nvSpPr>
        <p:spPr>
          <a:xfrm>
            <a:off x="696286" y="516471"/>
            <a:ext cx="3504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個人ワーク②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9DA0F342-2F93-3ABB-A5BA-AAC611C63D23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5AF61F-5B8D-7A12-E0ED-AB3A7CD4B534}"/>
              </a:ext>
            </a:extLst>
          </p:cNvPr>
          <p:cNvSpPr txBox="1"/>
          <p:nvPr/>
        </p:nvSpPr>
        <p:spPr>
          <a:xfrm>
            <a:off x="9183446" y="57696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21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815BAE9-6869-ABFD-3573-147E16255A33}"/>
              </a:ext>
            </a:extLst>
          </p:cNvPr>
          <p:cNvSpPr txBox="1"/>
          <p:nvPr/>
        </p:nvSpPr>
        <p:spPr>
          <a:xfrm>
            <a:off x="97372" y="1462528"/>
            <a:ext cx="9791849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40" dirty="0"/>
              <a:t>　 </a:t>
            </a:r>
            <a:r>
              <a:rPr kumimoji="1" lang="ja-JP" altLang="en-US" sz="1740" b="1" u="sng" dirty="0"/>
              <a:t>“地域で共に生きる” に向けて、</a:t>
            </a:r>
            <a:r>
              <a:rPr lang="ja-JP" altLang="en-US" sz="1740" b="1" u="sng" dirty="0"/>
              <a:t>見方を</a:t>
            </a:r>
            <a:r>
              <a:rPr kumimoji="1" lang="ja-JP" altLang="en-US" sz="1740" b="1" u="sng" dirty="0"/>
              <a:t>少し</a:t>
            </a:r>
            <a:r>
              <a:rPr lang="ja-JP" altLang="en-US" sz="1740" b="1" u="sng" dirty="0"/>
              <a:t>変えたり</a:t>
            </a:r>
            <a:r>
              <a:rPr kumimoji="1" lang="ja-JP" altLang="en-US" sz="1740" b="1" u="sng" dirty="0"/>
              <a:t>、少し工夫できること</a:t>
            </a:r>
            <a:r>
              <a:rPr kumimoji="1" lang="ja-JP" altLang="en-US" sz="1740" dirty="0"/>
              <a:t>は何だろう？</a:t>
            </a:r>
            <a:endParaRPr kumimoji="1" lang="en-US" altLang="ja-JP" sz="1740" dirty="0"/>
          </a:p>
          <a:p>
            <a:pPr>
              <a:spcBef>
                <a:spcPts val="1200"/>
              </a:spcBef>
            </a:pPr>
            <a:r>
              <a:rPr kumimoji="1" lang="ja-JP" altLang="en-US" sz="1740" dirty="0"/>
              <a:t>　日常生活や普段取り組んでいる地域活動で、あなたが</a:t>
            </a:r>
            <a:r>
              <a:rPr lang="ja-JP" altLang="en-US" sz="1740" dirty="0"/>
              <a:t>明日から</a:t>
            </a:r>
            <a:r>
              <a:rPr kumimoji="1" lang="ja-JP" altLang="en-US" sz="1740" dirty="0"/>
              <a:t>踏み出す１歩を宣言してみよう。</a:t>
            </a:r>
            <a:endParaRPr kumimoji="1" lang="en-US" altLang="ja-JP" sz="1740" dirty="0"/>
          </a:p>
        </p:txBody>
      </p:sp>
      <p:pic>
        <p:nvPicPr>
          <p:cNvPr id="7" name="図 6" descr="図形&#10;&#10;中程度の精度で自動的に生成された説明">
            <a:extLst>
              <a:ext uri="{FF2B5EF4-FFF2-40B4-BE49-F238E27FC236}">
                <a16:creationId xmlns:a16="http://schemas.microsoft.com/office/drawing/2014/main" id="{E8E491AF-4215-8D03-C743-8D7B5FCB6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4" y="3060584"/>
            <a:ext cx="9444305" cy="3600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7F2B4E-2460-0CF3-53B6-6DBC1B230F62}"/>
              </a:ext>
            </a:extLst>
          </p:cNvPr>
          <p:cNvSpPr txBox="1"/>
          <p:nvPr/>
        </p:nvSpPr>
        <p:spPr>
          <a:xfrm>
            <a:off x="1143971" y="3909633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私が明日から踏み出す１歩は、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1A5CF8-4324-86CD-43AB-BA516C10E2F5}"/>
              </a:ext>
            </a:extLst>
          </p:cNvPr>
          <p:cNvSpPr txBox="1"/>
          <p:nvPr/>
        </p:nvSpPr>
        <p:spPr>
          <a:xfrm>
            <a:off x="8199024" y="51055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です！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E3C38C4-AB00-973C-9CA8-8BF808934217}"/>
              </a:ext>
            </a:extLst>
          </p:cNvPr>
          <p:cNvCxnSpPr/>
          <p:nvPr/>
        </p:nvCxnSpPr>
        <p:spPr>
          <a:xfrm flipV="1">
            <a:off x="1264275" y="5567186"/>
            <a:ext cx="69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id="{39F7DE4B-AAA2-52C9-12B9-0A115D55C40C}"/>
              </a:ext>
            </a:extLst>
          </p:cNvPr>
          <p:cNvSpPr/>
          <p:nvPr/>
        </p:nvSpPr>
        <p:spPr>
          <a:xfrm rot="499731">
            <a:off x="5654220" y="2477812"/>
            <a:ext cx="3312000" cy="1440000"/>
          </a:xfrm>
          <a:prstGeom prst="cloudCallout">
            <a:avLst>
              <a:gd name="adj1" fmla="val -31113"/>
              <a:gd name="adj2" fmla="val 80771"/>
            </a:avLst>
          </a:prstGeom>
          <a:solidFill>
            <a:srgbClr val="F8A10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EA2924A-662E-2563-85B0-9BCBA1CE1D51}"/>
              </a:ext>
            </a:extLst>
          </p:cNvPr>
          <p:cNvSpPr txBox="1"/>
          <p:nvPr/>
        </p:nvSpPr>
        <p:spPr>
          <a:xfrm>
            <a:off x="5996474" y="2800525"/>
            <a:ext cx="2952000" cy="70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740" b="1" dirty="0">
                <a:solidFill>
                  <a:schemeClr val="bg1"/>
                </a:solidFill>
              </a:rPr>
              <a:t>どんな小さなことでも、</a:t>
            </a:r>
            <a:endParaRPr lang="en-US" altLang="ja-JP" sz="174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ja-JP" altLang="en-US" sz="1740" b="1" dirty="0">
                <a:solidFill>
                  <a:schemeClr val="bg1"/>
                </a:solidFill>
              </a:rPr>
              <a:t>前向きな１歩であれば</a:t>
            </a:r>
            <a:r>
              <a:rPr lang="en-US" altLang="ja-JP" sz="1740" b="1" dirty="0">
                <a:solidFill>
                  <a:schemeClr val="bg1"/>
                </a:solidFill>
              </a:rPr>
              <a:t>OK</a:t>
            </a:r>
            <a:r>
              <a:rPr lang="ja-JP" altLang="en-US" sz="1740" b="1" dirty="0">
                <a:solidFill>
                  <a:schemeClr val="bg1"/>
                </a:solidFill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983708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BDF487B-9044-88BF-5640-0B1D2110828F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ADEACDB-EBCA-5588-EA12-7B6390A21AEF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E70C38-61E2-E823-1E65-1277679E8B00}"/>
              </a:ext>
            </a:extLst>
          </p:cNvPr>
          <p:cNvSpPr txBox="1"/>
          <p:nvPr/>
        </p:nvSpPr>
        <p:spPr>
          <a:xfrm>
            <a:off x="696286" y="516471"/>
            <a:ext cx="686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＊メモ用＊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8A10A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A0E1031-EAC1-AE81-B603-5B12FEC5BE07}"/>
              </a:ext>
            </a:extLst>
          </p:cNvPr>
          <p:cNvSpPr/>
          <p:nvPr/>
        </p:nvSpPr>
        <p:spPr>
          <a:xfrm>
            <a:off x="478171" y="1419498"/>
            <a:ext cx="9199802" cy="5184000"/>
          </a:xfrm>
          <a:prstGeom prst="roundRect">
            <a:avLst>
              <a:gd name="adj" fmla="val 3138"/>
            </a:avLst>
          </a:prstGeom>
          <a:noFill/>
          <a:ln w="19050">
            <a:solidFill>
              <a:srgbClr val="F8A10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3EBD9BF-62CD-6FF6-2CE8-7E999970838E}"/>
              </a:ext>
            </a:extLst>
          </p:cNvPr>
          <p:cNvSpPr txBox="1"/>
          <p:nvPr/>
        </p:nvSpPr>
        <p:spPr>
          <a:xfrm>
            <a:off x="9183446" y="57696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prstClr val="white"/>
                </a:solidFill>
                <a:latin typeface="Segoe UI"/>
                <a:ea typeface="メイリオ"/>
              </a:rPr>
              <a:t>22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501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おもちゃ, 人形, レゴ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7AFC7F1-BE5C-225F-EE04-D1A42D0F5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9" y="2104821"/>
            <a:ext cx="9261482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6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091FAD5-E8FF-39E9-8B2E-B9202766A3B6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F2BD2E0-C354-1125-57BB-0624C0C8D30F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FCE673-A94D-01A0-B4BB-E488AD1D8050}"/>
              </a:ext>
            </a:extLst>
          </p:cNvPr>
          <p:cNvSpPr txBox="1"/>
          <p:nvPr/>
        </p:nvSpPr>
        <p:spPr>
          <a:xfrm>
            <a:off x="696286" y="516471"/>
            <a:ext cx="2644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目次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D78F87-09DD-6694-9CD5-2A77DC5C1EC5}"/>
              </a:ext>
            </a:extLst>
          </p:cNvPr>
          <p:cNvSpPr txBox="1"/>
          <p:nvPr/>
        </p:nvSpPr>
        <p:spPr>
          <a:xfrm>
            <a:off x="9208613" y="6105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２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8DB458-3EA8-134D-FE2F-5FFABF303C49}"/>
              </a:ext>
            </a:extLst>
          </p:cNvPr>
          <p:cNvSpPr/>
          <p:nvPr/>
        </p:nvSpPr>
        <p:spPr>
          <a:xfrm>
            <a:off x="822120" y="2264812"/>
            <a:ext cx="2160000" cy="2520000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052E06-0010-9200-F19A-34A571017B4A}"/>
              </a:ext>
            </a:extLst>
          </p:cNvPr>
          <p:cNvSpPr txBox="1"/>
          <p:nvPr/>
        </p:nvSpPr>
        <p:spPr>
          <a:xfrm>
            <a:off x="822118" y="3384017"/>
            <a:ext cx="2159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オープニング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166A2B-1F61-A494-BD97-2B47EE3FA51C}"/>
              </a:ext>
            </a:extLst>
          </p:cNvPr>
          <p:cNvSpPr txBox="1"/>
          <p:nvPr/>
        </p:nvSpPr>
        <p:spPr>
          <a:xfrm>
            <a:off x="822119" y="2569448"/>
            <a:ext cx="2159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第１章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6FFDE8F-6B33-5897-0659-BF56A79639F0}"/>
              </a:ext>
            </a:extLst>
          </p:cNvPr>
          <p:cNvSpPr/>
          <p:nvPr/>
        </p:nvSpPr>
        <p:spPr>
          <a:xfrm>
            <a:off x="3990045" y="2264812"/>
            <a:ext cx="2160000" cy="252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0DE397-2D90-7661-DC17-170742EE6C8C}"/>
              </a:ext>
            </a:extLst>
          </p:cNvPr>
          <p:cNvSpPr txBox="1"/>
          <p:nvPr/>
        </p:nvSpPr>
        <p:spPr>
          <a:xfrm>
            <a:off x="3990043" y="3384017"/>
            <a:ext cx="215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ロールプレイ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6EA818-06FA-0E74-5FB2-C0AB9E167F39}"/>
              </a:ext>
            </a:extLst>
          </p:cNvPr>
          <p:cNvSpPr txBox="1"/>
          <p:nvPr/>
        </p:nvSpPr>
        <p:spPr>
          <a:xfrm>
            <a:off x="3990044" y="2569448"/>
            <a:ext cx="215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第２章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B3033D2-40D1-119F-AF4C-3AA6565B9B03}"/>
              </a:ext>
            </a:extLst>
          </p:cNvPr>
          <p:cNvSpPr/>
          <p:nvPr/>
        </p:nvSpPr>
        <p:spPr>
          <a:xfrm>
            <a:off x="7157973" y="2264812"/>
            <a:ext cx="2160000" cy="252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D688DB-C20A-11DA-C56E-372B3436D3B6}"/>
              </a:ext>
            </a:extLst>
          </p:cNvPr>
          <p:cNvSpPr txBox="1"/>
          <p:nvPr/>
        </p:nvSpPr>
        <p:spPr>
          <a:xfrm>
            <a:off x="7157971" y="3384017"/>
            <a:ext cx="215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クロージング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0D91483-4901-B83D-BEE8-45A38AB19F07}"/>
              </a:ext>
            </a:extLst>
          </p:cNvPr>
          <p:cNvSpPr txBox="1"/>
          <p:nvPr/>
        </p:nvSpPr>
        <p:spPr>
          <a:xfrm>
            <a:off x="7157972" y="2569448"/>
            <a:ext cx="215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第３章</a:t>
            </a: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F2A7E124-6ED0-02D1-4058-B2602AD1AE4A}"/>
              </a:ext>
            </a:extLst>
          </p:cNvPr>
          <p:cNvSpPr/>
          <p:nvPr/>
        </p:nvSpPr>
        <p:spPr>
          <a:xfrm rot="5400000">
            <a:off x="2854177" y="3393912"/>
            <a:ext cx="1263796" cy="44187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4282FE1F-E1AF-4217-2DF8-D0518923FA53}"/>
              </a:ext>
            </a:extLst>
          </p:cNvPr>
          <p:cNvSpPr/>
          <p:nvPr/>
        </p:nvSpPr>
        <p:spPr>
          <a:xfrm rot="5400000">
            <a:off x="6022107" y="3385523"/>
            <a:ext cx="1263796" cy="44187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05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7F33190-B7F4-23E8-ADC4-BC0E1685955E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708F3A-A99E-A034-C9F5-C6B6D397C8F0}"/>
              </a:ext>
            </a:extLst>
          </p:cNvPr>
          <p:cNvSpPr txBox="1"/>
          <p:nvPr/>
        </p:nvSpPr>
        <p:spPr>
          <a:xfrm>
            <a:off x="696286" y="516471"/>
            <a:ext cx="8070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8A10A"/>
                </a:solidFill>
              </a:rPr>
              <a:t>グループで自己紹介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6D20A941-7633-3450-54FA-BFFDA22735E4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FE4694-8230-5FB0-1F0F-1E5D85FB1CD6}"/>
              </a:ext>
            </a:extLst>
          </p:cNvPr>
          <p:cNvSpPr txBox="1"/>
          <p:nvPr/>
        </p:nvSpPr>
        <p:spPr>
          <a:xfrm>
            <a:off x="763399" y="1763083"/>
            <a:ext cx="37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　</a:t>
            </a:r>
            <a:r>
              <a:rPr kumimoji="1" lang="ja-JP" altLang="en-US" sz="2400" dirty="0"/>
              <a:t>お名前</a:t>
            </a:r>
            <a:r>
              <a:rPr kumimoji="1" lang="ja-JP" altLang="en-US" sz="2000" dirty="0"/>
              <a:t>（呼ばれたい名前）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08FFC4-C66A-701D-7B89-DAA352F3D7D7}"/>
              </a:ext>
            </a:extLst>
          </p:cNvPr>
          <p:cNvSpPr txBox="1"/>
          <p:nvPr/>
        </p:nvSpPr>
        <p:spPr>
          <a:xfrm>
            <a:off x="763399" y="2924554"/>
            <a:ext cx="763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　自分の暮らす</a:t>
            </a:r>
            <a:r>
              <a:rPr kumimoji="1" lang="ja-JP" altLang="en-US" sz="2400" dirty="0"/>
              <a:t>地域の好きなところ</a:t>
            </a:r>
            <a:r>
              <a:rPr kumimoji="1" lang="ja-JP" altLang="en-US" sz="2000" dirty="0"/>
              <a:t>（ここが素敵）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F649C0-5073-1B2C-EF12-0264FE4934E6}"/>
              </a:ext>
            </a:extLst>
          </p:cNvPr>
          <p:cNvSpPr txBox="1"/>
          <p:nvPr/>
        </p:nvSpPr>
        <p:spPr>
          <a:xfrm>
            <a:off x="763398" y="4086026"/>
            <a:ext cx="834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　自分の暮らす地域</a:t>
            </a:r>
            <a:r>
              <a:rPr lang="ja-JP" altLang="en-US" sz="2400"/>
              <a:t>への思い</a:t>
            </a:r>
            <a:r>
              <a:rPr lang="ja-JP" altLang="en-US" sz="2000"/>
              <a:t>（</a:t>
            </a:r>
            <a:r>
              <a:rPr lang="ja-JP" altLang="en-US" sz="2000" dirty="0"/>
              <a:t>こんな地域になったら良いな）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E366D0-544D-105D-BF65-8BD69E93B41C}"/>
              </a:ext>
            </a:extLst>
          </p:cNvPr>
          <p:cNvSpPr txBox="1"/>
          <p:nvPr/>
        </p:nvSpPr>
        <p:spPr>
          <a:xfrm>
            <a:off x="696286" y="5465510"/>
            <a:ext cx="6083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/>
              <a:t>＊ひとり１分で、誕生日の早い順にお願いします！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FE5557C-41C6-33A7-AC9B-F0158C518A50}"/>
              </a:ext>
            </a:extLst>
          </p:cNvPr>
          <p:cNvSpPr txBox="1"/>
          <p:nvPr/>
        </p:nvSpPr>
        <p:spPr>
          <a:xfrm>
            <a:off x="9208613" y="6105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３</a:t>
            </a:r>
          </a:p>
        </p:txBody>
      </p:sp>
      <p:sp>
        <p:nvSpPr>
          <p:cNvPr id="10" name="フローチャート: 判断 9">
            <a:extLst>
              <a:ext uri="{FF2B5EF4-FFF2-40B4-BE49-F238E27FC236}">
                <a16:creationId xmlns:a16="http://schemas.microsoft.com/office/drawing/2014/main" id="{307D1C24-2C29-4C89-F1FC-F841346E519F}"/>
              </a:ext>
            </a:extLst>
          </p:cNvPr>
          <p:cNvSpPr/>
          <p:nvPr/>
        </p:nvSpPr>
        <p:spPr>
          <a:xfrm>
            <a:off x="805343" y="1825969"/>
            <a:ext cx="252000" cy="252000"/>
          </a:xfrm>
          <a:prstGeom prst="flowChartDecision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: 判断 10">
            <a:extLst>
              <a:ext uri="{FF2B5EF4-FFF2-40B4-BE49-F238E27FC236}">
                <a16:creationId xmlns:a16="http://schemas.microsoft.com/office/drawing/2014/main" id="{E61F502E-0AEF-3EE9-59D7-B725EEB3ADEB}"/>
              </a:ext>
            </a:extLst>
          </p:cNvPr>
          <p:cNvSpPr/>
          <p:nvPr/>
        </p:nvSpPr>
        <p:spPr>
          <a:xfrm>
            <a:off x="805343" y="2987441"/>
            <a:ext cx="252000" cy="252000"/>
          </a:xfrm>
          <a:prstGeom prst="flowChartDecision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判断 11">
            <a:extLst>
              <a:ext uri="{FF2B5EF4-FFF2-40B4-BE49-F238E27FC236}">
                <a16:creationId xmlns:a16="http://schemas.microsoft.com/office/drawing/2014/main" id="{590D0667-B304-B477-34ED-CADB394A6AD2}"/>
              </a:ext>
            </a:extLst>
          </p:cNvPr>
          <p:cNvSpPr/>
          <p:nvPr/>
        </p:nvSpPr>
        <p:spPr>
          <a:xfrm>
            <a:off x="805343" y="4148913"/>
            <a:ext cx="252000" cy="252000"/>
          </a:xfrm>
          <a:prstGeom prst="flowChartDecision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51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BDF487B-9044-88BF-5640-0B1D2110828F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ADEACDB-EBCA-5588-EA12-7B6390A21AEF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E70C38-61E2-E823-1E65-1277679E8B00}"/>
              </a:ext>
            </a:extLst>
          </p:cNvPr>
          <p:cNvSpPr txBox="1"/>
          <p:nvPr/>
        </p:nvSpPr>
        <p:spPr>
          <a:xfrm>
            <a:off x="696286" y="516471"/>
            <a:ext cx="686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＊メモ用＊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76E85C-D7B4-B52B-9AB1-C69F744664CB}"/>
              </a:ext>
            </a:extLst>
          </p:cNvPr>
          <p:cNvSpPr txBox="1"/>
          <p:nvPr/>
        </p:nvSpPr>
        <p:spPr>
          <a:xfrm>
            <a:off x="9208613" y="6105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４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A0E1031-EAC1-AE81-B603-5B12FEC5BE07}"/>
              </a:ext>
            </a:extLst>
          </p:cNvPr>
          <p:cNvSpPr/>
          <p:nvPr/>
        </p:nvSpPr>
        <p:spPr>
          <a:xfrm>
            <a:off x="478171" y="1419498"/>
            <a:ext cx="9199802" cy="5184000"/>
          </a:xfrm>
          <a:prstGeom prst="roundRect">
            <a:avLst>
              <a:gd name="adj" fmla="val 3138"/>
            </a:avLst>
          </a:prstGeom>
          <a:noFill/>
          <a:ln w="19050">
            <a:solidFill>
              <a:srgbClr val="F8A10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18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996C30-5715-1E62-C86B-945D752098EE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63034E6C-1A5D-0758-EF22-386C64174AAB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D75087-E69E-A8E6-B13B-646F65F54C70}"/>
              </a:ext>
            </a:extLst>
          </p:cNvPr>
          <p:cNvSpPr txBox="1"/>
          <p:nvPr/>
        </p:nvSpPr>
        <p:spPr>
          <a:xfrm>
            <a:off x="696286" y="516471"/>
            <a:ext cx="686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野澤さんの</a:t>
            </a:r>
            <a:r>
              <a:rPr lang="ja-JP" altLang="en-US" sz="3200" b="1" dirty="0">
                <a:solidFill>
                  <a:srgbClr val="F8A10A"/>
                </a:solidFill>
                <a:latin typeface="Segoe UI"/>
                <a:ea typeface="メイリオ"/>
              </a:rPr>
              <a:t>お話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を聞いてみよう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E8158B-D2FB-BD42-FF28-9B4B2549B8F0}"/>
              </a:ext>
            </a:extLst>
          </p:cNvPr>
          <p:cNvSpPr txBox="1"/>
          <p:nvPr/>
        </p:nvSpPr>
        <p:spPr>
          <a:xfrm>
            <a:off x="9208613" y="6105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５</a:t>
            </a:r>
          </a:p>
        </p:txBody>
      </p:sp>
      <p:pic>
        <p:nvPicPr>
          <p:cNvPr id="12" name="図 11" descr="窓の前に立っている男性&#10;&#10;中程度の精度で自動的に生成された説明">
            <a:extLst>
              <a:ext uri="{FF2B5EF4-FFF2-40B4-BE49-F238E27FC236}">
                <a16:creationId xmlns:a16="http://schemas.microsoft.com/office/drawing/2014/main" id="{1A9B2B9D-38F6-1B25-9F53-54362F9F3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6" y="1397364"/>
            <a:ext cx="9143447" cy="515024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191D8C-87EF-86E7-812C-D1CDDA2353A2}"/>
              </a:ext>
            </a:extLst>
          </p:cNvPr>
          <p:cNvSpPr txBox="1"/>
          <p:nvPr/>
        </p:nvSpPr>
        <p:spPr>
          <a:xfrm>
            <a:off x="6972125" y="5043396"/>
            <a:ext cx="2340000" cy="1308050"/>
          </a:xfrm>
          <a:prstGeom prst="rect">
            <a:avLst/>
          </a:prstGeom>
          <a:solidFill>
            <a:schemeClr val="bg1"/>
          </a:solidFill>
          <a:ln w="12700">
            <a:solidFill>
              <a:srgbClr val="F8A10A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8A10A"/>
                </a:solidFill>
              </a:rPr>
              <a:t>植草学園大学副学長</a:t>
            </a:r>
            <a:endParaRPr kumimoji="1" lang="en-US" altLang="ja-JP" b="1" dirty="0">
              <a:solidFill>
                <a:srgbClr val="F8A10A"/>
              </a:solidFill>
            </a:endParaRPr>
          </a:p>
          <a:p>
            <a:pPr>
              <a:spcBef>
                <a:spcPts val="900"/>
              </a:spcBef>
            </a:pPr>
            <a:r>
              <a:rPr kumimoji="1" lang="ja-JP" altLang="en-US" b="1" dirty="0">
                <a:solidFill>
                  <a:srgbClr val="F8A10A"/>
                </a:solidFill>
              </a:rPr>
              <a:t>元 毎日新聞論説委員</a:t>
            </a:r>
            <a:endParaRPr kumimoji="1" lang="en-US" altLang="ja-JP" b="1" dirty="0">
              <a:solidFill>
                <a:srgbClr val="F8A10A"/>
              </a:solidFill>
            </a:endParaRPr>
          </a:p>
          <a:p>
            <a:pPr>
              <a:spcBef>
                <a:spcPts val="900"/>
              </a:spcBef>
            </a:pPr>
            <a:r>
              <a:rPr kumimoji="1" lang="ja-JP" altLang="en-US" sz="2800" b="1" dirty="0">
                <a:solidFill>
                  <a:srgbClr val="F8A10A"/>
                </a:solidFill>
              </a:rPr>
              <a:t>野  澤   和  弘</a:t>
            </a:r>
          </a:p>
        </p:txBody>
      </p:sp>
    </p:spTree>
    <p:extLst>
      <p:ext uri="{BB962C8B-B14F-4D97-AF65-F5344CB8AC3E}">
        <p14:creationId xmlns:p14="http://schemas.microsoft.com/office/powerpoint/2010/main" val="327810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BDF487B-9044-88BF-5640-0B1D2110828F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ADEACDB-EBCA-5588-EA12-7B6390A21AEF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E70C38-61E2-E823-1E65-1277679E8B00}"/>
              </a:ext>
            </a:extLst>
          </p:cNvPr>
          <p:cNvSpPr txBox="1"/>
          <p:nvPr/>
        </p:nvSpPr>
        <p:spPr>
          <a:xfrm>
            <a:off x="696286" y="516471"/>
            <a:ext cx="686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＊メモ用＊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76E85C-D7B4-B52B-9AB1-C69F744664CB}"/>
              </a:ext>
            </a:extLst>
          </p:cNvPr>
          <p:cNvSpPr txBox="1"/>
          <p:nvPr/>
        </p:nvSpPr>
        <p:spPr>
          <a:xfrm>
            <a:off x="9208613" y="6105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６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A0E1031-EAC1-AE81-B603-5B12FEC5BE07}"/>
              </a:ext>
            </a:extLst>
          </p:cNvPr>
          <p:cNvSpPr/>
          <p:nvPr/>
        </p:nvSpPr>
        <p:spPr>
          <a:xfrm>
            <a:off x="478171" y="1419498"/>
            <a:ext cx="9199802" cy="5184000"/>
          </a:xfrm>
          <a:prstGeom prst="roundRect">
            <a:avLst>
              <a:gd name="adj" fmla="val 3138"/>
            </a:avLst>
          </a:prstGeom>
          <a:noFill/>
          <a:ln w="19050">
            <a:solidFill>
              <a:srgbClr val="F8A10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6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7F33190-B7F4-23E8-ADC4-BC0E1685955E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6CDFDC-B34C-ECCA-68BE-34E8DED981C1}"/>
              </a:ext>
            </a:extLst>
          </p:cNvPr>
          <p:cNvSpPr txBox="1"/>
          <p:nvPr/>
        </p:nvSpPr>
        <p:spPr>
          <a:xfrm>
            <a:off x="696286" y="516471"/>
            <a:ext cx="686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グループワーク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CB56DBC-8E80-DCF1-C193-0BE085623CDD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EB0636-8DFD-18F6-71AE-23DBDD0F4EC1}"/>
              </a:ext>
            </a:extLst>
          </p:cNvPr>
          <p:cNvSpPr txBox="1"/>
          <p:nvPr/>
        </p:nvSpPr>
        <p:spPr>
          <a:xfrm>
            <a:off x="9208613" y="6105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７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9789BEDA-DEE3-6CCE-CD83-14B5B2EE02FE}"/>
              </a:ext>
            </a:extLst>
          </p:cNvPr>
          <p:cNvSpPr/>
          <p:nvPr/>
        </p:nvSpPr>
        <p:spPr>
          <a:xfrm>
            <a:off x="478171" y="2432808"/>
            <a:ext cx="9199802" cy="1368000"/>
          </a:xfrm>
          <a:prstGeom prst="roundRect">
            <a:avLst>
              <a:gd name="adj" fmla="val 4970"/>
            </a:avLst>
          </a:prstGeom>
          <a:noFill/>
          <a:ln w="19050">
            <a:solidFill>
              <a:srgbClr val="F8A10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5B29CD-F517-3BE5-15B5-89149D0B6934}"/>
              </a:ext>
            </a:extLst>
          </p:cNvPr>
          <p:cNvSpPr txBox="1"/>
          <p:nvPr/>
        </p:nvSpPr>
        <p:spPr>
          <a:xfrm>
            <a:off x="402827" y="1463183"/>
            <a:ext cx="68788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野澤さんのお話を聞いて、</a:t>
            </a:r>
            <a:r>
              <a:rPr lang="ja-JP" altLang="en-US" b="1" u="sng" dirty="0"/>
              <a:t>あなたの心に響いた言葉</a:t>
            </a:r>
            <a:r>
              <a:rPr lang="ja-JP" altLang="en-US" dirty="0"/>
              <a:t>は何だろう？</a:t>
            </a:r>
            <a:endParaRPr lang="en-US" altLang="ja-JP" dirty="0"/>
          </a:p>
          <a:p>
            <a:pPr>
              <a:spcBef>
                <a:spcPts val="1200"/>
              </a:spcBef>
            </a:pPr>
            <a:r>
              <a:rPr lang="ja-JP" altLang="en-US" dirty="0"/>
              <a:t>ひとり１分で、理由と一緒にみんなで共有しよう。</a:t>
            </a:r>
            <a:endParaRPr kumimoji="1" lang="en-US" altLang="ja-JP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6113A0B-50BF-C055-5036-B8D2129FE7C9}"/>
              </a:ext>
            </a:extLst>
          </p:cNvPr>
          <p:cNvSpPr/>
          <p:nvPr/>
        </p:nvSpPr>
        <p:spPr>
          <a:xfrm>
            <a:off x="478171" y="5234404"/>
            <a:ext cx="9199802" cy="1368000"/>
          </a:xfrm>
          <a:prstGeom prst="roundRect">
            <a:avLst>
              <a:gd name="adj" fmla="val 4970"/>
            </a:avLst>
          </a:prstGeom>
          <a:noFill/>
          <a:ln w="19050">
            <a:solidFill>
              <a:srgbClr val="F8A10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492D691-4495-CB87-F777-1B15D8824F56}"/>
              </a:ext>
            </a:extLst>
          </p:cNvPr>
          <p:cNvSpPr txBox="1"/>
          <p:nvPr/>
        </p:nvSpPr>
        <p:spPr>
          <a:xfrm>
            <a:off x="402827" y="4264779"/>
            <a:ext cx="95031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80" dirty="0"/>
              <a:t>福祉の制度やサービスだけでは救えない人と聞いて、</a:t>
            </a:r>
            <a:r>
              <a:rPr lang="ja-JP" altLang="en-US" sz="1780" b="1" u="sng" dirty="0"/>
              <a:t>あなたの心に浮かんだ人</a:t>
            </a:r>
            <a:r>
              <a:rPr lang="ja-JP" altLang="en-US" sz="1780" dirty="0"/>
              <a:t>は誰だろう？</a:t>
            </a:r>
            <a:r>
              <a:rPr lang="ja-JP" altLang="en-US" dirty="0"/>
              <a:t> </a:t>
            </a:r>
            <a:endParaRPr lang="en-US" altLang="ja-JP" dirty="0"/>
          </a:p>
          <a:p>
            <a:pPr>
              <a:spcBef>
                <a:spcPts val="1200"/>
              </a:spcBef>
            </a:pPr>
            <a:r>
              <a:rPr lang="ja-JP" altLang="en-US" dirty="0"/>
              <a:t>ひとり１分で、理由と一緒にみんなで共有しよう。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8592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BDF487B-9044-88BF-5640-0B1D2110828F}"/>
              </a:ext>
            </a:extLst>
          </p:cNvPr>
          <p:cNvSpPr/>
          <p:nvPr/>
        </p:nvSpPr>
        <p:spPr>
          <a:xfrm>
            <a:off x="0" y="243064"/>
            <a:ext cx="478172" cy="796954"/>
          </a:xfrm>
          <a:prstGeom prst="rect">
            <a:avLst/>
          </a:prstGeom>
          <a:solidFill>
            <a:srgbClr val="F8A1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ADEACDB-EBCA-5588-EA12-7B6390A21AEF}"/>
              </a:ext>
            </a:extLst>
          </p:cNvPr>
          <p:cNvSpPr/>
          <p:nvPr/>
        </p:nvSpPr>
        <p:spPr>
          <a:xfrm>
            <a:off x="9137973" y="500018"/>
            <a:ext cx="540000" cy="540000"/>
          </a:xfrm>
          <a:prstGeom prst="ellipse">
            <a:avLst/>
          </a:prstGeom>
          <a:solidFill>
            <a:srgbClr val="F8A1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E70C38-61E2-E823-1E65-1277679E8B00}"/>
              </a:ext>
            </a:extLst>
          </p:cNvPr>
          <p:cNvSpPr txBox="1"/>
          <p:nvPr/>
        </p:nvSpPr>
        <p:spPr>
          <a:xfrm>
            <a:off x="696286" y="516471"/>
            <a:ext cx="686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A10A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＊メモ用＊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76E85C-D7B4-B52B-9AB1-C69F744664CB}"/>
              </a:ext>
            </a:extLst>
          </p:cNvPr>
          <p:cNvSpPr txBox="1"/>
          <p:nvPr/>
        </p:nvSpPr>
        <p:spPr>
          <a:xfrm>
            <a:off x="9208613" y="6105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８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A0E1031-EAC1-AE81-B603-5B12FEC5BE07}"/>
              </a:ext>
            </a:extLst>
          </p:cNvPr>
          <p:cNvSpPr/>
          <p:nvPr/>
        </p:nvSpPr>
        <p:spPr>
          <a:xfrm>
            <a:off x="478171" y="1419498"/>
            <a:ext cx="9199802" cy="5184000"/>
          </a:xfrm>
          <a:prstGeom prst="roundRect">
            <a:avLst>
              <a:gd name="adj" fmla="val 3138"/>
            </a:avLst>
          </a:prstGeom>
          <a:noFill/>
          <a:ln w="19050">
            <a:solidFill>
              <a:srgbClr val="F8A10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439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1576</Words>
  <PresentationFormat>A4 210 x 297 mm</PresentationFormat>
  <Paragraphs>157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32" baseType="lpstr">
      <vt:lpstr>UD デジタル 教科書体 NK-B</vt:lpstr>
      <vt:lpstr>メイリオ</vt:lpstr>
      <vt:lpstr>Arial</vt:lpstr>
      <vt:lpstr>Calibri</vt:lpstr>
      <vt:lpstr>Calibri Light</vt:lpstr>
      <vt:lpstr>Segoe UI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