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wmf" ContentType="image/x-wmf"/>
  <Default Extension="xlsx" ContentType="application/vnd.openxmlformats-officedocument.spreadsheetml.sheet"/>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drawings/drawing3.xml" ContentType="application/vnd.openxmlformats-officedocument.drawingml.chartshapes+xml"/>
  <Override PartName="/ppt/drawings/drawing4.xml" ContentType="application/vnd.openxmlformats-officedocument.drawingml.chartshapes+xml"/>
  <Override PartName="/ppt/drawings/drawing1.xml" ContentType="application/vnd.openxmlformats-officedocument.drawingml.chartshapes+xml"/>
  <Override PartName="/ppt/drawings/drawing2.xml" ContentType="application/vnd.openxmlformats-officedocument.drawingml.chartshapes+xml"/>
  <Override PartName="/ppt/presentation.xml" ContentType="application/vnd.openxmlformats-officedocument.presentationml.presentation.main+xml"/>
  <Override PartName="/ppt/drawings/drawing6.xml" ContentType="application/vnd.openxmlformats-officedocument.drawingml.chartshapes+xml"/>
  <Override PartName="/ppt/drawings/drawing5.xml" ContentType="application/vnd.openxmlformats-officedocument.drawingml.chartshap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4.xml" ContentType="application/vnd.openxmlformats-officedocument.drawingml.chart+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style3.xml" ContentType="application/vnd.ms-office.chart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3.xml" ContentType="application/vnd.openxmlformats-officedocument.drawingml.chart+xml"/>
  <Override PartName="/ppt/charts/colors3.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authors.xml" ContentType="application/vnd.ms-powerpoint.authors+xml"/>
  <Override PartName="/ppt/charts/colors2.xml" ContentType="application/vnd.ms-office.chartcolorstyle+xml"/>
  <Override PartName="/ppt/charts/style2.xml" ContentType="application/vnd.ms-office.chartstyle+xml"/>
  <Override PartName="/ppt/charts/chart2.xml" ContentType="application/vnd.openxmlformats-officedocument.drawingml.chart+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921" r:id="rId1"/>
    <p:sldMasterId id="2147484117" r:id="rId2"/>
  </p:sldMasterIdLst>
  <p:notesMasterIdLst>
    <p:notesMasterId r:id="rId21"/>
  </p:notesMasterIdLst>
  <p:handoutMasterIdLst>
    <p:handoutMasterId r:id="rId22"/>
  </p:handoutMasterIdLst>
  <p:sldIdLst>
    <p:sldId id="682" r:id="rId3"/>
    <p:sldId id="684" r:id="rId4"/>
    <p:sldId id="469" r:id="rId5"/>
    <p:sldId id="2147477208" r:id="rId6"/>
    <p:sldId id="2147477209" r:id="rId7"/>
    <p:sldId id="2147477030" r:id="rId8"/>
    <p:sldId id="2147477048" r:id="rId9"/>
    <p:sldId id="2147477201" r:id="rId10"/>
    <p:sldId id="2147477067" r:id="rId11"/>
    <p:sldId id="2147477032" r:id="rId12"/>
    <p:sldId id="672" r:id="rId13"/>
    <p:sldId id="2147477164" r:id="rId14"/>
    <p:sldId id="2147477165" r:id="rId15"/>
    <p:sldId id="676" r:id="rId16"/>
    <p:sldId id="685" r:id="rId17"/>
    <p:sldId id="2147477204" r:id="rId18"/>
    <p:sldId id="651" r:id="rId19"/>
    <p:sldId id="656" r:id="rId20"/>
  </p:sldIdLst>
  <p:sldSz cx="9906000" cy="6858000" type="A4"/>
  <p:notesSz cx="7102475" cy="10233025"/>
  <p:defaultTextStyle>
    <a:defPPr>
      <a:defRPr lang="en-US"/>
    </a:defPPr>
    <a:lvl1pPr marL="0" algn="l" defTabSz="457195" rtl="0" eaLnBrk="1" latinLnBrk="0" hangingPunct="1">
      <a:defRPr sz="1800" kern="1200">
        <a:solidFill>
          <a:schemeClr val="tx1"/>
        </a:solidFill>
        <a:latin typeface="+mn-lt"/>
        <a:ea typeface="+mn-ea"/>
        <a:cs typeface="+mn-cs"/>
      </a:defRPr>
    </a:lvl1pPr>
    <a:lvl2pPr marL="457195" algn="l" defTabSz="457195" rtl="0" eaLnBrk="1" latinLnBrk="0" hangingPunct="1">
      <a:defRPr sz="1800" kern="1200">
        <a:solidFill>
          <a:schemeClr val="tx1"/>
        </a:solidFill>
        <a:latin typeface="+mn-lt"/>
        <a:ea typeface="+mn-ea"/>
        <a:cs typeface="+mn-cs"/>
      </a:defRPr>
    </a:lvl2pPr>
    <a:lvl3pPr marL="914391" algn="l" defTabSz="457195" rtl="0" eaLnBrk="1" latinLnBrk="0" hangingPunct="1">
      <a:defRPr sz="1800" kern="1200">
        <a:solidFill>
          <a:schemeClr val="tx1"/>
        </a:solidFill>
        <a:latin typeface="+mn-lt"/>
        <a:ea typeface="+mn-ea"/>
        <a:cs typeface="+mn-cs"/>
      </a:defRPr>
    </a:lvl3pPr>
    <a:lvl4pPr marL="1371586" algn="l" defTabSz="457195" rtl="0" eaLnBrk="1" latinLnBrk="0" hangingPunct="1">
      <a:defRPr sz="1800" kern="1200">
        <a:solidFill>
          <a:schemeClr val="tx1"/>
        </a:solidFill>
        <a:latin typeface="+mn-lt"/>
        <a:ea typeface="+mn-ea"/>
        <a:cs typeface="+mn-cs"/>
      </a:defRPr>
    </a:lvl4pPr>
    <a:lvl5pPr marL="1828782" algn="l" defTabSz="457195" rtl="0" eaLnBrk="1" latinLnBrk="0" hangingPunct="1">
      <a:defRPr sz="1800" kern="1200">
        <a:solidFill>
          <a:schemeClr val="tx1"/>
        </a:solidFill>
        <a:latin typeface="+mn-lt"/>
        <a:ea typeface="+mn-ea"/>
        <a:cs typeface="+mn-cs"/>
      </a:defRPr>
    </a:lvl5pPr>
    <a:lvl6pPr marL="2285977" algn="l" defTabSz="457195" rtl="0" eaLnBrk="1" latinLnBrk="0" hangingPunct="1">
      <a:defRPr sz="1800" kern="1200">
        <a:solidFill>
          <a:schemeClr val="tx1"/>
        </a:solidFill>
        <a:latin typeface="+mn-lt"/>
        <a:ea typeface="+mn-ea"/>
        <a:cs typeface="+mn-cs"/>
      </a:defRPr>
    </a:lvl6pPr>
    <a:lvl7pPr marL="2743173" algn="l" defTabSz="457195" rtl="0" eaLnBrk="1" latinLnBrk="0" hangingPunct="1">
      <a:defRPr sz="1800" kern="1200">
        <a:solidFill>
          <a:schemeClr val="tx1"/>
        </a:solidFill>
        <a:latin typeface="+mn-lt"/>
        <a:ea typeface="+mn-ea"/>
        <a:cs typeface="+mn-cs"/>
      </a:defRPr>
    </a:lvl7pPr>
    <a:lvl8pPr marL="3200368" algn="l" defTabSz="457195" rtl="0" eaLnBrk="1" latinLnBrk="0" hangingPunct="1">
      <a:defRPr sz="1800" kern="1200">
        <a:solidFill>
          <a:schemeClr val="tx1"/>
        </a:solidFill>
        <a:latin typeface="+mn-lt"/>
        <a:ea typeface="+mn-ea"/>
        <a:cs typeface="+mn-cs"/>
      </a:defRPr>
    </a:lvl8pPr>
    <a:lvl9pPr marL="3657563" algn="l" defTabSz="45719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28" userDrawn="1">
          <p15:clr>
            <a:srgbClr val="A4A3A4"/>
          </p15:clr>
        </p15:guide>
        <p15:guide id="2" pos="193" userDrawn="1">
          <p15:clr>
            <a:srgbClr val="A4A3A4"/>
          </p15:clr>
        </p15:guide>
        <p15:guide id="3" pos="3215" userDrawn="1">
          <p15:clr>
            <a:srgbClr val="A4A3A4"/>
          </p15:clr>
        </p15:guide>
        <p15:guide id="4" pos="6068" userDrawn="1">
          <p15:clr>
            <a:srgbClr val="A4A3A4"/>
          </p15:clr>
        </p15:guide>
        <p15:guide id="5" pos="3025" userDrawn="1">
          <p15:clr>
            <a:srgbClr val="A4A3A4"/>
          </p15:clr>
        </p15:guide>
        <p15:guide id="6" pos="4572" userDrawn="1">
          <p15:clr>
            <a:srgbClr val="A4A3A4"/>
          </p15:clr>
        </p15:guide>
        <p15:guide id="7" pos="4734" userDrawn="1">
          <p15:clr>
            <a:srgbClr val="A4A3A4"/>
          </p15:clr>
        </p15:guide>
        <p15:guide id="8" pos="1512" userDrawn="1">
          <p15:clr>
            <a:srgbClr val="A4A3A4"/>
          </p15:clr>
        </p15:guide>
        <p15:guide id="9" pos="1697" userDrawn="1">
          <p15:clr>
            <a:srgbClr val="A4A3A4"/>
          </p15:clr>
        </p15:guide>
        <p15:guide id="10" orient="horz" pos="4126" userDrawn="1">
          <p15:clr>
            <a:srgbClr val="A4A3A4"/>
          </p15:clr>
        </p15:guide>
        <p15:guide id="11" pos="2015" userDrawn="1">
          <p15:clr>
            <a:srgbClr val="A4A3A4"/>
          </p15:clr>
        </p15:guide>
        <p15:guide id="12" pos="2213" userDrawn="1">
          <p15:clr>
            <a:srgbClr val="A4A3A4"/>
          </p15:clr>
        </p15:guide>
        <p15:guide id="13" pos="4027" userDrawn="1">
          <p15:clr>
            <a:srgbClr val="A4A3A4"/>
          </p15:clr>
        </p15:guide>
        <p15:guide id="14" pos="4225"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1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EB9"/>
    <a:srgbClr val="FFB685"/>
    <a:srgbClr val="FFE389"/>
    <a:srgbClr val="F4D6FE"/>
    <a:srgbClr val="F1CFFD"/>
    <a:srgbClr val="FFD3A7"/>
    <a:srgbClr val="FFC58B"/>
    <a:srgbClr val="F7E2FE"/>
    <a:srgbClr val="FFD7AF"/>
    <a:srgbClr val="ABC9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063" autoAdjust="0"/>
    <p:restoredTop sz="96353" autoAdjust="0"/>
  </p:normalViewPr>
  <p:slideViewPr>
    <p:cSldViewPr>
      <p:cViewPr varScale="1">
        <p:scale>
          <a:sx n="106" d="100"/>
          <a:sy n="106" d="100"/>
        </p:scale>
        <p:origin x="1176" y="102"/>
      </p:cViewPr>
      <p:guideLst>
        <p:guide orient="horz" pos="1228"/>
        <p:guide pos="193"/>
        <p:guide pos="3215"/>
        <p:guide pos="6068"/>
        <p:guide pos="3025"/>
        <p:guide pos="4572"/>
        <p:guide pos="4734"/>
        <p:guide pos="1512"/>
        <p:guide pos="1697"/>
        <p:guide orient="horz" pos="4126"/>
        <p:guide pos="2015"/>
        <p:guide pos="2213"/>
        <p:guide pos="4027"/>
        <p:guide pos="4225"/>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75" d="100"/>
          <a:sy n="75" d="100"/>
        </p:scale>
        <p:origin x="395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28" Type="http://schemas.microsoft.com/office/2018/10/relationships/authors" Targe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ustomXml" Target="../customXml/item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ableStyles" Target="tableStyles.xml"/><Relationship Id="rId30"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embeddings/oleObject1.bin"/></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4.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5.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1813471502592134E-2"/>
          <c:y val="5.4325955734406524E-2"/>
          <c:w val="0.90087212754466273"/>
          <c:h val="0.85311871227365565"/>
        </c:manualLayout>
      </c:layout>
      <c:barChart>
        <c:barDir val="col"/>
        <c:grouping val="stacked"/>
        <c:varyColors val="0"/>
        <c:ser>
          <c:idx val="1"/>
          <c:order val="0"/>
          <c:tx>
            <c:strRef>
              <c:f>ﾊﾞｯｸﾃﾞｰﾀ!$F$3</c:f>
              <c:strCache>
                <c:ptCount val="1"/>
                <c:pt idx="0">
                  <c:v>福祉その他</c:v>
                </c:pt>
              </c:strCache>
            </c:strRef>
          </c:tx>
          <c:spPr>
            <a:solidFill>
              <a:schemeClr val="accent5">
                <a:lumMod val="50000"/>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AFE-44CD-851D-8D53C48EAF49}"/>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AFE-44CD-851D-8D53C48EAF49}"/>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AFE-44CD-851D-8D53C48EAF49}"/>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AFE-44CD-851D-8D53C48EAF49}"/>
                </c:ext>
              </c:extLst>
            </c:dLbl>
            <c:dLbl>
              <c:idx val="2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AFE-44CD-851D-8D53C48EAF49}"/>
                </c:ext>
              </c:extLst>
            </c:dLbl>
            <c:dLbl>
              <c:idx val="2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AFE-44CD-851D-8D53C48EAF49}"/>
                </c:ext>
              </c:extLst>
            </c:dLbl>
            <c:dLbl>
              <c:idx val="3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AAFE-44CD-851D-8D53C48EAF49}"/>
                </c:ext>
              </c:extLst>
            </c:dLbl>
            <c:dLbl>
              <c:idx val="3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AAFE-44CD-851D-8D53C48EAF49}"/>
                </c:ext>
              </c:extLst>
            </c:dLbl>
            <c:spPr>
              <a:noFill/>
              <a:ln>
                <a:noFill/>
              </a:ln>
              <a:effectLst/>
            </c:spPr>
            <c:txPr>
              <a:bodyPr rot="0" spcFirstLastPara="1" vertOverflow="ellipsis" vert="horz" wrap="square" lIns="38100" tIns="19050" rIns="38100" bIns="19050" anchor="ctr" anchorCtr="1">
                <a:spAutoFit/>
              </a:bodyPr>
              <a:lstStyle/>
              <a:p>
                <a:pPr>
                  <a:defRPr sz="950" b="0" i="0" u="none" strike="noStrike" kern="1200" baseline="0">
                    <a:solidFill>
                      <a:schemeClr val="bg1"/>
                    </a:solidFill>
                    <a:latin typeface="UD デジタル 教科書体 NK-R" panose="02020400000000000000" pitchFamily="18" charset="-128"/>
                    <a:ea typeface="UD デジタル 教科書体 NK-R" panose="02020400000000000000" pitchFamily="18" charset="-128"/>
                    <a:cs typeface="ＭＳ Ｐゴシック"/>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ﾊﾞｯｸﾃﾞｰﾀ!$B$4:$B$30</c:f>
              <c:strCache>
                <c:ptCount val="27"/>
                <c:pt idx="0">
                  <c:v>平成 2</c:v>
                </c:pt>
                <c:pt idx="5">
                  <c:v>平成 7</c:v>
                </c:pt>
                <c:pt idx="10">
                  <c:v>平成12</c:v>
                </c:pt>
                <c:pt idx="11">
                  <c:v>平成13</c:v>
                </c:pt>
                <c:pt idx="12">
                  <c:v>平成14</c:v>
                </c:pt>
                <c:pt idx="13">
                  <c:v>平成15</c:v>
                </c:pt>
                <c:pt idx="14">
                  <c:v>平成16</c:v>
                </c:pt>
                <c:pt idx="15">
                  <c:v>平成17</c:v>
                </c:pt>
                <c:pt idx="16">
                  <c:v>平成18</c:v>
                </c:pt>
                <c:pt idx="17">
                  <c:v>平成19</c:v>
                </c:pt>
                <c:pt idx="18">
                  <c:v>平成20</c:v>
                </c:pt>
                <c:pt idx="19">
                  <c:v>平成21</c:v>
                </c:pt>
                <c:pt idx="20">
                  <c:v>平成22</c:v>
                </c:pt>
                <c:pt idx="21">
                  <c:v>平成23</c:v>
                </c:pt>
                <c:pt idx="22">
                  <c:v>平成24</c:v>
                </c:pt>
                <c:pt idx="23">
                  <c:v>平成25</c:v>
                </c:pt>
                <c:pt idx="24">
                  <c:v>平成26</c:v>
                </c:pt>
                <c:pt idx="25">
                  <c:v>平成27</c:v>
                </c:pt>
                <c:pt idx="26">
                  <c:v>平成28</c:v>
                </c:pt>
              </c:strCache>
              <c:extLst/>
            </c:strRef>
          </c:cat>
          <c:val>
            <c:numRef>
              <c:f>ﾊﾞｯｸﾃﾞｰﾀ!$F$4:$F$38</c:f>
              <c:numCache>
                <c:formatCode>#,##0_ ;[Red]\-#,##0\ </c:formatCode>
                <c:ptCount val="35"/>
                <c:pt idx="0">
                  <c:v>5.0212000000000003</c:v>
                </c:pt>
                <c:pt idx="1">
                  <c:v>5.2877999999999998</c:v>
                </c:pt>
                <c:pt idx="2">
                  <c:v>5.7533000000000003</c:v>
                </c:pt>
                <c:pt idx="3">
                  <c:v>6.2492999999999999</c:v>
                </c:pt>
                <c:pt idx="4">
                  <c:v>6.7920999999999996</c:v>
                </c:pt>
                <c:pt idx="5">
                  <c:v>7.2694999999999999</c:v>
                </c:pt>
                <c:pt idx="6">
                  <c:v>7.5517000000000003</c:v>
                </c:pt>
                <c:pt idx="7">
                  <c:v>7.9116999999999997</c:v>
                </c:pt>
                <c:pt idx="8">
                  <c:v>8.5938999999999997</c:v>
                </c:pt>
                <c:pt idx="9">
                  <c:v>9.0702999999999996</c:v>
                </c:pt>
                <c:pt idx="10">
                  <c:v>11.2646</c:v>
                </c:pt>
                <c:pt idx="11">
                  <c:v>12.5053</c:v>
                </c:pt>
                <c:pt idx="12">
                  <c:v>13.6616</c:v>
                </c:pt>
                <c:pt idx="13">
                  <c:v>13.1394</c:v>
                </c:pt>
                <c:pt idx="14">
                  <c:v>13.3216</c:v>
                </c:pt>
                <c:pt idx="15">
                  <c:v>13.989100000000001</c:v>
                </c:pt>
                <c:pt idx="16">
                  <c:v>14.204000000000001</c:v>
                </c:pt>
                <c:pt idx="17">
                  <c:v>14.734999999999999</c:v>
                </c:pt>
                <c:pt idx="18">
                  <c:v>15.600899999999999</c:v>
                </c:pt>
                <c:pt idx="19">
                  <c:v>18.0153</c:v>
                </c:pt>
                <c:pt idx="20">
                  <c:v>19.492100000000001</c:v>
                </c:pt>
                <c:pt idx="21">
                  <c:v>21.168700000000001</c:v>
                </c:pt>
                <c:pt idx="22">
                  <c:v>20.507300000000001</c:v>
                </c:pt>
                <c:pt idx="23">
                  <c:v>20.8293</c:v>
                </c:pt>
                <c:pt idx="24">
                  <c:v>21.889099999999999</c:v>
                </c:pt>
                <c:pt idx="25">
                  <c:v>24.156400000000001</c:v>
                </c:pt>
                <c:pt idx="26">
                  <c:v>25.115300000000001</c:v>
                </c:pt>
                <c:pt idx="27">
                  <c:v>25.809799999999999</c:v>
                </c:pt>
                <c:pt idx="28">
                  <c:v>26.392499999999998</c:v>
                </c:pt>
                <c:pt idx="29">
                  <c:v>27.748000000000001</c:v>
                </c:pt>
                <c:pt idx="30">
                  <c:v>33.862099999999998</c:v>
                </c:pt>
                <c:pt idx="31">
                  <c:v>35.507599999999996</c:v>
                </c:pt>
                <c:pt idx="32">
                  <c:v>31.5</c:v>
                </c:pt>
                <c:pt idx="33">
                  <c:v>32.5</c:v>
                </c:pt>
                <c:pt idx="34">
                  <c:v>33.4</c:v>
                </c:pt>
              </c:numCache>
            </c:numRef>
          </c:val>
          <c:extLst>
            <c:ext xmlns:c16="http://schemas.microsoft.com/office/drawing/2014/chart" uri="{C3380CC4-5D6E-409C-BE32-E72D297353CC}">
              <c16:uniqueId val="{00000000-4C97-4F3D-80CB-7DEBB8330C4A}"/>
            </c:ext>
          </c:extLst>
        </c:ser>
        <c:ser>
          <c:idx val="0"/>
          <c:order val="1"/>
          <c:tx>
            <c:strRef>
              <c:f>ﾊﾞｯｸﾃﾞｰﾀ!$D$3</c:f>
              <c:strCache>
                <c:ptCount val="1"/>
                <c:pt idx="0">
                  <c:v>医療</c:v>
                </c:pt>
              </c:strCache>
            </c:strRef>
          </c:tx>
          <c:spPr>
            <a:solidFill>
              <a:schemeClr val="accent5">
                <a:lumMod val="75000"/>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AFE-44CD-851D-8D53C48EAF49}"/>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AFE-44CD-851D-8D53C48EAF49}"/>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AFE-44CD-851D-8D53C48EAF49}"/>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AFE-44CD-851D-8D53C48EAF49}"/>
                </c:ext>
              </c:extLst>
            </c:dLbl>
            <c:dLbl>
              <c:idx val="2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AFE-44CD-851D-8D53C48EAF49}"/>
                </c:ext>
              </c:extLst>
            </c:dLbl>
            <c:dLbl>
              <c:idx val="2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AAFE-44CD-851D-8D53C48EAF49}"/>
                </c:ext>
              </c:extLst>
            </c:dLbl>
            <c:dLbl>
              <c:idx val="3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AAFE-44CD-851D-8D53C48EAF49}"/>
                </c:ext>
              </c:extLst>
            </c:dLbl>
            <c:dLbl>
              <c:idx val="3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AAFE-44CD-851D-8D53C48EAF49}"/>
                </c:ext>
              </c:extLst>
            </c:dLbl>
            <c:spPr>
              <a:noFill/>
              <a:ln>
                <a:noFill/>
              </a:ln>
              <a:effectLst/>
            </c:spPr>
            <c:txPr>
              <a:bodyPr rot="0" spcFirstLastPara="1" vertOverflow="ellipsis" vert="horz" wrap="square" lIns="38100" tIns="19050" rIns="38100" bIns="19050" anchor="ctr" anchorCtr="1">
                <a:spAutoFit/>
              </a:bodyPr>
              <a:lstStyle/>
              <a:p>
                <a:pPr>
                  <a:defRPr sz="950" b="0" i="0" u="none" strike="noStrike" kern="1200" baseline="0">
                    <a:solidFill>
                      <a:schemeClr val="tx2"/>
                    </a:solidFill>
                    <a:latin typeface="UD デジタル 教科書体 NK-R" panose="02020400000000000000" pitchFamily="18" charset="-128"/>
                    <a:ea typeface="UD デジタル 教科書体 NK-R" panose="02020400000000000000" pitchFamily="18" charset="-128"/>
                    <a:cs typeface="ＭＳ Ｐゴシック"/>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ﾊﾞｯｸﾃﾞｰﾀ!$B$4:$B$30</c:f>
              <c:strCache>
                <c:ptCount val="27"/>
                <c:pt idx="0">
                  <c:v>平成 2</c:v>
                </c:pt>
                <c:pt idx="5">
                  <c:v>平成 7</c:v>
                </c:pt>
                <c:pt idx="10">
                  <c:v>平成12</c:v>
                </c:pt>
                <c:pt idx="11">
                  <c:v>平成13</c:v>
                </c:pt>
                <c:pt idx="12">
                  <c:v>平成14</c:v>
                </c:pt>
                <c:pt idx="13">
                  <c:v>平成15</c:v>
                </c:pt>
                <c:pt idx="14">
                  <c:v>平成16</c:v>
                </c:pt>
                <c:pt idx="15">
                  <c:v>平成17</c:v>
                </c:pt>
                <c:pt idx="16">
                  <c:v>平成18</c:v>
                </c:pt>
                <c:pt idx="17">
                  <c:v>平成19</c:v>
                </c:pt>
                <c:pt idx="18">
                  <c:v>平成20</c:v>
                </c:pt>
                <c:pt idx="19">
                  <c:v>平成21</c:v>
                </c:pt>
                <c:pt idx="20">
                  <c:v>平成22</c:v>
                </c:pt>
                <c:pt idx="21">
                  <c:v>平成23</c:v>
                </c:pt>
                <c:pt idx="22">
                  <c:v>平成24</c:v>
                </c:pt>
                <c:pt idx="23">
                  <c:v>平成25</c:v>
                </c:pt>
                <c:pt idx="24">
                  <c:v>平成26</c:v>
                </c:pt>
                <c:pt idx="25">
                  <c:v>平成27</c:v>
                </c:pt>
                <c:pt idx="26">
                  <c:v>平成28</c:v>
                </c:pt>
              </c:strCache>
              <c:extLst/>
            </c:strRef>
          </c:cat>
          <c:val>
            <c:numRef>
              <c:f>ﾊﾞｯｸﾃﾞｰﾀ!$D$4:$D$38</c:f>
              <c:numCache>
                <c:formatCode>#,##0_ ;[Red]\-#,##0\ </c:formatCode>
                <c:ptCount val="35"/>
                <c:pt idx="0">
                  <c:v>18.625399999999999</c:v>
                </c:pt>
                <c:pt idx="1">
                  <c:v>19.782399999999999</c:v>
                </c:pt>
                <c:pt idx="2">
                  <c:v>21.253900000000002</c:v>
                </c:pt>
                <c:pt idx="3">
                  <c:v>22.1326</c:v>
                </c:pt>
                <c:pt idx="4">
                  <c:v>23.3126</c:v>
                </c:pt>
                <c:pt idx="5">
                  <c:v>24.660799999999998</c:v>
                </c:pt>
                <c:pt idx="6">
                  <c:v>25.781600000000001</c:v>
                </c:pt>
                <c:pt idx="7">
                  <c:v>25.922699999999999</c:v>
                </c:pt>
                <c:pt idx="8">
                  <c:v>26.026900000000001</c:v>
                </c:pt>
                <c:pt idx="9">
                  <c:v>27.014399999999998</c:v>
                </c:pt>
                <c:pt idx="10">
                  <c:v>26.606200000000001</c:v>
                </c:pt>
                <c:pt idx="11">
                  <c:v>27.2333</c:v>
                </c:pt>
                <c:pt idx="12">
                  <c:v>26.8779</c:v>
                </c:pt>
                <c:pt idx="13">
                  <c:v>27.203199999999999</c:v>
                </c:pt>
                <c:pt idx="14">
                  <c:v>27.718499999999999</c:v>
                </c:pt>
                <c:pt idx="15">
                  <c:v>28.7456</c:v>
                </c:pt>
                <c:pt idx="16">
                  <c:v>29.3185</c:v>
                </c:pt>
                <c:pt idx="17">
                  <c:v>30.2301</c:v>
                </c:pt>
                <c:pt idx="18">
                  <c:v>30.866599999999998</c:v>
                </c:pt>
                <c:pt idx="19">
                  <c:v>32.104999999999997</c:v>
                </c:pt>
                <c:pt idx="20">
                  <c:v>33.645299999999999</c:v>
                </c:pt>
                <c:pt idx="21">
                  <c:v>34.788400000000003</c:v>
                </c:pt>
                <c:pt idx="22">
                  <c:v>35.344200000000001</c:v>
                </c:pt>
                <c:pt idx="23">
                  <c:v>36.076099999999997</c:v>
                </c:pt>
                <c:pt idx="24">
                  <c:v>36.781700000000001</c:v>
                </c:pt>
                <c:pt idx="25">
                  <c:v>38.565100000000001</c:v>
                </c:pt>
                <c:pt idx="26">
                  <c:v>38.817399999999999</c:v>
                </c:pt>
                <c:pt idx="27">
                  <c:v>39.424300000000002</c:v>
                </c:pt>
                <c:pt idx="28">
                  <c:v>39.749400000000001</c:v>
                </c:pt>
                <c:pt idx="29">
                  <c:v>40.724200000000003</c:v>
                </c:pt>
                <c:pt idx="30">
                  <c:v>42.719299999999997</c:v>
                </c:pt>
                <c:pt idx="31">
                  <c:v>47.420499999999997</c:v>
                </c:pt>
                <c:pt idx="32">
                  <c:v>40.799999999999997</c:v>
                </c:pt>
                <c:pt idx="33">
                  <c:v>41.6</c:v>
                </c:pt>
                <c:pt idx="34">
                  <c:v>42.8</c:v>
                </c:pt>
              </c:numCache>
            </c:numRef>
          </c:val>
          <c:extLst>
            <c:ext xmlns:c16="http://schemas.microsoft.com/office/drawing/2014/chart" uri="{C3380CC4-5D6E-409C-BE32-E72D297353CC}">
              <c16:uniqueId val="{00000001-4C97-4F3D-80CB-7DEBB8330C4A}"/>
            </c:ext>
          </c:extLst>
        </c:ser>
        <c:ser>
          <c:idx val="2"/>
          <c:order val="2"/>
          <c:tx>
            <c:strRef>
              <c:f>ﾊﾞｯｸﾃﾞｰﾀ!$E$3</c:f>
              <c:strCache>
                <c:ptCount val="1"/>
                <c:pt idx="0">
                  <c:v>年金</c:v>
                </c:pt>
              </c:strCache>
            </c:strRef>
          </c:tx>
          <c:spPr>
            <a:solidFill>
              <a:schemeClr val="accent5"/>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AFE-44CD-851D-8D53C48EAF49}"/>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AFE-44CD-851D-8D53C48EAF49}"/>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AFE-44CD-851D-8D53C48EAF49}"/>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AFE-44CD-851D-8D53C48EAF49}"/>
                </c:ext>
              </c:extLst>
            </c:dLbl>
            <c:dLbl>
              <c:idx val="2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AFE-44CD-851D-8D53C48EAF49}"/>
                </c:ext>
              </c:extLst>
            </c:dLbl>
            <c:dLbl>
              <c:idx val="2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AFE-44CD-851D-8D53C48EAF49}"/>
                </c:ext>
              </c:extLst>
            </c:dLbl>
            <c:dLbl>
              <c:idx val="3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AAFE-44CD-851D-8D53C48EAF49}"/>
                </c:ext>
              </c:extLst>
            </c:dLbl>
            <c:dLbl>
              <c:idx val="3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AAFE-44CD-851D-8D53C48EAF49}"/>
                </c:ext>
              </c:extLst>
            </c:dLbl>
            <c:spPr>
              <a:noFill/>
              <a:ln>
                <a:noFill/>
              </a:ln>
              <a:effectLst/>
            </c:spPr>
            <c:txPr>
              <a:bodyPr rot="0" spcFirstLastPara="1" vertOverflow="ellipsis" vert="horz" wrap="square" lIns="38100" tIns="19050" rIns="38100" bIns="19050" anchor="ctr" anchorCtr="1">
                <a:spAutoFit/>
              </a:bodyPr>
              <a:lstStyle/>
              <a:p>
                <a:pPr>
                  <a:defRPr sz="950" b="0" i="0" u="none" strike="noStrike" kern="1200" baseline="0">
                    <a:solidFill>
                      <a:schemeClr val="tx2"/>
                    </a:solidFill>
                    <a:latin typeface="UD デジタル 教科書体 NK-R" panose="02020400000000000000" pitchFamily="18" charset="-128"/>
                    <a:ea typeface="UD デジタル 教科書体 NK-R" panose="02020400000000000000" pitchFamily="18" charset="-128"/>
                    <a:cs typeface="ＭＳ Ｐゴシック"/>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ﾊﾞｯｸﾃﾞｰﾀ!$B$4:$B$30</c:f>
              <c:strCache>
                <c:ptCount val="27"/>
                <c:pt idx="0">
                  <c:v>平成 2</c:v>
                </c:pt>
                <c:pt idx="5">
                  <c:v>平成 7</c:v>
                </c:pt>
                <c:pt idx="10">
                  <c:v>平成12</c:v>
                </c:pt>
                <c:pt idx="11">
                  <c:v>平成13</c:v>
                </c:pt>
                <c:pt idx="12">
                  <c:v>平成14</c:v>
                </c:pt>
                <c:pt idx="13">
                  <c:v>平成15</c:v>
                </c:pt>
                <c:pt idx="14">
                  <c:v>平成16</c:v>
                </c:pt>
                <c:pt idx="15">
                  <c:v>平成17</c:v>
                </c:pt>
                <c:pt idx="16">
                  <c:v>平成18</c:v>
                </c:pt>
                <c:pt idx="17">
                  <c:v>平成19</c:v>
                </c:pt>
                <c:pt idx="18">
                  <c:v>平成20</c:v>
                </c:pt>
                <c:pt idx="19">
                  <c:v>平成21</c:v>
                </c:pt>
                <c:pt idx="20">
                  <c:v>平成22</c:v>
                </c:pt>
                <c:pt idx="21">
                  <c:v>平成23</c:v>
                </c:pt>
                <c:pt idx="22">
                  <c:v>平成24</c:v>
                </c:pt>
                <c:pt idx="23">
                  <c:v>平成25</c:v>
                </c:pt>
                <c:pt idx="24">
                  <c:v>平成26</c:v>
                </c:pt>
                <c:pt idx="25">
                  <c:v>平成27</c:v>
                </c:pt>
                <c:pt idx="26">
                  <c:v>平成28</c:v>
                </c:pt>
              </c:strCache>
              <c:extLst/>
            </c:strRef>
          </c:cat>
          <c:val>
            <c:numRef>
              <c:f>ﾊﾞｯｸﾃﾞｰﾀ!$E$4:$E$38</c:f>
              <c:numCache>
                <c:formatCode>#,##0_ ;[Red]\-#,##0\ </c:formatCode>
                <c:ptCount val="35"/>
                <c:pt idx="0">
                  <c:v>23.777200000000001</c:v>
                </c:pt>
                <c:pt idx="1">
                  <c:v>25.307300000000001</c:v>
                </c:pt>
                <c:pt idx="2">
                  <c:v>27.0717</c:v>
                </c:pt>
                <c:pt idx="3">
                  <c:v>28.681699999999999</c:v>
                </c:pt>
                <c:pt idx="4">
                  <c:v>30.626799999999999</c:v>
                </c:pt>
                <c:pt idx="5">
                  <c:v>33.061399999999999</c:v>
                </c:pt>
                <c:pt idx="6">
                  <c:v>34.499400000000001</c:v>
                </c:pt>
                <c:pt idx="7">
                  <c:v>35.888199999999998</c:v>
                </c:pt>
                <c:pt idx="8">
                  <c:v>37.809199999999997</c:v>
                </c:pt>
                <c:pt idx="9">
                  <c:v>39.235900000000001</c:v>
                </c:pt>
                <c:pt idx="10">
                  <c:v>40.536700000000003</c:v>
                </c:pt>
                <c:pt idx="11">
                  <c:v>41.941899999999997</c:v>
                </c:pt>
                <c:pt idx="12">
                  <c:v>43.310699999999997</c:v>
                </c:pt>
                <c:pt idx="13">
                  <c:v>44.198900000000002</c:v>
                </c:pt>
                <c:pt idx="14">
                  <c:v>45.051400000000001</c:v>
                </c:pt>
                <c:pt idx="15">
                  <c:v>46.119399999999999</c:v>
                </c:pt>
                <c:pt idx="16">
                  <c:v>47.151699999999998</c:v>
                </c:pt>
                <c:pt idx="17">
                  <c:v>48.115299999999998</c:v>
                </c:pt>
                <c:pt idx="18">
                  <c:v>49.377699999999997</c:v>
                </c:pt>
                <c:pt idx="19">
                  <c:v>51.552399999999999</c:v>
                </c:pt>
                <c:pt idx="20">
                  <c:v>52.2286</c:v>
                </c:pt>
                <c:pt idx="21">
                  <c:v>52.325299999999999</c:v>
                </c:pt>
                <c:pt idx="22">
                  <c:v>53.232900000000001</c:v>
                </c:pt>
                <c:pt idx="23">
                  <c:v>53.879899999999999</c:v>
                </c:pt>
                <c:pt idx="24">
                  <c:v>53.510399999999997</c:v>
                </c:pt>
                <c:pt idx="25">
                  <c:v>54.0929</c:v>
                </c:pt>
                <c:pt idx="26">
                  <c:v>54.38</c:v>
                </c:pt>
                <c:pt idx="27">
                  <c:v>54.834899999999998</c:v>
                </c:pt>
                <c:pt idx="28">
                  <c:v>55.258099999999999</c:v>
                </c:pt>
                <c:pt idx="29">
                  <c:v>55.451999999999998</c:v>
                </c:pt>
                <c:pt idx="30">
                  <c:v>55.633600000000001</c:v>
                </c:pt>
                <c:pt idx="31">
                  <c:v>55.815100000000001</c:v>
                </c:pt>
                <c:pt idx="32">
                  <c:v>58.9</c:v>
                </c:pt>
                <c:pt idx="33">
                  <c:v>60.1</c:v>
                </c:pt>
                <c:pt idx="34">
                  <c:v>61.7</c:v>
                </c:pt>
              </c:numCache>
            </c:numRef>
          </c:val>
          <c:extLst>
            <c:ext xmlns:c16="http://schemas.microsoft.com/office/drawing/2014/chart" uri="{C3380CC4-5D6E-409C-BE32-E72D297353CC}">
              <c16:uniqueId val="{00000002-4C97-4F3D-80CB-7DEBB8330C4A}"/>
            </c:ext>
          </c:extLst>
        </c:ser>
        <c:dLbls>
          <c:showLegendKey val="0"/>
          <c:showVal val="0"/>
          <c:showCatName val="0"/>
          <c:showSerName val="0"/>
          <c:showPercent val="0"/>
          <c:showBubbleSize val="0"/>
        </c:dLbls>
        <c:gapWidth val="45"/>
        <c:overlap val="100"/>
        <c:axId val="225970432"/>
        <c:axId val="225972224"/>
      </c:barChart>
      <c:lineChart>
        <c:grouping val="standard"/>
        <c:varyColors val="0"/>
        <c:ser>
          <c:idx val="3"/>
          <c:order val="3"/>
          <c:tx>
            <c:strRef>
              <c:f>ﾊﾞｯｸﾃﾞｰﾀ!$G$3</c:f>
              <c:strCache>
                <c:ptCount val="1"/>
                <c:pt idx="0">
                  <c:v>1人当たり社会保障給付費</c:v>
                </c:pt>
              </c:strCache>
            </c:strRef>
          </c:tx>
          <c:spPr>
            <a:ln w="38100" cap="rnd" cmpd="sng" algn="ctr">
              <a:solidFill>
                <a:schemeClr val="tx2"/>
              </a:solidFill>
              <a:prstDash val="solid"/>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AAFE-44CD-851D-8D53C48EAF49}"/>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AAFE-44CD-851D-8D53C48EAF49}"/>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AAFE-44CD-851D-8D53C48EAF49}"/>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AAFE-44CD-851D-8D53C48EAF49}"/>
                </c:ext>
              </c:extLst>
            </c:dLbl>
            <c:dLbl>
              <c:idx val="2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AAFE-44CD-851D-8D53C48EAF49}"/>
                </c:ext>
              </c:extLst>
            </c:dLbl>
            <c:dLbl>
              <c:idx val="2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AAFE-44CD-851D-8D53C48EAF49}"/>
                </c:ext>
              </c:extLst>
            </c:dLbl>
            <c:dLbl>
              <c:idx val="3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AAFE-44CD-851D-8D53C48EAF49}"/>
                </c:ext>
              </c:extLst>
            </c:dLbl>
            <c:dLbl>
              <c:idx val="3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AAFE-44CD-851D-8D53C48EAF49}"/>
                </c:ext>
              </c:extLst>
            </c:dLbl>
            <c:spPr>
              <a:noFill/>
              <a:ln>
                <a:noFill/>
              </a:ln>
              <a:effectLst/>
            </c:spPr>
            <c:txPr>
              <a:bodyPr rot="0" spcFirstLastPara="1" vertOverflow="ellipsis" vert="horz" wrap="square" lIns="38100" tIns="19050" rIns="38100" bIns="19050" anchor="ctr" anchorCtr="1">
                <a:spAutoFit/>
              </a:bodyPr>
              <a:lstStyle/>
              <a:p>
                <a:pPr>
                  <a:defRPr sz="1115" b="0" i="0" u="none" strike="noStrike" kern="1200" baseline="0">
                    <a:solidFill>
                      <a:schemeClr val="tx2"/>
                    </a:solidFill>
                    <a:latin typeface="UD デジタル 教科書体 NK-R" panose="02020400000000000000" pitchFamily="18" charset="-128"/>
                    <a:ea typeface="UD デジタル 教科書体 NK-R" panose="02020400000000000000" pitchFamily="18" charset="-128"/>
                    <a:cs typeface="ＭＳ Ｐゴシック"/>
                  </a:defRPr>
                </a:pPr>
                <a:endParaRPr lang="ja-JP"/>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ﾊﾞｯｸﾃﾞｰﾀ!$B$4:$B$30</c:f>
              <c:strCache>
                <c:ptCount val="27"/>
                <c:pt idx="0">
                  <c:v>平成 2</c:v>
                </c:pt>
                <c:pt idx="5">
                  <c:v>平成 7</c:v>
                </c:pt>
                <c:pt idx="10">
                  <c:v>平成12</c:v>
                </c:pt>
                <c:pt idx="11">
                  <c:v>平成13</c:v>
                </c:pt>
                <c:pt idx="12">
                  <c:v>平成14</c:v>
                </c:pt>
                <c:pt idx="13">
                  <c:v>平成15</c:v>
                </c:pt>
                <c:pt idx="14">
                  <c:v>平成16</c:v>
                </c:pt>
                <c:pt idx="15">
                  <c:v>平成17</c:v>
                </c:pt>
                <c:pt idx="16">
                  <c:v>平成18</c:v>
                </c:pt>
                <c:pt idx="17">
                  <c:v>平成19</c:v>
                </c:pt>
                <c:pt idx="18">
                  <c:v>平成20</c:v>
                </c:pt>
                <c:pt idx="19">
                  <c:v>平成21</c:v>
                </c:pt>
                <c:pt idx="20">
                  <c:v>平成22</c:v>
                </c:pt>
                <c:pt idx="21">
                  <c:v>平成23</c:v>
                </c:pt>
                <c:pt idx="22">
                  <c:v>平成24</c:v>
                </c:pt>
                <c:pt idx="23">
                  <c:v>平成25</c:v>
                </c:pt>
                <c:pt idx="24">
                  <c:v>平成26</c:v>
                </c:pt>
                <c:pt idx="25">
                  <c:v>平成27</c:v>
                </c:pt>
                <c:pt idx="26">
                  <c:v>平成28</c:v>
                </c:pt>
              </c:strCache>
              <c:extLst/>
            </c:strRef>
          </c:cat>
          <c:val>
            <c:numRef>
              <c:f>ﾊﾞｯｸﾃﾞｰﾀ!$G$4:$G$35</c:f>
              <c:numCache>
                <c:formatCode>#,##0_ ;[Red]\-#,##0\ </c:formatCode>
                <c:ptCount val="32"/>
                <c:pt idx="0">
                  <c:v>38.369999999999997</c:v>
                </c:pt>
                <c:pt idx="1">
                  <c:v>40.590000000000003</c:v>
                </c:pt>
                <c:pt idx="2">
                  <c:v>43.41</c:v>
                </c:pt>
                <c:pt idx="3">
                  <c:v>45.67</c:v>
                </c:pt>
                <c:pt idx="4">
                  <c:v>48.48</c:v>
                </c:pt>
                <c:pt idx="5">
                  <c:v>51.76</c:v>
                </c:pt>
                <c:pt idx="6">
                  <c:v>53.9</c:v>
                </c:pt>
                <c:pt idx="7">
                  <c:v>55.27</c:v>
                </c:pt>
                <c:pt idx="8">
                  <c:v>57.27</c:v>
                </c:pt>
                <c:pt idx="9">
                  <c:v>59.46</c:v>
                </c:pt>
                <c:pt idx="10">
                  <c:v>61.77</c:v>
                </c:pt>
                <c:pt idx="11">
                  <c:v>64.16</c:v>
                </c:pt>
                <c:pt idx="12">
                  <c:v>65.77</c:v>
                </c:pt>
                <c:pt idx="13">
                  <c:v>66.209999999999994</c:v>
                </c:pt>
                <c:pt idx="14">
                  <c:v>67.37</c:v>
                </c:pt>
                <c:pt idx="15">
                  <c:v>69.540000000000006</c:v>
                </c:pt>
                <c:pt idx="16">
                  <c:v>70.89</c:v>
                </c:pt>
                <c:pt idx="17">
                  <c:v>72.7</c:v>
                </c:pt>
                <c:pt idx="18">
                  <c:v>74.83</c:v>
                </c:pt>
                <c:pt idx="19">
                  <c:v>79.41</c:v>
                </c:pt>
                <c:pt idx="20">
                  <c:v>82.28</c:v>
                </c:pt>
                <c:pt idx="21">
                  <c:v>84.71</c:v>
                </c:pt>
                <c:pt idx="22">
                  <c:v>85.49</c:v>
                </c:pt>
                <c:pt idx="23">
                  <c:v>86.95</c:v>
                </c:pt>
                <c:pt idx="24">
                  <c:v>88.17</c:v>
                </c:pt>
                <c:pt idx="25">
                  <c:v>91.91</c:v>
                </c:pt>
                <c:pt idx="26">
                  <c:v>93.21</c:v>
                </c:pt>
                <c:pt idx="27">
                  <c:v>94.76</c:v>
                </c:pt>
                <c:pt idx="28">
                  <c:v>96.01</c:v>
                </c:pt>
                <c:pt idx="29">
                  <c:v>98.22</c:v>
                </c:pt>
                <c:pt idx="30">
                  <c:v>104.81</c:v>
                </c:pt>
                <c:pt idx="31">
                  <c:v>110.55</c:v>
                </c:pt>
              </c:numCache>
              <c:extLst/>
            </c:numRef>
          </c:val>
          <c:smooth val="1"/>
          <c:extLst>
            <c:ext xmlns:c16="http://schemas.microsoft.com/office/drawing/2014/chart" uri="{C3380CC4-5D6E-409C-BE32-E72D297353CC}">
              <c16:uniqueId val="{00000003-4C97-4F3D-80CB-7DEBB8330C4A}"/>
            </c:ext>
          </c:extLst>
        </c:ser>
        <c:ser>
          <c:idx val="4"/>
          <c:order val="4"/>
          <c:tx>
            <c:strRef>
              <c:f>ﾊﾞｯｸﾃﾞｰﾀ!$I$3</c:f>
              <c:strCache>
                <c:ptCount val="1"/>
                <c:pt idx="0">
                  <c:v>１人当たり社会保障給付費（予算）</c:v>
                </c:pt>
              </c:strCache>
            </c:strRef>
          </c:tx>
          <c:spPr>
            <a:ln w="19050" cap="rnd" cmpd="sng" algn="ctr">
              <a:solidFill>
                <a:schemeClr val="accent5"/>
              </a:solidFill>
              <a:prstDash val="solid"/>
              <a:round/>
            </a:ln>
            <a:effectLst/>
          </c:spPr>
          <c:marker>
            <c:spPr>
              <a:noFill/>
              <a:ln w="6350" cap="flat" cmpd="sng" algn="ctr">
                <a:solidFill>
                  <a:schemeClr val="accent5"/>
                </a:solidFill>
                <a:prstDash val="solid"/>
                <a:round/>
              </a:ln>
              <a:effectLst/>
            </c:spPr>
          </c:marker>
          <c:cat>
            <c:strRef>
              <c:f>ﾊﾞｯｸﾃﾞｰﾀ!$B$4:$B$30</c:f>
              <c:strCache>
                <c:ptCount val="27"/>
                <c:pt idx="0">
                  <c:v>平成 2</c:v>
                </c:pt>
                <c:pt idx="5">
                  <c:v>平成 7</c:v>
                </c:pt>
                <c:pt idx="10">
                  <c:v>平成12</c:v>
                </c:pt>
                <c:pt idx="11">
                  <c:v>平成13</c:v>
                </c:pt>
                <c:pt idx="12">
                  <c:v>平成14</c:v>
                </c:pt>
                <c:pt idx="13">
                  <c:v>平成15</c:v>
                </c:pt>
                <c:pt idx="14">
                  <c:v>平成16</c:v>
                </c:pt>
                <c:pt idx="15">
                  <c:v>平成17</c:v>
                </c:pt>
                <c:pt idx="16">
                  <c:v>平成18</c:v>
                </c:pt>
                <c:pt idx="17">
                  <c:v>平成19</c:v>
                </c:pt>
                <c:pt idx="18">
                  <c:v>平成20</c:v>
                </c:pt>
                <c:pt idx="19">
                  <c:v>平成21</c:v>
                </c:pt>
                <c:pt idx="20">
                  <c:v>平成22</c:v>
                </c:pt>
                <c:pt idx="21">
                  <c:v>平成23</c:v>
                </c:pt>
                <c:pt idx="22">
                  <c:v>平成24</c:v>
                </c:pt>
                <c:pt idx="23">
                  <c:v>平成25</c:v>
                </c:pt>
                <c:pt idx="24">
                  <c:v>平成26</c:v>
                </c:pt>
                <c:pt idx="25">
                  <c:v>平成27</c:v>
                </c:pt>
                <c:pt idx="26">
                  <c:v>平成28</c:v>
                </c:pt>
              </c:strCache>
              <c:extLst/>
            </c:strRef>
          </c:cat>
          <c:val>
            <c:numRef>
              <c:f>ﾊﾞｯｸﾃﾞｰﾀ!$I$4:$I$35</c:f>
              <c:numCache>
                <c:formatCode>General</c:formatCode>
                <c:ptCount val="32"/>
              </c:numCache>
              <c:extLst/>
            </c:numRef>
          </c:val>
          <c:smooth val="0"/>
          <c:extLst>
            <c:ext xmlns:c16="http://schemas.microsoft.com/office/drawing/2014/chart" uri="{C3380CC4-5D6E-409C-BE32-E72D297353CC}">
              <c16:uniqueId val="{0000000C-4C97-4F3D-80CB-7DEBB8330C4A}"/>
            </c:ext>
          </c:extLst>
        </c:ser>
        <c:dLbls>
          <c:showLegendKey val="0"/>
          <c:showVal val="0"/>
          <c:showCatName val="0"/>
          <c:showSerName val="0"/>
          <c:showPercent val="0"/>
          <c:showBubbleSize val="0"/>
        </c:dLbls>
        <c:marker val="1"/>
        <c:smooth val="0"/>
        <c:axId val="225975296"/>
        <c:axId val="225973760"/>
      </c:lineChart>
      <c:catAx>
        <c:axId val="225970432"/>
        <c:scaling>
          <c:orientation val="minMax"/>
        </c:scaling>
        <c:delete val="0"/>
        <c:axPos val="b"/>
        <c:numFmt formatCode="General" sourceLinked="1"/>
        <c:majorTickMark val="in"/>
        <c:minorTickMark val="none"/>
        <c:tickLblPos val="none"/>
        <c:spPr>
          <a:noFill/>
          <a:ln w="3209" cap="flat" cmpd="sng" algn="ctr">
            <a:solidFill>
              <a:srgbClr val="000000"/>
            </a:solidFill>
            <a:prstDash val="solid"/>
            <a:round/>
          </a:ln>
          <a:effectLst/>
        </c:spPr>
        <c:txPr>
          <a:bodyPr rot="-60000000" spcFirstLastPara="1" vertOverflow="ellipsis" vert="horz" wrap="square" anchor="ctr" anchorCtr="1"/>
          <a:lstStyle/>
          <a:p>
            <a:pPr>
              <a:defRPr sz="1115" b="0" i="0" u="none" strike="noStrike" kern="1200" baseline="0">
                <a:solidFill>
                  <a:schemeClr val="tx2"/>
                </a:solidFill>
                <a:latin typeface="UD デジタル 教科書体 NK-R" panose="02020400000000000000" pitchFamily="18" charset="-128"/>
                <a:ea typeface="UD デジタル 教科書体 NK-R" panose="02020400000000000000" pitchFamily="18" charset="-128"/>
                <a:cs typeface="ＭＳ Ｐゴシック"/>
              </a:defRPr>
            </a:pPr>
            <a:endParaRPr lang="ja-JP"/>
          </a:p>
        </c:txPr>
        <c:crossAx val="225972224"/>
        <c:crosses val="autoZero"/>
        <c:auto val="0"/>
        <c:lblAlgn val="ctr"/>
        <c:lblOffset val="100"/>
        <c:tickLblSkip val="1"/>
        <c:tickMarkSkip val="1"/>
        <c:noMultiLvlLbl val="0"/>
      </c:catAx>
      <c:valAx>
        <c:axId val="225972224"/>
        <c:scaling>
          <c:orientation val="minMax"/>
          <c:max val="150"/>
          <c:min val="0"/>
        </c:scaling>
        <c:delete val="0"/>
        <c:axPos val="l"/>
        <c:majorGridlines>
          <c:spPr>
            <a:ln w="3209" cap="flat" cmpd="sng" algn="ctr">
              <a:solidFill>
                <a:srgbClr val="000000"/>
              </a:solidFill>
              <a:prstDash val="sysDash"/>
              <a:round/>
            </a:ln>
            <a:effectLst/>
          </c:spPr>
        </c:majorGridlines>
        <c:numFmt formatCode="#,##0_ ;[Red]\-#,##0\ " sourceLinked="0"/>
        <c:majorTickMark val="in"/>
        <c:minorTickMark val="none"/>
        <c:tickLblPos val="nextTo"/>
        <c:spPr>
          <a:noFill/>
          <a:ln w="3209" cap="flat" cmpd="sng" algn="ctr">
            <a:solidFill>
              <a:srgbClr val="000000"/>
            </a:solidFill>
            <a:prstDash val="solid"/>
            <a:round/>
          </a:ln>
          <a:effectLst/>
        </c:spPr>
        <c:txPr>
          <a:bodyPr rot="0" spcFirstLastPara="1" vertOverflow="ellipsis" wrap="square" anchor="ctr" anchorCtr="1"/>
          <a:lstStyle/>
          <a:p>
            <a:pPr>
              <a:defRPr sz="1115" b="0" i="0" u="none" strike="noStrike" kern="1200" baseline="0">
                <a:solidFill>
                  <a:schemeClr val="accent5">
                    <a:lumMod val="50000"/>
                  </a:schemeClr>
                </a:solidFill>
                <a:latin typeface="UD デジタル 教科書体 NK-R" panose="02020400000000000000" pitchFamily="18" charset="-128"/>
                <a:ea typeface="UD デジタル 教科書体 NK-R" panose="02020400000000000000" pitchFamily="18" charset="-128"/>
                <a:cs typeface="ＭＳ Ｐゴシック"/>
              </a:defRPr>
            </a:pPr>
            <a:endParaRPr lang="ja-JP"/>
          </a:p>
        </c:txPr>
        <c:crossAx val="225970432"/>
        <c:crosses val="autoZero"/>
        <c:crossBetween val="between"/>
        <c:majorUnit val="10"/>
      </c:valAx>
      <c:valAx>
        <c:axId val="225973760"/>
        <c:scaling>
          <c:orientation val="minMax"/>
          <c:max val="120"/>
        </c:scaling>
        <c:delete val="0"/>
        <c:axPos val="r"/>
        <c:numFmt formatCode="0_ " sourceLinked="0"/>
        <c:majorTickMark val="out"/>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1115" b="0" i="0" u="none" strike="noStrike" kern="1200" baseline="0">
                <a:solidFill>
                  <a:schemeClr val="tx2"/>
                </a:solidFill>
                <a:latin typeface="UD デジタル 教科書体 NK-R" panose="02020400000000000000" pitchFamily="18" charset="-128"/>
                <a:ea typeface="UD デジタル 教科書体 NK-R" panose="02020400000000000000" pitchFamily="18" charset="-128"/>
                <a:cs typeface="ＭＳ Ｐゴシック"/>
              </a:defRPr>
            </a:pPr>
            <a:endParaRPr lang="ja-JP"/>
          </a:p>
        </c:txPr>
        <c:crossAx val="225975296"/>
        <c:crosses val="max"/>
        <c:crossBetween val="between"/>
        <c:majorUnit val="10"/>
      </c:valAx>
      <c:catAx>
        <c:axId val="225975296"/>
        <c:scaling>
          <c:orientation val="minMax"/>
        </c:scaling>
        <c:delete val="1"/>
        <c:axPos val="b"/>
        <c:numFmt formatCode="General" sourceLinked="1"/>
        <c:majorTickMark val="out"/>
        <c:minorTickMark val="none"/>
        <c:tickLblPos val="nextTo"/>
        <c:crossAx val="225973760"/>
        <c:crosses val="autoZero"/>
        <c:auto val="0"/>
        <c:lblAlgn val="ctr"/>
        <c:lblOffset val="100"/>
        <c:noMultiLvlLbl val="0"/>
      </c:catAx>
      <c:spPr>
        <a:noFill/>
        <a:ln w="12839">
          <a:solidFill>
            <a:srgbClr val="808080"/>
          </a:solidFill>
          <a:prstDash val="solid"/>
        </a:ln>
        <a:effectLst/>
      </c:spPr>
    </c:plotArea>
    <c:legend>
      <c:legendPos val="t"/>
      <c:legendEntry>
        <c:idx val="4"/>
        <c:delete val="1"/>
      </c:legendEntry>
      <c:layout>
        <c:manualLayout>
          <c:xMode val="edge"/>
          <c:yMode val="edge"/>
          <c:x val="0.14755017747975496"/>
          <c:y val="8.8105726872246704E-3"/>
          <c:w val="0.47376713793967318"/>
          <c:h val="4.265409830379132E-2"/>
        </c:manualLayout>
      </c:layout>
      <c:overlay val="0"/>
      <c:spPr>
        <a:solidFill>
          <a:srgbClr val="FFFFFF"/>
        </a:solidFill>
        <a:ln w="3209">
          <a:noFill/>
          <a:prstDash val="solid"/>
        </a:ln>
        <a:effectLst/>
      </c:spPr>
      <c:txPr>
        <a:bodyPr rot="0" spcFirstLastPara="1" vertOverflow="ellipsis" vert="horz" wrap="square" anchor="ctr" anchorCtr="1"/>
        <a:lstStyle/>
        <a:p>
          <a:pPr>
            <a:defRPr sz="1200" b="0" i="0" u="none" strike="noStrike" kern="1200" baseline="0">
              <a:solidFill>
                <a:schemeClr val="tx1"/>
              </a:solidFill>
              <a:latin typeface="UD デジタル 教科書体 NK-R" panose="02020400000000000000" pitchFamily="18" charset="-128"/>
              <a:ea typeface="UD デジタル 教科書体 NK-R" panose="02020400000000000000" pitchFamily="18" charset="-128"/>
              <a:cs typeface="ＭＳ Ｐゴシック"/>
            </a:defRPr>
          </a:pPr>
          <a:endParaRPr lang="ja-JP"/>
        </a:p>
      </c:txPr>
    </c:legend>
    <c:plotVisOnly val="1"/>
    <c:dispBlanksAs val="gap"/>
    <c:showDLblsOverMax val="0"/>
  </c:chart>
  <c:spPr>
    <a:noFill/>
    <a:ln w="6350" cap="flat" cmpd="sng" algn="ctr">
      <a:noFill/>
      <a:prstDash val="solid"/>
      <a:miter lim="800000"/>
    </a:ln>
    <a:effectLst/>
  </c:spPr>
  <c:txPr>
    <a:bodyPr/>
    <a:lstStyle/>
    <a:p>
      <a:pPr>
        <a:defRPr sz="1115" b="0" i="0" u="none" strike="noStrike" baseline="0">
          <a:solidFill>
            <a:schemeClr val="tx2"/>
          </a:solidFill>
          <a:latin typeface="UD デジタル 教科書体 NK-R" panose="02020400000000000000" pitchFamily="18" charset="-128"/>
          <a:ea typeface="UD デジタル 教科書体 NK-R" panose="02020400000000000000" pitchFamily="18" charset="-128"/>
          <a:cs typeface="ＭＳ Ｐゴシック"/>
        </a:defRPr>
      </a:pPr>
      <a:endParaRPr lang="ja-JP"/>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6801057130004496E-2"/>
          <c:y val="0.04"/>
          <c:w val="0.95748819163292842"/>
          <c:h val="0.91200000000000003"/>
        </c:manualLayout>
      </c:layout>
      <c:barChart>
        <c:barDir val="bar"/>
        <c:grouping val="percentStacked"/>
        <c:varyColors val="0"/>
        <c:ser>
          <c:idx val="0"/>
          <c:order val="0"/>
          <c:tx>
            <c:strRef>
              <c:f>Sheet1!$A$2</c:f>
              <c:strCache>
                <c:ptCount val="1"/>
                <c:pt idx="0">
                  <c:v>保険料</c:v>
                </c:pt>
              </c:strCache>
            </c:strRef>
          </c:tx>
          <c:spPr>
            <a:solidFill>
              <a:schemeClr val="accent1">
                <a:alpha val="70000"/>
              </a:schemeClr>
            </a:solidFill>
            <a:ln>
              <a:noFill/>
            </a:ln>
            <a:effectLst/>
          </c:spPr>
          <c:invertIfNegative val="0"/>
          <c:dPt>
            <c:idx val="0"/>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1-A27B-4EA0-89BE-C6A5A94F318F}"/>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A27B-4EA0-89BE-C6A5A94F318F}"/>
              </c:ext>
            </c:extLst>
          </c:dPt>
          <c:dPt>
            <c:idx val="2"/>
            <c:invertIfNegative val="0"/>
            <c:bubble3D val="0"/>
            <c:spPr>
              <a:solidFill>
                <a:schemeClr val="accent1">
                  <a:alpha val="70000"/>
                </a:schemeClr>
              </a:solidFill>
              <a:ln>
                <a:noFill/>
              </a:ln>
              <a:effectLst/>
            </c:spPr>
            <c:extLst>
              <c:ext xmlns:c16="http://schemas.microsoft.com/office/drawing/2014/chart" uri="{C3380CC4-5D6E-409C-BE32-E72D297353CC}">
                <c16:uniqueId val="{00000005-A27B-4EA0-89BE-C6A5A94F318F}"/>
              </c:ext>
            </c:extLst>
          </c:dPt>
          <c:cat>
            <c:numRef>
              <c:f>Sheet1!$B$1:$D$1</c:f>
              <c:numCache>
                <c:formatCode>General</c:formatCode>
                <c:ptCount val="3"/>
              </c:numCache>
            </c:numRef>
          </c:cat>
          <c:val>
            <c:numRef>
              <c:f>Sheet1!$B$2:$D$2</c:f>
              <c:numCache>
                <c:formatCode>0.0</c:formatCode>
                <c:ptCount val="3"/>
                <c:pt idx="0">
                  <c:v>41.004508022268652</c:v>
                </c:pt>
                <c:pt idx="1">
                  <c:v>77.484025902819454</c:v>
                </c:pt>
              </c:numCache>
            </c:numRef>
          </c:val>
          <c:extLst>
            <c:ext xmlns:c16="http://schemas.microsoft.com/office/drawing/2014/chart" uri="{C3380CC4-5D6E-409C-BE32-E72D297353CC}">
              <c16:uniqueId val="{00000006-A27B-4EA0-89BE-C6A5A94F318F}"/>
            </c:ext>
          </c:extLst>
        </c:ser>
        <c:ser>
          <c:idx val="4"/>
          <c:order val="1"/>
          <c:tx>
            <c:strRef>
              <c:f>Sheet1!$A$3</c:f>
              <c:strCache>
                <c:ptCount val="1"/>
              </c:strCache>
            </c:strRef>
          </c:tx>
          <c:spPr>
            <a:solidFill>
              <a:schemeClr val="accent2">
                <a:lumMod val="20000"/>
                <a:lumOff val="80000"/>
              </a:schemeClr>
            </a:solidFill>
            <a:ln>
              <a:noFill/>
            </a:ln>
            <a:effectLst/>
          </c:spPr>
          <c:invertIfNegative val="0"/>
          <c:dPt>
            <c:idx val="0"/>
            <c:invertIfNegative val="0"/>
            <c:bubble3D val="0"/>
            <c:spPr>
              <a:solidFill>
                <a:schemeClr val="accent2">
                  <a:lumMod val="20000"/>
                  <a:lumOff val="80000"/>
                </a:schemeClr>
              </a:solidFill>
              <a:ln>
                <a:noFill/>
              </a:ln>
              <a:effectLst/>
            </c:spPr>
            <c:extLst>
              <c:ext xmlns:c16="http://schemas.microsoft.com/office/drawing/2014/chart" uri="{C3380CC4-5D6E-409C-BE32-E72D297353CC}">
                <c16:uniqueId val="{00000008-A27B-4EA0-89BE-C6A5A94F318F}"/>
              </c:ext>
            </c:extLst>
          </c:dPt>
          <c:cat>
            <c:numRef>
              <c:f>Sheet1!$B$1:$D$1</c:f>
              <c:numCache>
                <c:formatCode>General</c:formatCode>
                <c:ptCount val="3"/>
              </c:numCache>
            </c:numRef>
          </c:cat>
          <c:val>
            <c:numRef>
              <c:f>Sheet1!$B$3:$D$3</c:f>
              <c:numCache>
                <c:formatCode>General</c:formatCode>
                <c:ptCount val="3"/>
                <c:pt idx="0" formatCode="0.0">
                  <c:v>36.479517880550809</c:v>
                </c:pt>
              </c:numCache>
            </c:numRef>
          </c:val>
          <c:extLst>
            <c:ext xmlns:c16="http://schemas.microsoft.com/office/drawing/2014/chart" uri="{C3380CC4-5D6E-409C-BE32-E72D297353CC}">
              <c16:uniqueId val="{00000009-A27B-4EA0-89BE-C6A5A94F318F}"/>
            </c:ext>
          </c:extLst>
        </c:ser>
        <c:ser>
          <c:idx val="1"/>
          <c:order val="2"/>
          <c:tx>
            <c:strRef>
              <c:f>Sheet1!$A$4</c:f>
              <c:strCache>
                <c:ptCount val="1"/>
                <c:pt idx="0">
                  <c:v>公費（国庫）</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B-A27B-4EA0-89BE-C6A5A94F318F}"/>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D-A27B-4EA0-89BE-C6A5A94F318F}"/>
              </c:ext>
            </c:extLst>
          </c:dPt>
          <c:cat>
            <c:numRef>
              <c:f>Sheet1!$B$1:$D$1</c:f>
              <c:numCache>
                <c:formatCode>General</c:formatCode>
                <c:ptCount val="3"/>
              </c:numCache>
            </c:numRef>
          </c:cat>
          <c:val>
            <c:numRef>
              <c:f>Sheet1!$B$4:$D$4</c:f>
              <c:numCache>
                <c:formatCode>0.0</c:formatCode>
                <c:ptCount val="3"/>
                <c:pt idx="0">
                  <c:v>36.740036501848557</c:v>
                </c:pt>
                <c:pt idx="1">
                  <c:v>53.163099575277116</c:v>
                </c:pt>
              </c:numCache>
            </c:numRef>
          </c:val>
          <c:extLst>
            <c:ext xmlns:c16="http://schemas.microsoft.com/office/drawing/2014/chart" uri="{C3380CC4-5D6E-409C-BE32-E72D297353CC}">
              <c16:uniqueId val="{0000000E-A27B-4EA0-89BE-C6A5A94F318F}"/>
            </c:ext>
          </c:extLst>
        </c:ser>
        <c:ser>
          <c:idx val="2"/>
          <c:order val="3"/>
          <c:tx>
            <c:strRef>
              <c:f>Sheet1!$A$5</c:f>
              <c:strCache>
                <c:ptCount val="1"/>
                <c:pt idx="0">
                  <c:v>公費（地方）</c:v>
                </c:pt>
              </c:strCache>
            </c:strRef>
          </c:tx>
          <c:spPr>
            <a:solidFill>
              <a:schemeClr val="accent1">
                <a:lumMod val="20000"/>
                <a:lumOff val="80000"/>
              </a:schemeClr>
            </a:solidFill>
            <a:ln>
              <a:noFill/>
            </a:ln>
            <a:effectLst/>
          </c:spPr>
          <c:invertIfNegative val="0"/>
          <c:dPt>
            <c:idx val="0"/>
            <c:invertIfNegative val="0"/>
            <c:bubble3D val="0"/>
            <c:spPr>
              <a:solidFill>
                <a:schemeClr val="accent1">
                  <a:lumMod val="20000"/>
                  <a:lumOff val="80000"/>
                </a:schemeClr>
              </a:solidFill>
              <a:ln>
                <a:noFill/>
              </a:ln>
              <a:effectLst/>
            </c:spPr>
            <c:extLst>
              <c:ext xmlns:c16="http://schemas.microsoft.com/office/drawing/2014/chart" uri="{C3380CC4-5D6E-409C-BE32-E72D297353CC}">
                <c16:uniqueId val="{00000010-A27B-4EA0-89BE-C6A5A94F318F}"/>
              </c:ext>
            </c:extLst>
          </c:dPt>
          <c:cat>
            <c:numRef>
              <c:f>Sheet1!$B$1:$D$1</c:f>
              <c:numCache>
                <c:formatCode>General</c:formatCode>
                <c:ptCount val="3"/>
              </c:numCache>
            </c:numRef>
          </c:cat>
          <c:val>
            <c:numRef>
              <c:f>Sheet1!$B$5:$D$5</c:f>
              <c:numCache>
                <c:formatCode>General</c:formatCode>
                <c:ptCount val="3"/>
                <c:pt idx="0" formatCode="0.0">
                  <c:v>16.423063073428548</c:v>
                </c:pt>
              </c:numCache>
            </c:numRef>
          </c:val>
          <c:extLst>
            <c:ext xmlns:c16="http://schemas.microsoft.com/office/drawing/2014/chart" uri="{C3380CC4-5D6E-409C-BE32-E72D297353CC}">
              <c16:uniqueId val="{00000011-A27B-4EA0-89BE-C6A5A94F318F}"/>
            </c:ext>
          </c:extLst>
        </c:ser>
        <c:ser>
          <c:idx val="3"/>
          <c:order val="4"/>
          <c:tx>
            <c:strRef>
              <c:f>Sheet1!$A$6</c:f>
              <c:strCache>
                <c:ptCount val="1"/>
              </c:strCache>
            </c:strRef>
          </c:tx>
          <c:spPr>
            <a:solidFill>
              <a:schemeClr val="accent6"/>
            </a:solidFill>
            <a:ln>
              <a:noFill/>
            </a:ln>
            <a:effectLst/>
          </c:spPr>
          <c:invertIfNegative val="0"/>
          <c:cat>
            <c:numRef>
              <c:f>Sheet1!$B$1:$D$1</c:f>
              <c:numCache>
                <c:formatCode>General</c:formatCode>
                <c:ptCount val="3"/>
              </c:numCache>
            </c:numRef>
          </c:cat>
          <c:val>
            <c:numRef>
              <c:f>Sheet1!$B$6:$D$6</c:f>
              <c:numCache>
                <c:formatCode>0.0</c:formatCode>
                <c:ptCount val="3"/>
                <c:pt idx="0">
                  <c:v>3.6326712772184351</c:v>
                </c:pt>
                <c:pt idx="1">
                  <c:v>3.6326712772184351</c:v>
                </c:pt>
              </c:numCache>
            </c:numRef>
          </c:val>
          <c:extLst>
            <c:ext xmlns:c16="http://schemas.microsoft.com/office/drawing/2014/chart" uri="{C3380CC4-5D6E-409C-BE32-E72D297353CC}">
              <c16:uniqueId val="{00000012-A27B-4EA0-89BE-C6A5A94F318F}"/>
            </c:ext>
          </c:extLst>
        </c:ser>
        <c:dLbls>
          <c:showLegendKey val="0"/>
          <c:showVal val="0"/>
          <c:showCatName val="0"/>
          <c:showSerName val="0"/>
          <c:showPercent val="0"/>
          <c:showBubbleSize val="0"/>
        </c:dLbls>
        <c:gapWidth val="50"/>
        <c:overlap val="100"/>
        <c:axId val="94474240"/>
        <c:axId val="94475776"/>
      </c:barChart>
      <c:catAx>
        <c:axId val="94474240"/>
        <c:scaling>
          <c:orientation val="minMax"/>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94475776"/>
        <c:crosses val="autoZero"/>
        <c:auto val="1"/>
        <c:lblAlgn val="ctr"/>
        <c:lblOffset val="100"/>
        <c:tickLblSkip val="1"/>
        <c:tickMarkSkip val="1"/>
        <c:noMultiLvlLbl val="0"/>
      </c:catAx>
      <c:valAx>
        <c:axId val="94475776"/>
        <c:scaling>
          <c:orientation val="minMax"/>
        </c:scaling>
        <c:delete val="0"/>
        <c:axPos val="b"/>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944742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0"/>
    <c:plotArea>
      <c:layout>
        <c:manualLayout>
          <c:layoutTarget val="inner"/>
          <c:xMode val="edge"/>
          <c:yMode val="edge"/>
          <c:x val="2.2547903108059566E-2"/>
          <c:y val="4.5574070348604112E-2"/>
          <c:w val="0.96617812852312035"/>
          <c:h val="0.87261146496816133"/>
        </c:manualLayout>
      </c:layout>
      <c:barChart>
        <c:barDir val="bar"/>
        <c:grouping val="percentStacked"/>
        <c:varyColors val="0"/>
        <c:ser>
          <c:idx val="0"/>
          <c:order val="0"/>
          <c:tx>
            <c:strRef>
              <c:f>Sheet1!$A$2</c:f>
              <c:strCache>
                <c:ptCount val="1"/>
                <c:pt idx="0">
                  <c:v>年金</c:v>
                </c:pt>
              </c:strCache>
            </c:strRef>
          </c:tx>
          <c:spPr>
            <a:solidFill>
              <a:schemeClr val="accent5">
                <a:lumMod val="50000"/>
              </a:schemeClr>
            </a:solidFill>
            <a:ln>
              <a:noFill/>
            </a:ln>
            <a:effectLst/>
          </c:spPr>
          <c:invertIfNegative val="0"/>
          <c:cat>
            <c:numRef>
              <c:f>Sheet1!$B$1:$B$1</c:f>
              <c:numCache>
                <c:formatCode>#,##0.0;[Red]\-#,##0.0</c:formatCode>
                <c:ptCount val="1"/>
                <c:pt idx="0">
                  <c:v>134.27979999999999</c:v>
                </c:pt>
              </c:numCache>
            </c:numRef>
          </c:cat>
          <c:val>
            <c:numRef>
              <c:f>Sheet1!$B$2:$B$2</c:f>
              <c:numCache>
                <c:formatCode>#,##0.0;[Red]\-#,##0.0</c:formatCode>
                <c:ptCount val="1"/>
                <c:pt idx="0">
                  <c:v>60.137599999999999</c:v>
                </c:pt>
              </c:numCache>
            </c:numRef>
          </c:val>
          <c:extLst>
            <c:ext xmlns:c16="http://schemas.microsoft.com/office/drawing/2014/chart" uri="{C3380CC4-5D6E-409C-BE32-E72D297353CC}">
              <c16:uniqueId val="{00000000-A528-445E-B3C5-922857F0EECA}"/>
            </c:ext>
          </c:extLst>
        </c:ser>
        <c:ser>
          <c:idx val="1"/>
          <c:order val="1"/>
          <c:tx>
            <c:strRef>
              <c:f>Sheet1!$A$3</c:f>
              <c:strCache>
                <c:ptCount val="1"/>
                <c:pt idx="0">
                  <c:v>医療</c:v>
                </c:pt>
              </c:strCache>
            </c:strRef>
          </c:tx>
          <c:spPr>
            <a:solidFill>
              <a:schemeClr val="accent3"/>
            </a:solidFill>
            <a:ln>
              <a:noFill/>
            </a:ln>
            <a:effectLst/>
          </c:spPr>
          <c:invertIfNegative val="0"/>
          <c:dPt>
            <c:idx val="0"/>
            <c:invertIfNegative val="0"/>
            <c:bubble3D val="0"/>
            <c:spPr>
              <a:solidFill>
                <a:schemeClr val="accent5">
                  <a:lumMod val="75000"/>
                </a:schemeClr>
              </a:solidFill>
              <a:ln>
                <a:noFill/>
              </a:ln>
              <a:effectLst/>
            </c:spPr>
            <c:extLst>
              <c:ext xmlns:c16="http://schemas.microsoft.com/office/drawing/2014/chart" uri="{C3380CC4-5D6E-409C-BE32-E72D297353CC}">
                <c16:uniqueId val="{00000001-97AF-4399-BE39-4E2103CBBFAC}"/>
              </c:ext>
            </c:extLst>
          </c:dPt>
          <c:cat>
            <c:numRef>
              <c:f>Sheet1!$B$1:$B$1</c:f>
              <c:numCache>
                <c:formatCode>#,##0.0;[Red]\-#,##0.0</c:formatCode>
                <c:ptCount val="1"/>
                <c:pt idx="0">
                  <c:v>134.27979999999999</c:v>
                </c:pt>
              </c:numCache>
            </c:numRef>
          </c:cat>
          <c:val>
            <c:numRef>
              <c:f>Sheet1!$B$3:$B$3</c:f>
              <c:numCache>
                <c:formatCode>#,##0.0;[Red]\-#,##0.0</c:formatCode>
                <c:ptCount val="1"/>
                <c:pt idx="0">
                  <c:v>41.626399999999997</c:v>
                </c:pt>
              </c:numCache>
            </c:numRef>
          </c:val>
          <c:extLst>
            <c:ext xmlns:c16="http://schemas.microsoft.com/office/drawing/2014/chart" uri="{C3380CC4-5D6E-409C-BE32-E72D297353CC}">
              <c16:uniqueId val="{00000001-A528-445E-B3C5-922857F0EECA}"/>
            </c:ext>
          </c:extLst>
        </c:ser>
        <c:ser>
          <c:idx val="2"/>
          <c:order val="2"/>
          <c:tx>
            <c:strRef>
              <c:f>Sheet1!$A$4</c:f>
              <c:strCache>
                <c:ptCount val="1"/>
                <c:pt idx="0">
                  <c:v>福祉</c:v>
                </c:pt>
              </c:strCache>
            </c:strRef>
          </c:tx>
          <c:spPr>
            <a:solidFill>
              <a:schemeClr val="accent5">
                <a:lumMod val="90000"/>
              </a:schemeClr>
            </a:solidFill>
            <a:ln>
              <a:noFill/>
            </a:ln>
            <a:effectLst/>
          </c:spPr>
          <c:invertIfNegative val="0"/>
          <c:cat>
            <c:numRef>
              <c:f>Sheet1!$B$1:$B$1</c:f>
              <c:numCache>
                <c:formatCode>#,##0.0;[Red]\-#,##0.0</c:formatCode>
                <c:ptCount val="1"/>
                <c:pt idx="0">
                  <c:v>134.27979999999999</c:v>
                </c:pt>
              </c:numCache>
            </c:numRef>
          </c:cat>
          <c:val>
            <c:numRef>
              <c:f>Sheet1!$B$4:$B$4</c:f>
              <c:numCache>
                <c:formatCode>#,##0.0;[Red]\-#,##0.0</c:formatCode>
                <c:ptCount val="1"/>
                <c:pt idx="0">
                  <c:v>32.515799999999999</c:v>
                </c:pt>
              </c:numCache>
            </c:numRef>
          </c:val>
          <c:extLst>
            <c:ext xmlns:c16="http://schemas.microsoft.com/office/drawing/2014/chart" uri="{C3380CC4-5D6E-409C-BE32-E72D297353CC}">
              <c16:uniqueId val="{00000002-A528-445E-B3C5-922857F0EECA}"/>
            </c:ext>
          </c:extLst>
        </c:ser>
        <c:dLbls>
          <c:showLegendKey val="0"/>
          <c:showVal val="0"/>
          <c:showCatName val="0"/>
          <c:showSerName val="0"/>
          <c:showPercent val="0"/>
          <c:showBubbleSize val="0"/>
        </c:dLbls>
        <c:gapWidth val="0"/>
        <c:overlap val="100"/>
        <c:axId val="94701824"/>
        <c:axId val="94703616"/>
      </c:barChart>
      <c:catAx>
        <c:axId val="94701824"/>
        <c:scaling>
          <c:orientation val="minMax"/>
        </c:scaling>
        <c:delete val="1"/>
        <c:axPos val="l"/>
        <c:numFmt formatCode="#,##0.0;[Red]\-#,##0.0" sourceLinked="1"/>
        <c:majorTickMark val="in"/>
        <c:minorTickMark val="none"/>
        <c:tickLblPos val="nextTo"/>
        <c:crossAx val="94703616"/>
        <c:crosses val="autoZero"/>
        <c:auto val="1"/>
        <c:lblAlgn val="ctr"/>
        <c:lblOffset val="100"/>
        <c:tickLblSkip val="1"/>
        <c:tickMarkSkip val="1"/>
        <c:noMultiLvlLbl val="0"/>
      </c:catAx>
      <c:valAx>
        <c:axId val="94703616"/>
        <c:scaling>
          <c:orientation val="minMax"/>
        </c:scaling>
        <c:delete val="0"/>
        <c:axPos val="b"/>
        <c:majorGridlines>
          <c:spPr>
            <a:ln w="3057" cap="flat" cmpd="sng" algn="ctr">
              <a:solidFill>
                <a:schemeClr val="tx1"/>
              </a:solidFill>
              <a:prstDash val="solid"/>
              <a:round/>
            </a:ln>
            <a:effectLst/>
          </c:spPr>
        </c:majorGridlines>
        <c:numFmt formatCode="0%" sourceLinked="1"/>
        <c:majorTickMark val="none"/>
        <c:minorTickMark val="none"/>
        <c:tickLblPos val="none"/>
        <c:spPr>
          <a:noFill/>
          <a:ln w="9172" cap="flat" cmpd="sng" algn="ctr">
            <a:noFill/>
            <a:prstDash val="solid"/>
            <a:round/>
          </a:ln>
          <a:effectLst/>
        </c:spPr>
        <c:txPr>
          <a:bodyPr rot="-60000000" spcFirstLastPara="1" vertOverflow="ellipsis" vert="horz" wrap="square" anchor="ctr" anchorCtr="1"/>
          <a:lstStyle/>
          <a:p>
            <a:pPr>
              <a:defRPr sz="602" b="1" i="0" u="none" strike="noStrike" kern="1200" baseline="0">
                <a:solidFill>
                  <a:schemeClr val="tx1"/>
                </a:solidFill>
                <a:latin typeface="ＭＳ Ｐゴシック"/>
                <a:ea typeface="ＭＳ Ｐゴシック"/>
                <a:cs typeface="ＭＳ Ｐゴシック"/>
              </a:defRPr>
            </a:pPr>
            <a:endParaRPr lang="ja-JP"/>
          </a:p>
        </c:txPr>
        <c:crossAx val="94701824"/>
        <c:crosses val="autoZero"/>
        <c:crossBetween val="between"/>
      </c:valAx>
      <c:spPr>
        <a:noFill/>
        <a:ln w="12229">
          <a:solidFill>
            <a:schemeClr val="tx1"/>
          </a:solidFill>
          <a:prstDash val="solid"/>
        </a:ln>
        <a:effectLst/>
      </c:spPr>
    </c:plotArea>
    <c:plotVisOnly val="1"/>
    <c:dispBlanksAs val="gap"/>
    <c:showDLblsOverMax val="0"/>
  </c:chart>
  <c:spPr>
    <a:noFill/>
    <a:ln w="6350" cap="flat" cmpd="sng" algn="ctr">
      <a:noFill/>
      <a:prstDash val="solid"/>
      <a:miter lim="800000"/>
    </a:ln>
    <a:effectLst/>
  </c:spPr>
  <c:txPr>
    <a:bodyPr/>
    <a:lstStyle/>
    <a:p>
      <a:pPr>
        <a:defRPr sz="602" b="1" i="0" u="none" strike="noStrike" baseline="0">
          <a:solidFill>
            <a:schemeClr val="tx1"/>
          </a:solidFill>
          <a:latin typeface="ＭＳ Ｐゴシック"/>
          <a:ea typeface="ＭＳ Ｐゴシック"/>
          <a:cs typeface="ＭＳ Ｐゴシック"/>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458131718416883E-2"/>
          <c:y val="9.3631317537505254E-2"/>
          <c:w val="0.90951101869827866"/>
          <c:h val="0.7661341103099889"/>
        </c:manualLayout>
      </c:layout>
      <c:barChart>
        <c:barDir val="col"/>
        <c:grouping val="stacked"/>
        <c:varyColors val="0"/>
        <c:ser>
          <c:idx val="10"/>
          <c:order val="0"/>
          <c:tx>
            <c:strRef>
              <c:f>グラフデータ!$M$5</c:f>
              <c:strCache>
                <c:ptCount val="1"/>
                <c:pt idx="0">
                  <c:v>学校教育費等の保護者負担</c:v>
                </c:pt>
              </c:strCache>
            </c:strRef>
          </c:tx>
          <c:spPr>
            <a:solidFill>
              <a:srgbClr val="51B2B2"/>
            </a:solidFill>
          </c:spPr>
          <c:invertIfNegative val="0"/>
          <c:cat>
            <c:numRef>
              <c:f>グラフデータ!$A$6:$A$90</c:f>
              <c:numCache>
                <c:formatCode>0"歳"</c:formatCode>
                <c:ptCount val="8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numCache>
            </c:numRef>
          </c:cat>
          <c:val>
            <c:numRef>
              <c:f>グラフデータ!$M$6:$M$90</c:f>
              <c:numCache>
                <c:formatCode>#,##0.0_);[Red]\(#,##0.0\)</c:formatCode>
                <c:ptCount val="85"/>
                <c:pt idx="0">
                  <c:v>0</c:v>
                </c:pt>
                <c:pt idx="1">
                  <c:v>0</c:v>
                </c:pt>
                <c:pt idx="2">
                  <c:v>0</c:v>
                </c:pt>
                <c:pt idx="3">
                  <c:v>0</c:v>
                </c:pt>
                <c:pt idx="4">
                  <c:v>0</c:v>
                </c:pt>
                <c:pt idx="5">
                  <c:v>0</c:v>
                </c:pt>
                <c:pt idx="6">
                  <c:v>0</c:v>
                </c:pt>
                <c:pt idx="7">
                  <c:v>-5.8899440920077977</c:v>
                </c:pt>
                <c:pt idx="8">
                  <c:v>-5.9107142315840626</c:v>
                </c:pt>
                <c:pt idx="9">
                  <c:v>-5.8380578255218207</c:v>
                </c:pt>
                <c:pt idx="10">
                  <c:v>-5.8539497394167457</c:v>
                </c:pt>
                <c:pt idx="11">
                  <c:v>-5.8406059426029966</c:v>
                </c:pt>
                <c:pt idx="12">
                  <c:v>-5.7911236331801472</c:v>
                </c:pt>
                <c:pt idx="13">
                  <c:v>-17.862237248983366</c:v>
                </c:pt>
                <c:pt idx="14">
                  <c:v>-17.852766663873371</c:v>
                </c:pt>
                <c:pt idx="15">
                  <c:v>-17.273147239090065</c:v>
                </c:pt>
                <c:pt idx="16">
                  <c:v>-35.120083053125001</c:v>
                </c:pt>
                <c:pt idx="17">
                  <c:v>-34.350282952566367</c:v>
                </c:pt>
                <c:pt idx="18">
                  <c:v>-32.967052881143346</c:v>
                </c:pt>
                <c:pt idx="19">
                  <c:v>-61.434283825344465</c:v>
                </c:pt>
                <c:pt idx="20">
                  <c:v>-59.752507939626497</c:v>
                </c:pt>
                <c:pt idx="21">
                  <c:v>-59.512922903781956</c:v>
                </c:pt>
                <c:pt idx="22">
                  <c:v>-58.343250676899451</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numCache>
            </c:numRef>
          </c:val>
          <c:extLst>
            <c:ext xmlns:c16="http://schemas.microsoft.com/office/drawing/2014/chart" uri="{C3380CC4-5D6E-409C-BE32-E72D297353CC}">
              <c16:uniqueId val="{00000000-F097-454C-B69D-3C477DAF3A4F}"/>
            </c:ext>
          </c:extLst>
        </c:ser>
        <c:ser>
          <c:idx val="11"/>
          <c:order val="1"/>
          <c:tx>
            <c:strRef>
              <c:f>グラフデータ!$N$5</c:f>
              <c:strCache>
                <c:ptCount val="1"/>
                <c:pt idx="0">
                  <c:v>保育所・幼稚園費用負担</c:v>
                </c:pt>
              </c:strCache>
            </c:strRef>
          </c:tx>
          <c:spPr>
            <a:solidFill>
              <a:srgbClr val="51B2B2"/>
            </a:solidFill>
          </c:spPr>
          <c:invertIfNegative val="0"/>
          <c:cat>
            <c:numRef>
              <c:f>グラフデータ!$A$6:$A$90</c:f>
              <c:numCache>
                <c:formatCode>0"歳"</c:formatCode>
                <c:ptCount val="8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numCache>
            </c:numRef>
          </c:cat>
          <c:val>
            <c:numRef>
              <c:f>グラフデータ!$N$6:$N$90</c:f>
              <c:numCache>
                <c:formatCode>#,##0.0_);[Red]\(#,##0.0\)</c:formatCode>
                <c:ptCount val="85"/>
                <c:pt idx="0">
                  <c:v>-1.3575197501305365</c:v>
                </c:pt>
                <c:pt idx="1">
                  <c:v>-7.6736779389136638</c:v>
                </c:pt>
                <c:pt idx="2">
                  <c:v>-14.882625183307697</c:v>
                </c:pt>
                <c:pt idx="3">
                  <c:v>-15.873374777899395</c:v>
                </c:pt>
                <c:pt idx="4">
                  <c:v>-3.1688961048008171</c:v>
                </c:pt>
                <c:pt idx="5">
                  <c:v>-3.4224211515936256</c:v>
                </c:pt>
                <c:pt idx="6">
                  <c:v>-3.5928180043912175</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numCache>
            </c:numRef>
          </c:val>
          <c:extLst>
            <c:ext xmlns:c16="http://schemas.microsoft.com/office/drawing/2014/chart" uri="{C3380CC4-5D6E-409C-BE32-E72D297353CC}">
              <c16:uniqueId val="{00000001-F097-454C-B69D-3C477DAF3A4F}"/>
            </c:ext>
          </c:extLst>
        </c:ser>
        <c:ser>
          <c:idx val="2"/>
          <c:order val="2"/>
          <c:tx>
            <c:strRef>
              <c:f>グラフデータ!$E$5</c:f>
              <c:strCache>
                <c:ptCount val="1"/>
                <c:pt idx="0">
                  <c:v>医療費自己負担</c:v>
                </c:pt>
              </c:strCache>
            </c:strRef>
          </c:tx>
          <c:spPr>
            <a:solidFill>
              <a:srgbClr val="51B2B2"/>
            </a:solidFill>
          </c:spPr>
          <c:invertIfNegative val="0"/>
          <c:cat>
            <c:numRef>
              <c:f>グラフデータ!$A$6:$A$90</c:f>
              <c:numCache>
                <c:formatCode>0"歳"</c:formatCode>
                <c:ptCount val="8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numCache>
            </c:numRef>
          </c:cat>
          <c:val>
            <c:numRef>
              <c:f>グラフデータ!$E$6:$E$90</c:f>
              <c:numCache>
                <c:formatCode>#,##0.0_);[Red]\(#,##0.0\)</c:formatCode>
                <c:ptCount val="85"/>
                <c:pt idx="0">
                  <c:v>-3</c:v>
                </c:pt>
                <c:pt idx="1">
                  <c:v>-3</c:v>
                </c:pt>
                <c:pt idx="2">
                  <c:v>-3</c:v>
                </c:pt>
                <c:pt idx="3">
                  <c:v>-3</c:v>
                </c:pt>
                <c:pt idx="4">
                  <c:v>-3</c:v>
                </c:pt>
                <c:pt idx="5">
                  <c:v>-2.4</c:v>
                </c:pt>
                <c:pt idx="6">
                  <c:v>-2.4</c:v>
                </c:pt>
                <c:pt idx="7">
                  <c:v>-2.4</c:v>
                </c:pt>
                <c:pt idx="8">
                  <c:v>-2.4</c:v>
                </c:pt>
                <c:pt idx="9">
                  <c:v>-2.4</c:v>
                </c:pt>
                <c:pt idx="10">
                  <c:v>-2.2999999999999998</c:v>
                </c:pt>
                <c:pt idx="11">
                  <c:v>-2.2999999999999998</c:v>
                </c:pt>
                <c:pt idx="12">
                  <c:v>-2.2999999999999998</c:v>
                </c:pt>
                <c:pt idx="13">
                  <c:v>-2.2999999999999998</c:v>
                </c:pt>
                <c:pt idx="14">
                  <c:v>-2.2999999999999998</c:v>
                </c:pt>
                <c:pt idx="15">
                  <c:v>-1.9</c:v>
                </c:pt>
                <c:pt idx="16">
                  <c:v>-1.9</c:v>
                </c:pt>
                <c:pt idx="17">
                  <c:v>-1.9</c:v>
                </c:pt>
                <c:pt idx="18">
                  <c:v>-1.9</c:v>
                </c:pt>
                <c:pt idx="19">
                  <c:v>-1.9</c:v>
                </c:pt>
                <c:pt idx="20">
                  <c:v>-1.9</c:v>
                </c:pt>
                <c:pt idx="21">
                  <c:v>-1.9</c:v>
                </c:pt>
                <c:pt idx="22">
                  <c:v>-1.9</c:v>
                </c:pt>
                <c:pt idx="23">
                  <c:v>-1.9</c:v>
                </c:pt>
                <c:pt idx="24">
                  <c:v>-1.9</c:v>
                </c:pt>
                <c:pt idx="25">
                  <c:v>-2.2000000000000002</c:v>
                </c:pt>
                <c:pt idx="26">
                  <c:v>-2.2000000000000002</c:v>
                </c:pt>
                <c:pt idx="27">
                  <c:v>-2.2000000000000002</c:v>
                </c:pt>
                <c:pt idx="28">
                  <c:v>-2.2000000000000002</c:v>
                </c:pt>
                <c:pt idx="29">
                  <c:v>-2.2000000000000002</c:v>
                </c:pt>
                <c:pt idx="30">
                  <c:v>-2.6</c:v>
                </c:pt>
                <c:pt idx="31">
                  <c:v>-2.6</c:v>
                </c:pt>
                <c:pt idx="32">
                  <c:v>-2.6</c:v>
                </c:pt>
                <c:pt idx="33">
                  <c:v>-2.6</c:v>
                </c:pt>
                <c:pt idx="34">
                  <c:v>-2.6</c:v>
                </c:pt>
                <c:pt idx="35">
                  <c:v>-2.8</c:v>
                </c:pt>
                <c:pt idx="36">
                  <c:v>-2.8</c:v>
                </c:pt>
                <c:pt idx="37">
                  <c:v>-2.8</c:v>
                </c:pt>
                <c:pt idx="38">
                  <c:v>-2.8</c:v>
                </c:pt>
                <c:pt idx="39">
                  <c:v>-2.8</c:v>
                </c:pt>
                <c:pt idx="40">
                  <c:v>-3.2</c:v>
                </c:pt>
                <c:pt idx="41">
                  <c:v>-3.2</c:v>
                </c:pt>
                <c:pt idx="42">
                  <c:v>-3.2</c:v>
                </c:pt>
                <c:pt idx="43">
                  <c:v>-3.2</c:v>
                </c:pt>
                <c:pt idx="44">
                  <c:v>-3.2</c:v>
                </c:pt>
                <c:pt idx="45">
                  <c:v>-3.9</c:v>
                </c:pt>
                <c:pt idx="46">
                  <c:v>-3.9</c:v>
                </c:pt>
                <c:pt idx="47">
                  <c:v>-3.9</c:v>
                </c:pt>
                <c:pt idx="48">
                  <c:v>-3.9</c:v>
                </c:pt>
                <c:pt idx="49">
                  <c:v>-3.9</c:v>
                </c:pt>
                <c:pt idx="50">
                  <c:v>-4.8</c:v>
                </c:pt>
                <c:pt idx="51">
                  <c:v>-4.8</c:v>
                </c:pt>
                <c:pt idx="52">
                  <c:v>-4.8</c:v>
                </c:pt>
                <c:pt idx="53">
                  <c:v>-4.8</c:v>
                </c:pt>
                <c:pt idx="54">
                  <c:v>-4.8</c:v>
                </c:pt>
                <c:pt idx="55">
                  <c:v>-5.9</c:v>
                </c:pt>
                <c:pt idx="56">
                  <c:v>-5.9</c:v>
                </c:pt>
                <c:pt idx="57">
                  <c:v>-5.9</c:v>
                </c:pt>
                <c:pt idx="58">
                  <c:v>-5.9</c:v>
                </c:pt>
                <c:pt idx="59">
                  <c:v>-5.9</c:v>
                </c:pt>
                <c:pt idx="60">
                  <c:v>-7.3</c:v>
                </c:pt>
                <c:pt idx="61">
                  <c:v>-7.3</c:v>
                </c:pt>
                <c:pt idx="62">
                  <c:v>-7.3</c:v>
                </c:pt>
                <c:pt idx="63">
                  <c:v>-7.3</c:v>
                </c:pt>
                <c:pt idx="64">
                  <c:v>-7.3</c:v>
                </c:pt>
                <c:pt idx="65">
                  <c:v>-8.3000000000000007</c:v>
                </c:pt>
                <c:pt idx="66">
                  <c:v>-8.3000000000000007</c:v>
                </c:pt>
                <c:pt idx="67">
                  <c:v>-8.3000000000000007</c:v>
                </c:pt>
                <c:pt idx="68">
                  <c:v>-8.3000000000000007</c:v>
                </c:pt>
                <c:pt idx="69">
                  <c:v>-8.3000000000000007</c:v>
                </c:pt>
                <c:pt idx="70">
                  <c:v>-7.1</c:v>
                </c:pt>
                <c:pt idx="71">
                  <c:v>-7.1</c:v>
                </c:pt>
                <c:pt idx="72">
                  <c:v>-7.1</c:v>
                </c:pt>
                <c:pt idx="73">
                  <c:v>-7.1</c:v>
                </c:pt>
                <c:pt idx="74">
                  <c:v>-7.1</c:v>
                </c:pt>
                <c:pt idx="75">
                  <c:v>-6.5</c:v>
                </c:pt>
                <c:pt idx="76">
                  <c:v>-6.5</c:v>
                </c:pt>
                <c:pt idx="77">
                  <c:v>-6.5</c:v>
                </c:pt>
                <c:pt idx="78">
                  <c:v>-6.5</c:v>
                </c:pt>
                <c:pt idx="79">
                  <c:v>-6.5</c:v>
                </c:pt>
                <c:pt idx="80">
                  <c:v>-7.4</c:v>
                </c:pt>
                <c:pt idx="81">
                  <c:v>-7.4</c:v>
                </c:pt>
                <c:pt idx="82">
                  <c:v>-7.4</c:v>
                </c:pt>
                <c:pt idx="83">
                  <c:v>-7.4</c:v>
                </c:pt>
                <c:pt idx="84">
                  <c:v>-7.4</c:v>
                </c:pt>
              </c:numCache>
            </c:numRef>
          </c:val>
          <c:extLst>
            <c:ext xmlns:c16="http://schemas.microsoft.com/office/drawing/2014/chart" uri="{C3380CC4-5D6E-409C-BE32-E72D297353CC}">
              <c16:uniqueId val="{00000002-F097-454C-B69D-3C477DAF3A4F}"/>
            </c:ext>
          </c:extLst>
        </c:ser>
        <c:ser>
          <c:idx val="1"/>
          <c:order val="3"/>
          <c:tx>
            <c:strRef>
              <c:f>グラフデータ!$D$5</c:f>
              <c:strCache>
                <c:ptCount val="1"/>
                <c:pt idx="0">
                  <c:v>医療保険料（本人負担分）</c:v>
                </c:pt>
              </c:strCache>
            </c:strRef>
          </c:tx>
          <c:spPr>
            <a:solidFill>
              <a:srgbClr val="51B2B2"/>
            </a:solidFill>
            <a:ln>
              <a:noFill/>
            </a:ln>
          </c:spPr>
          <c:invertIfNegative val="0"/>
          <c:cat>
            <c:numRef>
              <c:f>グラフデータ!$A$6:$A$90</c:f>
              <c:numCache>
                <c:formatCode>0"歳"</c:formatCode>
                <c:ptCount val="8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numCache>
            </c:numRef>
          </c:cat>
          <c:val>
            <c:numRef>
              <c:f>グラフデータ!$D$6:$D$90</c:f>
              <c:numCache>
                <c:formatCode>#,##0.0_);[Red]\(#,##0.0\)</c:formatCode>
                <c:ptCount val="8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-10.698600000000001</c:v>
                </c:pt>
                <c:pt idx="24">
                  <c:v>-10.698600000000001</c:v>
                </c:pt>
                <c:pt idx="25">
                  <c:v>-10.698600000000001</c:v>
                </c:pt>
                <c:pt idx="26">
                  <c:v>-10.698600000000001</c:v>
                </c:pt>
                <c:pt idx="27">
                  <c:v>-10.698600000000001</c:v>
                </c:pt>
                <c:pt idx="28">
                  <c:v>-10.698600000000001</c:v>
                </c:pt>
                <c:pt idx="29">
                  <c:v>-10.698600000000001</c:v>
                </c:pt>
                <c:pt idx="30">
                  <c:v>-10.698600000000001</c:v>
                </c:pt>
                <c:pt idx="31">
                  <c:v>-10.698600000000001</c:v>
                </c:pt>
                <c:pt idx="32">
                  <c:v>-10.698600000000001</c:v>
                </c:pt>
                <c:pt idx="33">
                  <c:v>-10.698600000000001</c:v>
                </c:pt>
                <c:pt idx="34">
                  <c:v>-10.698600000000001</c:v>
                </c:pt>
                <c:pt idx="35">
                  <c:v>-11.4246</c:v>
                </c:pt>
                <c:pt idx="36">
                  <c:v>-11.4246</c:v>
                </c:pt>
                <c:pt idx="37">
                  <c:v>-11.4246</c:v>
                </c:pt>
                <c:pt idx="38">
                  <c:v>-11.4246</c:v>
                </c:pt>
                <c:pt idx="39">
                  <c:v>-11.4246</c:v>
                </c:pt>
                <c:pt idx="40">
                  <c:v>-13.3902</c:v>
                </c:pt>
                <c:pt idx="41">
                  <c:v>-13.3902</c:v>
                </c:pt>
                <c:pt idx="42">
                  <c:v>-13.3902</c:v>
                </c:pt>
                <c:pt idx="43">
                  <c:v>-13.3902</c:v>
                </c:pt>
                <c:pt idx="44">
                  <c:v>-13.3902</c:v>
                </c:pt>
                <c:pt idx="45">
                  <c:v>-14.995200000000001</c:v>
                </c:pt>
                <c:pt idx="46">
                  <c:v>-14.995200000000001</c:v>
                </c:pt>
                <c:pt idx="47">
                  <c:v>-14.995200000000001</c:v>
                </c:pt>
                <c:pt idx="48">
                  <c:v>-14.995200000000001</c:v>
                </c:pt>
                <c:pt idx="49">
                  <c:v>-14.995200000000001</c:v>
                </c:pt>
                <c:pt idx="50">
                  <c:v>-15.231</c:v>
                </c:pt>
                <c:pt idx="51">
                  <c:v>-15.231</c:v>
                </c:pt>
                <c:pt idx="52">
                  <c:v>-15.231</c:v>
                </c:pt>
                <c:pt idx="53">
                  <c:v>-15.231</c:v>
                </c:pt>
                <c:pt idx="54">
                  <c:v>-15.231</c:v>
                </c:pt>
                <c:pt idx="55">
                  <c:v>-15.789</c:v>
                </c:pt>
                <c:pt idx="56">
                  <c:v>-15.789</c:v>
                </c:pt>
                <c:pt idx="57">
                  <c:v>-15.789</c:v>
                </c:pt>
                <c:pt idx="58">
                  <c:v>-15.789</c:v>
                </c:pt>
                <c:pt idx="59">
                  <c:v>-15.789</c:v>
                </c:pt>
                <c:pt idx="60">
                  <c:v>-10.642799999999999</c:v>
                </c:pt>
                <c:pt idx="61">
                  <c:v>-10.642799999999999</c:v>
                </c:pt>
                <c:pt idx="62">
                  <c:v>-10.642799999999999</c:v>
                </c:pt>
                <c:pt idx="63">
                  <c:v>-10.642799999999999</c:v>
                </c:pt>
                <c:pt idx="64">
                  <c:v>-10.642799999999999</c:v>
                </c:pt>
                <c:pt idx="65">
                  <c:v>-6.3983999999999996</c:v>
                </c:pt>
                <c:pt idx="66">
                  <c:v>-6.3983999999999996</c:v>
                </c:pt>
                <c:pt idx="67">
                  <c:v>-6.3983999999999996</c:v>
                </c:pt>
                <c:pt idx="68">
                  <c:v>-6.3983999999999996</c:v>
                </c:pt>
                <c:pt idx="69">
                  <c:v>-6.3983999999999996</c:v>
                </c:pt>
                <c:pt idx="70">
                  <c:v>-6.3983999999999996</c:v>
                </c:pt>
                <c:pt idx="71">
                  <c:v>-6.3983999999999996</c:v>
                </c:pt>
                <c:pt idx="72">
                  <c:v>-6.3983999999999996</c:v>
                </c:pt>
                <c:pt idx="73">
                  <c:v>-6.3983999999999996</c:v>
                </c:pt>
                <c:pt idx="74">
                  <c:v>-6.3983999999999996</c:v>
                </c:pt>
                <c:pt idx="75">
                  <c:v>-6.3983999999999996</c:v>
                </c:pt>
                <c:pt idx="76">
                  <c:v>-6.3983999999999996</c:v>
                </c:pt>
                <c:pt idx="77">
                  <c:v>-6.3983999999999996</c:v>
                </c:pt>
                <c:pt idx="78">
                  <c:v>-6.3983999999999996</c:v>
                </c:pt>
                <c:pt idx="79">
                  <c:v>-6.3983999999999996</c:v>
                </c:pt>
                <c:pt idx="80">
                  <c:v>-6.3983999999999996</c:v>
                </c:pt>
                <c:pt idx="81">
                  <c:v>-6.3983999999999996</c:v>
                </c:pt>
                <c:pt idx="82">
                  <c:v>-6.3983999999999996</c:v>
                </c:pt>
                <c:pt idx="83">
                  <c:v>-6.3983999999999996</c:v>
                </c:pt>
                <c:pt idx="84">
                  <c:v>-6.3983999999999996</c:v>
                </c:pt>
              </c:numCache>
            </c:numRef>
          </c:val>
          <c:extLst>
            <c:ext xmlns:c16="http://schemas.microsoft.com/office/drawing/2014/chart" uri="{C3380CC4-5D6E-409C-BE32-E72D297353CC}">
              <c16:uniqueId val="{00000003-F097-454C-B69D-3C477DAF3A4F}"/>
            </c:ext>
          </c:extLst>
        </c:ser>
        <c:ser>
          <c:idx val="6"/>
          <c:order val="4"/>
          <c:tx>
            <c:strRef>
              <c:f>グラフデータ!$I$5</c:f>
              <c:strCache>
                <c:ptCount val="1"/>
                <c:pt idx="0">
                  <c:v>公的年金保険料（本人負担分）</c:v>
                </c:pt>
              </c:strCache>
            </c:strRef>
          </c:tx>
          <c:spPr>
            <a:solidFill>
              <a:srgbClr val="51B2B2"/>
            </a:solidFill>
          </c:spPr>
          <c:invertIfNegative val="0"/>
          <c:cat>
            <c:numRef>
              <c:f>グラフデータ!$A$6:$A$90</c:f>
              <c:numCache>
                <c:formatCode>0"歳"</c:formatCode>
                <c:ptCount val="8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numCache>
            </c:numRef>
          </c:cat>
          <c:val>
            <c:numRef>
              <c:f>グラフデータ!$I$6:$I$90</c:f>
              <c:numCache>
                <c:formatCode>#,##0.0_);[Red]\(#,##0.0\)</c:formatCode>
                <c:ptCount val="8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-19.847999999999999</c:v>
                </c:pt>
                <c:pt idx="21">
                  <c:v>-19.847999999999999</c:v>
                </c:pt>
                <c:pt idx="22">
                  <c:v>-19.847999999999999</c:v>
                </c:pt>
                <c:pt idx="23">
                  <c:v>-21.138000000000002</c:v>
                </c:pt>
                <c:pt idx="24">
                  <c:v>-21.138000000000002</c:v>
                </c:pt>
                <c:pt idx="25">
                  <c:v>-21.138000000000002</c:v>
                </c:pt>
                <c:pt idx="26">
                  <c:v>-21.138000000000002</c:v>
                </c:pt>
                <c:pt idx="27">
                  <c:v>-21.138000000000002</c:v>
                </c:pt>
                <c:pt idx="28">
                  <c:v>-21.138000000000002</c:v>
                </c:pt>
                <c:pt idx="29">
                  <c:v>-21.138000000000002</c:v>
                </c:pt>
                <c:pt idx="30">
                  <c:v>-21.138000000000002</c:v>
                </c:pt>
                <c:pt idx="31">
                  <c:v>-21.138000000000002</c:v>
                </c:pt>
                <c:pt idx="32">
                  <c:v>-21.138000000000002</c:v>
                </c:pt>
                <c:pt idx="33">
                  <c:v>-21.138000000000002</c:v>
                </c:pt>
                <c:pt idx="34">
                  <c:v>-21.138000000000002</c:v>
                </c:pt>
                <c:pt idx="35">
                  <c:v>-22.361999999999998</c:v>
                </c:pt>
                <c:pt idx="36">
                  <c:v>-22.361999999999998</c:v>
                </c:pt>
                <c:pt idx="37">
                  <c:v>-22.361999999999998</c:v>
                </c:pt>
                <c:pt idx="38">
                  <c:v>-22.361999999999998</c:v>
                </c:pt>
                <c:pt idx="39">
                  <c:v>-22.361999999999998</c:v>
                </c:pt>
                <c:pt idx="40">
                  <c:v>-25.331399999999999</c:v>
                </c:pt>
                <c:pt idx="41">
                  <c:v>-25.331399999999999</c:v>
                </c:pt>
                <c:pt idx="42">
                  <c:v>-25.331399999999999</c:v>
                </c:pt>
                <c:pt idx="43">
                  <c:v>-25.331399999999999</c:v>
                </c:pt>
                <c:pt idx="44">
                  <c:v>-25.331399999999999</c:v>
                </c:pt>
                <c:pt idx="45">
                  <c:v>-27.979800000000001</c:v>
                </c:pt>
                <c:pt idx="46">
                  <c:v>-27.979800000000001</c:v>
                </c:pt>
                <c:pt idx="47">
                  <c:v>-27.979800000000001</c:v>
                </c:pt>
                <c:pt idx="48">
                  <c:v>-27.979800000000001</c:v>
                </c:pt>
                <c:pt idx="49">
                  <c:v>-27.979800000000001</c:v>
                </c:pt>
                <c:pt idx="50">
                  <c:v>-29.006399999999999</c:v>
                </c:pt>
                <c:pt idx="51">
                  <c:v>-29.006399999999999</c:v>
                </c:pt>
                <c:pt idx="52">
                  <c:v>-29.006399999999999</c:v>
                </c:pt>
                <c:pt idx="53">
                  <c:v>-29.006399999999999</c:v>
                </c:pt>
                <c:pt idx="54">
                  <c:v>-29.006399999999999</c:v>
                </c:pt>
                <c:pt idx="55">
                  <c:v>-29.4678</c:v>
                </c:pt>
                <c:pt idx="56">
                  <c:v>-29.4678</c:v>
                </c:pt>
                <c:pt idx="57">
                  <c:v>-29.4678</c:v>
                </c:pt>
                <c:pt idx="58">
                  <c:v>-29.4678</c:v>
                </c:pt>
                <c:pt idx="59">
                  <c:v>-29.4678</c:v>
                </c:pt>
                <c:pt idx="60">
                  <c:v>-18.4224</c:v>
                </c:pt>
                <c:pt idx="61">
                  <c:v>-18.4224</c:v>
                </c:pt>
                <c:pt idx="62">
                  <c:v>-18.4224</c:v>
                </c:pt>
                <c:pt idx="63">
                  <c:v>-18.4224</c:v>
                </c:pt>
                <c:pt idx="64">
                  <c:v>-18.4224</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numCache>
            </c:numRef>
          </c:val>
          <c:extLst>
            <c:ext xmlns:c16="http://schemas.microsoft.com/office/drawing/2014/chart" uri="{C3380CC4-5D6E-409C-BE32-E72D297353CC}">
              <c16:uniqueId val="{00000004-F097-454C-B69D-3C477DAF3A4F}"/>
            </c:ext>
          </c:extLst>
        </c:ser>
        <c:ser>
          <c:idx val="5"/>
          <c:order val="5"/>
          <c:tx>
            <c:strRef>
              <c:f>グラフデータ!$H$5</c:f>
              <c:strCache>
                <c:ptCount val="1"/>
                <c:pt idx="0">
                  <c:v>介護自己負担</c:v>
                </c:pt>
              </c:strCache>
            </c:strRef>
          </c:tx>
          <c:spPr>
            <a:solidFill>
              <a:srgbClr val="51B2B2"/>
            </a:solidFill>
          </c:spPr>
          <c:invertIfNegative val="0"/>
          <c:cat>
            <c:numRef>
              <c:f>グラフデータ!$A$6:$A$90</c:f>
              <c:numCache>
                <c:formatCode>0"歳"</c:formatCode>
                <c:ptCount val="8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numCache>
            </c:numRef>
          </c:cat>
          <c:val>
            <c:numRef>
              <c:f>グラフデータ!$H$6:$H$90</c:f>
              <c:numCache>
                <c:formatCode>#,##0.0_);[Red]\(#,##0.0\)</c:formatCode>
                <c:ptCount val="8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-2.929527716221296E-2</c:v>
                </c:pt>
                <c:pt idx="41">
                  <c:v>-2.929527716221296E-2</c:v>
                </c:pt>
                <c:pt idx="42">
                  <c:v>-2.929527716221296E-2</c:v>
                </c:pt>
                <c:pt idx="43">
                  <c:v>-2.929527716221296E-2</c:v>
                </c:pt>
                <c:pt idx="44">
                  <c:v>-2.929527716221296E-2</c:v>
                </c:pt>
                <c:pt idx="45">
                  <c:v>-2.929527716221296E-2</c:v>
                </c:pt>
                <c:pt idx="46">
                  <c:v>-2.929527716221296E-2</c:v>
                </c:pt>
                <c:pt idx="47">
                  <c:v>-2.929527716221296E-2</c:v>
                </c:pt>
                <c:pt idx="48">
                  <c:v>-2.929527716221296E-2</c:v>
                </c:pt>
                <c:pt idx="49">
                  <c:v>-2.929527716221296E-2</c:v>
                </c:pt>
                <c:pt idx="50">
                  <c:v>-2.929527716221296E-2</c:v>
                </c:pt>
                <c:pt idx="51">
                  <c:v>-2.929527716221296E-2</c:v>
                </c:pt>
                <c:pt idx="52">
                  <c:v>-2.929527716221296E-2</c:v>
                </c:pt>
                <c:pt idx="53">
                  <c:v>-2.929527716221296E-2</c:v>
                </c:pt>
                <c:pt idx="54">
                  <c:v>-2.929527716221296E-2</c:v>
                </c:pt>
                <c:pt idx="55">
                  <c:v>-2.929527716221296E-2</c:v>
                </c:pt>
                <c:pt idx="56">
                  <c:v>-2.929527716221296E-2</c:v>
                </c:pt>
                <c:pt idx="57">
                  <c:v>-2.929527716221296E-2</c:v>
                </c:pt>
                <c:pt idx="58">
                  <c:v>-2.929527716221296E-2</c:v>
                </c:pt>
                <c:pt idx="59">
                  <c:v>-2.929527716221296E-2</c:v>
                </c:pt>
                <c:pt idx="60">
                  <c:v>-2.929527716221296E-2</c:v>
                </c:pt>
                <c:pt idx="61">
                  <c:v>-2.929527716221296E-2</c:v>
                </c:pt>
                <c:pt idx="62">
                  <c:v>-2.929527716221296E-2</c:v>
                </c:pt>
                <c:pt idx="63">
                  <c:v>-2.929527716221296E-2</c:v>
                </c:pt>
                <c:pt idx="64">
                  <c:v>-2.929527716221296E-2</c:v>
                </c:pt>
                <c:pt idx="65">
                  <c:v>-0.22372586885444731</c:v>
                </c:pt>
                <c:pt idx="66">
                  <c:v>-0.22372586885444731</c:v>
                </c:pt>
                <c:pt idx="67">
                  <c:v>-0.22372586885444731</c:v>
                </c:pt>
                <c:pt idx="68">
                  <c:v>-0.22372586885444731</c:v>
                </c:pt>
                <c:pt idx="69">
                  <c:v>-0.22372586885444731</c:v>
                </c:pt>
                <c:pt idx="70">
                  <c:v>-0.46162147036668838</c:v>
                </c:pt>
                <c:pt idx="71">
                  <c:v>-0.46162147036668838</c:v>
                </c:pt>
                <c:pt idx="72">
                  <c:v>-0.46162147036668838</c:v>
                </c:pt>
                <c:pt idx="73">
                  <c:v>-0.46162147036668838</c:v>
                </c:pt>
                <c:pt idx="74">
                  <c:v>-0.46162147036668838</c:v>
                </c:pt>
                <c:pt idx="75">
                  <c:v>-1.0598033355789775</c:v>
                </c:pt>
                <c:pt idx="76">
                  <c:v>-1.0598033355789775</c:v>
                </c:pt>
                <c:pt idx="77">
                  <c:v>-1.0598033355789775</c:v>
                </c:pt>
                <c:pt idx="78">
                  <c:v>-1.0598033355789775</c:v>
                </c:pt>
                <c:pt idx="79">
                  <c:v>-1.0598033355789775</c:v>
                </c:pt>
                <c:pt idx="80">
                  <c:v>-2.5999169460935279</c:v>
                </c:pt>
                <c:pt idx="81">
                  <c:v>-2.5999169460935279</c:v>
                </c:pt>
                <c:pt idx="82">
                  <c:v>-2.5999169460935279</c:v>
                </c:pt>
                <c:pt idx="83">
                  <c:v>-2.5999169460935279</c:v>
                </c:pt>
                <c:pt idx="84">
                  <c:v>-2.5999169460935279</c:v>
                </c:pt>
              </c:numCache>
            </c:numRef>
          </c:val>
          <c:extLst>
            <c:ext xmlns:c16="http://schemas.microsoft.com/office/drawing/2014/chart" uri="{C3380CC4-5D6E-409C-BE32-E72D297353CC}">
              <c16:uniqueId val="{00000005-F097-454C-B69D-3C477DAF3A4F}"/>
            </c:ext>
          </c:extLst>
        </c:ser>
        <c:ser>
          <c:idx val="4"/>
          <c:order val="6"/>
          <c:tx>
            <c:strRef>
              <c:f>グラフデータ!$G$5</c:f>
              <c:strCache>
                <c:ptCount val="1"/>
                <c:pt idx="0">
                  <c:v>介護保険料（本人負担分）</c:v>
                </c:pt>
              </c:strCache>
            </c:strRef>
          </c:tx>
          <c:spPr>
            <a:solidFill>
              <a:srgbClr val="51B2B2"/>
            </a:solidFill>
          </c:spPr>
          <c:invertIfNegative val="0"/>
          <c:cat>
            <c:numRef>
              <c:f>グラフデータ!$A$6:$A$90</c:f>
              <c:numCache>
                <c:formatCode>0"歳"</c:formatCode>
                <c:ptCount val="8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numCache>
            </c:numRef>
          </c:cat>
          <c:val>
            <c:numRef>
              <c:f>グラフデータ!$G$6:$G$90</c:f>
              <c:numCache>
                <c:formatCode>#,##0.0_);[Red]\(#,##0.0\)</c:formatCode>
                <c:ptCount val="8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-2.073</c:v>
                </c:pt>
                <c:pt idx="41">
                  <c:v>-2.073</c:v>
                </c:pt>
                <c:pt idx="42">
                  <c:v>-2.073</c:v>
                </c:pt>
                <c:pt idx="43">
                  <c:v>-2.073</c:v>
                </c:pt>
                <c:pt idx="44">
                  <c:v>-2.073</c:v>
                </c:pt>
                <c:pt idx="45">
                  <c:v>-2.3952</c:v>
                </c:pt>
                <c:pt idx="46">
                  <c:v>-2.3952</c:v>
                </c:pt>
                <c:pt idx="47">
                  <c:v>-2.3952</c:v>
                </c:pt>
                <c:pt idx="48">
                  <c:v>-2.3952</c:v>
                </c:pt>
                <c:pt idx="49">
                  <c:v>-2.3952</c:v>
                </c:pt>
                <c:pt idx="50">
                  <c:v>-2.4653999999999998</c:v>
                </c:pt>
                <c:pt idx="51">
                  <c:v>-2.4653999999999998</c:v>
                </c:pt>
                <c:pt idx="52">
                  <c:v>-2.4653999999999998</c:v>
                </c:pt>
                <c:pt idx="53">
                  <c:v>-2.4653999999999998</c:v>
                </c:pt>
                <c:pt idx="54">
                  <c:v>-2.4653999999999998</c:v>
                </c:pt>
                <c:pt idx="55">
                  <c:v>-2.5571999999999999</c:v>
                </c:pt>
                <c:pt idx="56">
                  <c:v>-2.5571999999999999</c:v>
                </c:pt>
                <c:pt idx="57">
                  <c:v>-2.5571999999999999</c:v>
                </c:pt>
                <c:pt idx="58">
                  <c:v>-2.5571999999999999</c:v>
                </c:pt>
                <c:pt idx="59">
                  <c:v>-2.5571999999999999</c:v>
                </c:pt>
                <c:pt idx="60">
                  <c:v>-1.7016</c:v>
                </c:pt>
                <c:pt idx="61">
                  <c:v>-1.7016</c:v>
                </c:pt>
                <c:pt idx="62">
                  <c:v>-1.7016</c:v>
                </c:pt>
                <c:pt idx="63">
                  <c:v>-1.7016</c:v>
                </c:pt>
                <c:pt idx="64">
                  <c:v>-1.7016</c:v>
                </c:pt>
                <c:pt idx="65">
                  <c:v>-4.6925999999999997</c:v>
                </c:pt>
                <c:pt idx="66">
                  <c:v>-4.6925999999999997</c:v>
                </c:pt>
                <c:pt idx="67">
                  <c:v>-4.6925999999999997</c:v>
                </c:pt>
                <c:pt idx="68">
                  <c:v>-4.6925999999999997</c:v>
                </c:pt>
                <c:pt idx="69">
                  <c:v>-4.6925999999999997</c:v>
                </c:pt>
                <c:pt idx="70">
                  <c:v>-4.6925999999999997</c:v>
                </c:pt>
                <c:pt idx="71">
                  <c:v>-4.6925999999999997</c:v>
                </c:pt>
                <c:pt idx="72">
                  <c:v>-4.6925999999999997</c:v>
                </c:pt>
                <c:pt idx="73">
                  <c:v>-4.6925999999999997</c:v>
                </c:pt>
                <c:pt idx="74">
                  <c:v>-4.6925999999999997</c:v>
                </c:pt>
                <c:pt idx="75">
                  <c:v>-4.6925999999999997</c:v>
                </c:pt>
                <c:pt idx="76">
                  <c:v>-4.6925999999999997</c:v>
                </c:pt>
                <c:pt idx="77">
                  <c:v>-4.6925999999999997</c:v>
                </c:pt>
                <c:pt idx="78">
                  <c:v>-4.6925999999999997</c:v>
                </c:pt>
                <c:pt idx="79">
                  <c:v>-4.6925999999999997</c:v>
                </c:pt>
                <c:pt idx="80">
                  <c:v>-4.6925999999999997</c:v>
                </c:pt>
                <c:pt idx="81">
                  <c:v>-4.6925999999999997</c:v>
                </c:pt>
                <c:pt idx="82">
                  <c:v>-4.6925999999999997</c:v>
                </c:pt>
                <c:pt idx="83">
                  <c:v>-4.6925999999999997</c:v>
                </c:pt>
                <c:pt idx="84">
                  <c:v>-4.6925999999999997</c:v>
                </c:pt>
              </c:numCache>
            </c:numRef>
          </c:val>
          <c:extLst>
            <c:ext xmlns:c16="http://schemas.microsoft.com/office/drawing/2014/chart" uri="{C3380CC4-5D6E-409C-BE32-E72D297353CC}">
              <c16:uniqueId val="{00000006-F097-454C-B69D-3C477DAF3A4F}"/>
            </c:ext>
          </c:extLst>
        </c:ser>
        <c:ser>
          <c:idx val="7"/>
          <c:order val="7"/>
          <c:tx>
            <c:strRef>
              <c:f>グラフデータ!$J$5</c:f>
              <c:strCache>
                <c:ptCount val="1"/>
                <c:pt idx="0">
                  <c:v>雇用保険料（本人負担分）</c:v>
                </c:pt>
              </c:strCache>
            </c:strRef>
          </c:tx>
          <c:spPr>
            <a:solidFill>
              <a:srgbClr val="51B2B2"/>
            </a:solidFill>
          </c:spPr>
          <c:invertIfNegative val="0"/>
          <c:cat>
            <c:numRef>
              <c:f>グラフデータ!$A$6:$A$90</c:f>
              <c:numCache>
                <c:formatCode>0"歳"</c:formatCode>
                <c:ptCount val="8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numCache>
            </c:numRef>
          </c:cat>
          <c:val>
            <c:numRef>
              <c:f>グラフデータ!$J$6:$J$90</c:f>
              <c:numCache>
                <c:formatCode>#,##0.0_);[Red]\(#,##0.0\)</c:formatCode>
                <c:ptCount val="8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-0.69304918032786889</c:v>
                </c:pt>
                <c:pt idx="24">
                  <c:v>-0.69304918032786889</c:v>
                </c:pt>
                <c:pt idx="25">
                  <c:v>-0.69304918032786889</c:v>
                </c:pt>
                <c:pt idx="26">
                  <c:v>-0.69304918032786889</c:v>
                </c:pt>
                <c:pt idx="27">
                  <c:v>-0.69304918032786889</c:v>
                </c:pt>
                <c:pt idx="28">
                  <c:v>-0.69304918032786889</c:v>
                </c:pt>
                <c:pt idx="29">
                  <c:v>-0.69304918032786889</c:v>
                </c:pt>
                <c:pt idx="30">
                  <c:v>-0.69304918032786889</c:v>
                </c:pt>
                <c:pt idx="31">
                  <c:v>-0.69304918032786889</c:v>
                </c:pt>
                <c:pt idx="32">
                  <c:v>-0.69304918032786889</c:v>
                </c:pt>
                <c:pt idx="33">
                  <c:v>-0.69304918032786889</c:v>
                </c:pt>
                <c:pt idx="34">
                  <c:v>-0.69304918032786889</c:v>
                </c:pt>
                <c:pt idx="35">
                  <c:v>-0.73318032786885234</c:v>
                </c:pt>
                <c:pt idx="36">
                  <c:v>-0.73318032786885234</c:v>
                </c:pt>
                <c:pt idx="37">
                  <c:v>-0.73318032786885234</c:v>
                </c:pt>
                <c:pt idx="38">
                  <c:v>-0.73318032786885234</c:v>
                </c:pt>
                <c:pt idx="39">
                  <c:v>-0.73318032786885234</c:v>
                </c:pt>
                <c:pt idx="40">
                  <c:v>-0.83053770491803269</c:v>
                </c:pt>
                <c:pt idx="41">
                  <c:v>-0.83053770491803269</c:v>
                </c:pt>
                <c:pt idx="42">
                  <c:v>-0.83053770491803269</c:v>
                </c:pt>
                <c:pt idx="43">
                  <c:v>-0.83053770491803269</c:v>
                </c:pt>
                <c:pt idx="44">
                  <c:v>-0.83053770491803269</c:v>
                </c:pt>
                <c:pt idx="45">
                  <c:v>-0.91737049180327868</c:v>
                </c:pt>
                <c:pt idx="46">
                  <c:v>-0.91737049180327868</c:v>
                </c:pt>
                <c:pt idx="47">
                  <c:v>-0.91737049180327868</c:v>
                </c:pt>
                <c:pt idx="48">
                  <c:v>-0.91737049180327868</c:v>
                </c:pt>
                <c:pt idx="49">
                  <c:v>-0.91737049180327868</c:v>
                </c:pt>
                <c:pt idx="50">
                  <c:v>-0.95102950819672116</c:v>
                </c:pt>
                <c:pt idx="51">
                  <c:v>-0.95102950819672116</c:v>
                </c:pt>
                <c:pt idx="52">
                  <c:v>-0.95102950819672116</c:v>
                </c:pt>
                <c:pt idx="53">
                  <c:v>-0.95102950819672116</c:v>
                </c:pt>
                <c:pt idx="54">
                  <c:v>-0.95102950819672116</c:v>
                </c:pt>
                <c:pt idx="55">
                  <c:v>-0.96615737704918025</c:v>
                </c:pt>
                <c:pt idx="56">
                  <c:v>-0.96615737704918025</c:v>
                </c:pt>
                <c:pt idx="57">
                  <c:v>-0.96615737704918025</c:v>
                </c:pt>
                <c:pt idx="58">
                  <c:v>-0.96615737704918025</c:v>
                </c:pt>
                <c:pt idx="59">
                  <c:v>-0.96615737704918025</c:v>
                </c:pt>
                <c:pt idx="60">
                  <c:v>-0.60401311475409836</c:v>
                </c:pt>
                <c:pt idx="61">
                  <c:v>-0.60401311475409836</c:v>
                </c:pt>
                <c:pt idx="62">
                  <c:v>-0.60401311475409836</c:v>
                </c:pt>
                <c:pt idx="63">
                  <c:v>-0.60401311475409836</c:v>
                </c:pt>
                <c:pt idx="64">
                  <c:v>-0.60401311475409836</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numCache>
            </c:numRef>
          </c:val>
          <c:extLst>
            <c:ext xmlns:c16="http://schemas.microsoft.com/office/drawing/2014/chart" uri="{C3380CC4-5D6E-409C-BE32-E72D297353CC}">
              <c16:uniqueId val="{00000007-F097-454C-B69D-3C477DAF3A4F}"/>
            </c:ext>
          </c:extLst>
        </c:ser>
        <c:ser>
          <c:idx val="9"/>
          <c:order val="8"/>
          <c:tx>
            <c:strRef>
              <c:f>グラフデータ!$L$5</c:f>
              <c:strCache>
                <c:ptCount val="1"/>
                <c:pt idx="0">
                  <c:v>消費税</c:v>
                </c:pt>
              </c:strCache>
            </c:strRef>
          </c:tx>
          <c:spPr>
            <a:solidFill>
              <a:srgbClr val="51B2B2"/>
            </a:solidFill>
          </c:spPr>
          <c:invertIfNegative val="0"/>
          <c:cat>
            <c:numRef>
              <c:f>グラフデータ!$A$6:$A$90</c:f>
              <c:numCache>
                <c:formatCode>0"歳"</c:formatCode>
                <c:ptCount val="8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numCache>
            </c:numRef>
          </c:cat>
          <c:val>
            <c:numRef>
              <c:f>グラフデータ!$L$6:$L$90</c:f>
              <c:numCache>
                <c:formatCode>#,##0.0_);[Red]\(#,##0.0\)</c:formatCode>
                <c:ptCount val="8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-12.292472727272729</c:v>
                </c:pt>
                <c:pt idx="24">
                  <c:v>-12.292472727272729</c:v>
                </c:pt>
                <c:pt idx="25">
                  <c:v>-12.292472727272729</c:v>
                </c:pt>
                <c:pt idx="26">
                  <c:v>-12.292472727272729</c:v>
                </c:pt>
                <c:pt idx="27">
                  <c:v>-12.292472727272729</c:v>
                </c:pt>
                <c:pt idx="28">
                  <c:v>-12.292472727272729</c:v>
                </c:pt>
                <c:pt idx="29">
                  <c:v>-12.292472727272729</c:v>
                </c:pt>
                <c:pt idx="30">
                  <c:v>-12.292472727272729</c:v>
                </c:pt>
                <c:pt idx="31">
                  <c:v>-12.292472727272729</c:v>
                </c:pt>
                <c:pt idx="32">
                  <c:v>-12.292472727272729</c:v>
                </c:pt>
                <c:pt idx="33">
                  <c:v>-12.292472727272729</c:v>
                </c:pt>
                <c:pt idx="34">
                  <c:v>-12.292472727272729</c:v>
                </c:pt>
                <c:pt idx="35">
                  <c:v>-13.061836363636363</c:v>
                </c:pt>
                <c:pt idx="36">
                  <c:v>-13.061836363636363</c:v>
                </c:pt>
                <c:pt idx="37">
                  <c:v>-13.061836363636363</c:v>
                </c:pt>
                <c:pt idx="38">
                  <c:v>-13.061836363636363</c:v>
                </c:pt>
                <c:pt idx="39">
                  <c:v>-13.061836363636363</c:v>
                </c:pt>
                <c:pt idx="40">
                  <c:v>-14.606181818181817</c:v>
                </c:pt>
                <c:pt idx="41">
                  <c:v>-14.606181818181817</c:v>
                </c:pt>
                <c:pt idx="42">
                  <c:v>-14.606181818181817</c:v>
                </c:pt>
                <c:pt idx="43">
                  <c:v>-14.606181818181817</c:v>
                </c:pt>
                <c:pt idx="44">
                  <c:v>-14.606181818181817</c:v>
                </c:pt>
                <c:pt idx="45">
                  <c:v>-15.640527272727274</c:v>
                </c:pt>
                <c:pt idx="46">
                  <c:v>-15.640527272727274</c:v>
                </c:pt>
                <c:pt idx="47">
                  <c:v>-15.640527272727274</c:v>
                </c:pt>
                <c:pt idx="48">
                  <c:v>-15.640527272727274</c:v>
                </c:pt>
                <c:pt idx="49">
                  <c:v>-15.640527272727274</c:v>
                </c:pt>
                <c:pt idx="50">
                  <c:v>-15.754145454545457</c:v>
                </c:pt>
                <c:pt idx="51">
                  <c:v>-15.754145454545457</c:v>
                </c:pt>
                <c:pt idx="52">
                  <c:v>-15.754145454545457</c:v>
                </c:pt>
                <c:pt idx="53">
                  <c:v>-15.754145454545457</c:v>
                </c:pt>
                <c:pt idx="54">
                  <c:v>-15.754145454545457</c:v>
                </c:pt>
                <c:pt idx="55">
                  <c:v>-15.855327272727273</c:v>
                </c:pt>
                <c:pt idx="56">
                  <c:v>-15.855327272727273</c:v>
                </c:pt>
                <c:pt idx="57">
                  <c:v>-15.855327272727273</c:v>
                </c:pt>
                <c:pt idx="58">
                  <c:v>-15.855327272727273</c:v>
                </c:pt>
                <c:pt idx="59">
                  <c:v>-15.855327272727273</c:v>
                </c:pt>
                <c:pt idx="60">
                  <c:v>-14.61</c:v>
                </c:pt>
                <c:pt idx="61">
                  <c:v>-14.61</c:v>
                </c:pt>
                <c:pt idx="62">
                  <c:v>-14.61</c:v>
                </c:pt>
                <c:pt idx="63">
                  <c:v>-14.61</c:v>
                </c:pt>
                <c:pt idx="64">
                  <c:v>-14.61</c:v>
                </c:pt>
                <c:pt idx="65">
                  <c:v>-11.674799999999999</c:v>
                </c:pt>
                <c:pt idx="66">
                  <c:v>-11.674799999999999</c:v>
                </c:pt>
                <c:pt idx="67">
                  <c:v>-11.674799999999999</c:v>
                </c:pt>
                <c:pt idx="68">
                  <c:v>-11.674799999999999</c:v>
                </c:pt>
                <c:pt idx="69">
                  <c:v>-11.674799999999999</c:v>
                </c:pt>
                <c:pt idx="70">
                  <c:v>-11.674799999999999</c:v>
                </c:pt>
                <c:pt idx="71">
                  <c:v>-11.674799999999999</c:v>
                </c:pt>
                <c:pt idx="72">
                  <c:v>-11.674799999999999</c:v>
                </c:pt>
                <c:pt idx="73">
                  <c:v>-11.674799999999999</c:v>
                </c:pt>
                <c:pt idx="74">
                  <c:v>-11.674799999999999</c:v>
                </c:pt>
                <c:pt idx="75">
                  <c:v>-11.674799999999999</c:v>
                </c:pt>
                <c:pt idx="76">
                  <c:v>-11.674799999999999</c:v>
                </c:pt>
                <c:pt idx="77">
                  <c:v>-11.674799999999999</c:v>
                </c:pt>
                <c:pt idx="78">
                  <c:v>-11.674799999999999</c:v>
                </c:pt>
                <c:pt idx="79">
                  <c:v>-11.674799999999999</c:v>
                </c:pt>
                <c:pt idx="80">
                  <c:v>-11.674799999999999</c:v>
                </c:pt>
                <c:pt idx="81">
                  <c:v>-11.674799999999999</c:v>
                </c:pt>
                <c:pt idx="82">
                  <c:v>-11.674799999999999</c:v>
                </c:pt>
                <c:pt idx="83">
                  <c:v>-11.674799999999999</c:v>
                </c:pt>
                <c:pt idx="84">
                  <c:v>-11.674799999999999</c:v>
                </c:pt>
              </c:numCache>
            </c:numRef>
          </c:val>
          <c:extLst>
            <c:ext xmlns:c16="http://schemas.microsoft.com/office/drawing/2014/chart" uri="{C3380CC4-5D6E-409C-BE32-E72D297353CC}">
              <c16:uniqueId val="{00000008-F097-454C-B69D-3C477DAF3A4F}"/>
            </c:ext>
          </c:extLst>
        </c:ser>
        <c:ser>
          <c:idx val="8"/>
          <c:order val="9"/>
          <c:tx>
            <c:strRef>
              <c:f>グラフデータ!$K$5</c:f>
              <c:strCache>
                <c:ptCount val="1"/>
                <c:pt idx="0">
                  <c:v>直接税</c:v>
                </c:pt>
              </c:strCache>
            </c:strRef>
          </c:tx>
          <c:spPr>
            <a:solidFill>
              <a:srgbClr val="51B2B2"/>
            </a:solidFill>
            <a:ln>
              <a:noFill/>
            </a:ln>
          </c:spPr>
          <c:invertIfNegative val="0"/>
          <c:cat>
            <c:numRef>
              <c:f>グラフデータ!$A$6:$A$90</c:f>
              <c:numCache>
                <c:formatCode>0"歳"</c:formatCode>
                <c:ptCount val="8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numCache>
            </c:numRef>
          </c:cat>
          <c:val>
            <c:numRef>
              <c:f>グラフデータ!$K$6:$K$90</c:f>
              <c:numCache>
                <c:formatCode>#,##0.0_);[Red]\(#,##0.0\)</c:formatCode>
                <c:ptCount val="8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-18.744</c:v>
                </c:pt>
                <c:pt idx="24">
                  <c:v>-18.744</c:v>
                </c:pt>
                <c:pt idx="25">
                  <c:v>-18.744</c:v>
                </c:pt>
                <c:pt idx="26">
                  <c:v>-18.744</c:v>
                </c:pt>
                <c:pt idx="27">
                  <c:v>-18.744</c:v>
                </c:pt>
                <c:pt idx="28">
                  <c:v>-18.744</c:v>
                </c:pt>
                <c:pt idx="29">
                  <c:v>-18.744</c:v>
                </c:pt>
                <c:pt idx="30">
                  <c:v>-18.744</c:v>
                </c:pt>
                <c:pt idx="31">
                  <c:v>-18.744</c:v>
                </c:pt>
                <c:pt idx="32">
                  <c:v>-18.744</c:v>
                </c:pt>
                <c:pt idx="33">
                  <c:v>-18.744</c:v>
                </c:pt>
                <c:pt idx="34">
                  <c:v>-18.744</c:v>
                </c:pt>
                <c:pt idx="35">
                  <c:v>-23.866800000000001</c:v>
                </c:pt>
                <c:pt idx="36">
                  <c:v>-23.866800000000001</c:v>
                </c:pt>
                <c:pt idx="37">
                  <c:v>-23.866800000000001</c:v>
                </c:pt>
                <c:pt idx="38">
                  <c:v>-23.866800000000001</c:v>
                </c:pt>
                <c:pt idx="39">
                  <c:v>-23.866800000000001</c:v>
                </c:pt>
                <c:pt idx="40">
                  <c:v>-28.275600000000001</c:v>
                </c:pt>
                <c:pt idx="41">
                  <c:v>-28.275600000000001</c:v>
                </c:pt>
                <c:pt idx="42">
                  <c:v>-28.275600000000001</c:v>
                </c:pt>
                <c:pt idx="43">
                  <c:v>-28.275600000000001</c:v>
                </c:pt>
                <c:pt idx="44">
                  <c:v>-28.275600000000001</c:v>
                </c:pt>
                <c:pt idx="45">
                  <c:v>-33.845399999999998</c:v>
                </c:pt>
                <c:pt idx="46">
                  <c:v>-33.845399999999998</c:v>
                </c:pt>
                <c:pt idx="47">
                  <c:v>-33.845399999999998</c:v>
                </c:pt>
                <c:pt idx="48">
                  <c:v>-33.845399999999998</c:v>
                </c:pt>
                <c:pt idx="49">
                  <c:v>-33.845399999999998</c:v>
                </c:pt>
                <c:pt idx="50">
                  <c:v>-35.2866</c:v>
                </c:pt>
                <c:pt idx="51">
                  <c:v>-35.2866</c:v>
                </c:pt>
                <c:pt idx="52">
                  <c:v>-35.2866</c:v>
                </c:pt>
                <c:pt idx="53">
                  <c:v>-35.2866</c:v>
                </c:pt>
                <c:pt idx="54">
                  <c:v>-35.2866</c:v>
                </c:pt>
                <c:pt idx="55">
                  <c:v>-37.454999999999998</c:v>
                </c:pt>
                <c:pt idx="56">
                  <c:v>-37.454999999999998</c:v>
                </c:pt>
                <c:pt idx="57">
                  <c:v>-37.454999999999998</c:v>
                </c:pt>
                <c:pt idx="58">
                  <c:v>-37.454999999999998</c:v>
                </c:pt>
                <c:pt idx="59">
                  <c:v>-37.454999999999998</c:v>
                </c:pt>
                <c:pt idx="60">
                  <c:v>-22.175999999999998</c:v>
                </c:pt>
                <c:pt idx="61">
                  <c:v>-22.175999999999998</c:v>
                </c:pt>
                <c:pt idx="62">
                  <c:v>-22.175999999999998</c:v>
                </c:pt>
                <c:pt idx="63">
                  <c:v>-22.175999999999998</c:v>
                </c:pt>
                <c:pt idx="64">
                  <c:v>-22.175999999999998</c:v>
                </c:pt>
                <c:pt idx="65">
                  <c:v>-7.8305999999999996</c:v>
                </c:pt>
                <c:pt idx="66">
                  <c:v>-7.8305999999999996</c:v>
                </c:pt>
                <c:pt idx="67">
                  <c:v>-7.8305999999999996</c:v>
                </c:pt>
                <c:pt idx="68">
                  <c:v>-7.8305999999999996</c:v>
                </c:pt>
                <c:pt idx="69">
                  <c:v>-7.8305999999999996</c:v>
                </c:pt>
                <c:pt idx="70">
                  <c:v>-7.8305999999999996</c:v>
                </c:pt>
                <c:pt idx="71">
                  <c:v>-7.8305999999999996</c:v>
                </c:pt>
                <c:pt idx="72">
                  <c:v>-7.8305999999999996</c:v>
                </c:pt>
                <c:pt idx="73">
                  <c:v>-7.8305999999999996</c:v>
                </c:pt>
                <c:pt idx="74">
                  <c:v>-7.8305999999999996</c:v>
                </c:pt>
                <c:pt idx="75">
                  <c:v>-7.8305999999999996</c:v>
                </c:pt>
                <c:pt idx="76">
                  <c:v>-7.8305999999999996</c:v>
                </c:pt>
                <c:pt idx="77">
                  <c:v>-7.8305999999999996</c:v>
                </c:pt>
                <c:pt idx="78">
                  <c:v>-7.8305999999999996</c:v>
                </c:pt>
                <c:pt idx="79">
                  <c:v>-7.8305999999999996</c:v>
                </c:pt>
                <c:pt idx="80">
                  <c:v>-7.8305999999999996</c:v>
                </c:pt>
                <c:pt idx="81">
                  <c:v>-7.8305999999999996</c:v>
                </c:pt>
                <c:pt idx="82">
                  <c:v>-7.8305999999999996</c:v>
                </c:pt>
                <c:pt idx="83">
                  <c:v>-7.8305999999999996</c:v>
                </c:pt>
                <c:pt idx="84">
                  <c:v>-7.8305999999999996</c:v>
                </c:pt>
              </c:numCache>
            </c:numRef>
          </c:val>
          <c:extLst>
            <c:ext xmlns:c16="http://schemas.microsoft.com/office/drawing/2014/chart" uri="{C3380CC4-5D6E-409C-BE32-E72D297353CC}">
              <c16:uniqueId val="{00000009-F097-454C-B69D-3C477DAF3A4F}"/>
            </c:ext>
          </c:extLst>
        </c:ser>
        <c:ser>
          <c:idx val="13"/>
          <c:order val="10"/>
          <c:tx>
            <c:strRef>
              <c:f>グラフデータ!$U$5</c:f>
              <c:strCache>
                <c:ptCount val="1"/>
                <c:pt idx="0">
                  <c:v>医療</c:v>
                </c:pt>
              </c:strCache>
            </c:strRef>
          </c:tx>
          <c:spPr>
            <a:solidFill>
              <a:schemeClr val="accent1"/>
            </a:solidFill>
          </c:spPr>
          <c:invertIfNegative val="0"/>
          <c:cat>
            <c:numRef>
              <c:f>グラフデータ!$A$6:$A$90</c:f>
              <c:numCache>
                <c:formatCode>0"歳"</c:formatCode>
                <c:ptCount val="8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numCache>
            </c:numRef>
          </c:cat>
          <c:val>
            <c:numRef>
              <c:f>グラフデータ!$U$6:$U$90</c:f>
              <c:numCache>
                <c:formatCode>#,##0.0;[Red]\-#,##0.0</c:formatCode>
                <c:ptCount val="85"/>
                <c:pt idx="0">
                  <c:v>19.899999999999999</c:v>
                </c:pt>
                <c:pt idx="1">
                  <c:v>19.899999999999999</c:v>
                </c:pt>
                <c:pt idx="2">
                  <c:v>19.899999999999999</c:v>
                </c:pt>
                <c:pt idx="3">
                  <c:v>19.899999999999999</c:v>
                </c:pt>
                <c:pt idx="4">
                  <c:v>19.899999999999999</c:v>
                </c:pt>
                <c:pt idx="5">
                  <c:v>11.1</c:v>
                </c:pt>
                <c:pt idx="6">
                  <c:v>11.1</c:v>
                </c:pt>
                <c:pt idx="7">
                  <c:v>11.1</c:v>
                </c:pt>
                <c:pt idx="8">
                  <c:v>11.1</c:v>
                </c:pt>
                <c:pt idx="9">
                  <c:v>11.1</c:v>
                </c:pt>
                <c:pt idx="10">
                  <c:v>9.9</c:v>
                </c:pt>
                <c:pt idx="11">
                  <c:v>9.9</c:v>
                </c:pt>
                <c:pt idx="12">
                  <c:v>9.9</c:v>
                </c:pt>
                <c:pt idx="13">
                  <c:v>9.9</c:v>
                </c:pt>
                <c:pt idx="14">
                  <c:v>9.9</c:v>
                </c:pt>
                <c:pt idx="15">
                  <c:v>8.4</c:v>
                </c:pt>
                <c:pt idx="16">
                  <c:v>8.4</c:v>
                </c:pt>
                <c:pt idx="17">
                  <c:v>8.4</c:v>
                </c:pt>
                <c:pt idx="18">
                  <c:v>8.4</c:v>
                </c:pt>
                <c:pt idx="19">
                  <c:v>8.4</c:v>
                </c:pt>
                <c:pt idx="20">
                  <c:v>8.1999999999999993</c:v>
                </c:pt>
                <c:pt idx="21">
                  <c:v>8.1999999999999993</c:v>
                </c:pt>
                <c:pt idx="22">
                  <c:v>8.1999999999999993</c:v>
                </c:pt>
                <c:pt idx="23">
                  <c:v>8.1999999999999993</c:v>
                </c:pt>
                <c:pt idx="24">
                  <c:v>8.1999999999999993</c:v>
                </c:pt>
                <c:pt idx="25">
                  <c:v>10.1</c:v>
                </c:pt>
                <c:pt idx="26">
                  <c:v>10.1</c:v>
                </c:pt>
                <c:pt idx="27">
                  <c:v>10.1</c:v>
                </c:pt>
                <c:pt idx="28">
                  <c:v>10.1</c:v>
                </c:pt>
                <c:pt idx="29">
                  <c:v>10.1</c:v>
                </c:pt>
                <c:pt idx="30">
                  <c:v>11.83532987034816</c:v>
                </c:pt>
                <c:pt idx="31">
                  <c:v>11.83532987034816</c:v>
                </c:pt>
                <c:pt idx="32">
                  <c:v>11.83532987034816</c:v>
                </c:pt>
                <c:pt idx="33">
                  <c:v>11.83532987034816</c:v>
                </c:pt>
                <c:pt idx="34">
                  <c:v>11.83532987034816</c:v>
                </c:pt>
                <c:pt idx="35">
                  <c:v>13.1</c:v>
                </c:pt>
                <c:pt idx="36">
                  <c:v>13.1</c:v>
                </c:pt>
                <c:pt idx="37">
                  <c:v>13.1</c:v>
                </c:pt>
                <c:pt idx="38">
                  <c:v>13.1</c:v>
                </c:pt>
                <c:pt idx="39">
                  <c:v>13.1</c:v>
                </c:pt>
                <c:pt idx="40">
                  <c:v>14.8</c:v>
                </c:pt>
                <c:pt idx="41">
                  <c:v>14.8</c:v>
                </c:pt>
                <c:pt idx="42">
                  <c:v>14.8</c:v>
                </c:pt>
                <c:pt idx="43">
                  <c:v>14.8</c:v>
                </c:pt>
                <c:pt idx="44">
                  <c:v>14.8</c:v>
                </c:pt>
                <c:pt idx="45">
                  <c:v>18</c:v>
                </c:pt>
                <c:pt idx="46">
                  <c:v>18</c:v>
                </c:pt>
                <c:pt idx="47">
                  <c:v>18</c:v>
                </c:pt>
                <c:pt idx="48">
                  <c:v>18</c:v>
                </c:pt>
                <c:pt idx="49">
                  <c:v>18</c:v>
                </c:pt>
                <c:pt idx="50">
                  <c:v>22.8</c:v>
                </c:pt>
                <c:pt idx="51">
                  <c:v>22.8</c:v>
                </c:pt>
                <c:pt idx="52">
                  <c:v>22.8</c:v>
                </c:pt>
                <c:pt idx="53">
                  <c:v>22.8</c:v>
                </c:pt>
                <c:pt idx="54">
                  <c:v>22.8</c:v>
                </c:pt>
                <c:pt idx="55">
                  <c:v>28.7</c:v>
                </c:pt>
                <c:pt idx="56">
                  <c:v>28.7</c:v>
                </c:pt>
                <c:pt idx="57">
                  <c:v>28.7</c:v>
                </c:pt>
                <c:pt idx="58">
                  <c:v>28.7</c:v>
                </c:pt>
                <c:pt idx="59">
                  <c:v>28.7</c:v>
                </c:pt>
                <c:pt idx="60">
                  <c:v>36.4</c:v>
                </c:pt>
                <c:pt idx="61">
                  <c:v>36.4</c:v>
                </c:pt>
                <c:pt idx="62">
                  <c:v>36.4</c:v>
                </c:pt>
                <c:pt idx="63">
                  <c:v>36.4</c:v>
                </c:pt>
                <c:pt idx="64">
                  <c:v>36.4</c:v>
                </c:pt>
                <c:pt idx="65">
                  <c:v>45.6</c:v>
                </c:pt>
                <c:pt idx="66">
                  <c:v>45.6</c:v>
                </c:pt>
                <c:pt idx="67">
                  <c:v>45.6</c:v>
                </c:pt>
                <c:pt idx="68">
                  <c:v>45.6</c:v>
                </c:pt>
                <c:pt idx="69">
                  <c:v>45.6</c:v>
                </c:pt>
                <c:pt idx="70">
                  <c:v>58.4</c:v>
                </c:pt>
                <c:pt idx="71">
                  <c:v>58.4</c:v>
                </c:pt>
                <c:pt idx="72">
                  <c:v>58.4</c:v>
                </c:pt>
                <c:pt idx="73">
                  <c:v>58.4</c:v>
                </c:pt>
                <c:pt idx="74">
                  <c:v>58.4</c:v>
                </c:pt>
                <c:pt idx="75">
                  <c:v>75.5</c:v>
                </c:pt>
                <c:pt idx="76">
                  <c:v>75.5</c:v>
                </c:pt>
                <c:pt idx="77">
                  <c:v>75.5</c:v>
                </c:pt>
                <c:pt idx="78">
                  <c:v>75.5</c:v>
                </c:pt>
                <c:pt idx="79">
                  <c:v>75.5</c:v>
                </c:pt>
                <c:pt idx="80">
                  <c:v>89.5</c:v>
                </c:pt>
                <c:pt idx="81">
                  <c:v>89.5</c:v>
                </c:pt>
                <c:pt idx="82">
                  <c:v>89.5</c:v>
                </c:pt>
                <c:pt idx="83">
                  <c:v>89.5</c:v>
                </c:pt>
                <c:pt idx="84">
                  <c:v>89.5</c:v>
                </c:pt>
              </c:numCache>
            </c:numRef>
          </c:val>
          <c:extLst>
            <c:ext xmlns:c16="http://schemas.microsoft.com/office/drawing/2014/chart" uri="{C3380CC4-5D6E-409C-BE32-E72D297353CC}">
              <c16:uniqueId val="{0000000A-F097-454C-B69D-3C477DAF3A4F}"/>
            </c:ext>
          </c:extLst>
        </c:ser>
        <c:ser>
          <c:idx val="14"/>
          <c:order val="11"/>
          <c:tx>
            <c:strRef>
              <c:f>グラフデータ!$V$5</c:f>
              <c:strCache>
                <c:ptCount val="1"/>
                <c:pt idx="0">
                  <c:v>介護保険</c:v>
                </c:pt>
              </c:strCache>
            </c:strRef>
          </c:tx>
          <c:spPr>
            <a:solidFill>
              <a:schemeClr val="accent1"/>
            </a:solidFill>
          </c:spPr>
          <c:invertIfNegative val="0"/>
          <c:cat>
            <c:numRef>
              <c:f>グラフデータ!$A$6:$A$90</c:f>
              <c:numCache>
                <c:formatCode>0"歳"</c:formatCode>
                <c:ptCount val="8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numCache>
            </c:numRef>
          </c:cat>
          <c:val>
            <c:numRef>
              <c:f>グラフデータ!$V$6:$V$90</c:f>
              <c:numCache>
                <c:formatCode>#,##0.0;[Red]\-#,##0.0</c:formatCode>
                <c:ptCount val="8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0.51963842224739121</c:v>
                </c:pt>
                <c:pt idx="41">
                  <c:v>0.51963842224739121</c:v>
                </c:pt>
                <c:pt idx="42">
                  <c:v>0.51963842224739121</c:v>
                </c:pt>
                <c:pt idx="43">
                  <c:v>0.51963842224739121</c:v>
                </c:pt>
                <c:pt idx="44">
                  <c:v>0.51963842224739121</c:v>
                </c:pt>
                <c:pt idx="45">
                  <c:v>0.51963842224739121</c:v>
                </c:pt>
                <c:pt idx="46">
                  <c:v>0.51963842224739121</c:v>
                </c:pt>
                <c:pt idx="47">
                  <c:v>0.51963842224739121</c:v>
                </c:pt>
                <c:pt idx="48">
                  <c:v>0.51963842224739121</c:v>
                </c:pt>
                <c:pt idx="49">
                  <c:v>0.51963842224739121</c:v>
                </c:pt>
                <c:pt idx="50">
                  <c:v>0.51963842224739121</c:v>
                </c:pt>
                <c:pt idx="51">
                  <c:v>0.51963842224739121</c:v>
                </c:pt>
                <c:pt idx="52">
                  <c:v>0.51963842224739121</c:v>
                </c:pt>
                <c:pt idx="53">
                  <c:v>0.51963842224739121</c:v>
                </c:pt>
                <c:pt idx="54">
                  <c:v>0.51963842224739121</c:v>
                </c:pt>
                <c:pt idx="55">
                  <c:v>0.51963842224739121</c:v>
                </c:pt>
                <c:pt idx="56">
                  <c:v>0.51963842224739121</c:v>
                </c:pt>
                <c:pt idx="57">
                  <c:v>0.51963842224739121</c:v>
                </c:pt>
                <c:pt idx="58">
                  <c:v>0.51963842224739121</c:v>
                </c:pt>
                <c:pt idx="59">
                  <c:v>0.51963842224739121</c:v>
                </c:pt>
                <c:pt idx="60">
                  <c:v>0.51963842224739121</c:v>
                </c:pt>
                <c:pt idx="61">
                  <c:v>0.51963842224739121</c:v>
                </c:pt>
                <c:pt idx="62">
                  <c:v>0.51963842224739121</c:v>
                </c:pt>
                <c:pt idx="63">
                  <c:v>0.51963842224739121</c:v>
                </c:pt>
                <c:pt idx="64">
                  <c:v>0.51963842224739121</c:v>
                </c:pt>
                <c:pt idx="65">
                  <c:v>3.6755376487913676</c:v>
                </c:pt>
                <c:pt idx="66">
                  <c:v>3.6755376487913676</c:v>
                </c:pt>
                <c:pt idx="67">
                  <c:v>3.6755376487913676</c:v>
                </c:pt>
                <c:pt idx="68">
                  <c:v>3.6755376487913676</c:v>
                </c:pt>
                <c:pt idx="69">
                  <c:v>3.6755376487913676</c:v>
                </c:pt>
                <c:pt idx="70">
                  <c:v>7.2499633952216085</c:v>
                </c:pt>
                <c:pt idx="71">
                  <c:v>7.2499633952216085</c:v>
                </c:pt>
                <c:pt idx="72">
                  <c:v>7.2499633952216085</c:v>
                </c:pt>
                <c:pt idx="73">
                  <c:v>7.2499633952216085</c:v>
                </c:pt>
                <c:pt idx="74">
                  <c:v>7.2499633952216085</c:v>
                </c:pt>
                <c:pt idx="75">
                  <c:v>15.650291839425581</c:v>
                </c:pt>
                <c:pt idx="76">
                  <c:v>15.650291839425581</c:v>
                </c:pt>
                <c:pt idx="77">
                  <c:v>15.650291839425581</c:v>
                </c:pt>
                <c:pt idx="78">
                  <c:v>15.650291839425581</c:v>
                </c:pt>
                <c:pt idx="79">
                  <c:v>15.650291839425581</c:v>
                </c:pt>
                <c:pt idx="80">
                  <c:v>35.925959170272996</c:v>
                </c:pt>
                <c:pt idx="81">
                  <c:v>35.925959170272996</c:v>
                </c:pt>
                <c:pt idx="82">
                  <c:v>35.925959170272996</c:v>
                </c:pt>
                <c:pt idx="83">
                  <c:v>35.925959170272996</c:v>
                </c:pt>
                <c:pt idx="84">
                  <c:v>35.925959170272996</c:v>
                </c:pt>
              </c:numCache>
            </c:numRef>
          </c:val>
          <c:extLst>
            <c:ext xmlns:c16="http://schemas.microsoft.com/office/drawing/2014/chart" uri="{C3380CC4-5D6E-409C-BE32-E72D297353CC}">
              <c16:uniqueId val="{0000000B-F097-454C-B69D-3C477DAF3A4F}"/>
            </c:ext>
          </c:extLst>
        </c:ser>
        <c:ser>
          <c:idx val="15"/>
          <c:order val="12"/>
          <c:tx>
            <c:strRef>
              <c:f>グラフデータ!$W$5</c:f>
              <c:strCache>
                <c:ptCount val="1"/>
                <c:pt idx="0">
                  <c:v>老齢年金（厚生年金）</c:v>
                </c:pt>
              </c:strCache>
            </c:strRef>
          </c:tx>
          <c:spPr>
            <a:solidFill>
              <a:schemeClr val="accent1"/>
            </a:solidFill>
          </c:spPr>
          <c:invertIfNegative val="0"/>
          <c:cat>
            <c:numRef>
              <c:f>グラフデータ!$A$6:$A$90</c:f>
              <c:numCache>
                <c:formatCode>0"歳"</c:formatCode>
                <c:ptCount val="8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numCache>
            </c:numRef>
          </c:cat>
          <c:val>
            <c:numRef>
              <c:f>グラフデータ!$W$6:$W$90</c:f>
              <c:numCache>
                <c:formatCode>#,##0.0;[Red]\-#,##0.0</c:formatCode>
                <c:ptCount val="8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23.2302</c:v>
                </c:pt>
                <c:pt idx="61">
                  <c:v>23.2302</c:v>
                </c:pt>
                <c:pt idx="62">
                  <c:v>23.2302</c:v>
                </c:pt>
                <c:pt idx="63">
                  <c:v>23.2302</c:v>
                </c:pt>
                <c:pt idx="64">
                  <c:v>23.2302</c:v>
                </c:pt>
                <c:pt idx="65">
                  <c:v>130.602</c:v>
                </c:pt>
                <c:pt idx="66">
                  <c:v>130.602</c:v>
                </c:pt>
                <c:pt idx="67">
                  <c:v>130.602</c:v>
                </c:pt>
                <c:pt idx="68">
                  <c:v>130.602</c:v>
                </c:pt>
                <c:pt idx="69">
                  <c:v>130.602</c:v>
                </c:pt>
                <c:pt idx="70">
                  <c:v>130.602</c:v>
                </c:pt>
                <c:pt idx="71">
                  <c:v>130.602</c:v>
                </c:pt>
                <c:pt idx="72">
                  <c:v>130.602</c:v>
                </c:pt>
                <c:pt idx="73">
                  <c:v>130.602</c:v>
                </c:pt>
                <c:pt idx="74">
                  <c:v>130.602</c:v>
                </c:pt>
                <c:pt idx="75">
                  <c:v>130.602</c:v>
                </c:pt>
                <c:pt idx="76">
                  <c:v>130.602</c:v>
                </c:pt>
                <c:pt idx="77">
                  <c:v>130.602</c:v>
                </c:pt>
                <c:pt idx="78">
                  <c:v>130.602</c:v>
                </c:pt>
                <c:pt idx="79">
                  <c:v>130.602</c:v>
                </c:pt>
                <c:pt idx="80">
                  <c:v>130.602</c:v>
                </c:pt>
                <c:pt idx="81">
                  <c:v>130.602</c:v>
                </c:pt>
                <c:pt idx="82">
                  <c:v>130.602</c:v>
                </c:pt>
                <c:pt idx="83">
                  <c:v>130.602</c:v>
                </c:pt>
                <c:pt idx="84">
                  <c:v>130.602</c:v>
                </c:pt>
              </c:numCache>
            </c:numRef>
          </c:val>
          <c:extLst>
            <c:ext xmlns:c16="http://schemas.microsoft.com/office/drawing/2014/chart" uri="{C3380CC4-5D6E-409C-BE32-E72D297353CC}">
              <c16:uniqueId val="{0000000C-F097-454C-B69D-3C477DAF3A4F}"/>
            </c:ext>
          </c:extLst>
        </c:ser>
        <c:ser>
          <c:idx val="16"/>
          <c:order val="13"/>
          <c:tx>
            <c:strRef>
              <c:f>グラフデータ!$X$5</c:f>
              <c:strCache>
                <c:ptCount val="1"/>
                <c:pt idx="0">
                  <c:v>雇用保険</c:v>
                </c:pt>
              </c:strCache>
            </c:strRef>
          </c:tx>
          <c:spPr>
            <a:solidFill>
              <a:schemeClr val="accent1"/>
            </a:solidFill>
          </c:spPr>
          <c:invertIfNegative val="0"/>
          <c:cat>
            <c:numRef>
              <c:f>グラフデータ!$A$6:$A$90</c:f>
              <c:numCache>
                <c:formatCode>0"歳"</c:formatCode>
                <c:ptCount val="8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numCache>
            </c:numRef>
          </c:cat>
          <c:val>
            <c:numRef>
              <c:f>グラフデータ!$X$6:$X$90</c:f>
              <c:numCache>
                <c:formatCode>#,##0.0;[Red]\-#,##0.0</c:formatCode>
                <c:ptCount val="8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1.283705909549024</c:v>
                </c:pt>
                <c:pt idx="24">
                  <c:v>1.283705909549024</c:v>
                </c:pt>
                <c:pt idx="25">
                  <c:v>1.3676162995474113</c:v>
                </c:pt>
                <c:pt idx="26">
                  <c:v>1.3676162995474113</c:v>
                </c:pt>
                <c:pt idx="27">
                  <c:v>1.3676162995474113</c:v>
                </c:pt>
                <c:pt idx="28">
                  <c:v>1.3676162995474113</c:v>
                </c:pt>
                <c:pt idx="29">
                  <c:v>1.3676162995474113</c:v>
                </c:pt>
                <c:pt idx="30">
                  <c:v>1.8335205869938864</c:v>
                </c:pt>
                <c:pt idx="31">
                  <c:v>1.8335205869938864</c:v>
                </c:pt>
                <c:pt idx="32">
                  <c:v>1.8335205869938864</c:v>
                </c:pt>
                <c:pt idx="33">
                  <c:v>1.8335205869938864</c:v>
                </c:pt>
                <c:pt idx="34">
                  <c:v>1.8335205869938864</c:v>
                </c:pt>
                <c:pt idx="35">
                  <c:v>1.3205493609803121</c:v>
                </c:pt>
                <c:pt idx="36">
                  <c:v>1.3205493609803121</c:v>
                </c:pt>
                <c:pt idx="37">
                  <c:v>1.3205493609803121</c:v>
                </c:pt>
                <c:pt idx="38">
                  <c:v>1.3205493609803121</c:v>
                </c:pt>
                <c:pt idx="39">
                  <c:v>1.3205493609803121</c:v>
                </c:pt>
                <c:pt idx="40">
                  <c:v>1.165728657180535</c:v>
                </c:pt>
                <c:pt idx="41">
                  <c:v>1.165728657180535</c:v>
                </c:pt>
                <c:pt idx="42">
                  <c:v>1.165728657180535</c:v>
                </c:pt>
                <c:pt idx="43">
                  <c:v>1.165728657180535</c:v>
                </c:pt>
                <c:pt idx="44">
                  <c:v>1.165728657180535</c:v>
                </c:pt>
                <c:pt idx="45">
                  <c:v>1.5744184319163981</c:v>
                </c:pt>
                <c:pt idx="46">
                  <c:v>1.5744184319163981</c:v>
                </c:pt>
                <c:pt idx="47">
                  <c:v>1.5744184319163981</c:v>
                </c:pt>
                <c:pt idx="48">
                  <c:v>1.5744184319163981</c:v>
                </c:pt>
                <c:pt idx="49">
                  <c:v>1.5744184319163981</c:v>
                </c:pt>
                <c:pt idx="50">
                  <c:v>1.6020922856615016</c:v>
                </c:pt>
                <c:pt idx="51">
                  <c:v>1.6020922856615016</c:v>
                </c:pt>
                <c:pt idx="52">
                  <c:v>1.6020922856615016</c:v>
                </c:pt>
                <c:pt idx="53">
                  <c:v>1.6020922856615016</c:v>
                </c:pt>
                <c:pt idx="54">
                  <c:v>1.6020922856615016</c:v>
                </c:pt>
                <c:pt idx="55">
                  <c:v>1.4869359117249037</c:v>
                </c:pt>
                <c:pt idx="56">
                  <c:v>1.4869359117249037</c:v>
                </c:pt>
                <c:pt idx="57">
                  <c:v>1.4869359117249037</c:v>
                </c:pt>
                <c:pt idx="58">
                  <c:v>1.4869359117249037</c:v>
                </c:pt>
                <c:pt idx="59">
                  <c:v>1.4869359117249037</c:v>
                </c:pt>
                <c:pt idx="60">
                  <c:v>5.0161647545765096</c:v>
                </c:pt>
                <c:pt idx="61">
                  <c:v>5.0161647545765096</c:v>
                </c:pt>
                <c:pt idx="62">
                  <c:v>5.0161647545765096</c:v>
                </c:pt>
                <c:pt idx="63">
                  <c:v>5.0161647545765096</c:v>
                </c:pt>
                <c:pt idx="64">
                  <c:v>5.0161647545765096</c:v>
                </c:pt>
              </c:numCache>
            </c:numRef>
          </c:val>
          <c:extLst>
            <c:ext xmlns:c16="http://schemas.microsoft.com/office/drawing/2014/chart" uri="{C3380CC4-5D6E-409C-BE32-E72D297353CC}">
              <c16:uniqueId val="{0000000D-F097-454C-B69D-3C477DAF3A4F}"/>
            </c:ext>
          </c:extLst>
        </c:ser>
        <c:ser>
          <c:idx val="17"/>
          <c:order val="14"/>
          <c:tx>
            <c:strRef>
              <c:f>グラフデータ!$Y$5</c:f>
              <c:strCache>
                <c:ptCount val="1"/>
                <c:pt idx="0">
                  <c:v>義務教育</c:v>
                </c:pt>
              </c:strCache>
            </c:strRef>
          </c:tx>
          <c:spPr>
            <a:solidFill>
              <a:schemeClr val="accent1"/>
            </a:solidFill>
          </c:spPr>
          <c:invertIfNegative val="0"/>
          <c:cat>
            <c:numRef>
              <c:f>グラフデータ!$A$6:$A$90</c:f>
              <c:numCache>
                <c:formatCode>0"歳"</c:formatCode>
                <c:ptCount val="8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numCache>
            </c:numRef>
          </c:cat>
          <c:val>
            <c:numRef>
              <c:f>グラフデータ!$Y$6:$Y$90</c:f>
              <c:numCache>
                <c:formatCode>General</c:formatCode>
                <c:ptCount val="85"/>
                <c:pt idx="7" formatCode="#,##0.0;[Red]\-#,##0.0">
                  <c:v>80.286080292367885</c:v>
                </c:pt>
                <c:pt idx="8" formatCode="#,##0.0;[Red]\-#,##0.0">
                  <c:v>80.879324694334187</c:v>
                </c:pt>
                <c:pt idx="9" formatCode="#,##0.0;[Red]\-#,##0.0">
                  <c:v>80.137885250906876</c:v>
                </c:pt>
                <c:pt idx="10" formatCode="#,##0.0;[Red]\-#,##0.0">
                  <c:v>80.854047778704185</c:v>
                </c:pt>
                <c:pt idx="11" formatCode="#,##0.0;[Red]\-#,##0.0">
                  <c:v>80.631580931263812</c:v>
                </c:pt>
                <c:pt idx="12" formatCode="#,##0.0;[Red]\-#,##0.0">
                  <c:v>80.345812407845528</c:v>
                </c:pt>
                <c:pt idx="13" formatCode="#,##0.0;[Red]\-#,##0.0">
                  <c:v>95.037552479441743</c:v>
                </c:pt>
                <c:pt idx="14" formatCode="#,##0.0;[Red]\-#,##0.0">
                  <c:v>95.532894591732898</c:v>
                </c:pt>
                <c:pt idx="15" formatCode="#,##0.0;[Red]\-#,##0.0">
                  <c:v>92.907114732305061</c:v>
                </c:pt>
              </c:numCache>
            </c:numRef>
          </c:val>
          <c:extLst>
            <c:ext xmlns:c16="http://schemas.microsoft.com/office/drawing/2014/chart" uri="{C3380CC4-5D6E-409C-BE32-E72D297353CC}">
              <c16:uniqueId val="{0000000E-F097-454C-B69D-3C477DAF3A4F}"/>
            </c:ext>
          </c:extLst>
        </c:ser>
        <c:ser>
          <c:idx val="18"/>
          <c:order val="15"/>
          <c:tx>
            <c:strRef>
              <c:f>グラフデータ!$Z$5</c:f>
              <c:strCache>
                <c:ptCount val="1"/>
                <c:pt idx="0">
                  <c:v>高等学校</c:v>
                </c:pt>
              </c:strCache>
            </c:strRef>
          </c:tx>
          <c:spPr>
            <a:solidFill>
              <a:schemeClr val="accent1"/>
            </a:solidFill>
          </c:spPr>
          <c:invertIfNegative val="0"/>
          <c:cat>
            <c:numRef>
              <c:f>グラフデータ!$A$6:$A$90</c:f>
              <c:numCache>
                <c:formatCode>0"歳"</c:formatCode>
                <c:ptCount val="8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numCache>
            </c:numRef>
          </c:cat>
          <c:val>
            <c:numRef>
              <c:f>グラフデータ!$Z$6:$Z$90</c:f>
              <c:numCache>
                <c:formatCode>General</c:formatCode>
                <c:ptCount val="85"/>
                <c:pt idx="16" formatCode="#,##0.0;[Red]\-#,##0.0">
                  <c:v>97.744784523109857</c:v>
                </c:pt>
                <c:pt idx="17" formatCode="#,##0.0;[Red]\-#,##0.0">
                  <c:v>96.548559836917562</c:v>
                </c:pt>
                <c:pt idx="18" formatCode="#,##0.0;[Red]\-#,##0.0">
                  <c:v>92.782582310727093</c:v>
                </c:pt>
              </c:numCache>
            </c:numRef>
          </c:val>
          <c:extLst>
            <c:ext xmlns:c16="http://schemas.microsoft.com/office/drawing/2014/chart" uri="{C3380CC4-5D6E-409C-BE32-E72D297353CC}">
              <c16:uniqueId val="{0000000F-F097-454C-B69D-3C477DAF3A4F}"/>
            </c:ext>
          </c:extLst>
        </c:ser>
        <c:ser>
          <c:idx val="19"/>
          <c:order val="16"/>
          <c:tx>
            <c:strRef>
              <c:f>グラフデータ!$AA$5</c:f>
              <c:strCache>
                <c:ptCount val="1"/>
                <c:pt idx="0">
                  <c:v>大学</c:v>
                </c:pt>
              </c:strCache>
            </c:strRef>
          </c:tx>
          <c:spPr>
            <a:solidFill>
              <a:schemeClr val="accent1"/>
            </a:solidFill>
          </c:spPr>
          <c:invertIfNegative val="0"/>
          <c:cat>
            <c:numRef>
              <c:f>グラフデータ!$A$6:$A$90</c:f>
              <c:numCache>
                <c:formatCode>0"歳"</c:formatCode>
                <c:ptCount val="8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numCache>
            </c:numRef>
          </c:cat>
          <c:val>
            <c:numRef>
              <c:f>グラフデータ!$AA$6:$AA$90</c:f>
              <c:numCache>
                <c:formatCode>General</c:formatCode>
                <c:ptCount val="85"/>
                <c:pt idx="19" formatCode="#,##0.0;[Red]\-#,##0.0">
                  <c:v>94.180267315016806</c:v>
                </c:pt>
                <c:pt idx="20" formatCode="#,##0.0;[Red]\-#,##0.0">
                  <c:v>91.60206353988751</c:v>
                </c:pt>
                <c:pt idx="21" formatCode="#,##0.0;[Red]\-#,##0.0">
                  <c:v>91.234773790329015</c:v>
                </c:pt>
                <c:pt idx="22" formatCode="#,##0.0;[Red]\-#,##0.0">
                  <c:v>89.441637513003371</c:v>
                </c:pt>
              </c:numCache>
            </c:numRef>
          </c:val>
          <c:extLst>
            <c:ext xmlns:c16="http://schemas.microsoft.com/office/drawing/2014/chart" uri="{C3380CC4-5D6E-409C-BE32-E72D297353CC}">
              <c16:uniqueId val="{00000010-F097-454C-B69D-3C477DAF3A4F}"/>
            </c:ext>
          </c:extLst>
        </c:ser>
        <c:ser>
          <c:idx val="21"/>
          <c:order val="17"/>
          <c:tx>
            <c:strRef>
              <c:f>グラフデータ!$AC$5</c:f>
              <c:strCache>
                <c:ptCount val="1"/>
                <c:pt idx="0">
                  <c:v>出産関係</c:v>
                </c:pt>
              </c:strCache>
            </c:strRef>
          </c:tx>
          <c:spPr>
            <a:solidFill>
              <a:schemeClr val="accent1"/>
            </a:solidFill>
          </c:spPr>
          <c:invertIfNegative val="0"/>
          <c:cat>
            <c:numRef>
              <c:f>グラフデータ!$A$6:$A$90</c:f>
              <c:numCache>
                <c:formatCode>0"歳"</c:formatCode>
                <c:ptCount val="8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numCache>
            </c:numRef>
          </c:cat>
          <c:val>
            <c:numRef>
              <c:f>グラフデータ!$AC$6:$AC$90</c:f>
              <c:numCache>
                <c:formatCode>General</c:formatCode>
                <c:ptCount val="85"/>
                <c:pt idx="0" formatCode="#,##0.0;[Red]\-#,##0.0">
                  <c:v>62.157567340322409</c:v>
                </c:pt>
              </c:numCache>
            </c:numRef>
          </c:val>
          <c:extLst>
            <c:ext xmlns:c16="http://schemas.microsoft.com/office/drawing/2014/chart" uri="{C3380CC4-5D6E-409C-BE32-E72D297353CC}">
              <c16:uniqueId val="{00000011-F097-454C-B69D-3C477DAF3A4F}"/>
            </c:ext>
          </c:extLst>
        </c:ser>
        <c:ser>
          <c:idx val="20"/>
          <c:order val="18"/>
          <c:tx>
            <c:strRef>
              <c:f>グラフデータ!$AB$5</c:f>
              <c:strCache>
                <c:ptCount val="1"/>
                <c:pt idx="0">
                  <c:v>保育所・幼稚園</c:v>
                </c:pt>
              </c:strCache>
            </c:strRef>
          </c:tx>
          <c:spPr>
            <a:solidFill>
              <a:schemeClr val="accent1"/>
            </a:solidFill>
          </c:spPr>
          <c:invertIfNegative val="0"/>
          <c:cat>
            <c:numRef>
              <c:f>グラフデータ!$A$6:$A$90</c:f>
              <c:numCache>
                <c:formatCode>0"歳"</c:formatCode>
                <c:ptCount val="8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numCache>
            </c:numRef>
          </c:cat>
          <c:val>
            <c:numRef>
              <c:f>グラフデータ!$AB$6:$AB$90</c:f>
              <c:numCache>
                <c:formatCode>#,##0.0;[Red]\-#,##0.0</c:formatCode>
                <c:ptCount val="85"/>
                <c:pt idx="0">
                  <c:v>9.5039917419354829</c:v>
                </c:pt>
                <c:pt idx="1">
                  <c:v>32.23346974541284</c:v>
                </c:pt>
                <c:pt idx="2">
                  <c:v>62.514826970491796</c:v>
                </c:pt>
                <c:pt idx="3">
                  <c:v>35.192167635782745</c:v>
                </c:pt>
                <c:pt idx="4">
                  <c:v>54.719801042975803</c:v>
                </c:pt>
                <c:pt idx="5">
                  <c:v>60.109269888379998</c:v>
                </c:pt>
                <c:pt idx="6">
                  <c:v>62.331048584845007</c:v>
                </c:pt>
              </c:numCache>
            </c:numRef>
          </c:val>
          <c:extLst>
            <c:ext xmlns:c16="http://schemas.microsoft.com/office/drawing/2014/chart" uri="{C3380CC4-5D6E-409C-BE32-E72D297353CC}">
              <c16:uniqueId val="{00000012-F097-454C-B69D-3C477DAF3A4F}"/>
            </c:ext>
          </c:extLst>
        </c:ser>
        <c:ser>
          <c:idx val="22"/>
          <c:order val="19"/>
          <c:tx>
            <c:strRef>
              <c:f>グラフデータ!$AE$5</c:f>
              <c:strCache>
                <c:ptCount val="1"/>
                <c:pt idx="0">
                  <c:v>児童手当</c:v>
                </c:pt>
              </c:strCache>
            </c:strRef>
          </c:tx>
          <c:spPr>
            <a:solidFill>
              <a:schemeClr val="accent1"/>
            </a:solidFill>
          </c:spPr>
          <c:invertIfNegative val="0"/>
          <c:cat>
            <c:numRef>
              <c:f>グラフデータ!$A$6:$A$90</c:f>
              <c:numCache>
                <c:formatCode>0"歳"</c:formatCode>
                <c:ptCount val="8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numCache>
            </c:numRef>
          </c:cat>
          <c:val>
            <c:numRef>
              <c:f>グラフデータ!$AE$6:$AE$90</c:f>
              <c:numCache>
                <c:formatCode>#,##0.0;[Red]\-#,##0.0</c:formatCode>
                <c:ptCount val="85"/>
                <c:pt idx="0">
                  <c:v>17.207436120740198</c:v>
                </c:pt>
                <c:pt idx="1">
                  <c:v>17.207436120740198</c:v>
                </c:pt>
                <c:pt idx="2">
                  <c:v>17.207436120740198</c:v>
                </c:pt>
                <c:pt idx="3">
                  <c:v>12.098097871536151</c:v>
                </c:pt>
                <c:pt idx="4">
                  <c:v>12.098097871536151</c:v>
                </c:pt>
                <c:pt idx="5">
                  <c:v>12.098097871536151</c:v>
                </c:pt>
                <c:pt idx="6">
                  <c:v>12.098097871536151</c:v>
                </c:pt>
                <c:pt idx="7">
                  <c:v>12.098097871536151</c:v>
                </c:pt>
                <c:pt idx="8">
                  <c:v>12.098097871536151</c:v>
                </c:pt>
                <c:pt idx="9">
                  <c:v>12.098097871536151</c:v>
                </c:pt>
                <c:pt idx="10">
                  <c:v>12.098097871536151</c:v>
                </c:pt>
                <c:pt idx="11">
                  <c:v>12.098097871536151</c:v>
                </c:pt>
                <c:pt idx="12">
                  <c:v>12.098097871536151</c:v>
                </c:pt>
                <c:pt idx="13">
                  <c:v>11.186734593816356</c:v>
                </c:pt>
                <c:pt idx="14">
                  <c:v>11.186734593816356</c:v>
                </c:pt>
                <c:pt idx="15">
                  <c:v>11.186734593816356</c:v>
                </c:pt>
              </c:numCache>
            </c:numRef>
          </c:val>
          <c:extLst>
            <c:ext xmlns:c16="http://schemas.microsoft.com/office/drawing/2014/chart" uri="{C3380CC4-5D6E-409C-BE32-E72D297353CC}">
              <c16:uniqueId val="{00000013-F097-454C-B69D-3C477DAF3A4F}"/>
            </c:ext>
          </c:extLst>
        </c:ser>
        <c:ser>
          <c:idx val="0"/>
          <c:order val="20"/>
          <c:tx>
            <c:strRef>
              <c:f>グラフデータ!$AD$5</c:f>
              <c:strCache>
                <c:ptCount val="1"/>
                <c:pt idx="0">
                  <c:v>育児休業</c:v>
                </c:pt>
              </c:strCache>
            </c:strRef>
          </c:tx>
          <c:spPr>
            <a:solidFill>
              <a:schemeClr val="accent1"/>
            </a:solidFill>
          </c:spPr>
          <c:invertIfNegative val="0"/>
          <c:val>
            <c:numRef>
              <c:f>グラフデータ!$AD$6:$AD$90</c:f>
              <c:numCache>
                <c:formatCode>General</c:formatCode>
                <c:ptCount val="85"/>
                <c:pt idx="20" formatCode="#,##0.0;[Red]\-#,##0.0">
                  <c:v>0.93531748489512689</c:v>
                </c:pt>
                <c:pt idx="21" formatCode="#,##0.0;[Red]\-#,##0.0">
                  <c:v>0.93531748489512689</c:v>
                </c:pt>
                <c:pt idx="22" formatCode="#,##0.0;[Red]\-#,##0.0">
                  <c:v>0.93531748489512689</c:v>
                </c:pt>
                <c:pt idx="23" formatCode="#,##0.0;[Red]\-#,##0.0">
                  <c:v>0.93531748489512689</c:v>
                </c:pt>
                <c:pt idx="24" formatCode="#,##0.0;[Red]\-#,##0.0">
                  <c:v>0.93531748489512689</c:v>
                </c:pt>
                <c:pt idx="25" formatCode="#,##0.0;[Red]\-#,##0.0">
                  <c:v>3.1101011391514133</c:v>
                </c:pt>
                <c:pt idx="26" formatCode="#,##0.0;[Red]\-#,##0.0">
                  <c:v>3.1101011391514133</c:v>
                </c:pt>
                <c:pt idx="27" formatCode="#,##0.0;[Red]\-#,##0.0">
                  <c:v>3.1101011391514133</c:v>
                </c:pt>
                <c:pt idx="28" formatCode="#,##0.0;[Red]\-#,##0.0">
                  <c:v>3.1101011391514133</c:v>
                </c:pt>
                <c:pt idx="29" formatCode="#,##0.0;[Red]\-#,##0.0">
                  <c:v>3.1101011391514133</c:v>
                </c:pt>
                <c:pt idx="30" formatCode="#,##0.0;[Red]\-#,##0.0">
                  <c:v>4.1419086616416889</c:v>
                </c:pt>
                <c:pt idx="31" formatCode="#,##0.0;[Red]\-#,##0.0">
                  <c:v>4.1419086616416889</c:v>
                </c:pt>
                <c:pt idx="32" formatCode="#,##0.0;[Red]\-#,##0.0">
                  <c:v>4.1419086616416889</c:v>
                </c:pt>
                <c:pt idx="33" formatCode="#,##0.0;[Red]\-#,##0.0">
                  <c:v>4.1419086616416889</c:v>
                </c:pt>
                <c:pt idx="34" formatCode="#,##0.0;[Red]\-#,##0.0">
                  <c:v>4.1419086616416889</c:v>
                </c:pt>
                <c:pt idx="35" formatCode="#,##0.0;[Red]\-#,##0.0">
                  <c:v>2.3828370501847664</c:v>
                </c:pt>
                <c:pt idx="36" formatCode="#,##0.0;[Red]\-#,##0.0">
                  <c:v>2.3828370501847664</c:v>
                </c:pt>
                <c:pt idx="37" formatCode="#,##0.0;[Red]\-#,##0.0">
                  <c:v>2.3828370501847664</c:v>
                </c:pt>
                <c:pt idx="38" formatCode="#,##0.0;[Red]\-#,##0.0">
                  <c:v>2.3828370501847664</c:v>
                </c:pt>
                <c:pt idx="39" formatCode="#,##0.0;[Red]\-#,##0.0">
                  <c:v>2.3828370501847664</c:v>
                </c:pt>
                <c:pt idx="40" formatCode="#,##0.0;[Red]\-#,##0.0">
                  <c:v>0.51338329660885307</c:v>
                </c:pt>
                <c:pt idx="41" formatCode="#,##0.0;[Red]\-#,##0.0">
                  <c:v>0.51338329660885307</c:v>
                </c:pt>
                <c:pt idx="42" formatCode="#,##0.0;[Red]\-#,##0.0">
                  <c:v>0.51338329660885307</c:v>
                </c:pt>
                <c:pt idx="43" formatCode="#,##0.0;[Red]\-#,##0.0">
                  <c:v>0.51338329660885307</c:v>
                </c:pt>
                <c:pt idx="44" formatCode="#,##0.0;[Red]\-#,##0.0">
                  <c:v>0.51338329660885307</c:v>
                </c:pt>
              </c:numCache>
            </c:numRef>
          </c:val>
          <c:extLst>
            <c:ext xmlns:c16="http://schemas.microsoft.com/office/drawing/2014/chart" uri="{C3380CC4-5D6E-409C-BE32-E72D297353CC}">
              <c16:uniqueId val="{00000014-F097-454C-B69D-3C477DAF3A4F}"/>
            </c:ext>
          </c:extLst>
        </c:ser>
        <c:dLbls>
          <c:showLegendKey val="0"/>
          <c:showVal val="0"/>
          <c:showCatName val="0"/>
          <c:showSerName val="0"/>
          <c:showPercent val="0"/>
          <c:showBubbleSize val="0"/>
        </c:dLbls>
        <c:gapWidth val="0"/>
        <c:overlap val="100"/>
        <c:axId val="104191872"/>
        <c:axId val="104193408"/>
      </c:barChart>
      <c:catAx>
        <c:axId val="104191872"/>
        <c:scaling>
          <c:orientation val="minMax"/>
        </c:scaling>
        <c:delete val="0"/>
        <c:axPos val="b"/>
        <c:majorGridlines>
          <c:spPr>
            <a:ln>
              <a:solidFill>
                <a:schemeClr val="bg1">
                  <a:lumMod val="85000"/>
                </a:schemeClr>
              </a:solidFill>
            </a:ln>
          </c:spPr>
        </c:majorGridlines>
        <c:numFmt formatCode="0&quot;歳&quot;" sourceLinked="1"/>
        <c:majorTickMark val="none"/>
        <c:minorTickMark val="none"/>
        <c:tickLblPos val="low"/>
        <c:spPr>
          <a:noFill/>
          <a:ln w="12700">
            <a:solidFill>
              <a:schemeClr val="tx1"/>
            </a:solidFill>
          </a:ln>
        </c:spPr>
        <c:txPr>
          <a:bodyPr/>
          <a:lstStyle/>
          <a:p>
            <a:pPr>
              <a:defRPr sz="1200">
                <a:latin typeface="UD デジタル 教科書体 NK-R" panose="02020400000000000000" pitchFamily="18" charset="-128"/>
                <a:ea typeface="UD デジタル 教科書体 NK-R" panose="02020400000000000000" pitchFamily="18" charset="-128"/>
              </a:defRPr>
            </a:pPr>
            <a:endParaRPr lang="ja-JP"/>
          </a:p>
        </c:txPr>
        <c:crossAx val="104193408"/>
        <c:crosses val="autoZero"/>
        <c:auto val="1"/>
        <c:lblAlgn val="ctr"/>
        <c:lblOffset val="100"/>
        <c:tickLblSkip val="5"/>
        <c:tickMarkSkip val="5"/>
        <c:noMultiLvlLbl val="0"/>
      </c:catAx>
      <c:valAx>
        <c:axId val="104193408"/>
        <c:scaling>
          <c:orientation val="minMax"/>
        </c:scaling>
        <c:delete val="1"/>
        <c:axPos val="l"/>
        <c:majorGridlines>
          <c:spPr>
            <a:ln>
              <a:solidFill>
                <a:schemeClr val="bg1">
                  <a:lumMod val="85000"/>
                </a:schemeClr>
              </a:solidFill>
            </a:ln>
          </c:spPr>
        </c:majorGridlines>
        <c:numFmt formatCode="0;[Red]0" sourceLinked="0"/>
        <c:majorTickMark val="out"/>
        <c:minorTickMark val="none"/>
        <c:tickLblPos val="nextTo"/>
        <c:crossAx val="104191872"/>
        <c:crosses val="autoZero"/>
        <c:crossBetween val="between"/>
      </c:valAx>
      <c:spPr>
        <a:noFill/>
        <a:ln w="25400">
          <a:noFill/>
        </a:ln>
      </c:spPr>
    </c:plotArea>
    <c:plotVisOnly val="1"/>
    <c:dispBlanksAs val="gap"/>
    <c:showDLblsOverMax val="0"/>
  </c:chart>
  <c:spPr>
    <a:ln>
      <a:noFill/>
    </a:ln>
  </c:sp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1800" b="1" i="0" u="none" strike="noStrike" kern="1200" spc="0" baseline="0">
                <a:solidFill>
                  <a:schemeClr val="accent2"/>
                </a:solidFill>
                <a:latin typeface="UD デジタル 教科書体 NK-R" panose="02020400000000000000" pitchFamily="18" charset="-128"/>
                <a:ea typeface="UD デジタル 教科書体 NK-R" panose="02020400000000000000" pitchFamily="18" charset="-128"/>
                <a:cs typeface="+mn-cs"/>
              </a:defRPr>
            </a:pPr>
            <a:r>
              <a:rPr lang="en-US" sz="1800" b="1" dirty="0">
                <a:solidFill>
                  <a:srgbClr val="003769"/>
                </a:solidFill>
                <a:latin typeface="UD デジタル 教科書体 NK-R" panose="02020400000000000000" pitchFamily="18" charset="-128"/>
                <a:ea typeface="UD デジタル 教科書体 NK-R" panose="02020400000000000000" pitchFamily="18" charset="-128"/>
              </a:rPr>
              <a:t>2020</a:t>
            </a:r>
            <a:r>
              <a:rPr lang="ja-JP" altLang="en-US" sz="1800" b="1" dirty="0">
                <a:solidFill>
                  <a:srgbClr val="003769"/>
                </a:solidFill>
                <a:latin typeface="UD デジタル 教科書体 NK-R" panose="02020400000000000000" pitchFamily="18" charset="-128"/>
                <a:ea typeface="UD デジタル 教科書体 NK-R" panose="02020400000000000000" pitchFamily="18" charset="-128"/>
              </a:rPr>
              <a:t>年</a:t>
            </a:r>
            <a:endParaRPr lang="en-US" sz="1800" b="1" dirty="0">
              <a:solidFill>
                <a:srgbClr val="003769"/>
              </a:solidFill>
              <a:latin typeface="UD デジタル 教科書体 NK-R" panose="02020400000000000000" pitchFamily="18" charset="-128"/>
              <a:ea typeface="UD デジタル 教科書体 NK-R" panose="02020400000000000000" pitchFamily="18" charset="-128"/>
            </a:endParaRPr>
          </a:p>
        </c:rich>
      </c:tx>
      <c:layout>
        <c:manualLayout>
          <c:xMode val="edge"/>
          <c:yMode val="edge"/>
          <c:x val="0.36279965277777776"/>
          <c:y val="1.7941111111111113E-2"/>
        </c:manualLayout>
      </c:layout>
      <c:overlay val="0"/>
      <c:spPr>
        <a:noFill/>
        <a:ln>
          <a:noFill/>
        </a:ln>
        <a:effectLst/>
      </c:spPr>
      <c:txPr>
        <a:bodyPr rot="0" spcFirstLastPara="1" vertOverflow="ellipsis" vert="horz" wrap="square" anchor="ctr" anchorCtr="1"/>
        <a:lstStyle/>
        <a:p>
          <a:pPr>
            <a:defRPr lang="ja-JP" sz="1800" b="1" i="0" u="none" strike="noStrike" kern="1200" spc="0" baseline="0">
              <a:solidFill>
                <a:schemeClr val="accent2"/>
              </a:solidFill>
              <a:latin typeface="UD デジタル 教科書体 NK-R" panose="02020400000000000000" pitchFamily="18" charset="-128"/>
              <a:ea typeface="UD デジタル 教科書体 NK-R" panose="02020400000000000000" pitchFamily="18" charset="-128"/>
              <a:cs typeface="+mn-cs"/>
            </a:defRPr>
          </a:pPr>
          <a:endParaRPr lang="ja-JP"/>
        </a:p>
      </c:txPr>
    </c:title>
    <c:autoTitleDeleted val="0"/>
    <c:plotArea>
      <c:layout>
        <c:manualLayout>
          <c:layoutTarget val="inner"/>
          <c:xMode val="edge"/>
          <c:yMode val="edge"/>
          <c:x val="6.312048611111111E-2"/>
          <c:y val="5.7365740740740738E-2"/>
          <c:w val="0.85226810842155754"/>
          <c:h val="0.87146592592592598"/>
        </c:manualLayout>
      </c:layout>
      <c:barChart>
        <c:barDir val="bar"/>
        <c:grouping val="clustered"/>
        <c:varyColors val="0"/>
        <c:ser>
          <c:idx val="0"/>
          <c:order val="0"/>
          <c:tx>
            <c:strRef>
              <c:f>Sheet1!$B$1</c:f>
              <c:strCache>
                <c:ptCount val="1"/>
                <c:pt idx="0">
                  <c:v>2020</c:v>
                </c:pt>
              </c:strCache>
            </c:strRef>
          </c:tx>
          <c:spPr>
            <a:solidFill>
              <a:schemeClr val="accent1">
                <a:lumMod val="20000"/>
                <a:lumOff val="80000"/>
              </a:schemeClr>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4962-4D4F-8453-7B6DC960D0B8}"/>
              </c:ext>
            </c:extLst>
          </c:dPt>
          <c:dPt>
            <c:idx val="1"/>
            <c:invertIfNegative val="0"/>
            <c:bubble3D val="0"/>
            <c:spPr>
              <a:solidFill>
                <a:schemeClr val="accent4"/>
              </a:solidFill>
              <a:ln>
                <a:noFill/>
              </a:ln>
              <a:effectLst/>
            </c:spPr>
            <c:extLst>
              <c:ext xmlns:c16="http://schemas.microsoft.com/office/drawing/2014/chart" uri="{C3380CC4-5D6E-409C-BE32-E72D297353CC}">
                <c16:uniqueId val="{00000003-4962-4D4F-8453-7B6DC960D0B8}"/>
              </c:ext>
            </c:extLst>
          </c:dPt>
          <c:dPt>
            <c:idx val="2"/>
            <c:invertIfNegative val="0"/>
            <c:bubble3D val="0"/>
            <c:spPr>
              <a:solidFill>
                <a:schemeClr val="accent4"/>
              </a:solidFill>
              <a:ln>
                <a:noFill/>
              </a:ln>
              <a:effectLst/>
            </c:spPr>
            <c:extLst>
              <c:ext xmlns:c16="http://schemas.microsoft.com/office/drawing/2014/chart" uri="{C3380CC4-5D6E-409C-BE32-E72D297353CC}">
                <c16:uniqueId val="{00000005-4962-4D4F-8453-7B6DC960D0B8}"/>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4962-4D4F-8453-7B6DC960D0B8}"/>
              </c:ext>
            </c:extLst>
          </c:dPt>
          <c:dPt>
            <c:idx val="4"/>
            <c:invertIfNegative val="0"/>
            <c:bubble3D val="0"/>
            <c:spPr>
              <a:solidFill>
                <a:schemeClr val="accent4"/>
              </a:solidFill>
              <a:ln>
                <a:noFill/>
              </a:ln>
              <a:effectLst/>
            </c:spPr>
            <c:extLst>
              <c:ext xmlns:c16="http://schemas.microsoft.com/office/drawing/2014/chart" uri="{C3380CC4-5D6E-409C-BE32-E72D297353CC}">
                <c16:uniqueId val="{00000009-4962-4D4F-8453-7B6DC960D0B8}"/>
              </c:ext>
            </c:extLst>
          </c:dPt>
          <c:dPt>
            <c:idx val="5"/>
            <c:invertIfNegative val="0"/>
            <c:bubble3D val="0"/>
            <c:spPr>
              <a:solidFill>
                <a:schemeClr val="accent4"/>
              </a:solidFill>
              <a:ln>
                <a:noFill/>
              </a:ln>
              <a:effectLst/>
            </c:spPr>
            <c:extLst>
              <c:ext xmlns:c16="http://schemas.microsoft.com/office/drawing/2014/chart" uri="{C3380CC4-5D6E-409C-BE32-E72D297353CC}">
                <c16:uniqueId val="{0000000B-4962-4D4F-8453-7B6DC960D0B8}"/>
              </c:ext>
            </c:extLst>
          </c:dPt>
          <c:dPt>
            <c:idx val="6"/>
            <c:invertIfNegative val="0"/>
            <c:bubble3D val="0"/>
            <c:spPr>
              <a:solidFill>
                <a:schemeClr val="accent4"/>
              </a:solidFill>
              <a:ln>
                <a:noFill/>
              </a:ln>
              <a:effectLst/>
            </c:spPr>
            <c:extLst>
              <c:ext xmlns:c16="http://schemas.microsoft.com/office/drawing/2014/chart" uri="{C3380CC4-5D6E-409C-BE32-E72D297353CC}">
                <c16:uniqueId val="{0000000D-4962-4D4F-8453-7B6DC960D0B8}"/>
              </c:ext>
            </c:extLst>
          </c:dPt>
          <c:dPt>
            <c:idx val="7"/>
            <c:invertIfNegative val="0"/>
            <c:bubble3D val="0"/>
            <c:spPr>
              <a:solidFill>
                <a:schemeClr val="accent4"/>
              </a:solidFill>
              <a:ln>
                <a:noFill/>
              </a:ln>
              <a:effectLst/>
            </c:spPr>
            <c:extLst>
              <c:ext xmlns:c16="http://schemas.microsoft.com/office/drawing/2014/chart" uri="{C3380CC4-5D6E-409C-BE32-E72D297353CC}">
                <c16:uniqueId val="{0000000F-4962-4D4F-8453-7B6DC960D0B8}"/>
              </c:ext>
            </c:extLst>
          </c:dPt>
          <c:dPt>
            <c:idx val="8"/>
            <c:invertIfNegative val="0"/>
            <c:bubble3D val="0"/>
            <c:spPr>
              <a:solidFill>
                <a:schemeClr val="accent4"/>
              </a:solidFill>
              <a:ln>
                <a:noFill/>
              </a:ln>
              <a:effectLst/>
            </c:spPr>
            <c:extLst>
              <c:ext xmlns:c16="http://schemas.microsoft.com/office/drawing/2014/chart" uri="{C3380CC4-5D6E-409C-BE32-E72D297353CC}">
                <c16:uniqueId val="{00000011-4962-4D4F-8453-7B6DC960D0B8}"/>
              </c:ext>
            </c:extLst>
          </c:dPt>
          <c:dPt>
            <c:idx val="9"/>
            <c:invertIfNegative val="0"/>
            <c:bubble3D val="0"/>
            <c:spPr>
              <a:solidFill>
                <a:schemeClr val="accent4"/>
              </a:solidFill>
              <a:ln>
                <a:noFill/>
              </a:ln>
              <a:effectLst/>
            </c:spPr>
            <c:extLst>
              <c:ext xmlns:c16="http://schemas.microsoft.com/office/drawing/2014/chart" uri="{C3380CC4-5D6E-409C-BE32-E72D297353CC}">
                <c16:uniqueId val="{00000013-4962-4D4F-8453-7B6DC960D0B8}"/>
              </c:ext>
            </c:extLst>
          </c:dPt>
          <c:dPt>
            <c:idx val="10"/>
            <c:invertIfNegative val="0"/>
            <c:bubble3D val="0"/>
            <c:spPr>
              <a:solidFill>
                <a:schemeClr val="accent4"/>
              </a:solidFill>
              <a:ln>
                <a:noFill/>
              </a:ln>
              <a:effectLst/>
            </c:spPr>
            <c:extLst>
              <c:ext xmlns:c16="http://schemas.microsoft.com/office/drawing/2014/chart" uri="{C3380CC4-5D6E-409C-BE32-E72D297353CC}">
                <c16:uniqueId val="{00000015-4962-4D4F-8453-7B6DC960D0B8}"/>
              </c:ext>
            </c:extLst>
          </c:dPt>
          <c:dPt>
            <c:idx val="11"/>
            <c:invertIfNegative val="0"/>
            <c:bubble3D val="0"/>
            <c:spPr>
              <a:solidFill>
                <a:schemeClr val="accent4"/>
              </a:solidFill>
              <a:ln>
                <a:noFill/>
              </a:ln>
              <a:effectLst/>
            </c:spPr>
            <c:extLst>
              <c:ext xmlns:c16="http://schemas.microsoft.com/office/drawing/2014/chart" uri="{C3380CC4-5D6E-409C-BE32-E72D297353CC}">
                <c16:uniqueId val="{00000017-4962-4D4F-8453-7B6DC960D0B8}"/>
              </c:ext>
            </c:extLst>
          </c:dPt>
          <c:dPt>
            <c:idx val="12"/>
            <c:invertIfNegative val="0"/>
            <c:bubble3D val="0"/>
            <c:spPr>
              <a:solidFill>
                <a:schemeClr val="accent4"/>
              </a:solidFill>
              <a:ln>
                <a:noFill/>
              </a:ln>
              <a:effectLst/>
            </c:spPr>
            <c:extLst>
              <c:ext xmlns:c16="http://schemas.microsoft.com/office/drawing/2014/chart" uri="{C3380CC4-5D6E-409C-BE32-E72D297353CC}">
                <c16:uniqueId val="{00000019-4962-4D4F-8453-7B6DC960D0B8}"/>
              </c:ext>
            </c:extLst>
          </c:dPt>
          <c:dPt>
            <c:idx val="13"/>
            <c:invertIfNegative val="0"/>
            <c:bubble3D val="0"/>
            <c:spPr>
              <a:solidFill>
                <a:schemeClr val="accent4"/>
              </a:solidFill>
              <a:ln>
                <a:noFill/>
              </a:ln>
              <a:effectLst/>
            </c:spPr>
            <c:extLst>
              <c:ext xmlns:c16="http://schemas.microsoft.com/office/drawing/2014/chart" uri="{C3380CC4-5D6E-409C-BE32-E72D297353CC}">
                <c16:uniqueId val="{0000001B-4962-4D4F-8453-7B6DC960D0B8}"/>
              </c:ext>
            </c:extLst>
          </c:dPt>
          <c:dPt>
            <c:idx val="14"/>
            <c:invertIfNegative val="0"/>
            <c:bubble3D val="0"/>
            <c:spPr>
              <a:solidFill>
                <a:schemeClr val="accent4"/>
              </a:solidFill>
              <a:ln>
                <a:noFill/>
              </a:ln>
              <a:effectLst/>
            </c:spPr>
            <c:extLst>
              <c:ext xmlns:c16="http://schemas.microsoft.com/office/drawing/2014/chart" uri="{C3380CC4-5D6E-409C-BE32-E72D297353CC}">
                <c16:uniqueId val="{0000001D-4962-4D4F-8453-7B6DC960D0B8}"/>
              </c:ext>
            </c:extLst>
          </c:dPt>
          <c:dPt>
            <c:idx val="15"/>
            <c:invertIfNegative val="0"/>
            <c:bubble3D val="0"/>
            <c:spPr>
              <a:solidFill>
                <a:schemeClr val="accent4"/>
              </a:solidFill>
              <a:ln>
                <a:noFill/>
              </a:ln>
              <a:effectLst/>
            </c:spPr>
            <c:extLst>
              <c:ext xmlns:c16="http://schemas.microsoft.com/office/drawing/2014/chart" uri="{C3380CC4-5D6E-409C-BE32-E72D297353CC}">
                <c16:uniqueId val="{0000001F-4962-4D4F-8453-7B6DC960D0B8}"/>
              </c:ext>
            </c:extLst>
          </c:dPt>
          <c:dPt>
            <c:idx val="16"/>
            <c:invertIfNegative val="0"/>
            <c:bubble3D val="0"/>
            <c:spPr>
              <a:solidFill>
                <a:schemeClr val="accent6"/>
              </a:solidFill>
              <a:ln>
                <a:noFill/>
              </a:ln>
              <a:effectLst/>
            </c:spPr>
            <c:extLst>
              <c:ext xmlns:c16="http://schemas.microsoft.com/office/drawing/2014/chart" uri="{C3380CC4-5D6E-409C-BE32-E72D297353CC}">
                <c16:uniqueId val="{00000021-4962-4D4F-8453-7B6DC960D0B8}"/>
              </c:ext>
            </c:extLst>
          </c:dPt>
          <c:dPt>
            <c:idx val="17"/>
            <c:invertIfNegative val="0"/>
            <c:bubble3D val="0"/>
            <c:spPr>
              <a:solidFill>
                <a:schemeClr val="accent6"/>
              </a:solidFill>
              <a:ln>
                <a:noFill/>
              </a:ln>
              <a:effectLst/>
            </c:spPr>
            <c:extLst>
              <c:ext xmlns:c16="http://schemas.microsoft.com/office/drawing/2014/chart" uri="{C3380CC4-5D6E-409C-BE32-E72D297353CC}">
                <c16:uniqueId val="{00000023-4962-4D4F-8453-7B6DC960D0B8}"/>
              </c:ext>
            </c:extLst>
          </c:dPt>
          <c:dPt>
            <c:idx val="18"/>
            <c:invertIfNegative val="0"/>
            <c:bubble3D val="0"/>
            <c:spPr>
              <a:solidFill>
                <a:schemeClr val="accent6"/>
              </a:solidFill>
              <a:ln>
                <a:noFill/>
              </a:ln>
              <a:effectLst/>
            </c:spPr>
            <c:extLst>
              <c:ext xmlns:c16="http://schemas.microsoft.com/office/drawing/2014/chart" uri="{C3380CC4-5D6E-409C-BE32-E72D297353CC}">
                <c16:uniqueId val="{00000025-4962-4D4F-8453-7B6DC960D0B8}"/>
              </c:ext>
            </c:extLst>
          </c:dPt>
          <c:dPt>
            <c:idx val="19"/>
            <c:invertIfNegative val="0"/>
            <c:bubble3D val="0"/>
            <c:spPr>
              <a:solidFill>
                <a:schemeClr val="accent6"/>
              </a:solidFill>
              <a:ln>
                <a:noFill/>
              </a:ln>
              <a:effectLst/>
            </c:spPr>
            <c:extLst>
              <c:ext xmlns:c16="http://schemas.microsoft.com/office/drawing/2014/chart" uri="{C3380CC4-5D6E-409C-BE32-E72D297353CC}">
                <c16:uniqueId val="{00000027-4962-4D4F-8453-7B6DC960D0B8}"/>
              </c:ext>
            </c:extLst>
          </c:dPt>
          <c:dPt>
            <c:idx val="20"/>
            <c:invertIfNegative val="0"/>
            <c:bubble3D val="0"/>
            <c:spPr>
              <a:solidFill>
                <a:schemeClr val="accent6"/>
              </a:solidFill>
              <a:ln>
                <a:noFill/>
              </a:ln>
              <a:effectLst/>
            </c:spPr>
            <c:extLst>
              <c:ext xmlns:c16="http://schemas.microsoft.com/office/drawing/2014/chart" uri="{C3380CC4-5D6E-409C-BE32-E72D297353CC}">
                <c16:uniqueId val="{00000029-4962-4D4F-8453-7B6DC960D0B8}"/>
              </c:ext>
            </c:extLst>
          </c:dPt>
          <c:dPt>
            <c:idx val="21"/>
            <c:invertIfNegative val="0"/>
            <c:bubble3D val="0"/>
            <c:spPr>
              <a:solidFill>
                <a:schemeClr val="accent6"/>
              </a:solidFill>
              <a:ln>
                <a:noFill/>
              </a:ln>
              <a:effectLst/>
            </c:spPr>
            <c:extLst>
              <c:ext xmlns:c16="http://schemas.microsoft.com/office/drawing/2014/chart" uri="{C3380CC4-5D6E-409C-BE32-E72D297353CC}">
                <c16:uniqueId val="{0000002B-4962-4D4F-8453-7B6DC960D0B8}"/>
              </c:ext>
            </c:extLst>
          </c:dPt>
          <c:dPt>
            <c:idx val="22"/>
            <c:invertIfNegative val="0"/>
            <c:bubble3D val="0"/>
            <c:spPr>
              <a:solidFill>
                <a:schemeClr val="accent6"/>
              </a:solidFill>
              <a:ln>
                <a:noFill/>
              </a:ln>
              <a:effectLst/>
            </c:spPr>
            <c:extLst>
              <c:ext xmlns:c16="http://schemas.microsoft.com/office/drawing/2014/chart" uri="{C3380CC4-5D6E-409C-BE32-E72D297353CC}">
                <c16:uniqueId val="{0000002D-4962-4D4F-8453-7B6DC960D0B8}"/>
              </c:ext>
            </c:extLst>
          </c:dPt>
          <c:dPt>
            <c:idx val="23"/>
            <c:invertIfNegative val="0"/>
            <c:bubble3D val="0"/>
            <c:spPr>
              <a:solidFill>
                <a:schemeClr val="accent6"/>
              </a:solidFill>
              <a:ln>
                <a:noFill/>
              </a:ln>
              <a:effectLst/>
            </c:spPr>
            <c:extLst>
              <c:ext xmlns:c16="http://schemas.microsoft.com/office/drawing/2014/chart" uri="{C3380CC4-5D6E-409C-BE32-E72D297353CC}">
                <c16:uniqueId val="{0000002F-4962-4D4F-8453-7B6DC960D0B8}"/>
              </c:ext>
            </c:extLst>
          </c:dPt>
          <c:dPt>
            <c:idx val="24"/>
            <c:invertIfNegative val="0"/>
            <c:bubble3D val="0"/>
            <c:spPr>
              <a:solidFill>
                <a:schemeClr val="accent6"/>
              </a:solidFill>
              <a:ln>
                <a:noFill/>
              </a:ln>
              <a:effectLst/>
            </c:spPr>
            <c:extLst>
              <c:ext xmlns:c16="http://schemas.microsoft.com/office/drawing/2014/chart" uri="{C3380CC4-5D6E-409C-BE32-E72D297353CC}">
                <c16:uniqueId val="{00000031-4962-4D4F-8453-7B6DC960D0B8}"/>
              </c:ext>
            </c:extLst>
          </c:dPt>
          <c:dPt>
            <c:idx val="25"/>
            <c:invertIfNegative val="0"/>
            <c:bubble3D val="0"/>
            <c:spPr>
              <a:solidFill>
                <a:schemeClr val="accent6"/>
              </a:solidFill>
              <a:ln>
                <a:noFill/>
              </a:ln>
              <a:effectLst/>
            </c:spPr>
            <c:extLst>
              <c:ext xmlns:c16="http://schemas.microsoft.com/office/drawing/2014/chart" uri="{C3380CC4-5D6E-409C-BE32-E72D297353CC}">
                <c16:uniqueId val="{00000033-4962-4D4F-8453-7B6DC960D0B8}"/>
              </c:ext>
            </c:extLst>
          </c:dPt>
          <c:dPt>
            <c:idx val="26"/>
            <c:invertIfNegative val="0"/>
            <c:bubble3D val="0"/>
            <c:spPr>
              <a:solidFill>
                <a:schemeClr val="accent6"/>
              </a:solidFill>
              <a:ln>
                <a:noFill/>
              </a:ln>
              <a:effectLst/>
            </c:spPr>
            <c:extLst>
              <c:ext xmlns:c16="http://schemas.microsoft.com/office/drawing/2014/chart" uri="{C3380CC4-5D6E-409C-BE32-E72D297353CC}">
                <c16:uniqueId val="{00000035-4962-4D4F-8453-7B6DC960D0B8}"/>
              </c:ext>
            </c:extLst>
          </c:dPt>
          <c:dPt>
            <c:idx val="27"/>
            <c:invertIfNegative val="0"/>
            <c:bubble3D val="0"/>
            <c:spPr>
              <a:solidFill>
                <a:schemeClr val="accent6"/>
              </a:solidFill>
              <a:ln>
                <a:noFill/>
              </a:ln>
              <a:effectLst/>
            </c:spPr>
            <c:extLst>
              <c:ext xmlns:c16="http://schemas.microsoft.com/office/drawing/2014/chart" uri="{C3380CC4-5D6E-409C-BE32-E72D297353CC}">
                <c16:uniqueId val="{00000037-4962-4D4F-8453-7B6DC960D0B8}"/>
              </c:ext>
            </c:extLst>
          </c:dPt>
          <c:dPt>
            <c:idx val="28"/>
            <c:invertIfNegative val="0"/>
            <c:bubble3D val="0"/>
            <c:spPr>
              <a:solidFill>
                <a:schemeClr val="accent6"/>
              </a:solidFill>
              <a:ln>
                <a:noFill/>
              </a:ln>
              <a:effectLst/>
            </c:spPr>
            <c:extLst>
              <c:ext xmlns:c16="http://schemas.microsoft.com/office/drawing/2014/chart" uri="{C3380CC4-5D6E-409C-BE32-E72D297353CC}">
                <c16:uniqueId val="{00000039-4962-4D4F-8453-7B6DC960D0B8}"/>
              </c:ext>
            </c:extLst>
          </c:dPt>
          <c:dPt>
            <c:idx val="29"/>
            <c:invertIfNegative val="0"/>
            <c:bubble3D val="0"/>
            <c:spPr>
              <a:solidFill>
                <a:schemeClr val="accent6"/>
              </a:solidFill>
              <a:ln>
                <a:noFill/>
              </a:ln>
              <a:effectLst/>
            </c:spPr>
            <c:extLst>
              <c:ext xmlns:c16="http://schemas.microsoft.com/office/drawing/2014/chart" uri="{C3380CC4-5D6E-409C-BE32-E72D297353CC}">
                <c16:uniqueId val="{0000003B-4962-4D4F-8453-7B6DC960D0B8}"/>
              </c:ext>
            </c:extLst>
          </c:dPt>
          <c:dPt>
            <c:idx val="30"/>
            <c:invertIfNegative val="0"/>
            <c:bubble3D val="0"/>
            <c:spPr>
              <a:solidFill>
                <a:schemeClr val="accent6"/>
              </a:solidFill>
              <a:ln>
                <a:noFill/>
              </a:ln>
              <a:effectLst/>
            </c:spPr>
            <c:extLst>
              <c:ext xmlns:c16="http://schemas.microsoft.com/office/drawing/2014/chart" uri="{C3380CC4-5D6E-409C-BE32-E72D297353CC}">
                <c16:uniqueId val="{0000003D-4962-4D4F-8453-7B6DC960D0B8}"/>
              </c:ext>
            </c:extLst>
          </c:dPt>
          <c:dPt>
            <c:idx val="31"/>
            <c:invertIfNegative val="0"/>
            <c:bubble3D val="0"/>
            <c:spPr>
              <a:solidFill>
                <a:schemeClr val="accent6"/>
              </a:solidFill>
              <a:ln>
                <a:noFill/>
              </a:ln>
              <a:effectLst/>
            </c:spPr>
            <c:extLst>
              <c:ext xmlns:c16="http://schemas.microsoft.com/office/drawing/2014/chart" uri="{C3380CC4-5D6E-409C-BE32-E72D297353CC}">
                <c16:uniqueId val="{0000003F-4962-4D4F-8453-7B6DC960D0B8}"/>
              </c:ext>
            </c:extLst>
          </c:dPt>
          <c:dPt>
            <c:idx val="32"/>
            <c:invertIfNegative val="0"/>
            <c:bubble3D val="0"/>
            <c:spPr>
              <a:solidFill>
                <a:schemeClr val="accent6"/>
              </a:solidFill>
              <a:ln>
                <a:noFill/>
              </a:ln>
              <a:effectLst/>
            </c:spPr>
            <c:extLst>
              <c:ext xmlns:c16="http://schemas.microsoft.com/office/drawing/2014/chart" uri="{C3380CC4-5D6E-409C-BE32-E72D297353CC}">
                <c16:uniqueId val="{00000041-4962-4D4F-8453-7B6DC960D0B8}"/>
              </c:ext>
            </c:extLst>
          </c:dPt>
          <c:dPt>
            <c:idx val="33"/>
            <c:invertIfNegative val="0"/>
            <c:bubble3D val="0"/>
            <c:spPr>
              <a:solidFill>
                <a:schemeClr val="accent6"/>
              </a:solidFill>
              <a:ln>
                <a:noFill/>
              </a:ln>
              <a:effectLst/>
            </c:spPr>
            <c:extLst>
              <c:ext xmlns:c16="http://schemas.microsoft.com/office/drawing/2014/chart" uri="{C3380CC4-5D6E-409C-BE32-E72D297353CC}">
                <c16:uniqueId val="{00000043-4962-4D4F-8453-7B6DC960D0B8}"/>
              </c:ext>
            </c:extLst>
          </c:dPt>
          <c:dPt>
            <c:idx val="34"/>
            <c:invertIfNegative val="0"/>
            <c:bubble3D val="0"/>
            <c:spPr>
              <a:solidFill>
                <a:schemeClr val="accent6"/>
              </a:solidFill>
              <a:ln>
                <a:noFill/>
              </a:ln>
              <a:effectLst/>
            </c:spPr>
            <c:extLst>
              <c:ext xmlns:c16="http://schemas.microsoft.com/office/drawing/2014/chart" uri="{C3380CC4-5D6E-409C-BE32-E72D297353CC}">
                <c16:uniqueId val="{00000045-4962-4D4F-8453-7B6DC960D0B8}"/>
              </c:ext>
            </c:extLst>
          </c:dPt>
          <c:dPt>
            <c:idx val="35"/>
            <c:invertIfNegative val="0"/>
            <c:bubble3D val="0"/>
            <c:spPr>
              <a:solidFill>
                <a:schemeClr val="accent6"/>
              </a:solidFill>
              <a:ln>
                <a:noFill/>
              </a:ln>
              <a:effectLst/>
            </c:spPr>
            <c:extLst>
              <c:ext xmlns:c16="http://schemas.microsoft.com/office/drawing/2014/chart" uri="{C3380CC4-5D6E-409C-BE32-E72D297353CC}">
                <c16:uniqueId val="{00000047-4962-4D4F-8453-7B6DC960D0B8}"/>
              </c:ext>
            </c:extLst>
          </c:dPt>
          <c:dPt>
            <c:idx val="36"/>
            <c:invertIfNegative val="0"/>
            <c:bubble3D val="0"/>
            <c:spPr>
              <a:solidFill>
                <a:schemeClr val="accent6"/>
              </a:solidFill>
              <a:ln>
                <a:noFill/>
              </a:ln>
              <a:effectLst/>
            </c:spPr>
            <c:extLst>
              <c:ext xmlns:c16="http://schemas.microsoft.com/office/drawing/2014/chart" uri="{C3380CC4-5D6E-409C-BE32-E72D297353CC}">
                <c16:uniqueId val="{00000049-4962-4D4F-8453-7B6DC960D0B8}"/>
              </c:ext>
            </c:extLst>
          </c:dPt>
          <c:dPt>
            <c:idx val="37"/>
            <c:invertIfNegative val="0"/>
            <c:bubble3D val="0"/>
            <c:spPr>
              <a:solidFill>
                <a:schemeClr val="accent6"/>
              </a:solidFill>
              <a:ln>
                <a:noFill/>
              </a:ln>
              <a:effectLst/>
            </c:spPr>
            <c:extLst>
              <c:ext xmlns:c16="http://schemas.microsoft.com/office/drawing/2014/chart" uri="{C3380CC4-5D6E-409C-BE32-E72D297353CC}">
                <c16:uniqueId val="{0000004B-4962-4D4F-8453-7B6DC960D0B8}"/>
              </c:ext>
            </c:extLst>
          </c:dPt>
          <c:dPt>
            <c:idx val="38"/>
            <c:invertIfNegative val="0"/>
            <c:bubble3D val="0"/>
            <c:spPr>
              <a:solidFill>
                <a:schemeClr val="accent6"/>
              </a:solidFill>
              <a:ln>
                <a:noFill/>
              </a:ln>
              <a:effectLst/>
            </c:spPr>
            <c:extLst>
              <c:ext xmlns:c16="http://schemas.microsoft.com/office/drawing/2014/chart" uri="{C3380CC4-5D6E-409C-BE32-E72D297353CC}">
                <c16:uniqueId val="{0000004D-4962-4D4F-8453-7B6DC960D0B8}"/>
              </c:ext>
            </c:extLst>
          </c:dPt>
          <c:dPt>
            <c:idx val="39"/>
            <c:invertIfNegative val="0"/>
            <c:bubble3D val="0"/>
            <c:spPr>
              <a:solidFill>
                <a:schemeClr val="accent6"/>
              </a:solidFill>
              <a:ln>
                <a:noFill/>
              </a:ln>
              <a:effectLst/>
            </c:spPr>
            <c:extLst>
              <c:ext xmlns:c16="http://schemas.microsoft.com/office/drawing/2014/chart" uri="{C3380CC4-5D6E-409C-BE32-E72D297353CC}">
                <c16:uniqueId val="{0000004F-4962-4D4F-8453-7B6DC960D0B8}"/>
              </c:ext>
            </c:extLst>
          </c:dPt>
          <c:dPt>
            <c:idx val="40"/>
            <c:invertIfNegative val="0"/>
            <c:bubble3D val="0"/>
            <c:spPr>
              <a:solidFill>
                <a:schemeClr val="accent6"/>
              </a:solidFill>
              <a:ln>
                <a:noFill/>
              </a:ln>
              <a:effectLst/>
            </c:spPr>
            <c:extLst>
              <c:ext xmlns:c16="http://schemas.microsoft.com/office/drawing/2014/chart" uri="{C3380CC4-5D6E-409C-BE32-E72D297353CC}">
                <c16:uniqueId val="{00000051-4962-4D4F-8453-7B6DC960D0B8}"/>
              </c:ext>
            </c:extLst>
          </c:dPt>
          <c:dPt>
            <c:idx val="41"/>
            <c:invertIfNegative val="0"/>
            <c:bubble3D val="0"/>
            <c:spPr>
              <a:solidFill>
                <a:schemeClr val="accent6"/>
              </a:solidFill>
              <a:ln>
                <a:noFill/>
              </a:ln>
              <a:effectLst/>
            </c:spPr>
            <c:extLst>
              <c:ext xmlns:c16="http://schemas.microsoft.com/office/drawing/2014/chart" uri="{C3380CC4-5D6E-409C-BE32-E72D297353CC}">
                <c16:uniqueId val="{00000053-4962-4D4F-8453-7B6DC960D0B8}"/>
              </c:ext>
            </c:extLst>
          </c:dPt>
          <c:dPt>
            <c:idx val="42"/>
            <c:invertIfNegative val="0"/>
            <c:bubble3D val="0"/>
            <c:spPr>
              <a:solidFill>
                <a:schemeClr val="accent6"/>
              </a:solidFill>
              <a:ln>
                <a:noFill/>
              </a:ln>
              <a:effectLst/>
            </c:spPr>
            <c:extLst>
              <c:ext xmlns:c16="http://schemas.microsoft.com/office/drawing/2014/chart" uri="{C3380CC4-5D6E-409C-BE32-E72D297353CC}">
                <c16:uniqueId val="{00000055-4962-4D4F-8453-7B6DC960D0B8}"/>
              </c:ext>
            </c:extLst>
          </c:dPt>
          <c:dPt>
            <c:idx val="43"/>
            <c:invertIfNegative val="0"/>
            <c:bubble3D val="0"/>
            <c:spPr>
              <a:solidFill>
                <a:schemeClr val="accent6"/>
              </a:solidFill>
              <a:ln>
                <a:noFill/>
              </a:ln>
              <a:effectLst/>
            </c:spPr>
            <c:extLst>
              <c:ext xmlns:c16="http://schemas.microsoft.com/office/drawing/2014/chart" uri="{C3380CC4-5D6E-409C-BE32-E72D297353CC}">
                <c16:uniqueId val="{00000057-4962-4D4F-8453-7B6DC960D0B8}"/>
              </c:ext>
            </c:extLst>
          </c:dPt>
          <c:dPt>
            <c:idx val="44"/>
            <c:invertIfNegative val="0"/>
            <c:bubble3D val="0"/>
            <c:spPr>
              <a:solidFill>
                <a:schemeClr val="accent6"/>
              </a:solidFill>
              <a:ln>
                <a:noFill/>
              </a:ln>
              <a:effectLst/>
            </c:spPr>
            <c:extLst>
              <c:ext xmlns:c16="http://schemas.microsoft.com/office/drawing/2014/chart" uri="{C3380CC4-5D6E-409C-BE32-E72D297353CC}">
                <c16:uniqueId val="{00000059-4962-4D4F-8453-7B6DC960D0B8}"/>
              </c:ext>
            </c:extLst>
          </c:dPt>
          <c:dPt>
            <c:idx val="45"/>
            <c:invertIfNegative val="0"/>
            <c:bubble3D val="0"/>
            <c:spPr>
              <a:solidFill>
                <a:schemeClr val="accent6"/>
              </a:solidFill>
              <a:ln>
                <a:noFill/>
              </a:ln>
              <a:effectLst/>
            </c:spPr>
            <c:extLst>
              <c:ext xmlns:c16="http://schemas.microsoft.com/office/drawing/2014/chart" uri="{C3380CC4-5D6E-409C-BE32-E72D297353CC}">
                <c16:uniqueId val="{0000005B-4962-4D4F-8453-7B6DC960D0B8}"/>
              </c:ext>
            </c:extLst>
          </c:dPt>
          <c:dPt>
            <c:idx val="46"/>
            <c:invertIfNegative val="0"/>
            <c:bubble3D val="0"/>
            <c:spPr>
              <a:solidFill>
                <a:schemeClr val="accent6"/>
              </a:solidFill>
              <a:ln>
                <a:noFill/>
              </a:ln>
              <a:effectLst/>
            </c:spPr>
            <c:extLst>
              <c:ext xmlns:c16="http://schemas.microsoft.com/office/drawing/2014/chart" uri="{C3380CC4-5D6E-409C-BE32-E72D297353CC}">
                <c16:uniqueId val="{0000005D-4962-4D4F-8453-7B6DC960D0B8}"/>
              </c:ext>
            </c:extLst>
          </c:dPt>
          <c:dPt>
            <c:idx val="47"/>
            <c:invertIfNegative val="0"/>
            <c:bubble3D val="0"/>
            <c:spPr>
              <a:solidFill>
                <a:schemeClr val="accent6"/>
              </a:solidFill>
              <a:ln>
                <a:noFill/>
              </a:ln>
              <a:effectLst/>
            </c:spPr>
            <c:extLst>
              <c:ext xmlns:c16="http://schemas.microsoft.com/office/drawing/2014/chart" uri="{C3380CC4-5D6E-409C-BE32-E72D297353CC}">
                <c16:uniqueId val="{0000005F-4962-4D4F-8453-7B6DC960D0B8}"/>
              </c:ext>
            </c:extLst>
          </c:dPt>
          <c:dPt>
            <c:idx val="48"/>
            <c:invertIfNegative val="0"/>
            <c:bubble3D val="0"/>
            <c:spPr>
              <a:solidFill>
                <a:schemeClr val="accent6"/>
              </a:solidFill>
              <a:ln>
                <a:noFill/>
              </a:ln>
              <a:effectLst/>
            </c:spPr>
            <c:extLst>
              <c:ext xmlns:c16="http://schemas.microsoft.com/office/drawing/2014/chart" uri="{C3380CC4-5D6E-409C-BE32-E72D297353CC}">
                <c16:uniqueId val="{00000061-4962-4D4F-8453-7B6DC960D0B8}"/>
              </c:ext>
            </c:extLst>
          </c:dPt>
          <c:dPt>
            <c:idx val="49"/>
            <c:invertIfNegative val="0"/>
            <c:bubble3D val="0"/>
            <c:spPr>
              <a:solidFill>
                <a:schemeClr val="accent6"/>
              </a:solidFill>
              <a:ln>
                <a:noFill/>
              </a:ln>
              <a:effectLst/>
            </c:spPr>
            <c:extLst>
              <c:ext xmlns:c16="http://schemas.microsoft.com/office/drawing/2014/chart" uri="{C3380CC4-5D6E-409C-BE32-E72D297353CC}">
                <c16:uniqueId val="{00000063-4962-4D4F-8453-7B6DC960D0B8}"/>
              </c:ext>
            </c:extLst>
          </c:dPt>
          <c:dPt>
            <c:idx val="50"/>
            <c:invertIfNegative val="0"/>
            <c:bubble3D val="0"/>
            <c:spPr>
              <a:solidFill>
                <a:schemeClr val="accent6"/>
              </a:solidFill>
              <a:ln>
                <a:noFill/>
              </a:ln>
              <a:effectLst/>
            </c:spPr>
            <c:extLst>
              <c:ext xmlns:c16="http://schemas.microsoft.com/office/drawing/2014/chart" uri="{C3380CC4-5D6E-409C-BE32-E72D297353CC}">
                <c16:uniqueId val="{00000065-4962-4D4F-8453-7B6DC960D0B8}"/>
              </c:ext>
            </c:extLst>
          </c:dPt>
          <c:dPt>
            <c:idx val="51"/>
            <c:invertIfNegative val="0"/>
            <c:bubble3D val="0"/>
            <c:spPr>
              <a:solidFill>
                <a:schemeClr val="accent6"/>
              </a:solidFill>
              <a:ln>
                <a:noFill/>
              </a:ln>
              <a:effectLst/>
            </c:spPr>
            <c:extLst>
              <c:ext xmlns:c16="http://schemas.microsoft.com/office/drawing/2014/chart" uri="{C3380CC4-5D6E-409C-BE32-E72D297353CC}">
                <c16:uniqueId val="{00000067-4962-4D4F-8453-7B6DC960D0B8}"/>
              </c:ext>
            </c:extLst>
          </c:dPt>
          <c:dPt>
            <c:idx val="52"/>
            <c:invertIfNegative val="0"/>
            <c:bubble3D val="0"/>
            <c:spPr>
              <a:solidFill>
                <a:schemeClr val="accent6"/>
              </a:solidFill>
              <a:ln>
                <a:noFill/>
              </a:ln>
              <a:effectLst/>
            </c:spPr>
            <c:extLst>
              <c:ext xmlns:c16="http://schemas.microsoft.com/office/drawing/2014/chart" uri="{C3380CC4-5D6E-409C-BE32-E72D297353CC}">
                <c16:uniqueId val="{00000069-4962-4D4F-8453-7B6DC960D0B8}"/>
              </c:ext>
            </c:extLst>
          </c:dPt>
          <c:dPt>
            <c:idx val="53"/>
            <c:invertIfNegative val="0"/>
            <c:bubble3D val="0"/>
            <c:spPr>
              <a:solidFill>
                <a:schemeClr val="accent6"/>
              </a:solidFill>
              <a:ln>
                <a:noFill/>
              </a:ln>
              <a:effectLst/>
            </c:spPr>
            <c:extLst>
              <c:ext xmlns:c16="http://schemas.microsoft.com/office/drawing/2014/chart" uri="{C3380CC4-5D6E-409C-BE32-E72D297353CC}">
                <c16:uniqueId val="{0000006B-4962-4D4F-8453-7B6DC960D0B8}"/>
              </c:ext>
            </c:extLst>
          </c:dPt>
          <c:dPt>
            <c:idx val="54"/>
            <c:invertIfNegative val="0"/>
            <c:bubble3D val="0"/>
            <c:spPr>
              <a:solidFill>
                <a:schemeClr val="accent6"/>
              </a:solidFill>
              <a:ln>
                <a:noFill/>
              </a:ln>
              <a:effectLst/>
            </c:spPr>
            <c:extLst>
              <c:ext xmlns:c16="http://schemas.microsoft.com/office/drawing/2014/chart" uri="{C3380CC4-5D6E-409C-BE32-E72D297353CC}">
                <c16:uniqueId val="{0000006D-4962-4D4F-8453-7B6DC960D0B8}"/>
              </c:ext>
            </c:extLst>
          </c:dPt>
          <c:dPt>
            <c:idx val="55"/>
            <c:invertIfNegative val="0"/>
            <c:bubble3D val="0"/>
            <c:spPr>
              <a:solidFill>
                <a:schemeClr val="accent6"/>
              </a:solidFill>
              <a:ln>
                <a:noFill/>
              </a:ln>
              <a:effectLst/>
            </c:spPr>
            <c:extLst>
              <c:ext xmlns:c16="http://schemas.microsoft.com/office/drawing/2014/chart" uri="{C3380CC4-5D6E-409C-BE32-E72D297353CC}">
                <c16:uniqueId val="{0000006F-4962-4D4F-8453-7B6DC960D0B8}"/>
              </c:ext>
            </c:extLst>
          </c:dPt>
          <c:dPt>
            <c:idx val="56"/>
            <c:invertIfNegative val="0"/>
            <c:bubble3D val="0"/>
            <c:spPr>
              <a:solidFill>
                <a:schemeClr val="accent6"/>
              </a:solidFill>
              <a:ln>
                <a:noFill/>
              </a:ln>
              <a:effectLst/>
            </c:spPr>
            <c:extLst>
              <c:ext xmlns:c16="http://schemas.microsoft.com/office/drawing/2014/chart" uri="{C3380CC4-5D6E-409C-BE32-E72D297353CC}">
                <c16:uniqueId val="{00000071-4962-4D4F-8453-7B6DC960D0B8}"/>
              </c:ext>
            </c:extLst>
          </c:dPt>
          <c:dPt>
            <c:idx val="57"/>
            <c:invertIfNegative val="0"/>
            <c:bubble3D val="0"/>
            <c:spPr>
              <a:solidFill>
                <a:schemeClr val="accent6"/>
              </a:solidFill>
              <a:ln>
                <a:noFill/>
              </a:ln>
              <a:effectLst/>
            </c:spPr>
            <c:extLst>
              <c:ext xmlns:c16="http://schemas.microsoft.com/office/drawing/2014/chart" uri="{C3380CC4-5D6E-409C-BE32-E72D297353CC}">
                <c16:uniqueId val="{00000073-4962-4D4F-8453-7B6DC960D0B8}"/>
              </c:ext>
            </c:extLst>
          </c:dPt>
          <c:dPt>
            <c:idx val="58"/>
            <c:invertIfNegative val="0"/>
            <c:bubble3D val="0"/>
            <c:spPr>
              <a:solidFill>
                <a:schemeClr val="accent6"/>
              </a:solidFill>
              <a:ln>
                <a:noFill/>
              </a:ln>
              <a:effectLst/>
            </c:spPr>
            <c:extLst>
              <c:ext xmlns:c16="http://schemas.microsoft.com/office/drawing/2014/chart" uri="{C3380CC4-5D6E-409C-BE32-E72D297353CC}">
                <c16:uniqueId val="{00000075-4962-4D4F-8453-7B6DC960D0B8}"/>
              </c:ext>
            </c:extLst>
          </c:dPt>
          <c:dPt>
            <c:idx val="59"/>
            <c:invertIfNegative val="0"/>
            <c:bubble3D val="0"/>
            <c:spPr>
              <a:solidFill>
                <a:schemeClr val="accent6"/>
              </a:solidFill>
              <a:ln>
                <a:noFill/>
              </a:ln>
              <a:effectLst/>
            </c:spPr>
            <c:extLst>
              <c:ext xmlns:c16="http://schemas.microsoft.com/office/drawing/2014/chart" uri="{C3380CC4-5D6E-409C-BE32-E72D297353CC}">
                <c16:uniqueId val="{00000077-4962-4D4F-8453-7B6DC960D0B8}"/>
              </c:ext>
            </c:extLst>
          </c:dPt>
          <c:dPt>
            <c:idx val="60"/>
            <c:invertIfNegative val="0"/>
            <c:bubble3D val="0"/>
            <c:spPr>
              <a:solidFill>
                <a:schemeClr val="accent6"/>
              </a:solidFill>
              <a:ln>
                <a:noFill/>
              </a:ln>
              <a:effectLst/>
            </c:spPr>
            <c:extLst>
              <c:ext xmlns:c16="http://schemas.microsoft.com/office/drawing/2014/chart" uri="{C3380CC4-5D6E-409C-BE32-E72D297353CC}">
                <c16:uniqueId val="{00000079-4962-4D4F-8453-7B6DC960D0B8}"/>
              </c:ext>
            </c:extLst>
          </c:dPt>
          <c:dPt>
            <c:idx val="61"/>
            <c:invertIfNegative val="0"/>
            <c:bubble3D val="0"/>
            <c:spPr>
              <a:solidFill>
                <a:schemeClr val="accent6"/>
              </a:solidFill>
              <a:ln>
                <a:noFill/>
              </a:ln>
              <a:effectLst/>
            </c:spPr>
            <c:extLst>
              <c:ext xmlns:c16="http://schemas.microsoft.com/office/drawing/2014/chart" uri="{C3380CC4-5D6E-409C-BE32-E72D297353CC}">
                <c16:uniqueId val="{0000007B-4962-4D4F-8453-7B6DC960D0B8}"/>
              </c:ext>
            </c:extLst>
          </c:dPt>
          <c:dPt>
            <c:idx val="62"/>
            <c:invertIfNegative val="0"/>
            <c:bubble3D val="0"/>
            <c:spPr>
              <a:solidFill>
                <a:schemeClr val="accent6"/>
              </a:solidFill>
              <a:ln>
                <a:noFill/>
              </a:ln>
              <a:effectLst/>
            </c:spPr>
            <c:extLst>
              <c:ext xmlns:c16="http://schemas.microsoft.com/office/drawing/2014/chart" uri="{C3380CC4-5D6E-409C-BE32-E72D297353CC}">
                <c16:uniqueId val="{0000007D-4962-4D4F-8453-7B6DC960D0B8}"/>
              </c:ext>
            </c:extLst>
          </c:dPt>
          <c:dPt>
            <c:idx val="63"/>
            <c:invertIfNegative val="0"/>
            <c:bubble3D val="0"/>
            <c:spPr>
              <a:solidFill>
                <a:schemeClr val="accent6"/>
              </a:solidFill>
              <a:ln>
                <a:noFill/>
              </a:ln>
              <a:effectLst/>
            </c:spPr>
            <c:extLst>
              <c:ext xmlns:c16="http://schemas.microsoft.com/office/drawing/2014/chart" uri="{C3380CC4-5D6E-409C-BE32-E72D297353CC}">
                <c16:uniqueId val="{0000007F-4962-4D4F-8453-7B6DC960D0B8}"/>
              </c:ext>
            </c:extLst>
          </c:dPt>
          <c:dPt>
            <c:idx val="64"/>
            <c:invertIfNegative val="0"/>
            <c:bubble3D val="0"/>
            <c:spPr>
              <a:solidFill>
                <a:schemeClr val="accent6"/>
              </a:solidFill>
              <a:ln>
                <a:noFill/>
              </a:ln>
              <a:effectLst/>
            </c:spPr>
            <c:extLst>
              <c:ext xmlns:c16="http://schemas.microsoft.com/office/drawing/2014/chart" uri="{C3380CC4-5D6E-409C-BE32-E72D297353CC}">
                <c16:uniqueId val="{00000081-4962-4D4F-8453-7B6DC960D0B8}"/>
              </c:ext>
            </c:extLst>
          </c:dPt>
          <c:dPt>
            <c:idx val="65"/>
            <c:invertIfNegative val="0"/>
            <c:bubble3D val="0"/>
            <c:spPr>
              <a:solidFill>
                <a:schemeClr val="accent3">
                  <a:lumMod val="20000"/>
                  <a:lumOff val="80000"/>
                </a:schemeClr>
              </a:solidFill>
              <a:ln>
                <a:noFill/>
              </a:ln>
              <a:effectLst/>
            </c:spPr>
            <c:extLst>
              <c:ext xmlns:c16="http://schemas.microsoft.com/office/drawing/2014/chart" uri="{C3380CC4-5D6E-409C-BE32-E72D297353CC}">
                <c16:uniqueId val="{00000083-4962-4D4F-8453-7B6DC960D0B8}"/>
              </c:ext>
            </c:extLst>
          </c:dPt>
          <c:dPt>
            <c:idx val="66"/>
            <c:invertIfNegative val="0"/>
            <c:bubble3D val="0"/>
            <c:spPr>
              <a:solidFill>
                <a:schemeClr val="accent3">
                  <a:lumMod val="20000"/>
                  <a:lumOff val="80000"/>
                </a:schemeClr>
              </a:solidFill>
              <a:ln>
                <a:noFill/>
              </a:ln>
              <a:effectLst/>
            </c:spPr>
            <c:extLst>
              <c:ext xmlns:c16="http://schemas.microsoft.com/office/drawing/2014/chart" uri="{C3380CC4-5D6E-409C-BE32-E72D297353CC}">
                <c16:uniqueId val="{00000085-4962-4D4F-8453-7B6DC960D0B8}"/>
              </c:ext>
            </c:extLst>
          </c:dPt>
          <c:dPt>
            <c:idx val="67"/>
            <c:invertIfNegative val="0"/>
            <c:bubble3D val="0"/>
            <c:spPr>
              <a:solidFill>
                <a:schemeClr val="accent3">
                  <a:lumMod val="20000"/>
                  <a:lumOff val="80000"/>
                </a:schemeClr>
              </a:solidFill>
              <a:ln>
                <a:noFill/>
              </a:ln>
              <a:effectLst/>
            </c:spPr>
            <c:extLst>
              <c:ext xmlns:c16="http://schemas.microsoft.com/office/drawing/2014/chart" uri="{C3380CC4-5D6E-409C-BE32-E72D297353CC}">
                <c16:uniqueId val="{00000087-4962-4D4F-8453-7B6DC960D0B8}"/>
              </c:ext>
            </c:extLst>
          </c:dPt>
          <c:dPt>
            <c:idx val="68"/>
            <c:invertIfNegative val="0"/>
            <c:bubble3D val="0"/>
            <c:spPr>
              <a:solidFill>
                <a:schemeClr val="accent3">
                  <a:lumMod val="20000"/>
                  <a:lumOff val="80000"/>
                </a:schemeClr>
              </a:solidFill>
              <a:ln>
                <a:noFill/>
              </a:ln>
              <a:effectLst/>
            </c:spPr>
            <c:extLst>
              <c:ext xmlns:c16="http://schemas.microsoft.com/office/drawing/2014/chart" uri="{C3380CC4-5D6E-409C-BE32-E72D297353CC}">
                <c16:uniqueId val="{00000089-4962-4D4F-8453-7B6DC960D0B8}"/>
              </c:ext>
            </c:extLst>
          </c:dPt>
          <c:dPt>
            <c:idx val="69"/>
            <c:invertIfNegative val="0"/>
            <c:bubble3D val="0"/>
            <c:spPr>
              <a:solidFill>
                <a:schemeClr val="accent3">
                  <a:lumMod val="20000"/>
                  <a:lumOff val="80000"/>
                </a:schemeClr>
              </a:solidFill>
              <a:ln>
                <a:noFill/>
              </a:ln>
              <a:effectLst/>
            </c:spPr>
            <c:extLst>
              <c:ext xmlns:c16="http://schemas.microsoft.com/office/drawing/2014/chart" uri="{C3380CC4-5D6E-409C-BE32-E72D297353CC}">
                <c16:uniqueId val="{0000008B-4962-4D4F-8453-7B6DC960D0B8}"/>
              </c:ext>
            </c:extLst>
          </c:dPt>
          <c:dPt>
            <c:idx val="70"/>
            <c:invertIfNegative val="0"/>
            <c:bubble3D val="0"/>
            <c:spPr>
              <a:solidFill>
                <a:schemeClr val="accent3">
                  <a:lumMod val="20000"/>
                  <a:lumOff val="80000"/>
                </a:schemeClr>
              </a:solidFill>
              <a:ln>
                <a:noFill/>
              </a:ln>
              <a:effectLst/>
            </c:spPr>
            <c:extLst>
              <c:ext xmlns:c16="http://schemas.microsoft.com/office/drawing/2014/chart" uri="{C3380CC4-5D6E-409C-BE32-E72D297353CC}">
                <c16:uniqueId val="{0000008D-4962-4D4F-8453-7B6DC960D0B8}"/>
              </c:ext>
            </c:extLst>
          </c:dPt>
          <c:dPt>
            <c:idx val="71"/>
            <c:invertIfNegative val="0"/>
            <c:bubble3D val="0"/>
            <c:spPr>
              <a:solidFill>
                <a:schemeClr val="accent3">
                  <a:lumMod val="20000"/>
                  <a:lumOff val="80000"/>
                </a:schemeClr>
              </a:solidFill>
              <a:ln>
                <a:noFill/>
              </a:ln>
              <a:effectLst/>
            </c:spPr>
            <c:extLst>
              <c:ext xmlns:c16="http://schemas.microsoft.com/office/drawing/2014/chart" uri="{C3380CC4-5D6E-409C-BE32-E72D297353CC}">
                <c16:uniqueId val="{0000008F-4962-4D4F-8453-7B6DC960D0B8}"/>
              </c:ext>
            </c:extLst>
          </c:dPt>
          <c:dPt>
            <c:idx val="72"/>
            <c:invertIfNegative val="0"/>
            <c:bubble3D val="0"/>
            <c:spPr>
              <a:solidFill>
                <a:schemeClr val="accent3">
                  <a:lumMod val="20000"/>
                  <a:lumOff val="80000"/>
                </a:schemeClr>
              </a:solidFill>
              <a:ln>
                <a:noFill/>
              </a:ln>
              <a:effectLst/>
            </c:spPr>
            <c:extLst>
              <c:ext xmlns:c16="http://schemas.microsoft.com/office/drawing/2014/chart" uri="{C3380CC4-5D6E-409C-BE32-E72D297353CC}">
                <c16:uniqueId val="{00000091-4962-4D4F-8453-7B6DC960D0B8}"/>
              </c:ext>
            </c:extLst>
          </c:dPt>
          <c:dPt>
            <c:idx val="73"/>
            <c:invertIfNegative val="0"/>
            <c:bubble3D val="0"/>
            <c:spPr>
              <a:solidFill>
                <a:schemeClr val="accent3">
                  <a:lumMod val="20000"/>
                  <a:lumOff val="80000"/>
                </a:schemeClr>
              </a:solidFill>
              <a:ln>
                <a:noFill/>
              </a:ln>
              <a:effectLst/>
            </c:spPr>
            <c:extLst>
              <c:ext xmlns:c16="http://schemas.microsoft.com/office/drawing/2014/chart" uri="{C3380CC4-5D6E-409C-BE32-E72D297353CC}">
                <c16:uniqueId val="{00000093-4962-4D4F-8453-7B6DC960D0B8}"/>
              </c:ext>
            </c:extLst>
          </c:dPt>
          <c:dPt>
            <c:idx val="74"/>
            <c:invertIfNegative val="0"/>
            <c:bubble3D val="0"/>
            <c:spPr>
              <a:solidFill>
                <a:schemeClr val="accent3">
                  <a:lumMod val="20000"/>
                  <a:lumOff val="80000"/>
                </a:schemeClr>
              </a:solidFill>
              <a:ln>
                <a:noFill/>
              </a:ln>
              <a:effectLst/>
            </c:spPr>
            <c:extLst>
              <c:ext xmlns:c16="http://schemas.microsoft.com/office/drawing/2014/chart" uri="{C3380CC4-5D6E-409C-BE32-E72D297353CC}">
                <c16:uniqueId val="{00000095-4962-4D4F-8453-7B6DC960D0B8}"/>
              </c:ext>
            </c:extLst>
          </c:dPt>
          <c:cat>
            <c:strRef>
              <c:f>Sheet1!$A$2:$A$107</c:f>
              <c:strCache>
                <c:ptCount val="106"/>
                <c:pt idx="0">
                  <c:v>0歳</c:v>
                </c:pt>
                <c:pt idx="1">
                  <c:v>1歳</c:v>
                </c:pt>
                <c:pt idx="2">
                  <c:v>2歳</c:v>
                </c:pt>
                <c:pt idx="3">
                  <c:v>3歳</c:v>
                </c:pt>
                <c:pt idx="4">
                  <c:v>4歳</c:v>
                </c:pt>
                <c:pt idx="5">
                  <c:v>5歳</c:v>
                </c:pt>
                <c:pt idx="6">
                  <c:v>6歳</c:v>
                </c:pt>
                <c:pt idx="7">
                  <c:v>7歳</c:v>
                </c:pt>
                <c:pt idx="8">
                  <c:v>8歳</c:v>
                </c:pt>
                <c:pt idx="9">
                  <c:v>9歳</c:v>
                </c:pt>
                <c:pt idx="10">
                  <c:v>10歳</c:v>
                </c:pt>
                <c:pt idx="11">
                  <c:v>11歳</c:v>
                </c:pt>
                <c:pt idx="12">
                  <c:v>12歳</c:v>
                </c:pt>
                <c:pt idx="13">
                  <c:v>13歳</c:v>
                </c:pt>
                <c:pt idx="14">
                  <c:v>14歳</c:v>
                </c:pt>
                <c:pt idx="15">
                  <c:v>15歳</c:v>
                </c:pt>
                <c:pt idx="16">
                  <c:v>16歳</c:v>
                </c:pt>
                <c:pt idx="17">
                  <c:v>17歳</c:v>
                </c:pt>
                <c:pt idx="18">
                  <c:v>18歳</c:v>
                </c:pt>
                <c:pt idx="19">
                  <c:v>19歳</c:v>
                </c:pt>
                <c:pt idx="20">
                  <c:v>20歳</c:v>
                </c:pt>
                <c:pt idx="21">
                  <c:v>21歳</c:v>
                </c:pt>
                <c:pt idx="22">
                  <c:v>22歳</c:v>
                </c:pt>
                <c:pt idx="23">
                  <c:v>23歳</c:v>
                </c:pt>
                <c:pt idx="24">
                  <c:v>24歳</c:v>
                </c:pt>
                <c:pt idx="25">
                  <c:v>25歳</c:v>
                </c:pt>
                <c:pt idx="26">
                  <c:v>26歳</c:v>
                </c:pt>
                <c:pt idx="27">
                  <c:v>27歳</c:v>
                </c:pt>
                <c:pt idx="28">
                  <c:v>28歳</c:v>
                </c:pt>
                <c:pt idx="29">
                  <c:v>29歳</c:v>
                </c:pt>
                <c:pt idx="30">
                  <c:v>30歳</c:v>
                </c:pt>
                <c:pt idx="31">
                  <c:v>31歳</c:v>
                </c:pt>
                <c:pt idx="32">
                  <c:v>32歳</c:v>
                </c:pt>
                <c:pt idx="33">
                  <c:v>33歳</c:v>
                </c:pt>
                <c:pt idx="34">
                  <c:v>34歳</c:v>
                </c:pt>
                <c:pt idx="35">
                  <c:v>35歳</c:v>
                </c:pt>
                <c:pt idx="36">
                  <c:v>36歳</c:v>
                </c:pt>
                <c:pt idx="37">
                  <c:v>37歳</c:v>
                </c:pt>
                <c:pt idx="38">
                  <c:v>38歳</c:v>
                </c:pt>
                <c:pt idx="39">
                  <c:v>39歳</c:v>
                </c:pt>
                <c:pt idx="40">
                  <c:v>40歳</c:v>
                </c:pt>
                <c:pt idx="41">
                  <c:v>41歳</c:v>
                </c:pt>
                <c:pt idx="42">
                  <c:v>42歳</c:v>
                </c:pt>
                <c:pt idx="43">
                  <c:v>43歳</c:v>
                </c:pt>
                <c:pt idx="44">
                  <c:v>44歳</c:v>
                </c:pt>
                <c:pt idx="45">
                  <c:v>45歳</c:v>
                </c:pt>
                <c:pt idx="46">
                  <c:v>46歳</c:v>
                </c:pt>
                <c:pt idx="47">
                  <c:v>47歳</c:v>
                </c:pt>
                <c:pt idx="48">
                  <c:v>48歳</c:v>
                </c:pt>
                <c:pt idx="49">
                  <c:v>49歳</c:v>
                </c:pt>
                <c:pt idx="50">
                  <c:v>50歳</c:v>
                </c:pt>
                <c:pt idx="51">
                  <c:v>51歳</c:v>
                </c:pt>
                <c:pt idx="52">
                  <c:v>52歳</c:v>
                </c:pt>
                <c:pt idx="53">
                  <c:v>53歳</c:v>
                </c:pt>
                <c:pt idx="54">
                  <c:v>54歳</c:v>
                </c:pt>
                <c:pt idx="55">
                  <c:v>55歳</c:v>
                </c:pt>
                <c:pt idx="56">
                  <c:v>56歳</c:v>
                </c:pt>
                <c:pt idx="57">
                  <c:v>57歳</c:v>
                </c:pt>
                <c:pt idx="58">
                  <c:v>58歳</c:v>
                </c:pt>
                <c:pt idx="59">
                  <c:v>59歳</c:v>
                </c:pt>
                <c:pt idx="60">
                  <c:v>60歳</c:v>
                </c:pt>
                <c:pt idx="61">
                  <c:v>61歳</c:v>
                </c:pt>
                <c:pt idx="62">
                  <c:v>62歳</c:v>
                </c:pt>
                <c:pt idx="63">
                  <c:v>63歳</c:v>
                </c:pt>
                <c:pt idx="64">
                  <c:v>64歳</c:v>
                </c:pt>
                <c:pt idx="65">
                  <c:v>65歳</c:v>
                </c:pt>
                <c:pt idx="66">
                  <c:v>66歳</c:v>
                </c:pt>
                <c:pt idx="67">
                  <c:v>67歳</c:v>
                </c:pt>
                <c:pt idx="68">
                  <c:v>68歳</c:v>
                </c:pt>
                <c:pt idx="69">
                  <c:v>69歳</c:v>
                </c:pt>
                <c:pt idx="70">
                  <c:v>70歳</c:v>
                </c:pt>
                <c:pt idx="71">
                  <c:v>71歳</c:v>
                </c:pt>
                <c:pt idx="72">
                  <c:v>72歳</c:v>
                </c:pt>
                <c:pt idx="73">
                  <c:v>73歳</c:v>
                </c:pt>
                <c:pt idx="74">
                  <c:v>74歳</c:v>
                </c:pt>
                <c:pt idx="75">
                  <c:v>75歳</c:v>
                </c:pt>
                <c:pt idx="76">
                  <c:v>76歳</c:v>
                </c:pt>
                <c:pt idx="77">
                  <c:v>77歳</c:v>
                </c:pt>
                <c:pt idx="78">
                  <c:v>78歳</c:v>
                </c:pt>
                <c:pt idx="79">
                  <c:v>79歳</c:v>
                </c:pt>
                <c:pt idx="80">
                  <c:v>80歳</c:v>
                </c:pt>
                <c:pt idx="81">
                  <c:v>81歳</c:v>
                </c:pt>
                <c:pt idx="82">
                  <c:v>82歳</c:v>
                </c:pt>
                <c:pt idx="83">
                  <c:v>83歳</c:v>
                </c:pt>
                <c:pt idx="84">
                  <c:v>84歳</c:v>
                </c:pt>
                <c:pt idx="85">
                  <c:v>85歳</c:v>
                </c:pt>
                <c:pt idx="86">
                  <c:v>86歳</c:v>
                </c:pt>
                <c:pt idx="87">
                  <c:v>87歳</c:v>
                </c:pt>
                <c:pt idx="88">
                  <c:v>88歳</c:v>
                </c:pt>
                <c:pt idx="89">
                  <c:v>89歳</c:v>
                </c:pt>
                <c:pt idx="90">
                  <c:v>90歳</c:v>
                </c:pt>
                <c:pt idx="91">
                  <c:v>91歳</c:v>
                </c:pt>
                <c:pt idx="92">
                  <c:v>92歳</c:v>
                </c:pt>
                <c:pt idx="93">
                  <c:v>93歳</c:v>
                </c:pt>
                <c:pt idx="94">
                  <c:v>94歳</c:v>
                </c:pt>
                <c:pt idx="95">
                  <c:v>95歳</c:v>
                </c:pt>
                <c:pt idx="96">
                  <c:v>96歳</c:v>
                </c:pt>
                <c:pt idx="97">
                  <c:v>97歳</c:v>
                </c:pt>
                <c:pt idx="98">
                  <c:v>98歳</c:v>
                </c:pt>
                <c:pt idx="99">
                  <c:v>99歳</c:v>
                </c:pt>
                <c:pt idx="100">
                  <c:v>100歳</c:v>
                </c:pt>
                <c:pt idx="101">
                  <c:v>101歳</c:v>
                </c:pt>
                <c:pt idx="102">
                  <c:v>102歳</c:v>
                </c:pt>
                <c:pt idx="103">
                  <c:v>103歳</c:v>
                </c:pt>
                <c:pt idx="104">
                  <c:v>104歳</c:v>
                </c:pt>
                <c:pt idx="105">
                  <c:v>105歳以上</c:v>
                </c:pt>
              </c:strCache>
            </c:strRef>
          </c:cat>
          <c:val>
            <c:numRef>
              <c:f>Sheet1!$B$2:$B$107</c:f>
              <c:numCache>
                <c:formatCode>0.0000_);[Red]\(0.0000\)</c:formatCode>
                <c:ptCount val="106"/>
                <c:pt idx="0">
                  <c:v>83.182400000000001</c:v>
                </c:pt>
                <c:pt idx="1">
                  <c:v>86.652500000000003</c:v>
                </c:pt>
                <c:pt idx="2">
                  <c:v>91.000500000000002</c:v>
                </c:pt>
                <c:pt idx="3">
                  <c:v>93.406300000000002</c:v>
                </c:pt>
                <c:pt idx="4">
                  <c:v>97.366500000000002</c:v>
                </c:pt>
                <c:pt idx="5">
                  <c:v>99.866399999999999</c:v>
                </c:pt>
                <c:pt idx="6">
                  <c:v>99.657600000000002</c:v>
                </c:pt>
                <c:pt idx="7">
                  <c:v>102.06570000000001</c:v>
                </c:pt>
                <c:pt idx="8">
                  <c:v>102.4325</c:v>
                </c:pt>
                <c:pt idx="9">
                  <c:v>104.8871</c:v>
                </c:pt>
                <c:pt idx="10">
                  <c:v>105.7736</c:v>
                </c:pt>
                <c:pt idx="11">
                  <c:v>106.3185</c:v>
                </c:pt>
                <c:pt idx="12">
                  <c:v>108.3113</c:v>
                </c:pt>
                <c:pt idx="13">
                  <c:v>107.7379</c:v>
                </c:pt>
                <c:pt idx="14">
                  <c:v>106.9104</c:v>
                </c:pt>
                <c:pt idx="15">
                  <c:v>107.03700000000001</c:v>
                </c:pt>
                <c:pt idx="16">
                  <c:v>111.3159</c:v>
                </c:pt>
                <c:pt idx="17">
                  <c:v>112.3237</c:v>
                </c:pt>
                <c:pt idx="18">
                  <c:v>115.13890000000001</c:v>
                </c:pt>
                <c:pt idx="19">
                  <c:v>115.9285</c:v>
                </c:pt>
                <c:pt idx="20">
                  <c:v>117.70489999999999</c:v>
                </c:pt>
                <c:pt idx="21">
                  <c:v>117.4456</c:v>
                </c:pt>
                <c:pt idx="22">
                  <c:v>119.3935</c:v>
                </c:pt>
                <c:pt idx="23">
                  <c:v>119.39830000000001</c:v>
                </c:pt>
                <c:pt idx="24">
                  <c:v>119.1883</c:v>
                </c:pt>
                <c:pt idx="25">
                  <c:v>121.038</c:v>
                </c:pt>
                <c:pt idx="26">
                  <c:v>121.2167</c:v>
                </c:pt>
                <c:pt idx="27">
                  <c:v>119.2761</c:v>
                </c:pt>
                <c:pt idx="28">
                  <c:v>120.9983</c:v>
                </c:pt>
                <c:pt idx="29">
                  <c:v>120.6673</c:v>
                </c:pt>
                <c:pt idx="30">
                  <c:v>123.4225</c:v>
                </c:pt>
                <c:pt idx="31">
                  <c:v>125.8775</c:v>
                </c:pt>
                <c:pt idx="32">
                  <c:v>129.95689999999999</c:v>
                </c:pt>
                <c:pt idx="33">
                  <c:v>133.56720000000001</c:v>
                </c:pt>
                <c:pt idx="34">
                  <c:v>135.6353</c:v>
                </c:pt>
                <c:pt idx="35">
                  <c:v>140.77189999999999</c:v>
                </c:pt>
                <c:pt idx="36">
                  <c:v>145.67740000000001</c:v>
                </c:pt>
                <c:pt idx="37">
                  <c:v>147.65219999999999</c:v>
                </c:pt>
                <c:pt idx="38">
                  <c:v>147.892</c:v>
                </c:pt>
                <c:pt idx="39">
                  <c:v>149.16319999999999</c:v>
                </c:pt>
                <c:pt idx="40">
                  <c:v>155.83090000000001</c:v>
                </c:pt>
                <c:pt idx="41">
                  <c:v>159.63380000000001</c:v>
                </c:pt>
                <c:pt idx="42">
                  <c:v>165.6969</c:v>
                </c:pt>
                <c:pt idx="43">
                  <c:v>169.9648</c:v>
                </c:pt>
                <c:pt idx="44">
                  <c:v>177.9813</c:v>
                </c:pt>
                <c:pt idx="45">
                  <c:v>185.23939999999999</c:v>
                </c:pt>
                <c:pt idx="46">
                  <c:v>195.6602</c:v>
                </c:pt>
                <c:pt idx="47">
                  <c:v>199.11369999999999</c:v>
                </c:pt>
                <c:pt idx="48">
                  <c:v>195.4205</c:v>
                </c:pt>
                <c:pt idx="49">
                  <c:v>189.59549999999999</c:v>
                </c:pt>
                <c:pt idx="50">
                  <c:v>183.7431</c:v>
                </c:pt>
                <c:pt idx="51">
                  <c:v>180.7894</c:v>
                </c:pt>
                <c:pt idx="52">
                  <c:v>176.42150000000001</c:v>
                </c:pt>
                <c:pt idx="53">
                  <c:v>175.8955</c:v>
                </c:pt>
                <c:pt idx="54">
                  <c:v>137.13560000000001</c:v>
                </c:pt>
                <c:pt idx="55">
                  <c:v>168.929</c:v>
                </c:pt>
                <c:pt idx="56">
                  <c:v>158.291</c:v>
                </c:pt>
                <c:pt idx="57">
                  <c:v>154.20169999999999</c:v>
                </c:pt>
                <c:pt idx="58">
                  <c:v>149.19470000000001</c:v>
                </c:pt>
                <c:pt idx="59">
                  <c:v>146.1318</c:v>
                </c:pt>
                <c:pt idx="60">
                  <c:v>146.96719999999999</c:v>
                </c:pt>
                <c:pt idx="61">
                  <c:v>149.4495</c:v>
                </c:pt>
                <c:pt idx="62">
                  <c:v>145.0282</c:v>
                </c:pt>
                <c:pt idx="63">
                  <c:v>140.774</c:v>
                </c:pt>
                <c:pt idx="64">
                  <c:v>147.5001</c:v>
                </c:pt>
                <c:pt idx="65">
                  <c:v>151.64410000000001</c:v>
                </c:pt>
                <c:pt idx="66">
                  <c:v>151.21180000000001</c:v>
                </c:pt>
                <c:pt idx="67">
                  <c:v>159.88390000000001</c:v>
                </c:pt>
                <c:pt idx="68">
                  <c:v>167.9855</c:v>
                </c:pt>
                <c:pt idx="69">
                  <c:v>176.8015</c:v>
                </c:pt>
                <c:pt idx="70">
                  <c:v>188.61600000000001</c:v>
                </c:pt>
                <c:pt idx="71">
                  <c:v>205.25210000000001</c:v>
                </c:pt>
                <c:pt idx="72">
                  <c:v>201.4143</c:v>
                </c:pt>
                <c:pt idx="73">
                  <c:v>189.33860000000001</c:v>
                </c:pt>
                <c:pt idx="74">
                  <c:v>116.5585</c:v>
                </c:pt>
                <c:pt idx="75">
                  <c:v>123.4832</c:v>
                </c:pt>
                <c:pt idx="76">
                  <c:v>148.82919999999999</c:v>
                </c:pt>
                <c:pt idx="77">
                  <c:v>141.65710000000001</c:v>
                </c:pt>
                <c:pt idx="78">
                  <c:v>143.0462</c:v>
                </c:pt>
                <c:pt idx="79">
                  <c:v>136.0771</c:v>
                </c:pt>
                <c:pt idx="80">
                  <c:v>120.6058</c:v>
                </c:pt>
                <c:pt idx="81">
                  <c:v>101.76349999999999</c:v>
                </c:pt>
                <c:pt idx="82">
                  <c:v>104.8747</c:v>
                </c:pt>
                <c:pt idx="83">
                  <c:v>103.5057</c:v>
                </c:pt>
                <c:pt idx="84">
                  <c:v>98.923100000000005</c:v>
                </c:pt>
                <c:pt idx="85">
                  <c:v>89.375399999999999</c:v>
                </c:pt>
                <c:pt idx="86">
                  <c:v>79.416200000000003</c:v>
                </c:pt>
                <c:pt idx="87">
                  <c:v>73.914900000000003</c:v>
                </c:pt>
                <c:pt idx="88">
                  <c:v>66.225200000000001</c:v>
                </c:pt>
                <c:pt idx="89">
                  <c:v>58.050600000000003</c:v>
                </c:pt>
                <c:pt idx="90">
                  <c:v>49.382399999999997</c:v>
                </c:pt>
                <c:pt idx="91">
                  <c:v>42.504199999999997</c:v>
                </c:pt>
                <c:pt idx="92">
                  <c:v>35.8386</c:v>
                </c:pt>
                <c:pt idx="93">
                  <c:v>27.761299999999999</c:v>
                </c:pt>
                <c:pt idx="94">
                  <c:v>22.415099999999999</c:v>
                </c:pt>
                <c:pt idx="95">
                  <c:v>16.998799999999999</c:v>
                </c:pt>
                <c:pt idx="96">
                  <c:v>12.3057</c:v>
                </c:pt>
                <c:pt idx="97">
                  <c:v>9.0075000000000003</c:v>
                </c:pt>
                <c:pt idx="98">
                  <c:v>6.4897</c:v>
                </c:pt>
                <c:pt idx="99">
                  <c:v>4.4706999999999999</c:v>
                </c:pt>
                <c:pt idx="100">
                  <c:v>3.2031999999999998</c:v>
                </c:pt>
                <c:pt idx="101">
                  <c:v>1.7112000000000001</c:v>
                </c:pt>
                <c:pt idx="102">
                  <c:v>1.1855</c:v>
                </c:pt>
                <c:pt idx="103">
                  <c:v>0.73040000000000005</c:v>
                </c:pt>
                <c:pt idx="104">
                  <c:v>0.47049999999999997</c:v>
                </c:pt>
                <c:pt idx="105">
                  <c:v>0.65149999999999997</c:v>
                </c:pt>
              </c:numCache>
            </c:numRef>
          </c:val>
          <c:extLst>
            <c:ext xmlns:c16="http://schemas.microsoft.com/office/drawing/2014/chart" uri="{C3380CC4-5D6E-409C-BE32-E72D297353CC}">
              <c16:uniqueId val="{00000096-4962-4D4F-8453-7B6DC960D0B8}"/>
            </c:ext>
          </c:extLst>
        </c:ser>
        <c:dLbls>
          <c:showLegendKey val="0"/>
          <c:showVal val="0"/>
          <c:showCatName val="0"/>
          <c:showSerName val="0"/>
          <c:showPercent val="0"/>
          <c:showBubbleSize val="0"/>
        </c:dLbls>
        <c:gapWidth val="0"/>
        <c:axId val="102104144"/>
        <c:axId val="102104560"/>
      </c:barChart>
      <c:catAx>
        <c:axId val="102104144"/>
        <c:scaling>
          <c:orientation val="minMax"/>
        </c:scaling>
        <c:delete val="1"/>
        <c:axPos val="l"/>
        <c:numFmt formatCode="General" sourceLinked="1"/>
        <c:majorTickMark val="none"/>
        <c:minorTickMark val="none"/>
        <c:tickLblPos val="nextTo"/>
        <c:crossAx val="102104560"/>
        <c:crosses val="autoZero"/>
        <c:auto val="1"/>
        <c:lblAlgn val="ctr"/>
        <c:lblOffset val="100"/>
        <c:noMultiLvlLbl val="0"/>
      </c:catAx>
      <c:valAx>
        <c:axId val="102104560"/>
        <c:scaling>
          <c:orientation val="minMax"/>
          <c:max val="250"/>
          <c:min val="0"/>
        </c:scaling>
        <c:delete val="0"/>
        <c:axPos val="b"/>
        <c:majorGridlines>
          <c:spPr>
            <a:ln w="9525" cap="flat" cmpd="sng" algn="ctr">
              <a:no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lang="ja-JP" sz="1100" b="0" i="0" u="none" strike="noStrike" kern="1200" baseline="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cs typeface="+mn-cs"/>
              </a:defRPr>
            </a:pPr>
            <a:endParaRPr lang="ja-JP"/>
          </a:p>
        </c:txPr>
        <c:crossAx val="102104144"/>
        <c:crosses val="autoZero"/>
        <c:crossBetween val="between"/>
        <c:majorUnit val="5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ea"/>
          <a:ea typeface="+mn-ea"/>
        </a:defRPr>
      </a:pPr>
      <a:endParaRPr lang="ja-JP"/>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1600" b="1" i="0" u="none" strike="noStrike" kern="1200" spc="0" baseline="0">
                <a:solidFill>
                  <a:schemeClr val="tx2"/>
                </a:solidFill>
                <a:latin typeface="UD デジタル 教科書体 NK-R" panose="02020400000000000000" pitchFamily="18" charset="-128"/>
                <a:ea typeface="UD デジタル 教科書体 NK-R" panose="02020400000000000000" pitchFamily="18" charset="-128"/>
                <a:cs typeface="+mn-cs"/>
              </a:defRPr>
            </a:pPr>
            <a:r>
              <a:rPr lang="en-US" altLang="ja-JP" sz="1600" b="1" dirty="0">
                <a:solidFill>
                  <a:schemeClr val="tx2"/>
                </a:solidFill>
                <a:latin typeface="UD デジタル 教科書体 NK-R" panose="02020400000000000000" pitchFamily="18" charset="-128"/>
                <a:ea typeface="UD デジタル 教科書体 NK-R" panose="02020400000000000000" pitchFamily="18" charset="-128"/>
              </a:rPr>
              <a:t>2040</a:t>
            </a:r>
            <a:r>
              <a:rPr lang="ja-JP" sz="1600" b="1" dirty="0">
                <a:solidFill>
                  <a:schemeClr val="tx2"/>
                </a:solidFill>
                <a:latin typeface="UD デジタル 教科書体 NK-R" panose="02020400000000000000" pitchFamily="18" charset="-128"/>
                <a:ea typeface="UD デジタル 教科書体 NK-R" panose="02020400000000000000" pitchFamily="18" charset="-128"/>
              </a:rPr>
              <a:t>年</a:t>
            </a:r>
            <a:r>
              <a:rPr lang="ja-JP" altLang="en-US" sz="1600" b="1" dirty="0">
                <a:solidFill>
                  <a:schemeClr val="tx2"/>
                </a:solidFill>
                <a:latin typeface="UD デジタル 教科書体 NK-R" panose="02020400000000000000" pitchFamily="18" charset="-128"/>
                <a:ea typeface="UD デジタル 教科書体 NK-R" panose="02020400000000000000" pitchFamily="18" charset="-128"/>
              </a:rPr>
              <a:t>（推計）</a:t>
            </a:r>
            <a:endParaRPr lang="en-US" sz="1600" b="1" dirty="0">
              <a:solidFill>
                <a:schemeClr val="tx2"/>
              </a:solidFill>
              <a:latin typeface="UD デジタル 教科書体 NK-R" panose="02020400000000000000" pitchFamily="18" charset="-128"/>
              <a:ea typeface="UD デジタル 教科書体 NK-R" panose="02020400000000000000" pitchFamily="18" charset="-128"/>
            </a:endParaRPr>
          </a:p>
        </c:rich>
      </c:tx>
      <c:layout>
        <c:manualLayout>
          <c:xMode val="edge"/>
          <c:yMode val="edge"/>
          <c:x val="0.25696631944444442"/>
          <c:y val="1.7941111111111113E-2"/>
        </c:manualLayout>
      </c:layout>
      <c:overlay val="0"/>
      <c:spPr>
        <a:noFill/>
        <a:ln>
          <a:noFill/>
        </a:ln>
        <a:effectLst/>
      </c:spPr>
      <c:txPr>
        <a:bodyPr rot="0" spcFirstLastPara="1" vertOverflow="ellipsis" vert="horz" wrap="square" anchor="ctr" anchorCtr="1"/>
        <a:lstStyle/>
        <a:p>
          <a:pPr>
            <a:defRPr lang="ja-JP" sz="1600" b="1" i="0" u="none" strike="noStrike" kern="1200" spc="0" baseline="0">
              <a:solidFill>
                <a:schemeClr val="tx2"/>
              </a:solidFill>
              <a:latin typeface="UD デジタル 教科書体 NK-R" panose="02020400000000000000" pitchFamily="18" charset="-128"/>
              <a:ea typeface="UD デジタル 教科書体 NK-R" panose="02020400000000000000" pitchFamily="18" charset="-128"/>
              <a:cs typeface="+mn-cs"/>
            </a:defRPr>
          </a:pPr>
          <a:endParaRPr lang="ja-JP"/>
        </a:p>
      </c:txPr>
    </c:title>
    <c:autoTitleDeleted val="0"/>
    <c:plotArea>
      <c:layout>
        <c:manualLayout>
          <c:layoutTarget val="inner"/>
          <c:xMode val="edge"/>
          <c:yMode val="edge"/>
          <c:x val="6.312048611111111E-2"/>
          <c:y val="4.5606481481481484E-2"/>
          <c:w val="0.85226810842155754"/>
          <c:h val="0.87616962962962963"/>
        </c:manualLayout>
      </c:layout>
      <c:barChart>
        <c:barDir val="bar"/>
        <c:grouping val="clustered"/>
        <c:varyColors val="0"/>
        <c:ser>
          <c:idx val="0"/>
          <c:order val="0"/>
          <c:tx>
            <c:strRef>
              <c:f>Sheet1!$B$1</c:f>
              <c:strCache>
                <c:ptCount val="1"/>
                <c:pt idx="0">
                  <c:v>2040</c:v>
                </c:pt>
              </c:strCache>
            </c:strRef>
          </c:tx>
          <c:spPr>
            <a:solidFill>
              <a:schemeClr val="accent1">
                <a:lumMod val="20000"/>
                <a:lumOff val="80000"/>
              </a:schemeClr>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67C7-463B-AFFE-AEC0DCFA5A65}"/>
              </c:ext>
            </c:extLst>
          </c:dPt>
          <c:dPt>
            <c:idx val="1"/>
            <c:invertIfNegative val="0"/>
            <c:bubble3D val="0"/>
            <c:spPr>
              <a:solidFill>
                <a:schemeClr val="accent4"/>
              </a:solidFill>
              <a:ln>
                <a:noFill/>
              </a:ln>
              <a:effectLst/>
            </c:spPr>
            <c:extLst>
              <c:ext xmlns:c16="http://schemas.microsoft.com/office/drawing/2014/chart" uri="{C3380CC4-5D6E-409C-BE32-E72D297353CC}">
                <c16:uniqueId val="{00000003-67C7-463B-AFFE-AEC0DCFA5A65}"/>
              </c:ext>
            </c:extLst>
          </c:dPt>
          <c:dPt>
            <c:idx val="2"/>
            <c:invertIfNegative val="0"/>
            <c:bubble3D val="0"/>
            <c:spPr>
              <a:solidFill>
                <a:schemeClr val="accent4"/>
              </a:solidFill>
              <a:ln>
                <a:noFill/>
              </a:ln>
              <a:effectLst/>
            </c:spPr>
            <c:extLst>
              <c:ext xmlns:c16="http://schemas.microsoft.com/office/drawing/2014/chart" uri="{C3380CC4-5D6E-409C-BE32-E72D297353CC}">
                <c16:uniqueId val="{00000005-67C7-463B-AFFE-AEC0DCFA5A65}"/>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67C7-463B-AFFE-AEC0DCFA5A65}"/>
              </c:ext>
            </c:extLst>
          </c:dPt>
          <c:dPt>
            <c:idx val="4"/>
            <c:invertIfNegative val="0"/>
            <c:bubble3D val="0"/>
            <c:spPr>
              <a:solidFill>
                <a:schemeClr val="accent4"/>
              </a:solidFill>
              <a:ln>
                <a:noFill/>
              </a:ln>
              <a:effectLst/>
            </c:spPr>
            <c:extLst>
              <c:ext xmlns:c16="http://schemas.microsoft.com/office/drawing/2014/chart" uri="{C3380CC4-5D6E-409C-BE32-E72D297353CC}">
                <c16:uniqueId val="{00000009-67C7-463B-AFFE-AEC0DCFA5A65}"/>
              </c:ext>
            </c:extLst>
          </c:dPt>
          <c:dPt>
            <c:idx val="5"/>
            <c:invertIfNegative val="0"/>
            <c:bubble3D val="0"/>
            <c:spPr>
              <a:solidFill>
                <a:schemeClr val="accent4"/>
              </a:solidFill>
              <a:ln>
                <a:noFill/>
              </a:ln>
              <a:effectLst/>
            </c:spPr>
            <c:extLst>
              <c:ext xmlns:c16="http://schemas.microsoft.com/office/drawing/2014/chart" uri="{C3380CC4-5D6E-409C-BE32-E72D297353CC}">
                <c16:uniqueId val="{0000000B-67C7-463B-AFFE-AEC0DCFA5A65}"/>
              </c:ext>
            </c:extLst>
          </c:dPt>
          <c:dPt>
            <c:idx val="6"/>
            <c:invertIfNegative val="0"/>
            <c:bubble3D val="0"/>
            <c:spPr>
              <a:solidFill>
                <a:schemeClr val="accent4"/>
              </a:solidFill>
              <a:ln>
                <a:noFill/>
              </a:ln>
              <a:effectLst/>
            </c:spPr>
            <c:extLst>
              <c:ext xmlns:c16="http://schemas.microsoft.com/office/drawing/2014/chart" uri="{C3380CC4-5D6E-409C-BE32-E72D297353CC}">
                <c16:uniqueId val="{0000000D-67C7-463B-AFFE-AEC0DCFA5A65}"/>
              </c:ext>
            </c:extLst>
          </c:dPt>
          <c:dPt>
            <c:idx val="7"/>
            <c:invertIfNegative val="0"/>
            <c:bubble3D val="0"/>
            <c:spPr>
              <a:solidFill>
                <a:schemeClr val="accent4"/>
              </a:solidFill>
              <a:ln>
                <a:noFill/>
              </a:ln>
              <a:effectLst/>
            </c:spPr>
            <c:extLst>
              <c:ext xmlns:c16="http://schemas.microsoft.com/office/drawing/2014/chart" uri="{C3380CC4-5D6E-409C-BE32-E72D297353CC}">
                <c16:uniqueId val="{0000000F-67C7-463B-AFFE-AEC0DCFA5A65}"/>
              </c:ext>
            </c:extLst>
          </c:dPt>
          <c:dPt>
            <c:idx val="8"/>
            <c:invertIfNegative val="0"/>
            <c:bubble3D val="0"/>
            <c:spPr>
              <a:solidFill>
                <a:schemeClr val="accent4"/>
              </a:solidFill>
              <a:ln>
                <a:noFill/>
              </a:ln>
              <a:effectLst/>
            </c:spPr>
            <c:extLst>
              <c:ext xmlns:c16="http://schemas.microsoft.com/office/drawing/2014/chart" uri="{C3380CC4-5D6E-409C-BE32-E72D297353CC}">
                <c16:uniqueId val="{00000011-67C7-463B-AFFE-AEC0DCFA5A65}"/>
              </c:ext>
            </c:extLst>
          </c:dPt>
          <c:dPt>
            <c:idx val="9"/>
            <c:invertIfNegative val="0"/>
            <c:bubble3D val="0"/>
            <c:spPr>
              <a:solidFill>
                <a:schemeClr val="accent4"/>
              </a:solidFill>
              <a:ln>
                <a:noFill/>
              </a:ln>
              <a:effectLst/>
            </c:spPr>
            <c:extLst>
              <c:ext xmlns:c16="http://schemas.microsoft.com/office/drawing/2014/chart" uri="{C3380CC4-5D6E-409C-BE32-E72D297353CC}">
                <c16:uniqueId val="{00000013-67C7-463B-AFFE-AEC0DCFA5A65}"/>
              </c:ext>
            </c:extLst>
          </c:dPt>
          <c:dPt>
            <c:idx val="10"/>
            <c:invertIfNegative val="0"/>
            <c:bubble3D val="0"/>
            <c:spPr>
              <a:solidFill>
                <a:schemeClr val="accent4"/>
              </a:solidFill>
              <a:ln>
                <a:noFill/>
              </a:ln>
              <a:effectLst/>
            </c:spPr>
            <c:extLst>
              <c:ext xmlns:c16="http://schemas.microsoft.com/office/drawing/2014/chart" uri="{C3380CC4-5D6E-409C-BE32-E72D297353CC}">
                <c16:uniqueId val="{00000015-67C7-463B-AFFE-AEC0DCFA5A65}"/>
              </c:ext>
            </c:extLst>
          </c:dPt>
          <c:dPt>
            <c:idx val="11"/>
            <c:invertIfNegative val="0"/>
            <c:bubble3D val="0"/>
            <c:spPr>
              <a:solidFill>
                <a:schemeClr val="accent4"/>
              </a:solidFill>
              <a:ln>
                <a:noFill/>
              </a:ln>
              <a:effectLst/>
            </c:spPr>
            <c:extLst>
              <c:ext xmlns:c16="http://schemas.microsoft.com/office/drawing/2014/chart" uri="{C3380CC4-5D6E-409C-BE32-E72D297353CC}">
                <c16:uniqueId val="{00000017-67C7-463B-AFFE-AEC0DCFA5A65}"/>
              </c:ext>
            </c:extLst>
          </c:dPt>
          <c:dPt>
            <c:idx val="12"/>
            <c:invertIfNegative val="0"/>
            <c:bubble3D val="0"/>
            <c:spPr>
              <a:solidFill>
                <a:schemeClr val="accent4"/>
              </a:solidFill>
              <a:ln>
                <a:noFill/>
              </a:ln>
              <a:effectLst/>
            </c:spPr>
            <c:extLst>
              <c:ext xmlns:c16="http://schemas.microsoft.com/office/drawing/2014/chart" uri="{C3380CC4-5D6E-409C-BE32-E72D297353CC}">
                <c16:uniqueId val="{00000019-67C7-463B-AFFE-AEC0DCFA5A65}"/>
              </c:ext>
            </c:extLst>
          </c:dPt>
          <c:dPt>
            <c:idx val="13"/>
            <c:invertIfNegative val="0"/>
            <c:bubble3D val="0"/>
            <c:spPr>
              <a:solidFill>
                <a:schemeClr val="accent4"/>
              </a:solidFill>
              <a:ln>
                <a:noFill/>
              </a:ln>
              <a:effectLst/>
            </c:spPr>
            <c:extLst>
              <c:ext xmlns:c16="http://schemas.microsoft.com/office/drawing/2014/chart" uri="{C3380CC4-5D6E-409C-BE32-E72D297353CC}">
                <c16:uniqueId val="{0000001B-67C7-463B-AFFE-AEC0DCFA5A65}"/>
              </c:ext>
            </c:extLst>
          </c:dPt>
          <c:dPt>
            <c:idx val="14"/>
            <c:invertIfNegative val="0"/>
            <c:bubble3D val="0"/>
            <c:spPr>
              <a:solidFill>
                <a:schemeClr val="accent4"/>
              </a:solidFill>
              <a:ln>
                <a:noFill/>
              </a:ln>
              <a:effectLst/>
            </c:spPr>
            <c:extLst>
              <c:ext xmlns:c16="http://schemas.microsoft.com/office/drawing/2014/chart" uri="{C3380CC4-5D6E-409C-BE32-E72D297353CC}">
                <c16:uniqueId val="{0000001D-67C7-463B-AFFE-AEC0DCFA5A65}"/>
              </c:ext>
            </c:extLst>
          </c:dPt>
          <c:dPt>
            <c:idx val="15"/>
            <c:invertIfNegative val="0"/>
            <c:bubble3D val="0"/>
            <c:spPr>
              <a:solidFill>
                <a:schemeClr val="accent4"/>
              </a:solidFill>
              <a:ln>
                <a:noFill/>
              </a:ln>
              <a:effectLst/>
            </c:spPr>
            <c:extLst>
              <c:ext xmlns:c16="http://schemas.microsoft.com/office/drawing/2014/chart" uri="{C3380CC4-5D6E-409C-BE32-E72D297353CC}">
                <c16:uniqueId val="{0000001F-67C7-463B-AFFE-AEC0DCFA5A65}"/>
              </c:ext>
            </c:extLst>
          </c:dPt>
          <c:dPt>
            <c:idx val="16"/>
            <c:invertIfNegative val="0"/>
            <c:bubble3D val="0"/>
            <c:spPr>
              <a:solidFill>
                <a:schemeClr val="accent6"/>
              </a:solidFill>
              <a:ln>
                <a:noFill/>
              </a:ln>
              <a:effectLst/>
            </c:spPr>
            <c:extLst>
              <c:ext xmlns:c16="http://schemas.microsoft.com/office/drawing/2014/chart" uri="{C3380CC4-5D6E-409C-BE32-E72D297353CC}">
                <c16:uniqueId val="{00000021-67C7-463B-AFFE-AEC0DCFA5A65}"/>
              </c:ext>
            </c:extLst>
          </c:dPt>
          <c:dPt>
            <c:idx val="17"/>
            <c:invertIfNegative val="0"/>
            <c:bubble3D val="0"/>
            <c:spPr>
              <a:solidFill>
                <a:schemeClr val="accent6"/>
              </a:solidFill>
              <a:ln>
                <a:noFill/>
              </a:ln>
              <a:effectLst/>
            </c:spPr>
            <c:extLst>
              <c:ext xmlns:c16="http://schemas.microsoft.com/office/drawing/2014/chart" uri="{C3380CC4-5D6E-409C-BE32-E72D297353CC}">
                <c16:uniqueId val="{00000023-67C7-463B-AFFE-AEC0DCFA5A65}"/>
              </c:ext>
            </c:extLst>
          </c:dPt>
          <c:dPt>
            <c:idx val="18"/>
            <c:invertIfNegative val="0"/>
            <c:bubble3D val="0"/>
            <c:spPr>
              <a:solidFill>
                <a:schemeClr val="accent6"/>
              </a:solidFill>
              <a:ln>
                <a:noFill/>
              </a:ln>
              <a:effectLst/>
            </c:spPr>
            <c:extLst>
              <c:ext xmlns:c16="http://schemas.microsoft.com/office/drawing/2014/chart" uri="{C3380CC4-5D6E-409C-BE32-E72D297353CC}">
                <c16:uniqueId val="{00000025-67C7-463B-AFFE-AEC0DCFA5A65}"/>
              </c:ext>
            </c:extLst>
          </c:dPt>
          <c:dPt>
            <c:idx val="19"/>
            <c:invertIfNegative val="0"/>
            <c:bubble3D val="0"/>
            <c:spPr>
              <a:solidFill>
                <a:schemeClr val="accent6"/>
              </a:solidFill>
              <a:ln>
                <a:noFill/>
              </a:ln>
              <a:effectLst/>
            </c:spPr>
            <c:extLst>
              <c:ext xmlns:c16="http://schemas.microsoft.com/office/drawing/2014/chart" uri="{C3380CC4-5D6E-409C-BE32-E72D297353CC}">
                <c16:uniqueId val="{00000027-67C7-463B-AFFE-AEC0DCFA5A65}"/>
              </c:ext>
            </c:extLst>
          </c:dPt>
          <c:dPt>
            <c:idx val="20"/>
            <c:invertIfNegative val="0"/>
            <c:bubble3D val="0"/>
            <c:spPr>
              <a:solidFill>
                <a:schemeClr val="accent6"/>
              </a:solidFill>
              <a:ln>
                <a:noFill/>
              </a:ln>
              <a:effectLst/>
            </c:spPr>
            <c:extLst>
              <c:ext xmlns:c16="http://schemas.microsoft.com/office/drawing/2014/chart" uri="{C3380CC4-5D6E-409C-BE32-E72D297353CC}">
                <c16:uniqueId val="{00000029-67C7-463B-AFFE-AEC0DCFA5A65}"/>
              </c:ext>
            </c:extLst>
          </c:dPt>
          <c:dPt>
            <c:idx val="21"/>
            <c:invertIfNegative val="0"/>
            <c:bubble3D val="0"/>
            <c:spPr>
              <a:solidFill>
                <a:schemeClr val="accent6"/>
              </a:solidFill>
              <a:ln>
                <a:noFill/>
              </a:ln>
              <a:effectLst/>
            </c:spPr>
            <c:extLst>
              <c:ext xmlns:c16="http://schemas.microsoft.com/office/drawing/2014/chart" uri="{C3380CC4-5D6E-409C-BE32-E72D297353CC}">
                <c16:uniqueId val="{0000002B-67C7-463B-AFFE-AEC0DCFA5A65}"/>
              </c:ext>
            </c:extLst>
          </c:dPt>
          <c:dPt>
            <c:idx val="22"/>
            <c:invertIfNegative val="0"/>
            <c:bubble3D val="0"/>
            <c:spPr>
              <a:solidFill>
                <a:schemeClr val="accent6"/>
              </a:solidFill>
              <a:ln>
                <a:noFill/>
              </a:ln>
              <a:effectLst/>
            </c:spPr>
            <c:extLst>
              <c:ext xmlns:c16="http://schemas.microsoft.com/office/drawing/2014/chart" uri="{C3380CC4-5D6E-409C-BE32-E72D297353CC}">
                <c16:uniqueId val="{0000002D-67C7-463B-AFFE-AEC0DCFA5A65}"/>
              </c:ext>
            </c:extLst>
          </c:dPt>
          <c:dPt>
            <c:idx val="23"/>
            <c:invertIfNegative val="0"/>
            <c:bubble3D val="0"/>
            <c:spPr>
              <a:solidFill>
                <a:schemeClr val="accent6"/>
              </a:solidFill>
              <a:ln>
                <a:noFill/>
              </a:ln>
              <a:effectLst/>
            </c:spPr>
            <c:extLst>
              <c:ext xmlns:c16="http://schemas.microsoft.com/office/drawing/2014/chart" uri="{C3380CC4-5D6E-409C-BE32-E72D297353CC}">
                <c16:uniqueId val="{0000002F-67C7-463B-AFFE-AEC0DCFA5A65}"/>
              </c:ext>
            </c:extLst>
          </c:dPt>
          <c:dPt>
            <c:idx val="24"/>
            <c:invertIfNegative val="0"/>
            <c:bubble3D val="0"/>
            <c:spPr>
              <a:solidFill>
                <a:schemeClr val="accent6"/>
              </a:solidFill>
              <a:ln>
                <a:noFill/>
              </a:ln>
              <a:effectLst/>
            </c:spPr>
            <c:extLst>
              <c:ext xmlns:c16="http://schemas.microsoft.com/office/drawing/2014/chart" uri="{C3380CC4-5D6E-409C-BE32-E72D297353CC}">
                <c16:uniqueId val="{00000031-67C7-463B-AFFE-AEC0DCFA5A65}"/>
              </c:ext>
            </c:extLst>
          </c:dPt>
          <c:dPt>
            <c:idx val="25"/>
            <c:invertIfNegative val="0"/>
            <c:bubble3D val="0"/>
            <c:spPr>
              <a:solidFill>
                <a:schemeClr val="accent6"/>
              </a:solidFill>
              <a:ln>
                <a:noFill/>
              </a:ln>
              <a:effectLst/>
            </c:spPr>
            <c:extLst>
              <c:ext xmlns:c16="http://schemas.microsoft.com/office/drawing/2014/chart" uri="{C3380CC4-5D6E-409C-BE32-E72D297353CC}">
                <c16:uniqueId val="{00000033-67C7-463B-AFFE-AEC0DCFA5A65}"/>
              </c:ext>
            </c:extLst>
          </c:dPt>
          <c:dPt>
            <c:idx val="26"/>
            <c:invertIfNegative val="0"/>
            <c:bubble3D val="0"/>
            <c:spPr>
              <a:solidFill>
                <a:schemeClr val="accent6"/>
              </a:solidFill>
              <a:ln>
                <a:noFill/>
              </a:ln>
              <a:effectLst/>
            </c:spPr>
            <c:extLst>
              <c:ext xmlns:c16="http://schemas.microsoft.com/office/drawing/2014/chart" uri="{C3380CC4-5D6E-409C-BE32-E72D297353CC}">
                <c16:uniqueId val="{00000035-67C7-463B-AFFE-AEC0DCFA5A65}"/>
              </c:ext>
            </c:extLst>
          </c:dPt>
          <c:dPt>
            <c:idx val="27"/>
            <c:invertIfNegative val="0"/>
            <c:bubble3D val="0"/>
            <c:spPr>
              <a:solidFill>
                <a:schemeClr val="accent6"/>
              </a:solidFill>
              <a:ln>
                <a:noFill/>
              </a:ln>
              <a:effectLst/>
            </c:spPr>
            <c:extLst>
              <c:ext xmlns:c16="http://schemas.microsoft.com/office/drawing/2014/chart" uri="{C3380CC4-5D6E-409C-BE32-E72D297353CC}">
                <c16:uniqueId val="{00000037-67C7-463B-AFFE-AEC0DCFA5A65}"/>
              </c:ext>
            </c:extLst>
          </c:dPt>
          <c:dPt>
            <c:idx val="28"/>
            <c:invertIfNegative val="0"/>
            <c:bubble3D val="0"/>
            <c:spPr>
              <a:solidFill>
                <a:schemeClr val="accent6"/>
              </a:solidFill>
              <a:ln>
                <a:noFill/>
              </a:ln>
              <a:effectLst/>
            </c:spPr>
            <c:extLst>
              <c:ext xmlns:c16="http://schemas.microsoft.com/office/drawing/2014/chart" uri="{C3380CC4-5D6E-409C-BE32-E72D297353CC}">
                <c16:uniqueId val="{00000039-67C7-463B-AFFE-AEC0DCFA5A65}"/>
              </c:ext>
            </c:extLst>
          </c:dPt>
          <c:dPt>
            <c:idx val="29"/>
            <c:invertIfNegative val="0"/>
            <c:bubble3D val="0"/>
            <c:spPr>
              <a:solidFill>
                <a:schemeClr val="accent6"/>
              </a:solidFill>
              <a:ln>
                <a:noFill/>
              </a:ln>
              <a:effectLst/>
            </c:spPr>
            <c:extLst>
              <c:ext xmlns:c16="http://schemas.microsoft.com/office/drawing/2014/chart" uri="{C3380CC4-5D6E-409C-BE32-E72D297353CC}">
                <c16:uniqueId val="{0000003B-67C7-463B-AFFE-AEC0DCFA5A65}"/>
              </c:ext>
            </c:extLst>
          </c:dPt>
          <c:dPt>
            <c:idx val="30"/>
            <c:invertIfNegative val="0"/>
            <c:bubble3D val="0"/>
            <c:spPr>
              <a:solidFill>
                <a:schemeClr val="accent6"/>
              </a:solidFill>
              <a:ln>
                <a:noFill/>
              </a:ln>
              <a:effectLst/>
            </c:spPr>
            <c:extLst>
              <c:ext xmlns:c16="http://schemas.microsoft.com/office/drawing/2014/chart" uri="{C3380CC4-5D6E-409C-BE32-E72D297353CC}">
                <c16:uniqueId val="{0000003D-67C7-463B-AFFE-AEC0DCFA5A65}"/>
              </c:ext>
            </c:extLst>
          </c:dPt>
          <c:dPt>
            <c:idx val="31"/>
            <c:invertIfNegative val="0"/>
            <c:bubble3D val="0"/>
            <c:spPr>
              <a:solidFill>
                <a:schemeClr val="accent6"/>
              </a:solidFill>
              <a:ln>
                <a:noFill/>
              </a:ln>
              <a:effectLst/>
            </c:spPr>
            <c:extLst>
              <c:ext xmlns:c16="http://schemas.microsoft.com/office/drawing/2014/chart" uri="{C3380CC4-5D6E-409C-BE32-E72D297353CC}">
                <c16:uniqueId val="{0000003F-67C7-463B-AFFE-AEC0DCFA5A65}"/>
              </c:ext>
            </c:extLst>
          </c:dPt>
          <c:dPt>
            <c:idx val="32"/>
            <c:invertIfNegative val="0"/>
            <c:bubble3D val="0"/>
            <c:spPr>
              <a:solidFill>
                <a:schemeClr val="accent6"/>
              </a:solidFill>
              <a:ln>
                <a:noFill/>
              </a:ln>
              <a:effectLst/>
            </c:spPr>
            <c:extLst>
              <c:ext xmlns:c16="http://schemas.microsoft.com/office/drawing/2014/chart" uri="{C3380CC4-5D6E-409C-BE32-E72D297353CC}">
                <c16:uniqueId val="{00000041-67C7-463B-AFFE-AEC0DCFA5A65}"/>
              </c:ext>
            </c:extLst>
          </c:dPt>
          <c:dPt>
            <c:idx val="33"/>
            <c:invertIfNegative val="0"/>
            <c:bubble3D val="0"/>
            <c:spPr>
              <a:solidFill>
                <a:schemeClr val="accent6"/>
              </a:solidFill>
              <a:ln>
                <a:noFill/>
              </a:ln>
              <a:effectLst/>
            </c:spPr>
            <c:extLst>
              <c:ext xmlns:c16="http://schemas.microsoft.com/office/drawing/2014/chart" uri="{C3380CC4-5D6E-409C-BE32-E72D297353CC}">
                <c16:uniqueId val="{00000043-67C7-463B-AFFE-AEC0DCFA5A65}"/>
              </c:ext>
            </c:extLst>
          </c:dPt>
          <c:dPt>
            <c:idx val="34"/>
            <c:invertIfNegative val="0"/>
            <c:bubble3D val="0"/>
            <c:spPr>
              <a:solidFill>
                <a:schemeClr val="accent6"/>
              </a:solidFill>
              <a:ln>
                <a:noFill/>
              </a:ln>
              <a:effectLst/>
            </c:spPr>
            <c:extLst>
              <c:ext xmlns:c16="http://schemas.microsoft.com/office/drawing/2014/chart" uri="{C3380CC4-5D6E-409C-BE32-E72D297353CC}">
                <c16:uniqueId val="{00000045-67C7-463B-AFFE-AEC0DCFA5A65}"/>
              </c:ext>
            </c:extLst>
          </c:dPt>
          <c:dPt>
            <c:idx val="35"/>
            <c:invertIfNegative val="0"/>
            <c:bubble3D val="0"/>
            <c:spPr>
              <a:solidFill>
                <a:schemeClr val="accent6"/>
              </a:solidFill>
              <a:ln>
                <a:noFill/>
              </a:ln>
              <a:effectLst/>
            </c:spPr>
            <c:extLst>
              <c:ext xmlns:c16="http://schemas.microsoft.com/office/drawing/2014/chart" uri="{C3380CC4-5D6E-409C-BE32-E72D297353CC}">
                <c16:uniqueId val="{00000047-67C7-463B-AFFE-AEC0DCFA5A65}"/>
              </c:ext>
            </c:extLst>
          </c:dPt>
          <c:dPt>
            <c:idx val="36"/>
            <c:invertIfNegative val="0"/>
            <c:bubble3D val="0"/>
            <c:spPr>
              <a:solidFill>
                <a:schemeClr val="accent6"/>
              </a:solidFill>
              <a:ln>
                <a:noFill/>
              </a:ln>
              <a:effectLst/>
            </c:spPr>
            <c:extLst>
              <c:ext xmlns:c16="http://schemas.microsoft.com/office/drawing/2014/chart" uri="{C3380CC4-5D6E-409C-BE32-E72D297353CC}">
                <c16:uniqueId val="{00000049-67C7-463B-AFFE-AEC0DCFA5A65}"/>
              </c:ext>
            </c:extLst>
          </c:dPt>
          <c:dPt>
            <c:idx val="37"/>
            <c:invertIfNegative val="0"/>
            <c:bubble3D val="0"/>
            <c:spPr>
              <a:solidFill>
                <a:schemeClr val="accent6"/>
              </a:solidFill>
              <a:ln>
                <a:noFill/>
              </a:ln>
              <a:effectLst/>
            </c:spPr>
            <c:extLst>
              <c:ext xmlns:c16="http://schemas.microsoft.com/office/drawing/2014/chart" uri="{C3380CC4-5D6E-409C-BE32-E72D297353CC}">
                <c16:uniqueId val="{0000004B-67C7-463B-AFFE-AEC0DCFA5A65}"/>
              </c:ext>
            </c:extLst>
          </c:dPt>
          <c:dPt>
            <c:idx val="38"/>
            <c:invertIfNegative val="0"/>
            <c:bubble3D val="0"/>
            <c:spPr>
              <a:solidFill>
                <a:schemeClr val="accent6"/>
              </a:solidFill>
              <a:ln>
                <a:noFill/>
              </a:ln>
              <a:effectLst/>
            </c:spPr>
            <c:extLst>
              <c:ext xmlns:c16="http://schemas.microsoft.com/office/drawing/2014/chart" uri="{C3380CC4-5D6E-409C-BE32-E72D297353CC}">
                <c16:uniqueId val="{0000004D-67C7-463B-AFFE-AEC0DCFA5A65}"/>
              </c:ext>
            </c:extLst>
          </c:dPt>
          <c:dPt>
            <c:idx val="39"/>
            <c:invertIfNegative val="0"/>
            <c:bubble3D val="0"/>
            <c:spPr>
              <a:solidFill>
                <a:schemeClr val="accent6"/>
              </a:solidFill>
              <a:ln>
                <a:noFill/>
              </a:ln>
              <a:effectLst/>
            </c:spPr>
            <c:extLst>
              <c:ext xmlns:c16="http://schemas.microsoft.com/office/drawing/2014/chart" uri="{C3380CC4-5D6E-409C-BE32-E72D297353CC}">
                <c16:uniqueId val="{0000004F-67C7-463B-AFFE-AEC0DCFA5A65}"/>
              </c:ext>
            </c:extLst>
          </c:dPt>
          <c:dPt>
            <c:idx val="40"/>
            <c:invertIfNegative val="0"/>
            <c:bubble3D val="0"/>
            <c:spPr>
              <a:solidFill>
                <a:schemeClr val="accent6"/>
              </a:solidFill>
              <a:ln>
                <a:noFill/>
              </a:ln>
              <a:effectLst/>
            </c:spPr>
            <c:extLst>
              <c:ext xmlns:c16="http://schemas.microsoft.com/office/drawing/2014/chart" uri="{C3380CC4-5D6E-409C-BE32-E72D297353CC}">
                <c16:uniqueId val="{00000051-67C7-463B-AFFE-AEC0DCFA5A65}"/>
              </c:ext>
            </c:extLst>
          </c:dPt>
          <c:dPt>
            <c:idx val="41"/>
            <c:invertIfNegative val="0"/>
            <c:bubble3D val="0"/>
            <c:spPr>
              <a:solidFill>
                <a:schemeClr val="accent6"/>
              </a:solidFill>
              <a:ln>
                <a:noFill/>
              </a:ln>
              <a:effectLst/>
            </c:spPr>
            <c:extLst>
              <c:ext xmlns:c16="http://schemas.microsoft.com/office/drawing/2014/chart" uri="{C3380CC4-5D6E-409C-BE32-E72D297353CC}">
                <c16:uniqueId val="{00000053-67C7-463B-AFFE-AEC0DCFA5A65}"/>
              </c:ext>
            </c:extLst>
          </c:dPt>
          <c:dPt>
            <c:idx val="42"/>
            <c:invertIfNegative val="0"/>
            <c:bubble3D val="0"/>
            <c:spPr>
              <a:solidFill>
                <a:schemeClr val="accent6"/>
              </a:solidFill>
              <a:ln>
                <a:noFill/>
              </a:ln>
              <a:effectLst/>
            </c:spPr>
            <c:extLst>
              <c:ext xmlns:c16="http://schemas.microsoft.com/office/drawing/2014/chart" uri="{C3380CC4-5D6E-409C-BE32-E72D297353CC}">
                <c16:uniqueId val="{00000055-67C7-463B-AFFE-AEC0DCFA5A65}"/>
              </c:ext>
            </c:extLst>
          </c:dPt>
          <c:dPt>
            <c:idx val="43"/>
            <c:invertIfNegative val="0"/>
            <c:bubble3D val="0"/>
            <c:spPr>
              <a:solidFill>
                <a:schemeClr val="accent6"/>
              </a:solidFill>
              <a:ln>
                <a:noFill/>
              </a:ln>
              <a:effectLst/>
            </c:spPr>
            <c:extLst>
              <c:ext xmlns:c16="http://schemas.microsoft.com/office/drawing/2014/chart" uri="{C3380CC4-5D6E-409C-BE32-E72D297353CC}">
                <c16:uniqueId val="{00000057-67C7-463B-AFFE-AEC0DCFA5A65}"/>
              </c:ext>
            </c:extLst>
          </c:dPt>
          <c:dPt>
            <c:idx val="44"/>
            <c:invertIfNegative val="0"/>
            <c:bubble3D val="0"/>
            <c:spPr>
              <a:solidFill>
                <a:schemeClr val="accent6"/>
              </a:solidFill>
              <a:ln>
                <a:noFill/>
              </a:ln>
              <a:effectLst/>
            </c:spPr>
            <c:extLst>
              <c:ext xmlns:c16="http://schemas.microsoft.com/office/drawing/2014/chart" uri="{C3380CC4-5D6E-409C-BE32-E72D297353CC}">
                <c16:uniqueId val="{00000059-67C7-463B-AFFE-AEC0DCFA5A65}"/>
              </c:ext>
            </c:extLst>
          </c:dPt>
          <c:dPt>
            <c:idx val="45"/>
            <c:invertIfNegative val="0"/>
            <c:bubble3D val="0"/>
            <c:spPr>
              <a:solidFill>
                <a:schemeClr val="accent6"/>
              </a:solidFill>
              <a:ln>
                <a:noFill/>
              </a:ln>
              <a:effectLst/>
            </c:spPr>
            <c:extLst>
              <c:ext xmlns:c16="http://schemas.microsoft.com/office/drawing/2014/chart" uri="{C3380CC4-5D6E-409C-BE32-E72D297353CC}">
                <c16:uniqueId val="{0000005B-67C7-463B-AFFE-AEC0DCFA5A65}"/>
              </c:ext>
            </c:extLst>
          </c:dPt>
          <c:dPt>
            <c:idx val="46"/>
            <c:invertIfNegative val="0"/>
            <c:bubble3D val="0"/>
            <c:spPr>
              <a:solidFill>
                <a:schemeClr val="accent6"/>
              </a:solidFill>
              <a:ln>
                <a:noFill/>
              </a:ln>
              <a:effectLst/>
            </c:spPr>
            <c:extLst>
              <c:ext xmlns:c16="http://schemas.microsoft.com/office/drawing/2014/chart" uri="{C3380CC4-5D6E-409C-BE32-E72D297353CC}">
                <c16:uniqueId val="{0000005D-67C7-463B-AFFE-AEC0DCFA5A65}"/>
              </c:ext>
            </c:extLst>
          </c:dPt>
          <c:dPt>
            <c:idx val="47"/>
            <c:invertIfNegative val="0"/>
            <c:bubble3D val="0"/>
            <c:spPr>
              <a:solidFill>
                <a:schemeClr val="accent6"/>
              </a:solidFill>
              <a:ln>
                <a:noFill/>
              </a:ln>
              <a:effectLst/>
            </c:spPr>
            <c:extLst>
              <c:ext xmlns:c16="http://schemas.microsoft.com/office/drawing/2014/chart" uri="{C3380CC4-5D6E-409C-BE32-E72D297353CC}">
                <c16:uniqueId val="{0000005F-67C7-463B-AFFE-AEC0DCFA5A65}"/>
              </c:ext>
            </c:extLst>
          </c:dPt>
          <c:dPt>
            <c:idx val="48"/>
            <c:invertIfNegative val="0"/>
            <c:bubble3D val="0"/>
            <c:spPr>
              <a:solidFill>
                <a:schemeClr val="accent6"/>
              </a:solidFill>
              <a:ln>
                <a:noFill/>
              </a:ln>
              <a:effectLst/>
            </c:spPr>
            <c:extLst>
              <c:ext xmlns:c16="http://schemas.microsoft.com/office/drawing/2014/chart" uri="{C3380CC4-5D6E-409C-BE32-E72D297353CC}">
                <c16:uniqueId val="{00000061-67C7-463B-AFFE-AEC0DCFA5A65}"/>
              </c:ext>
            </c:extLst>
          </c:dPt>
          <c:dPt>
            <c:idx val="49"/>
            <c:invertIfNegative val="0"/>
            <c:bubble3D val="0"/>
            <c:spPr>
              <a:solidFill>
                <a:schemeClr val="accent6"/>
              </a:solidFill>
              <a:ln>
                <a:noFill/>
              </a:ln>
              <a:effectLst/>
            </c:spPr>
            <c:extLst>
              <c:ext xmlns:c16="http://schemas.microsoft.com/office/drawing/2014/chart" uri="{C3380CC4-5D6E-409C-BE32-E72D297353CC}">
                <c16:uniqueId val="{00000063-67C7-463B-AFFE-AEC0DCFA5A65}"/>
              </c:ext>
            </c:extLst>
          </c:dPt>
          <c:dPt>
            <c:idx val="50"/>
            <c:invertIfNegative val="0"/>
            <c:bubble3D val="0"/>
            <c:spPr>
              <a:solidFill>
                <a:schemeClr val="accent6"/>
              </a:solidFill>
              <a:ln>
                <a:noFill/>
              </a:ln>
              <a:effectLst/>
            </c:spPr>
            <c:extLst>
              <c:ext xmlns:c16="http://schemas.microsoft.com/office/drawing/2014/chart" uri="{C3380CC4-5D6E-409C-BE32-E72D297353CC}">
                <c16:uniqueId val="{00000065-67C7-463B-AFFE-AEC0DCFA5A65}"/>
              </c:ext>
            </c:extLst>
          </c:dPt>
          <c:dPt>
            <c:idx val="51"/>
            <c:invertIfNegative val="0"/>
            <c:bubble3D val="0"/>
            <c:spPr>
              <a:solidFill>
                <a:schemeClr val="accent6"/>
              </a:solidFill>
              <a:ln>
                <a:noFill/>
              </a:ln>
              <a:effectLst/>
            </c:spPr>
            <c:extLst>
              <c:ext xmlns:c16="http://schemas.microsoft.com/office/drawing/2014/chart" uri="{C3380CC4-5D6E-409C-BE32-E72D297353CC}">
                <c16:uniqueId val="{00000067-67C7-463B-AFFE-AEC0DCFA5A65}"/>
              </c:ext>
            </c:extLst>
          </c:dPt>
          <c:dPt>
            <c:idx val="52"/>
            <c:invertIfNegative val="0"/>
            <c:bubble3D val="0"/>
            <c:spPr>
              <a:solidFill>
                <a:schemeClr val="accent6"/>
              </a:solidFill>
              <a:ln>
                <a:noFill/>
              </a:ln>
              <a:effectLst/>
            </c:spPr>
            <c:extLst>
              <c:ext xmlns:c16="http://schemas.microsoft.com/office/drawing/2014/chart" uri="{C3380CC4-5D6E-409C-BE32-E72D297353CC}">
                <c16:uniqueId val="{00000069-67C7-463B-AFFE-AEC0DCFA5A65}"/>
              </c:ext>
            </c:extLst>
          </c:dPt>
          <c:dPt>
            <c:idx val="53"/>
            <c:invertIfNegative val="0"/>
            <c:bubble3D val="0"/>
            <c:spPr>
              <a:solidFill>
                <a:schemeClr val="accent6"/>
              </a:solidFill>
              <a:ln>
                <a:noFill/>
              </a:ln>
              <a:effectLst/>
            </c:spPr>
            <c:extLst>
              <c:ext xmlns:c16="http://schemas.microsoft.com/office/drawing/2014/chart" uri="{C3380CC4-5D6E-409C-BE32-E72D297353CC}">
                <c16:uniqueId val="{0000006B-67C7-463B-AFFE-AEC0DCFA5A65}"/>
              </c:ext>
            </c:extLst>
          </c:dPt>
          <c:dPt>
            <c:idx val="54"/>
            <c:invertIfNegative val="0"/>
            <c:bubble3D val="0"/>
            <c:spPr>
              <a:solidFill>
                <a:schemeClr val="accent6"/>
              </a:solidFill>
              <a:ln>
                <a:noFill/>
              </a:ln>
              <a:effectLst/>
            </c:spPr>
            <c:extLst>
              <c:ext xmlns:c16="http://schemas.microsoft.com/office/drawing/2014/chart" uri="{C3380CC4-5D6E-409C-BE32-E72D297353CC}">
                <c16:uniqueId val="{0000006D-67C7-463B-AFFE-AEC0DCFA5A65}"/>
              </c:ext>
            </c:extLst>
          </c:dPt>
          <c:dPt>
            <c:idx val="55"/>
            <c:invertIfNegative val="0"/>
            <c:bubble3D val="0"/>
            <c:spPr>
              <a:solidFill>
                <a:schemeClr val="accent6"/>
              </a:solidFill>
              <a:ln>
                <a:noFill/>
              </a:ln>
              <a:effectLst/>
            </c:spPr>
            <c:extLst>
              <c:ext xmlns:c16="http://schemas.microsoft.com/office/drawing/2014/chart" uri="{C3380CC4-5D6E-409C-BE32-E72D297353CC}">
                <c16:uniqueId val="{0000006F-67C7-463B-AFFE-AEC0DCFA5A65}"/>
              </c:ext>
            </c:extLst>
          </c:dPt>
          <c:dPt>
            <c:idx val="56"/>
            <c:invertIfNegative val="0"/>
            <c:bubble3D val="0"/>
            <c:spPr>
              <a:solidFill>
                <a:schemeClr val="accent6"/>
              </a:solidFill>
              <a:ln>
                <a:noFill/>
              </a:ln>
              <a:effectLst/>
            </c:spPr>
            <c:extLst>
              <c:ext xmlns:c16="http://schemas.microsoft.com/office/drawing/2014/chart" uri="{C3380CC4-5D6E-409C-BE32-E72D297353CC}">
                <c16:uniqueId val="{00000071-67C7-463B-AFFE-AEC0DCFA5A65}"/>
              </c:ext>
            </c:extLst>
          </c:dPt>
          <c:dPt>
            <c:idx val="57"/>
            <c:invertIfNegative val="0"/>
            <c:bubble3D val="0"/>
            <c:spPr>
              <a:solidFill>
                <a:schemeClr val="accent6"/>
              </a:solidFill>
              <a:ln>
                <a:noFill/>
              </a:ln>
              <a:effectLst/>
            </c:spPr>
            <c:extLst>
              <c:ext xmlns:c16="http://schemas.microsoft.com/office/drawing/2014/chart" uri="{C3380CC4-5D6E-409C-BE32-E72D297353CC}">
                <c16:uniqueId val="{00000073-67C7-463B-AFFE-AEC0DCFA5A65}"/>
              </c:ext>
            </c:extLst>
          </c:dPt>
          <c:dPt>
            <c:idx val="58"/>
            <c:invertIfNegative val="0"/>
            <c:bubble3D val="0"/>
            <c:spPr>
              <a:solidFill>
                <a:schemeClr val="accent6"/>
              </a:solidFill>
              <a:ln>
                <a:noFill/>
              </a:ln>
              <a:effectLst/>
            </c:spPr>
            <c:extLst>
              <c:ext xmlns:c16="http://schemas.microsoft.com/office/drawing/2014/chart" uri="{C3380CC4-5D6E-409C-BE32-E72D297353CC}">
                <c16:uniqueId val="{00000075-67C7-463B-AFFE-AEC0DCFA5A65}"/>
              </c:ext>
            </c:extLst>
          </c:dPt>
          <c:dPt>
            <c:idx val="59"/>
            <c:invertIfNegative val="0"/>
            <c:bubble3D val="0"/>
            <c:spPr>
              <a:solidFill>
                <a:schemeClr val="accent6"/>
              </a:solidFill>
              <a:ln>
                <a:noFill/>
              </a:ln>
              <a:effectLst/>
            </c:spPr>
            <c:extLst>
              <c:ext xmlns:c16="http://schemas.microsoft.com/office/drawing/2014/chart" uri="{C3380CC4-5D6E-409C-BE32-E72D297353CC}">
                <c16:uniqueId val="{00000077-67C7-463B-AFFE-AEC0DCFA5A65}"/>
              </c:ext>
            </c:extLst>
          </c:dPt>
          <c:dPt>
            <c:idx val="60"/>
            <c:invertIfNegative val="0"/>
            <c:bubble3D val="0"/>
            <c:spPr>
              <a:solidFill>
                <a:schemeClr val="accent6"/>
              </a:solidFill>
              <a:ln>
                <a:noFill/>
              </a:ln>
              <a:effectLst/>
            </c:spPr>
            <c:extLst>
              <c:ext xmlns:c16="http://schemas.microsoft.com/office/drawing/2014/chart" uri="{C3380CC4-5D6E-409C-BE32-E72D297353CC}">
                <c16:uniqueId val="{00000079-67C7-463B-AFFE-AEC0DCFA5A65}"/>
              </c:ext>
            </c:extLst>
          </c:dPt>
          <c:dPt>
            <c:idx val="61"/>
            <c:invertIfNegative val="0"/>
            <c:bubble3D val="0"/>
            <c:spPr>
              <a:solidFill>
                <a:schemeClr val="accent6"/>
              </a:solidFill>
              <a:ln>
                <a:noFill/>
              </a:ln>
              <a:effectLst/>
            </c:spPr>
            <c:extLst>
              <c:ext xmlns:c16="http://schemas.microsoft.com/office/drawing/2014/chart" uri="{C3380CC4-5D6E-409C-BE32-E72D297353CC}">
                <c16:uniqueId val="{0000007B-67C7-463B-AFFE-AEC0DCFA5A65}"/>
              </c:ext>
            </c:extLst>
          </c:dPt>
          <c:dPt>
            <c:idx val="62"/>
            <c:invertIfNegative val="0"/>
            <c:bubble3D val="0"/>
            <c:spPr>
              <a:solidFill>
                <a:schemeClr val="accent6"/>
              </a:solidFill>
              <a:ln>
                <a:noFill/>
              </a:ln>
              <a:effectLst/>
            </c:spPr>
            <c:extLst>
              <c:ext xmlns:c16="http://schemas.microsoft.com/office/drawing/2014/chart" uri="{C3380CC4-5D6E-409C-BE32-E72D297353CC}">
                <c16:uniqueId val="{0000007D-67C7-463B-AFFE-AEC0DCFA5A65}"/>
              </c:ext>
            </c:extLst>
          </c:dPt>
          <c:dPt>
            <c:idx val="63"/>
            <c:invertIfNegative val="0"/>
            <c:bubble3D val="0"/>
            <c:spPr>
              <a:solidFill>
                <a:schemeClr val="accent6"/>
              </a:solidFill>
              <a:ln>
                <a:noFill/>
              </a:ln>
              <a:effectLst/>
            </c:spPr>
            <c:extLst>
              <c:ext xmlns:c16="http://schemas.microsoft.com/office/drawing/2014/chart" uri="{C3380CC4-5D6E-409C-BE32-E72D297353CC}">
                <c16:uniqueId val="{0000007F-67C7-463B-AFFE-AEC0DCFA5A65}"/>
              </c:ext>
            </c:extLst>
          </c:dPt>
          <c:dPt>
            <c:idx val="64"/>
            <c:invertIfNegative val="0"/>
            <c:bubble3D val="0"/>
            <c:spPr>
              <a:solidFill>
                <a:schemeClr val="accent6"/>
              </a:solidFill>
              <a:ln>
                <a:noFill/>
              </a:ln>
              <a:effectLst/>
            </c:spPr>
            <c:extLst>
              <c:ext xmlns:c16="http://schemas.microsoft.com/office/drawing/2014/chart" uri="{C3380CC4-5D6E-409C-BE32-E72D297353CC}">
                <c16:uniqueId val="{00000081-67C7-463B-AFFE-AEC0DCFA5A65}"/>
              </c:ext>
            </c:extLst>
          </c:dPt>
          <c:dPt>
            <c:idx val="65"/>
            <c:invertIfNegative val="0"/>
            <c:bubble3D val="0"/>
            <c:spPr>
              <a:solidFill>
                <a:schemeClr val="accent3">
                  <a:lumMod val="20000"/>
                  <a:lumOff val="80000"/>
                </a:schemeClr>
              </a:solidFill>
              <a:ln>
                <a:noFill/>
              </a:ln>
              <a:effectLst/>
            </c:spPr>
            <c:extLst>
              <c:ext xmlns:c16="http://schemas.microsoft.com/office/drawing/2014/chart" uri="{C3380CC4-5D6E-409C-BE32-E72D297353CC}">
                <c16:uniqueId val="{00000083-67C7-463B-AFFE-AEC0DCFA5A65}"/>
              </c:ext>
            </c:extLst>
          </c:dPt>
          <c:dPt>
            <c:idx val="66"/>
            <c:invertIfNegative val="0"/>
            <c:bubble3D val="0"/>
            <c:spPr>
              <a:solidFill>
                <a:schemeClr val="accent3">
                  <a:lumMod val="20000"/>
                  <a:lumOff val="80000"/>
                </a:schemeClr>
              </a:solidFill>
              <a:ln>
                <a:noFill/>
              </a:ln>
              <a:effectLst/>
            </c:spPr>
            <c:extLst>
              <c:ext xmlns:c16="http://schemas.microsoft.com/office/drawing/2014/chart" uri="{C3380CC4-5D6E-409C-BE32-E72D297353CC}">
                <c16:uniqueId val="{00000085-67C7-463B-AFFE-AEC0DCFA5A65}"/>
              </c:ext>
            </c:extLst>
          </c:dPt>
          <c:dPt>
            <c:idx val="67"/>
            <c:invertIfNegative val="0"/>
            <c:bubble3D val="0"/>
            <c:spPr>
              <a:solidFill>
                <a:schemeClr val="accent3">
                  <a:lumMod val="20000"/>
                  <a:lumOff val="80000"/>
                </a:schemeClr>
              </a:solidFill>
              <a:ln>
                <a:noFill/>
              </a:ln>
              <a:effectLst/>
            </c:spPr>
            <c:extLst>
              <c:ext xmlns:c16="http://schemas.microsoft.com/office/drawing/2014/chart" uri="{C3380CC4-5D6E-409C-BE32-E72D297353CC}">
                <c16:uniqueId val="{00000087-67C7-463B-AFFE-AEC0DCFA5A65}"/>
              </c:ext>
            </c:extLst>
          </c:dPt>
          <c:dPt>
            <c:idx val="68"/>
            <c:invertIfNegative val="0"/>
            <c:bubble3D val="0"/>
            <c:spPr>
              <a:solidFill>
                <a:schemeClr val="accent3">
                  <a:lumMod val="20000"/>
                  <a:lumOff val="80000"/>
                </a:schemeClr>
              </a:solidFill>
              <a:ln>
                <a:noFill/>
              </a:ln>
              <a:effectLst/>
            </c:spPr>
            <c:extLst>
              <c:ext xmlns:c16="http://schemas.microsoft.com/office/drawing/2014/chart" uri="{C3380CC4-5D6E-409C-BE32-E72D297353CC}">
                <c16:uniqueId val="{00000089-67C7-463B-AFFE-AEC0DCFA5A65}"/>
              </c:ext>
            </c:extLst>
          </c:dPt>
          <c:dPt>
            <c:idx val="69"/>
            <c:invertIfNegative val="0"/>
            <c:bubble3D val="0"/>
            <c:spPr>
              <a:solidFill>
                <a:schemeClr val="accent3">
                  <a:lumMod val="20000"/>
                  <a:lumOff val="80000"/>
                </a:schemeClr>
              </a:solidFill>
              <a:ln>
                <a:noFill/>
              </a:ln>
              <a:effectLst/>
            </c:spPr>
            <c:extLst>
              <c:ext xmlns:c16="http://schemas.microsoft.com/office/drawing/2014/chart" uri="{C3380CC4-5D6E-409C-BE32-E72D297353CC}">
                <c16:uniqueId val="{0000008B-67C7-463B-AFFE-AEC0DCFA5A65}"/>
              </c:ext>
            </c:extLst>
          </c:dPt>
          <c:dPt>
            <c:idx val="70"/>
            <c:invertIfNegative val="0"/>
            <c:bubble3D val="0"/>
            <c:spPr>
              <a:solidFill>
                <a:schemeClr val="accent3">
                  <a:lumMod val="20000"/>
                  <a:lumOff val="80000"/>
                </a:schemeClr>
              </a:solidFill>
              <a:ln>
                <a:noFill/>
              </a:ln>
              <a:effectLst/>
            </c:spPr>
            <c:extLst>
              <c:ext xmlns:c16="http://schemas.microsoft.com/office/drawing/2014/chart" uri="{C3380CC4-5D6E-409C-BE32-E72D297353CC}">
                <c16:uniqueId val="{0000008D-67C7-463B-AFFE-AEC0DCFA5A65}"/>
              </c:ext>
            </c:extLst>
          </c:dPt>
          <c:dPt>
            <c:idx val="71"/>
            <c:invertIfNegative val="0"/>
            <c:bubble3D val="0"/>
            <c:spPr>
              <a:solidFill>
                <a:schemeClr val="accent3">
                  <a:lumMod val="20000"/>
                  <a:lumOff val="80000"/>
                </a:schemeClr>
              </a:solidFill>
              <a:ln>
                <a:noFill/>
              </a:ln>
              <a:effectLst/>
            </c:spPr>
            <c:extLst>
              <c:ext xmlns:c16="http://schemas.microsoft.com/office/drawing/2014/chart" uri="{C3380CC4-5D6E-409C-BE32-E72D297353CC}">
                <c16:uniqueId val="{0000008F-67C7-463B-AFFE-AEC0DCFA5A65}"/>
              </c:ext>
            </c:extLst>
          </c:dPt>
          <c:dPt>
            <c:idx val="72"/>
            <c:invertIfNegative val="0"/>
            <c:bubble3D val="0"/>
            <c:spPr>
              <a:solidFill>
                <a:schemeClr val="accent3">
                  <a:lumMod val="20000"/>
                  <a:lumOff val="80000"/>
                </a:schemeClr>
              </a:solidFill>
              <a:ln>
                <a:noFill/>
              </a:ln>
              <a:effectLst/>
            </c:spPr>
            <c:extLst>
              <c:ext xmlns:c16="http://schemas.microsoft.com/office/drawing/2014/chart" uri="{C3380CC4-5D6E-409C-BE32-E72D297353CC}">
                <c16:uniqueId val="{00000091-67C7-463B-AFFE-AEC0DCFA5A65}"/>
              </c:ext>
            </c:extLst>
          </c:dPt>
          <c:dPt>
            <c:idx val="73"/>
            <c:invertIfNegative val="0"/>
            <c:bubble3D val="0"/>
            <c:spPr>
              <a:solidFill>
                <a:schemeClr val="accent3">
                  <a:lumMod val="20000"/>
                  <a:lumOff val="80000"/>
                </a:schemeClr>
              </a:solidFill>
              <a:ln>
                <a:noFill/>
              </a:ln>
              <a:effectLst/>
            </c:spPr>
            <c:extLst>
              <c:ext xmlns:c16="http://schemas.microsoft.com/office/drawing/2014/chart" uri="{C3380CC4-5D6E-409C-BE32-E72D297353CC}">
                <c16:uniqueId val="{00000093-67C7-463B-AFFE-AEC0DCFA5A65}"/>
              </c:ext>
            </c:extLst>
          </c:dPt>
          <c:dPt>
            <c:idx val="74"/>
            <c:invertIfNegative val="0"/>
            <c:bubble3D val="0"/>
            <c:spPr>
              <a:solidFill>
                <a:schemeClr val="accent3">
                  <a:lumMod val="20000"/>
                  <a:lumOff val="80000"/>
                </a:schemeClr>
              </a:solidFill>
              <a:ln>
                <a:noFill/>
              </a:ln>
              <a:effectLst/>
            </c:spPr>
            <c:extLst>
              <c:ext xmlns:c16="http://schemas.microsoft.com/office/drawing/2014/chart" uri="{C3380CC4-5D6E-409C-BE32-E72D297353CC}">
                <c16:uniqueId val="{00000095-67C7-463B-AFFE-AEC0DCFA5A65}"/>
              </c:ext>
            </c:extLst>
          </c:dPt>
          <c:dPt>
            <c:idx val="79"/>
            <c:invertIfNegative val="0"/>
            <c:bubble3D val="0"/>
            <c:spPr>
              <a:solidFill>
                <a:schemeClr val="accent1">
                  <a:lumMod val="20000"/>
                  <a:lumOff val="80000"/>
                </a:schemeClr>
              </a:solidFill>
              <a:ln>
                <a:noFill/>
              </a:ln>
              <a:effectLst/>
            </c:spPr>
            <c:extLst>
              <c:ext xmlns:c16="http://schemas.microsoft.com/office/drawing/2014/chart" uri="{C3380CC4-5D6E-409C-BE32-E72D297353CC}">
                <c16:uniqueId val="{00000099-67C7-463B-AFFE-AEC0DCFA5A65}"/>
              </c:ext>
            </c:extLst>
          </c:dPt>
          <c:cat>
            <c:strRef>
              <c:f>Sheet1!$A$2:$A$107</c:f>
              <c:strCache>
                <c:ptCount val="106"/>
                <c:pt idx="0">
                  <c:v>0歳</c:v>
                </c:pt>
                <c:pt idx="1">
                  <c:v>1歳</c:v>
                </c:pt>
                <c:pt idx="2">
                  <c:v>2歳</c:v>
                </c:pt>
                <c:pt idx="3">
                  <c:v>3歳</c:v>
                </c:pt>
                <c:pt idx="4">
                  <c:v>4歳</c:v>
                </c:pt>
                <c:pt idx="5">
                  <c:v>5歳</c:v>
                </c:pt>
                <c:pt idx="6">
                  <c:v>6歳</c:v>
                </c:pt>
                <c:pt idx="7">
                  <c:v>7歳</c:v>
                </c:pt>
                <c:pt idx="8">
                  <c:v>8歳</c:v>
                </c:pt>
                <c:pt idx="9">
                  <c:v>9歳</c:v>
                </c:pt>
                <c:pt idx="10">
                  <c:v>10歳</c:v>
                </c:pt>
                <c:pt idx="11">
                  <c:v>11歳</c:v>
                </c:pt>
                <c:pt idx="12">
                  <c:v>12歳</c:v>
                </c:pt>
                <c:pt idx="13">
                  <c:v>13歳</c:v>
                </c:pt>
                <c:pt idx="14">
                  <c:v>14歳</c:v>
                </c:pt>
                <c:pt idx="15">
                  <c:v>15歳</c:v>
                </c:pt>
                <c:pt idx="16">
                  <c:v>16歳</c:v>
                </c:pt>
                <c:pt idx="17">
                  <c:v>17歳</c:v>
                </c:pt>
                <c:pt idx="18">
                  <c:v>18歳</c:v>
                </c:pt>
                <c:pt idx="19">
                  <c:v>19歳</c:v>
                </c:pt>
                <c:pt idx="20">
                  <c:v>20歳</c:v>
                </c:pt>
                <c:pt idx="21">
                  <c:v>21歳</c:v>
                </c:pt>
                <c:pt idx="22">
                  <c:v>22歳</c:v>
                </c:pt>
                <c:pt idx="23">
                  <c:v>23歳</c:v>
                </c:pt>
                <c:pt idx="24">
                  <c:v>24歳</c:v>
                </c:pt>
                <c:pt idx="25">
                  <c:v>25歳</c:v>
                </c:pt>
                <c:pt idx="26">
                  <c:v>26歳</c:v>
                </c:pt>
                <c:pt idx="27">
                  <c:v>27歳</c:v>
                </c:pt>
                <c:pt idx="28">
                  <c:v>28歳</c:v>
                </c:pt>
                <c:pt idx="29">
                  <c:v>29歳</c:v>
                </c:pt>
                <c:pt idx="30">
                  <c:v>30歳</c:v>
                </c:pt>
                <c:pt idx="31">
                  <c:v>31歳</c:v>
                </c:pt>
                <c:pt idx="32">
                  <c:v>32歳</c:v>
                </c:pt>
                <c:pt idx="33">
                  <c:v>33歳</c:v>
                </c:pt>
                <c:pt idx="34">
                  <c:v>34歳</c:v>
                </c:pt>
                <c:pt idx="35">
                  <c:v>35歳</c:v>
                </c:pt>
                <c:pt idx="36">
                  <c:v>36歳</c:v>
                </c:pt>
                <c:pt idx="37">
                  <c:v>37歳</c:v>
                </c:pt>
                <c:pt idx="38">
                  <c:v>38歳</c:v>
                </c:pt>
                <c:pt idx="39">
                  <c:v>39歳</c:v>
                </c:pt>
                <c:pt idx="40">
                  <c:v>40歳</c:v>
                </c:pt>
                <c:pt idx="41">
                  <c:v>41歳</c:v>
                </c:pt>
                <c:pt idx="42">
                  <c:v>42歳</c:v>
                </c:pt>
                <c:pt idx="43">
                  <c:v>43歳</c:v>
                </c:pt>
                <c:pt idx="44">
                  <c:v>44歳</c:v>
                </c:pt>
                <c:pt idx="45">
                  <c:v>45歳</c:v>
                </c:pt>
                <c:pt idx="46">
                  <c:v>46歳</c:v>
                </c:pt>
                <c:pt idx="47">
                  <c:v>47歳</c:v>
                </c:pt>
                <c:pt idx="48">
                  <c:v>48歳</c:v>
                </c:pt>
                <c:pt idx="49">
                  <c:v>49歳</c:v>
                </c:pt>
                <c:pt idx="50">
                  <c:v>50歳</c:v>
                </c:pt>
                <c:pt idx="51">
                  <c:v>51歳</c:v>
                </c:pt>
                <c:pt idx="52">
                  <c:v>52歳</c:v>
                </c:pt>
                <c:pt idx="53">
                  <c:v>53歳</c:v>
                </c:pt>
                <c:pt idx="54">
                  <c:v>54歳</c:v>
                </c:pt>
                <c:pt idx="55">
                  <c:v>55歳</c:v>
                </c:pt>
                <c:pt idx="56">
                  <c:v>56歳</c:v>
                </c:pt>
                <c:pt idx="57">
                  <c:v>57歳</c:v>
                </c:pt>
                <c:pt idx="58">
                  <c:v>58歳</c:v>
                </c:pt>
                <c:pt idx="59">
                  <c:v>59歳</c:v>
                </c:pt>
                <c:pt idx="60">
                  <c:v>60歳</c:v>
                </c:pt>
                <c:pt idx="61">
                  <c:v>61歳</c:v>
                </c:pt>
                <c:pt idx="62">
                  <c:v>62歳</c:v>
                </c:pt>
                <c:pt idx="63">
                  <c:v>63歳</c:v>
                </c:pt>
                <c:pt idx="64">
                  <c:v>64歳</c:v>
                </c:pt>
                <c:pt idx="65">
                  <c:v>65歳</c:v>
                </c:pt>
                <c:pt idx="66">
                  <c:v>66歳</c:v>
                </c:pt>
                <c:pt idx="67">
                  <c:v>67歳</c:v>
                </c:pt>
                <c:pt idx="68">
                  <c:v>68歳</c:v>
                </c:pt>
                <c:pt idx="69">
                  <c:v>69歳</c:v>
                </c:pt>
                <c:pt idx="70">
                  <c:v>70歳</c:v>
                </c:pt>
                <c:pt idx="71">
                  <c:v>71歳</c:v>
                </c:pt>
                <c:pt idx="72">
                  <c:v>72歳</c:v>
                </c:pt>
                <c:pt idx="73">
                  <c:v>73歳</c:v>
                </c:pt>
                <c:pt idx="74">
                  <c:v>74歳</c:v>
                </c:pt>
                <c:pt idx="75">
                  <c:v>75歳</c:v>
                </c:pt>
                <c:pt idx="76">
                  <c:v>76歳</c:v>
                </c:pt>
                <c:pt idx="77">
                  <c:v>77歳</c:v>
                </c:pt>
                <c:pt idx="78">
                  <c:v>78歳</c:v>
                </c:pt>
                <c:pt idx="79">
                  <c:v>79歳</c:v>
                </c:pt>
                <c:pt idx="80">
                  <c:v>80歳</c:v>
                </c:pt>
                <c:pt idx="81">
                  <c:v>81歳</c:v>
                </c:pt>
                <c:pt idx="82">
                  <c:v>82歳</c:v>
                </c:pt>
                <c:pt idx="83">
                  <c:v>83歳</c:v>
                </c:pt>
                <c:pt idx="84">
                  <c:v>84歳</c:v>
                </c:pt>
                <c:pt idx="85">
                  <c:v>85歳</c:v>
                </c:pt>
                <c:pt idx="86">
                  <c:v>86歳</c:v>
                </c:pt>
                <c:pt idx="87">
                  <c:v>87歳</c:v>
                </c:pt>
                <c:pt idx="88">
                  <c:v>88歳</c:v>
                </c:pt>
                <c:pt idx="89">
                  <c:v>89歳</c:v>
                </c:pt>
                <c:pt idx="90">
                  <c:v>90歳</c:v>
                </c:pt>
                <c:pt idx="91">
                  <c:v>91歳</c:v>
                </c:pt>
                <c:pt idx="92">
                  <c:v>92歳</c:v>
                </c:pt>
                <c:pt idx="93">
                  <c:v>93歳</c:v>
                </c:pt>
                <c:pt idx="94">
                  <c:v>94歳</c:v>
                </c:pt>
                <c:pt idx="95">
                  <c:v>95歳</c:v>
                </c:pt>
                <c:pt idx="96">
                  <c:v>96歳</c:v>
                </c:pt>
                <c:pt idx="97">
                  <c:v>97歳</c:v>
                </c:pt>
                <c:pt idx="98">
                  <c:v>98歳</c:v>
                </c:pt>
                <c:pt idx="99">
                  <c:v>99歳</c:v>
                </c:pt>
                <c:pt idx="100">
                  <c:v>100歳</c:v>
                </c:pt>
                <c:pt idx="101">
                  <c:v>101歳</c:v>
                </c:pt>
                <c:pt idx="102">
                  <c:v>102歳</c:v>
                </c:pt>
                <c:pt idx="103">
                  <c:v>103歳</c:v>
                </c:pt>
                <c:pt idx="104">
                  <c:v>104歳</c:v>
                </c:pt>
                <c:pt idx="105">
                  <c:v>105歳以上</c:v>
                </c:pt>
              </c:strCache>
            </c:strRef>
          </c:cat>
          <c:val>
            <c:numRef>
              <c:f>Sheet1!$B$2:$B$107</c:f>
              <c:numCache>
                <c:formatCode>General</c:formatCode>
                <c:ptCount val="106"/>
                <c:pt idx="0">
                  <c:v>72</c:v>
                </c:pt>
                <c:pt idx="1">
                  <c:v>72.8</c:v>
                </c:pt>
                <c:pt idx="2">
                  <c:v>73.599999999999994</c:v>
                </c:pt>
                <c:pt idx="3">
                  <c:v>74.400000000000006</c:v>
                </c:pt>
                <c:pt idx="4">
                  <c:v>75.2</c:v>
                </c:pt>
                <c:pt idx="5">
                  <c:v>75.8</c:v>
                </c:pt>
                <c:pt idx="6">
                  <c:v>76.400000000000006</c:v>
                </c:pt>
                <c:pt idx="7">
                  <c:v>77</c:v>
                </c:pt>
                <c:pt idx="8">
                  <c:v>77.400000000000006</c:v>
                </c:pt>
                <c:pt idx="9">
                  <c:v>77.7</c:v>
                </c:pt>
                <c:pt idx="10">
                  <c:v>77.900000000000006</c:v>
                </c:pt>
                <c:pt idx="11">
                  <c:v>77.900000000000006</c:v>
                </c:pt>
                <c:pt idx="12">
                  <c:v>77.900000000000006</c:v>
                </c:pt>
                <c:pt idx="13">
                  <c:v>77.900000000000006</c:v>
                </c:pt>
                <c:pt idx="14">
                  <c:v>78</c:v>
                </c:pt>
                <c:pt idx="15">
                  <c:v>78.400000000000006</c:v>
                </c:pt>
                <c:pt idx="16">
                  <c:v>78.5</c:v>
                </c:pt>
                <c:pt idx="17">
                  <c:v>78.400000000000006</c:v>
                </c:pt>
                <c:pt idx="18">
                  <c:v>82.3</c:v>
                </c:pt>
                <c:pt idx="19">
                  <c:v>87.7</c:v>
                </c:pt>
                <c:pt idx="20">
                  <c:v>89.3</c:v>
                </c:pt>
                <c:pt idx="21">
                  <c:v>94.4</c:v>
                </c:pt>
                <c:pt idx="22">
                  <c:v>100.3</c:v>
                </c:pt>
                <c:pt idx="23">
                  <c:v>104.1</c:v>
                </c:pt>
                <c:pt idx="24">
                  <c:v>109.2</c:v>
                </c:pt>
                <c:pt idx="25">
                  <c:v>112.6</c:v>
                </c:pt>
                <c:pt idx="26">
                  <c:v>112.9</c:v>
                </c:pt>
                <c:pt idx="27">
                  <c:v>115.8</c:v>
                </c:pt>
                <c:pt idx="28">
                  <c:v>116.5</c:v>
                </c:pt>
                <c:pt idx="29">
                  <c:v>119.1</c:v>
                </c:pt>
                <c:pt idx="30">
                  <c:v>120.2</c:v>
                </c:pt>
                <c:pt idx="31">
                  <c:v>120.8</c:v>
                </c:pt>
                <c:pt idx="32">
                  <c:v>122.8</c:v>
                </c:pt>
                <c:pt idx="33">
                  <c:v>122.3</c:v>
                </c:pt>
                <c:pt idx="34">
                  <c:v>121.4</c:v>
                </c:pt>
                <c:pt idx="35">
                  <c:v>121.5</c:v>
                </c:pt>
                <c:pt idx="36">
                  <c:v>125</c:v>
                </c:pt>
                <c:pt idx="37">
                  <c:v>124.9</c:v>
                </c:pt>
                <c:pt idx="38">
                  <c:v>127.5</c:v>
                </c:pt>
                <c:pt idx="39">
                  <c:v>129.4</c:v>
                </c:pt>
                <c:pt idx="40">
                  <c:v>131.30000000000001</c:v>
                </c:pt>
                <c:pt idx="41">
                  <c:v>130.30000000000001</c:v>
                </c:pt>
                <c:pt idx="42">
                  <c:v>131.4</c:v>
                </c:pt>
                <c:pt idx="43">
                  <c:v>130.69999999999999</c:v>
                </c:pt>
                <c:pt idx="44">
                  <c:v>130.19999999999999</c:v>
                </c:pt>
                <c:pt idx="45">
                  <c:v>131</c:v>
                </c:pt>
                <c:pt idx="46">
                  <c:v>129.9</c:v>
                </c:pt>
                <c:pt idx="47">
                  <c:v>126.4</c:v>
                </c:pt>
                <c:pt idx="48">
                  <c:v>126.9</c:v>
                </c:pt>
                <c:pt idx="49">
                  <c:v>125.6</c:v>
                </c:pt>
                <c:pt idx="50">
                  <c:v>127.7</c:v>
                </c:pt>
                <c:pt idx="51">
                  <c:v>129.4</c:v>
                </c:pt>
                <c:pt idx="52">
                  <c:v>132.80000000000001</c:v>
                </c:pt>
                <c:pt idx="53">
                  <c:v>135.80000000000001</c:v>
                </c:pt>
                <c:pt idx="54">
                  <c:v>137.19999999999999</c:v>
                </c:pt>
                <c:pt idx="55">
                  <c:v>141.9</c:v>
                </c:pt>
                <c:pt idx="56">
                  <c:v>146.19999999999999</c:v>
                </c:pt>
                <c:pt idx="57">
                  <c:v>147.6</c:v>
                </c:pt>
                <c:pt idx="58">
                  <c:v>147.30000000000001</c:v>
                </c:pt>
                <c:pt idx="59">
                  <c:v>147.9</c:v>
                </c:pt>
                <c:pt idx="60">
                  <c:v>153.80000000000001</c:v>
                </c:pt>
                <c:pt idx="61">
                  <c:v>156.9</c:v>
                </c:pt>
                <c:pt idx="62">
                  <c:v>162.1</c:v>
                </c:pt>
                <c:pt idx="63">
                  <c:v>165.5</c:v>
                </c:pt>
                <c:pt idx="64">
                  <c:v>172.5</c:v>
                </c:pt>
                <c:pt idx="65">
                  <c:v>178.6</c:v>
                </c:pt>
                <c:pt idx="66">
                  <c:v>187.6</c:v>
                </c:pt>
                <c:pt idx="67">
                  <c:v>189.7</c:v>
                </c:pt>
                <c:pt idx="68">
                  <c:v>185</c:v>
                </c:pt>
                <c:pt idx="69">
                  <c:v>178.3</c:v>
                </c:pt>
                <c:pt idx="70">
                  <c:v>171.3</c:v>
                </c:pt>
                <c:pt idx="71">
                  <c:v>167.1</c:v>
                </c:pt>
                <c:pt idx="72">
                  <c:v>161.5</c:v>
                </c:pt>
                <c:pt idx="73">
                  <c:v>159.19999999999999</c:v>
                </c:pt>
                <c:pt idx="74">
                  <c:v>122.8</c:v>
                </c:pt>
                <c:pt idx="75">
                  <c:v>149.30000000000001</c:v>
                </c:pt>
                <c:pt idx="76">
                  <c:v>137.80000000000001</c:v>
                </c:pt>
                <c:pt idx="77">
                  <c:v>132.1</c:v>
                </c:pt>
                <c:pt idx="78">
                  <c:v>125.5</c:v>
                </c:pt>
                <c:pt idx="79">
                  <c:v>120.5</c:v>
                </c:pt>
                <c:pt idx="80">
                  <c:v>118.5</c:v>
                </c:pt>
                <c:pt idx="81">
                  <c:v>117.5</c:v>
                </c:pt>
                <c:pt idx="82">
                  <c:v>110.8</c:v>
                </c:pt>
                <c:pt idx="83">
                  <c:v>104.1</c:v>
                </c:pt>
                <c:pt idx="84">
                  <c:v>105.2</c:v>
                </c:pt>
                <c:pt idx="85">
                  <c:v>103.6</c:v>
                </c:pt>
                <c:pt idx="86">
                  <c:v>98.4</c:v>
                </c:pt>
                <c:pt idx="87">
                  <c:v>98.4</c:v>
                </c:pt>
                <c:pt idx="88">
                  <c:v>96.9</c:v>
                </c:pt>
                <c:pt idx="89">
                  <c:v>94.6</c:v>
                </c:pt>
                <c:pt idx="90">
                  <c:v>92.6</c:v>
                </c:pt>
                <c:pt idx="91">
                  <c:v>91.3</c:v>
                </c:pt>
                <c:pt idx="92">
                  <c:v>80.099999999999994</c:v>
                </c:pt>
                <c:pt idx="93">
                  <c:v>66.2</c:v>
                </c:pt>
                <c:pt idx="94">
                  <c:v>35.299999999999997</c:v>
                </c:pt>
                <c:pt idx="95">
                  <c:v>31.8</c:v>
                </c:pt>
                <c:pt idx="96">
                  <c:v>31.9</c:v>
                </c:pt>
                <c:pt idx="97">
                  <c:v>24.6</c:v>
                </c:pt>
                <c:pt idx="98">
                  <c:v>19.7</c:v>
                </c:pt>
                <c:pt idx="99">
                  <c:v>14.4</c:v>
                </c:pt>
                <c:pt idx="100">
                  <c:v>9.5</c:v>
                </c:pt>
                <c:pt idx="101">
                  <c:v>5.8</c:v>
                </c:pt>
                <c:pt idx="102">
                  <c:v>4.2</c:v>
                </c:pt>
                <c:pt idx="103">
                  <c:v>2.8</c:v>
                </c:pt>
                <c:pt idx="104">
                  <c:v>1.8</c:v>
                </c:pt>
                <c:pt idx="105">
                  <c:v>2.1</c:v>
                </c:pt>
              </c:numCache>
            </c:numRef>
          </c:val>
          <c:extLst>
            <c:ext xmlns:c16="http://schemas.microsoft.com/office/drawing/2014/chart" uri="{C3380CC4-5D6E-409C-BE32-E72D297353CC}">
              <c16:uniqueId val="{00000096-67C7-463B-AFFE-AEC0DCFA5A65}"/>
            </c:ext>
          </c:extLst>
        </c:ser>
        <c:dLbls>
          <c:showLegendKey val="0"/>
          <c:showVal val="0"/>
          <c:showCatName val="0"/>
          <c:showSerName val="0"/>
          <c:showPercent val="0"/>
          <c:showBubbleSize val="0"/>
        </c:dLbls>
        <c:gapWidth val="0"/>
        <c:axId val="102104144"/>
        <c:axId val="102104560"/>
      </c:barChart>
      <c:catAx>
        <c:axId val="102104144"/>
        <c:scaling>
          <c:orientation val="minMax"/>
        </c:scaling>
        <c:delete val="1"/>
        <c:axPos val="l"/>
        <c:numFmt formatCode="General" sourceLinked="1"/>
        <c:majorTickMark val="none"/>
        <c:minorTickMark val="none"/>
        <c:tickLblPos val="nextTo"/>
        <c:crossAx val="102104560"/>
        <c:crosses val="autoZero"/>
        <c:auto val="1"/>
        <c:lblAlgn val="ctr"/>
        <c:lblOffset val="100"/>
        <c:noMultiLvlLbl val="0"/>
      </c:catAx>
      <c:valAx>
        <c:axId val="102104560"/>
        <c:scaling>
          <c:orientation val="minMax"/>
          <c:max val="250"/>
          <c:min val="0"/>
        </c:scaling>
        <c:delete val="0"/>
        <c:axPos val="b"/>
        <c:majorGridlines>
          <c:spPr>
            <a:ln w="9525" cap="flat" cmpd="sng" algn="ctr">
              <a:no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cs typeface="+mn-cs"/>
              </a:defRPr>
            </a:pPr>
            <a:endParaRPr lang="ja-JP"/>
          </a:p>
        </c:txPr>
        <c:crossAx val="102104144"/>
        <c:crosses val="autoZero"/>
        <c:crossBetween val="between"/>
        <c:majorUnit val="5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ea"/>
          <a:ea typeface="+mn-ea"/>
        </a:defRPr>
      </a:pPr>
      <a:endParaRPr lang="ja-JP"/>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1800" b="0" i="0" u="none" strike="noStrike" kern="1200" spc="0" baseline="0">
                <a:solidFill>
                  <a:srgbClr val="003769"/>
                </a:solidFill>
                <a:latin typeface="UD デジタル 教科書体 NK-R" panose="02020400000000000000" pitchFamily="18" charset="-128"/>
                <a:ea typeface="UD デジタル 教科書体 NK-R" panose="02020400000000000000" pitchFamily="18" charset="-128"/>
                <a:cs typeface="+mn-cs"/>
              </a:defRPr>
            </a:pPr>
            <a:r>
              <a:rPr lang="en-US" sz="1800" b="1" dirty="0">
                <a:solidFill>
                  <a:srgbClr val="003769"/>
                </a:solidFill>
                <a:latin typeface="UD デジタル 教科書体 NK-R" panose="02020400000000000000" pitchFamily="18" charset="-128"/>
                <a:ea typeface="UD デジタル 教科書体 NK-R" panose="02020400000000000000" pitchFamily="18" charset="-128"/>
                <a:cs typeface="+mn-cs"/>
              </a:rPr>
              <a:t>1990</a:t>
            </a:r>
            <a:r>
              <a:rPr lang="ja-JP" sz="1800" b="1" dirty="0">
                <a:solidFill>
                  <a:srgbClr val="003769"/>
                </a:solidFill>
                <a:latin typeface="UD デジタル 教科書体 NK-R" panose="02020400000000000000" pitchFamily="18" charset="-128"/>
                <a:ea typeface="UD デジタル 教科書体 NK-R" panose="02020400000000000000" pitchFamily="18" charset="-128"/>
                <a:cs typeface="+mn-cs"/>
              </a:rPr>
              <a:t>年</a:t>
            </a:r>
            <a:endParaRPr lang="en-US" sz="1800" b="1" dirty="0">
              <a:solidFill>
                <a:srgbClr val="003769"/>
              </a:solidFill>
              <a:latin typeface="UD デジタル 教科書体 NK-R" panose="02020400000000000000" pitchFamily="18" charset="-128"/>
              <a:ea typeface="UD デジタル 教科書体 NK-R" panose="02020400000000000000" pitchFamily="18" charset="-128"/>
            </a:endParaRPr>
          </a:p>
        </c:rich>
      </c:tx>
      <c:layout>
        <c:manualLayout>
          <c:xMode val="edge"/>
          <c:yMode val="edge"/>
          <c:x val="0.26101316478310843"/>
          <c:y val="0"/>
        </c:manualLayout>
      </c:layout>
      <c:overlay val="0"/>
      <c:spPr>
        <a:noFill/>
        <a:ln w="6350" cap="flat" cmpd="sng" algn="ctr">
          <a:noFill/>
          <a:prstDash val="solid"/>
          <a:miter lim="800000"/>
        </a:ln>
        <a:effectLst/>
      </c:spPr>
      <c:txPr>
        <a:bodyPr rot="0" spcFirstLastPara="1" vertOverflow="ellipsis" vert="horz" wrap="square" anchor="ctr" anchorCtr="1"/>
        <a:lstStyle/>
        <a:p>
          <a:pPr>
            <a:defRPr lang="ja-JP" sz="1800" b="0" i="0" u="none" strike="noStrike" kern="1200" spc="0" baseline="0">
              <a:solidFill>
                <a:srgbClr val="003769"/>
              </a:solidFill>
              <a:latin typeface="UD デジタル 教科書体 NK-R" panose="02020400000000000000" pitchFamily="18" charset="-128"/>
              <a:ea typeface="UD デジタル 教科書体 NK-R" panose="02020400000000000000" pitchFamily="18" charset="-128"/>
              <a:cs typeface="+mn-cs"/>
            </a:defRPr>
          </a:pPr>
          <a:endParaRPr lang="ja-JP"/>
        </a:p>
      </c:txPr>
    </c:title>
    <c:autoTitleDeleted val="0"/>
    <c:plotArea>
      <c:layout>
        <c:manualLayout>
          <c:layoutTarget val="inner"/>
          <c:xMode val="edge"/>
          <c:yMode val="edge"/>
          <c:x val="7.2094097222222223E-2"/>
          <c:y val="5.7660185185185182E-2"/>
          <c:w val="0.85226810842155754"/>
          <c:h val="0.87198407407407408"/>
        </c:manualLayout>
      </c:layout>
      <c:barChart>
        <c:barDir val="bar"/>
        <c:grouping val="clustered"/>
        <c:varyColors val="0"/>
        <c:ser>
          <c:idx val="0"/>
          <c:order val="0"/>
          <c:tx>
            <c:strRef>
              <c:f>Sheet1!$B$1</c:f>
              <c:strCache>
                <c:ptCount val="1"/>
                <c:pt idx="0">
                  <c:v>系列 1</c:v>
                </c:pt>
              </c:strCache>
            </c:strRef>
          </c:tx>
          <c:spPr>
            <a:solidFill>
              <a:schemeClr val="accent1">
                <a:lumMod val="20000"/>
                <a:lumOff val="80000"/>
              </a:schemeClr>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17-9C3F-4B26-8A2B-F5E7EC7EBA74}"/>
              </c:ext>
            </c:extLst>
          </c:dPt>
          <c:dPt>
            <c:idx val="1"/>
            <c:invertIfNegative val="0"/>
            <c:bubble3D val="0"/>
            <c:spPr>
              <a:solidFill>
                <a:schemeClr val="accent4"/>
              </a:solidFill>
              <a:ln>
                <a:noFill/>
              </a:ln>
              <a:effectLst/>
            </c:spPr>
            <c:extLst>
              <c:ext xmlns:c16="http://schemas.microsoft.com/office/drawing/2014/chart" uri="{C3380CC4-5D6E-409C-BE32-E72D297353CC}">
                <c16:uniqueId val="{00000018-9C3F-4B26-8A2B-F5E7EC7EBA74}"/>
              </c:ext>
            </c:extLst>
          </c:dPt>
          <c:dPt>
            <c:idx val="2"/>
            <c:invertIfNegative val="0"/>
            <c:bubble3D val="0"/>
            <c:spPr>
              <a:solidFill>
                <a:schemeClr val="accent4"/>
              </a:solidFill>
              <a:ln>
                <a:noFill/>
              </a:ln>
              <a:effectLst/>
            </c:spPr>
            <c:extLst>
              <c:ext xmlns:c16="http://schemas.microsoft.com/office/drawing/2014/chart" uri="{C3380CC4-5D6E-409C-BE32-E72D297353CC}">
                <c16:uniqueId val="{00000065-9C3F-4B26-8A2B-F5E7EC7EBA74}"/>
              </c:ext>
            </c:extLst>
          </c:dPt>
          <c:dPt>
            <c:idx val="3"/>
            <c:invertIfNegative val="0"/>
            <c:bubble3D val="0"/>
            <c:spPr>
              <a:solidFill>
                <a:schemeClr val="accent4"/>
              </a:solidFill>
              <a:ln>
                <a:noFill/>
              </a:ln>
              <a:effectLst/>
            </c:spPr>
            <c:extLst>
              <c:ext xmlns:c16="http://schemas.microsoft.com/office/drawing/2014/chart" uri="{C3380CC4-5D6E-409C-BE32-E72D297353CC}">
                <c16:uniqueId val="{00000063-9C3F-4B26-8A2B-F5E7EC7EBA74}"/>
              </c:ext>
            </c:extLst>
          </c:dPt>
          <c:dPt>
            <c:idx val="4"/>
            <c:invertIfNegative val="0"/>
            <c:bubble3D val="0"/>
            <c:spPr>
              <a:solidFill>
                <a:schemeClr val="accent4"/>
              </a:solidFill>
              <a:ln>
                <a:noFill/>
              </a:ln>
              <a:effectLst/>
            </c:spPr>
            <c:extLst>
              <c:ext xmlns:c16="http://schemas.microsoft.com/office/drawing/2014/chart" uri="{C3380CC4-5D6E-409C-BE32-E72D297353CC}">
                <c16:uniqueId val="{00000064-9C3F-4B26-8A2B-F5E7EC7EBA74}"/>
              </c:ext>
            </c:extLst>
          </c:dPt>
          <c:dPt>
            <c:idx val="5"/>
            <c:invertIfNegative val="0"/>
            <c:bubble3D val="0"/>
            <c:spPr>
              <a:solidFill>
                <a:schemeClr val="accent4"/>
              </a:solidFill>
              <a:ln>
                <a:noFill/>
              </a:ln>
              <a:effectLst/>
            </c:spPr>
            <c:extLst>
              <c:ext xmlns:c16="http://schemas.microsoft.com/office/drawing/2014/chart" uri="{C3380CC4-5D6E-409C-BE32-E72D297353CC}">
                <c16:uniqueId val="{00000062-9C3F-4B26-8A2B-F5E7EC7EBA74}"/>
              </c:ext>
            </c:extLst>
          </c:dPt>
          <c:dPt>
            <c:idx val="6"/>
            <c:invertIfNegative val="0"/>
            <c:bubble3D val="0"/>
            <c:spPr>
              <a:solidFill>
                <a:schemeClr val="accent4"/>
              </a:solidFill>
              <a:ln>
                <a:noFill/>
              </a:ln>
              <a:effectLst/>
            </c:spPr>
            <c:extLst>
              <c:ext xmlns:c16="http://schemas.microsoft.com/office/drawing/2014/chart" uri="{C3380CC4-5D6E-409C-BE32-E72D297353CC}">
                <c16:uniqueId val="{00000060-9C3F-4B26-8A2B-F5E7EC7EBA74}"/>
              </c:ext>
            </c:extLst>
          </c:dPt>
          <c:dPt>
            <c:idx val="7"/>
            <c:invertIfNegative val="0"/>
            <c:bubble3D val="0"/>
            <c:spPr>
              <a:solidFill>
                <a:schemeClr val="accent4"/>
              </a:solidFill>
              <a:ln>
                <a:noFill/>
              </a:ln>
              <a:effectLst/>
            </c:spPr>
            <c:extLst>
              <c:ext xmlns:c16="http://schemas.microsoft.com/office/drawing/2014/chart" uri="{C3380CC4-5D6E-409C-BE32-E72D297353CC}">
                <c16:uniqueId val="{00000061-9C3F-4B26-8A2B-F5E7EC7EBA74}"/>
              </c:ext>
            </c:extLst>
          </c:dPt>
          <c:dPt>
            <c:idx val="8"/>
            <c:invertIfNegative val="0"/>
            <c:bubble3D val="0"/>
            <c:spPr>
              <a:solidFill>
                <a:schemeClr val="accent4"/>
              </a:solidFill>
              <a:ln>
                <a:noFill/>
              </a:ln>
              <a:effectLst/>
            </c:spPr>
            <c:extLst>
              <c:ext xmlns:c16="http://schemas.microsoft.com/office/drawing/2014/chart" uri="{C3380CC4-5D6E-409C-BE32-E72D297353CC}">
                <c16:uniqueId val="{0000005F-9C3F-4B26-8A2B-F5E7EC7EBA74}"/>
              </c:ext>
            </c:extLst>
          </c:dPt>
          <c:dPt>
            <c:idx val="9"/>
            <c:invertIfNegative val="0"/>
            <c:bubble3D val="0"/>
            <c:spPr>
              <a:solidFill>
                <a:schemeClr val="accent4"/>
              </a:solidFill>
              <a:ln>
                <a:noFill/>
              </a:ln>
              <a:effectLst/>
            </c:spPr>
            <c:extLst>
              <c:ext xmlns:c16="http://schemas.microsoft.com/office/drawing/2014/chart" uri="{C3380CC4-5D6E-409C-BE32-E72D297353CC}">
                <c16:uniqueId val="{0000005E-9C3F-4B26-8A2B-F5E7EC7EBA74}"/>
              </c:ext>
            </c:extLst>
          </c:dPt>
          <c:dPt>
            <c:idx val="10"/>
            <c:invertIfNegative val="0"/>
            <c:bubble3D val="0"/>
            <c:spPr>
              <a:solidFill>
                <a:schemeClr val="accent4"/>
              </a:solidFill>
              <a:ln>
                <a:noFill/>
              </a:ln>
              <a:effectLst/>
            </c:spPr>
            <c:extLst>
              <c:ext xmlns:c16="http://schemas.microsoft.com/office/drawing/2014/chart" uri="{C3380CC4-5D6E-409C-BE32-E72D297353CC}">
                <c16:uniqueId val="{0000005D-9C3F-4B26-8A2B-F5E7EC7EBA74}"/>
              </c:ext>
            </c:extLst>
          </c:dPt>
          <c:dPt>
            <c:idx val="11"/>
            <c:invertIfNegative val="0"/>
            <c:bubble3D val="0"/>
            <c:spPr>
              <a:solidFill>
                <a:schemeClr val="accent4"/>
              </a:solidFill>
              <a:ln>
                <a:noFill/>
              </a:ln>
              <a:effectLst/>
            </c:spPr>
            <c:extLst>
              <c:ext xmlns:c16="http://schemas.microsoft.com/office/drawing/2014/chart" uri="{C3380CC4-5D6E-409C-BE32-E72D297353CC}">
                <c16:uniqueId val="{0000005C-9C3F-4B26-8A2B-F5E7EC7EBA74}"/>
              </c:ext>
            </c:extLst>
          </c:dPt>
          <c:dPt>
            <c:idx val="12"/>
            <c:invertIfNegative val="0"/>
            <c:bubble3D val="0"/>
            <c:spPr>
              <a:solidFill>
                <a:schemeClr val="accent4"/>
              </a:solidFill>
              <a:ln>
                <a:noFill/>
              </a:ln>
              <a:effectLst/>
            </c:spPr>
            <c:extLst>
              <c:ext xmlns:c16="http://schemas.microsoft.com/office/drawing/2014/chart" uri="{C3380CC4-5D6E-409C-BE32-E72D297353CC}">
                <c16:uniqueId val="{0000005B-9C3F-4B26-8A2B-F5E7EC7EBA74}"/>
              </c:ext>
            </c:extLst>
          </c:dPt>
          <c:dPt>
            <c:idx val="13"/>
            <c:invertIfNegative val="0"/>
            <c:bubble3D val="0"/>
            <c:spPr>
              <a:solidFill>
                <a:schemeClr val="accent4"/>
              </a:solidFill>
              <a:ln>
                <a:noFill/>
              </a:ln>
              <a:effectLst/>
            </c:spPr>
            <c:extLst>
              <c:ext xmlns:c16="http://schemas.microsoft.com/office/drawing/2014/chart" uri="{C3380CC4-5D6E-409C-BE32-E72D297353CC}">
                <c16:uniqueId val="{0000005A-9C3F-4B26-8A2B-F5E7EC7EBA74}"/>
              </c:ext>
            </c:extLst>
          </c:dPt>
          <c:dPt>
            <c:idx val="14"/>
            <c:invertIfNegative val="0"/>
            <c:bubble3D val="0"/>
            <c:spPr>
              <a:solidFill>
                <a:schemeClr val="accent4"/>
              </a:solidFill>
              <a:ln>
                <a:noFill/>
              </a:ln>
              <a:effectLst/>
            </c:spPr>
            <c:extLst>
              <c:ext xmlns:c16="http://schemas.microsoft.com/office/drawing/2014/chart" uri="{C3380CC4-5D6E-409C-BE32-E72D297353CC}">
                <c16:uniqueId val="{00000059-9C3F-4B26-8A2B-F5E7EC7EBA74}"/>
              </c:ext>
            </c:extLst>
          </c:dPt>
          <c:dPt>
            <c:idx val="15"/>
            <c:invertIfNegative val="0"/>
            <c:bubble3D val="0"/>
            <c:spPr>
              <a:solidFill>
                <a:schemeClr val="accent4"/>
              </a:solidFill>
              <a:ln>
                <a:noFill/>
              </a:ln>
              <a:effectLst/>
            </c:spPr>
            <c:extLst>
              <c:ext xmlns:c16="http://schemas.microsoft.com/office/drawing/2014/chart" uri="{C3380CC4-5D6E-409C-BE32-E72D297353CC}">
                <c16:uniqueId val="{00000058-9C3F-4B26-8A2B-F5E7EC7EBA74}"/>
              </c:ext>
            </c:extLst>
          </c:dPt>
          <c:dPt>
            <c:idx val="16"/>
            <c:invertIfNegative val="0"/>
            <c:bubble3D val="0"/>
            <c:spPr>
              <a:solidFill>
                <a:schemeClr val="accent6"/>
              </a:solidFill>
              <a:ln>
                <a:noFill/>
              </a:ln>
              <a:effectLst/>
            </c:spPr>
            <c:extLst>
              <c:ext xmlns:c16="http://schemas.microsoft.com/office/drawing/2014/chart" uri="{C3380CC4-5D6E-409C-BE32-E72D297353CC}">
                <c16:uniqueId val="{00000027-9C3F-4B26-8A2B-F5E7EC7EBA74}"/>
              </c:ext>
            </c:extLst>
          </c:dPt>
          <c:dPt>
            <c:idx val="17"/>
            <c:invertIfNegative val="0"/>
            <c:bubble3D val="0"/>
            <c:spPr>
              <a:solidFill>
                <a:schemeClr val="accent6"/>
              </a:solidFill>
              <a:ln>
                <a:noFill/>
              </a:ln>
              <a:effectLst/>
            </c:spPr>
            <c:extLst>
              <c:ext xmlns:c16="http://schemas.microsoft.com/office/drawing/2014/chart" uri="{C3380CC4-5D6E-409C-BE32-E72D297353CC}">
                <c16:uniqueId val="{00000028-9C3F-4B26-8A2B-F5E7EC7EBA74}"/>
              </c:ext>
            </c:extLst>
          </c:dPt>
          <c:dPt>
            <c:idx val="18"/>
            <c:invertIfNegative val="0"/>
            <c:bubble3D val="0"/>
            <c:spPr>
              <a:solidFill>
                <a:schemeClr val="accent6"/>
              </a:solidFill>
              <a:ln>
                <a:noFill/>
              </a:ln>
              <a:effectLst/>
            </c:spPr>
            <c:extLst>
              <c:ext xmlns:c16="http://schemas.microsoft.com/office/drawing/2014/chart" uri="{C3380CC4-5D6E-409C-BE32-E72D297353CC}">
                <c16:uniqueId val="{00000029-9C3F-4B26-8A2B-F5E7EC7EBA74}"/>
              </c:ext>
            </c:extLst>
          </c:dPt>
          <c:dPt>
            <c:idx val="19"/>
            <c:invertIfNegative val="0"/>
            <c:bubble3D val="0"/>
            <c:spPr>
              <a:solidFill>
                <a:schemeClr val="accent6"/>
              </a:solidFill>
              <a:ln>
                <a:noFill/>
              </a:ln>
              <a:effectLst/>
            </c:spPr>
            <c:extLst>
              <c:ext xmlns:c16="http://schemas.microsoft.com/office/drawing/2014/chart" uri="{C3380CC4-5D6E-409C-BE32-E72D297353CC}">
                <c16:uniqueId val="{0000002A-9C3F-4B26-8A2B-F5E7EC7EBA74}"/>
              </c:ext>
            </c:extLst>
          </c:dPt>
          <c:dPt>
            <c:idx val="20"/>
            <c:invertIfNegative val="0"/>
            <c:bubble3D val="0"/>
            <c:spPr>
              <a:solidFill>
                <a:schemeClr val="accent6"/>
              </a:solidFill>
              <a:ln>
                <a:noFill/>
              </a:ln>
              <a:effectLst/>
            </c:spPr>
            <c:extLst>
              <c:ext xmlns:c16="http://schemas.microsoft.com/office/drawing/2014/chart" uri="{C3380CC4-5D6E-409C-BE32-E72D297353CC}">
                <c16:uniqueId val="{0000002B-9C3F-4B26-8A2B-F5E7EC7EBA74}"/>
              </c:ext>
            </c:extLst>
          </c:dPt>
          <c:dPt>
            <c:idx val="21"/>
            <c:invertIfNegative val="0"/>
            <c:bubble3D val="0"/>
            <c:spPr>
              <a:solidFill>
                <a:schemeClr val="accent6"/>
              </a:solidFill>
              <a:ln>
                <a:noFill/>
              </a:ln>
              <a:effectLst/>
            </c:spPr>
            <c:extLst>
              <c:ext xmlns:c16="http://schemas.microsoft.com/office/drawing/2014/chart" uri="{C3380CC4-5D6E-409C-BE32-E72D297353CC}">
                <c16:uniqueId val="{0000002C-9C3F-4B26-8A2B-F5E7EC7EBA74}"/>
              </c:ext>
            </c:extLst>
          </c:dPt>
          <c:dPt>
            <c:idx val="22"/>
            <c:invertIfNegative val="0"/>
            <c:bubble3D val="0"/>
            <c:spPr>
              <a:solidFill>
                <a:schemeClr val="accent6"/>
              </a:solidFill>
              <a:ln>
                <a:noFill/>
              </a:ln>
              <a:effectLst/>
            </c:spPr>
            <c:extLst>
              <c:ext xmlns:c16="http://schemas.microsoft.com/office/drawing/2014/chart" uri="{C3380CC4-5D6E-409C-BE32-E72D297353CC}">
                <c16:uniqueId val="{0000002D-9C3F-4B26-8A2B-F5E7EC7EBA74}"/>
              </c:ext>
            </c:extLst>
          </c:dPt>
          <c:dPt>
            <c:idx val="23"/>
            <c:invertIfNegative val="0"/>
            <c:bubble3D val="0"/>
            <c:spPr>
              <a:solidFill>
                <a:schemeClr val="accent6"/>
              </a:solidFill>
              <a:ln>
                <a:noFill/>
              </a:ln>
              <a:effectLst/>
            </c:spPr>
            <c:extLst>
              <c:ext xmlns:c16="http://schemas.microsoft.com/office/drawing/2014/chart" uri="{C3380CC4-5D6E-409C-BE32-E72D297353CC}">
                <c16:uniqueId val="{0000002E-9C3F-4B26-8A2B-F5E7EC7EBA74}"/>
              </c:ext>
            </c:extLst>
          </c:dPt>
          <c:dPt>
            <c:idx val="24"/>
            <c:invertIfNegative val="0"/>
            <c:bubble3D val="0"/>
            <c:spPr>
              <a:solidFill>
                <a:schemeClr val="accent6"/>
              </a:solidFill>
              <a:ln>
                <a:noFill/>
              </a:ln>
              <a:effectLst/>
            </c:spPr>
            <c:extLst>
              <c:ext xmlns:c16="http://schemas.microsoft.com/office/drawing/2014/chart" uri="{C3380CC4-5D6E-409C-BE32-E72D297353CC}">
                <c16:uniqueId val="{0000002F-9C3F-4B26-8A2B-F5E7EC7EBA74}"/>
              </c:ext>
            </c:extLst>
          </c:dPt>
          <c:dPt>
            <c:idx val="25"/>
            <c:invertIfNegative val="0"/>
            <c:bubble3D val="0"/>
            <c:spPr>
              <a:solidFill>
                <a:schemeClr val="accent6"/>
              </a:solidFill>
              <a:ln>
                <a:noFill/>
              </a:ln>
              <a:effectLst/>
            </c:spPr>
            <c:extLst>
              <c:ext xmlns:c16="http://schemas.microsoft.com/office/drawing/2014/chart" uri="{C3380CC4-5D6E-409C-BE32-E72D297353CC}">
                <c16:uniqueId val="{00000030-9C3F-4B26-8A2B-F5E7EC7EBA74}"/>
              </c:ext>
            </c:extLst>
          </c:dPt>
          <c:dPt>
            <c:idx val="26"/>
            <c:invertIfNegative val="0"/>
            <c:bubble3D val="0"/>
            <c:spPr>
              <a:solidFill>
                <a:schemeClr val="accent6"/>
              </a:solidFill>
              <a:ln>
                <a:noFill/>
              </a:ln>
              <a:effectLst/>
            </c:spPr>
            <c:extLst>
              <c:ext xmlns:c16="http://schemas.microsoft.com/office/drawing/2014/chart" uri="{C3380CC4-5D6E-409C-BE32-E72D297353CC}">
                <c16:uniqueId val="{00000031-9C3F-4B26-8A2B-F5E7EC7EBA74}"/>
              </c:ext>
            </c:extLst>
          </c:dPt>
          <c:dPt>
            <c:idx val="27"/>
            <c:invertIfNegative val="0"/>
            <c:bubble3D val="0"/>
            <c:spPr>
              <a:solidFill>
                <a:schemeClr val="accent6"/>
              </a:solidFill>
              <a:ln>
                <a:noFill/>
              </a:ln>
              <a:effectLst/>
            </c:spPr>
            <c:extLst>
              <c:ext xmlns:c16="http://schemas.microsoft.com/office/drawing/2014/chart" uri="{C3380CC4-5D6E-409C-BE32-E72D297353CC}">
                <c16:uniqueId val="{00000032-9C3F-4B26-8A2B-F5E7EC7EBA74}"/>
              </c:ext>
            </c:extLst>
          </c:dPt>
          <c:dPt>
            <c:idx val="28"/>
            <c:invertIfNegative val="0"/>
            <c:bubble3D val="0"/>
            <c:spPr>
              <a:solidFill>
                <a:schemeClr val="accent6"/>
              </a:solidFill>
              <a:ln>
                <a:noFill/>
              </a:ln>
              <a:effectLst/>
            </c:spPr>
            <c:extLst>
              <c:ext xmlns:c16="http://schemas.microsoft.com/office/drawing/2014/chart" uri="{C3380CC4-5D6E-409C-BE32-E72D297353CC}">
                <c16:uniqueId val="{00000033-9C3F-4B26-8A2B-F5E7EC7EBA74}"/>
              </c:ext>
            </c:extLst>
          </c:dPt>
          <c:dPt>
            <c:idx val="29"/>
            <c:invertIfNegative val="0"/>
            <c:bubble3D val="0"/>
            <c:spPr>
              <a:solidFill>
                <a:schemeClr val="accent6"/>
              </a:solidFill>
              <a:ln>
                <a:noFill/>
              </a:ln>
              <a:effectLst/>
            </c:spPr>
            <c:extLst>
              <c:ext xmlns:c16="http://schemas.microsoft.com/office/drawing/2014/chart" uri="{C3380CC4-5D6E-409C-BE32-E72D297353CC}">
                <c16:uniqueId val="{00000034-9C3F-4B26-8A2B-F5E7EC7EBA74}"/>
              </c:ext>
            </c:extLst>
          </c:dPt>
          <c:dPt>
            <c:idx val="30"/>
            <c:invertIfNegative val="0"/>
            <c:bubble3D val="0"/>
            <c:spPr>
              <a:solidFill>
                <a:schemeClr val="accent6"/>
              </a:solidFill>
              <a:ln>
                <a:noFill/>
              </a:ln>
              <a:effectLst/>
            </c:spPr>
            <c:extLst>
              <c:ext xmlns:c16="http://schemas.microsoft.com/office/drawing/2014/chart" uri="{C3380CC4-5D6E-409C-BE32-E72D297353CC}">
                <c16:uniqueId val="{00000035-9C3F-4B26-8A2B-F5E7EC7EBA74}"/>
              </c:ext>
            </c:extLst>
          </c:dPt>
          <c:dPt>
            <c:idx val="31"/>
            <c:invertIfNegative val="0"/>
            <c:bubble3D val="0"/>
            <c:spPr>
              <a:solidFill>
                <a:schemeClr val="accent6"/>
              </a:solidFill>
              <a:ln>
                <a:noFill/>
              </a:ln>
              <a:effectLst/>
            </c:spPr>
            <c:extLst>
              <c:ext xmlns:c16="http://schemas.microsoft.com/office/drawing/2014/chart" uri="{C3380CC4-5D6E-409C-BE32-E72D297353CC}">
                <c16:uniqueId val="{00000036-9C3F-4B26-8A2B-F5E7EC7EBA74}"/>
              </c:ext>
            </c:extLst>
          </c:dPt>
          <c:dPt>
            <c:idx val="32"/>
            <c:invertIfNegative val="0"/>
            <c:bubble3D val="0"/>
            <c:spPr>
              <a:solidFill>
                <a:schemeClr val="accent6"/>
              </a:solidFill>
              <a:ln>
                <a:noFill/>
              </a:ln>
              <a:effectLst/>
            </c:spPr>
            <c:extLst>
              <c:ext xmlns:c16="http://schemas.microsoft.com/office/drawing/2014/chart" uri="{C3380CC4-5D6E-409C-BE32-E72D297353CC}">
                <c16:uniqueId val="{00000037-9C3F-4B26-8A2B-F5E7EC7EBA74}"/>
              </c:ext>
            </c:extLst>
          </c:dPt>
          <c:dPt>
            <c:idx val="33"/>
            <c:invertIfNegative val="0"/>
            <c:bubble3D val="0"/>
            <c:spPr>
              <a:solidFill>
                <a:schemeClr val="accent6"/>
              </a:solidFill>
              <a:ln>
                <a:noFill/>
              </a:ln>
              <a:effectLst/>
            </c:spPr>
            <c:extLst>
              <c:ext xmlns:c16="http://schemas.microsoft.com/office/drawing/2014/chart" uri="{C3380CC4-5D6E-409C-BE32-E72D297353CC}">
                <c16:uniqueId val="{00000038-9C3F-4B26-8A2B-F5E7EC7EBA74}"/>
              </c:ext>
            </c:extLst>
          </c:dPt>
          <c:dPt>
            <c:idx val="34"/>
            <c:invertIfNegative val="0"/>
            <c:bubble3D val="0"/>
            <c:spPr>
              <a:solidFill>
                <a:schemeClr val="accent6"/>
              </a:solidFill>
              <a:ln>
                <a:noFill/>
              </a:ln>
              <a:effectLst/>
            </c:spPr>
            <c:extLst>
              <c:ext xmlns:c16="http://schemas.microsoft.com/office/drawing/2014/chart" uri="{C3380CC4-5D6E-409C-BE32-E72D297353CC}">
                <c16:uniqueId val="{00000039-9C3F-4B26-8A2B-F5E7EC7EBA74}"/>
              </c:ext>
            </c:extLst>
          </c:dPt>
          <c:dPt>
            <c:idx val="35"/>
            <c:invertIfNegative val="0"/>
            <c:bubble3D val="0"/>
            <c:spPr>
              <a:solidFill>
                <a:schemeClr val="accent6"/>
              </a:solidFill>
              <a:ln>
                <a:noFill/>
              </a:ln>
              <a:effectLst/>
            </c:spPr>
            <c:extLst>
              <c:ext xmlns:c16="http://schemas.microsoft.com/office/drawing/2014/chart" uri="{C3380CC4-5D6E-409C-BE32-E72D297353CC}">
                <c16:uniqueId val="{0000003A-9C3F-4B26-8A2B-F5E7EC7EBA74}"/>
              </c:ext>
            </c:extLst>
          </c:dPt>
          <c:dPt>
            <c:idx val="36"/>
            <c:invertIfNegative val="0"/>
            <c:bubble3D val="0"/>
            <c:spPr>
              <a:solidFill>
                <a:schemeClr val="accent6"/>
              </a:solidFill>
              <a:ln>
                <a:noFill/>
              </a:ln>
              <a:effectLst/>
            </c:spPr>
            <c:extLst>
              <c:ext xmlns:c16="http://schemas.microsoft.com/office/drawing/2014/chart" uri="{C3380CC4-5D6E-409C-BE32-E72D297353CC}">
                <c16:uniqueId val="{0000003B-9C3F-4B26-8A2B-F5E7EC7EBA74}"/>
              </c:ext>
            </c:extLst>
          </c:dPt>
          <c:dPt>
            <c:idx val="37"/>
            <c:invertIfNegative val="0"/>
            <c:bubble3D val="0"/>
            <c:spPr>
              <a:solidFill>
                <a:schemeClr val="accent6"/>
              </a:solidFill>
              <a:ln>
                <a:noFill/>
              </a:ln>
              <a:effectLst/>
            </c:spPr>
            <c:extLst>
              <c:ext xmlns:c16="http://schemas.microsoft.com/office/drawing/2014/chart" uri="{C3380CC4-5D6E-409C-BE32-E72D297353CC}">
                <c16:uniqueId val="{0000003C-9C3F-4B26-8A2B-F5E7EC7EBA74}"/>
              </c:ext>
            </c:extLst>
          </c:dPt>
          <c:dPt>
            <c:idx val="38"/>
            <c:invertIfNegative val="0"/>
            <c:bubble3D val="0"/>
            <c:spPr>
              <a:solidFill>
                <a:schemeClr val="accent6"/>
              </a:solidFill>
              <a:ln>
                <a:noFill/>
              </a:ln>
              <a:effectLst/>
            </c:spPr>
            <c:extLst>
              <c:ext xmlns:c16="http://schemas.microsoft.com/office/drawing/2014/chart" uri="{C3380CC4-5D6E-409C-BE32-E72D297353CC}">
                <c16:uniqueId val="{0000003D-9C3F-4B26-8A2B-F5E7EC7EBA74}"/>
              </c:ext>
            </c:extLst>
          </c:dPt>
          <c:dPt>
            <c:idx val="39"/>
            <c:invertIfNegative val="0"/>
            <c:bubble3D val="0"/>
            <c:spPr>
              <a:solidFill>
                <a:schemeClr val="accent6"/>
              </a:solidFill>
              <a:ln>
                <a:noFill/>
              </a:ln>
              <a:effectLst/>
            </c:spPr>
            <c:extLst>
              <c:ext xmlns:c16="http://schemas.microsoft.com/office/drawing/2014/chart" uri="{C3380CC4-5D6E-409C-BE32-E72D297353CC}">
                <c16:uniqueId val="{0000003E-9C3F-4B26-8A2B-F5E7EC7EBA74}"/>
              </c:ext>
            </c:extLst>
          </c:dPt>
          <c:dPt>
            <c:idx val="40"/>
            <c:invertIfNegative val="0"/>
            <c:bubble3D val="0"/>
            <c:spPr>
              <a:solidFill>
                <a:schemeClr val="accent6"/>
              </a:solidFill>
              <a:ln>
                <a:noFill/>
              </a:ln>
              <a:effectLst/>
            </c:spPr>
            <c:extLst>
              <c:ext xmlns:c16="http://schemas.microsoft.com/office/drawing/2014/chart" uri="{C3380CC4-5D6E-409C-BE32-E72D297353CC}">
                <c16:uniqueId val="{0000003F-9C3F-4B26-8A2B-F5E7EC7EBA74}"/>
              </c:ext>
            </c:extLst>
          </c:dPt>
          <c:dPt>
            <c:idx val="41"/>
            <c:invertIfNegative val="0"/>
            <c:bubble3D val="0"/>
            <c:spPr>
              <a:solidFill>
                <a:schemeClr val="accent6"/>
              </a:solidFill>
              <a:ln>
                <a:noFill/>
              </a:ln>
              <a:effectLst/>
            </c:spPr>
            <c:extLst>
              <c:ext xmlns:c16="http://schemas.microsoft.com/office/drawing/2014/chart" uri="{C3380CC4-5D6E-409C-BE32-E72D297353CC}">
                <c16:uniqueId val="{00000040-9C3F-4B26-8A2B-F5E7EC7EBA74}"/>
              </c:ext>
            </c:extLst>
          </c:dPt>
          <c:dPt>
            <c:idx val="42"/>
            <c:invertIfNegative val="0"/>
            <c:bubble3D val="0"/>
            <c:spPr>
              <a:solidFill>
                <a:schemeClr val="accent6"/>
              </a:solidFill>
              <a:ln>
                <a:noFill/>
              </a:ln>
              <a:effectLst/>
            </c:spPr>
            <c:extLst>
              <c:ext xmlns:c16="http://schemas.microsoft.com/office/drawing/2014/chart" uri="{C3380CC4-5D6E-409C-BE32-E72D297353CC}">
                <c16:uniqueId val="{00000041-9C3F-4B26-8A2B-F5E7EC7EBA74}"/>
              </c:ext>
            </c:extLst>
          </c:dPt>
          <c:dPt>
            <c:idx val="43"/>
            <c:invertIfNegative val="0"/>
            <c:bubble3D val="0"/>
            <c:spPr>
              <a:solidFill>
                <a:schemeClr val="accent6"/>
              </a:solidFill>
              <a:ln>
                <a:noFill/>
              </a:ln>
              <a:effectLst/>
            </c:spPr>
            <c:extLst>
              <c:ext xmlns:c16="http://schemas.microsoft.com/office/drawing/2014/chart" uri="{C3380CC4-5D6E-409C-BE32-E72D297353CC}">
                <c16:uniqueId val="{00000042-9C3F-4B26-8A2B-F5E7EC7EBA74}"/>
              </c:ext>
            </c:extLst>
          </c:dPt>
          <c:dPt>
            <c:idx val="44"/>
            <c:invertIfNegative val="0"/>
            <c:bubble3D val="0"/>
            <c:spPr>
              <a:solidFill>
                <a:schemeClr val="accent6"/>
              </a:solidFill>
              <a:ln>
                <a:noFill/>
              </a:ln>
              <a:effectLst/>
            </c:spPr>
            <c:extLst>
              <c:ext xmlns:c16="http://schemas.microsoft.com/office/drawing/2014/chart" uri="{C3380CC4-5D6E-409C-BE32-E72D297353CC}">
                <c16:uniqueId val="{00000043-9C3F-4B26-8A2B-F5E7EC7EBA74}"/>
              </c:ext>
            </c:extLst>
          </c:dPt>
          <c:dPt>
            <c:idx val="45"/>
            <c:invertIfNegative val="0"/>
            <c:bubble3D val="0"/>
            <c:spPr>
              <a:solidFill>
                <a:schemeClr val="accent6"/>
              </a:solidFill>
              <a:ln>
                <a:noFill/>
              </a:ln>
              <a:effectLst/>
            </c:spPr>
            <c:extLst>
              <c:ext xmlns:c16="http://schemas.microsoft.com/office/drawing/2014/chart" uri="{C3380CC4-5D6E-409C-BE32-E72D297353CC}">
                <c16:uniqueId val="{00000044-9C3F-4B26-8A2B-F5E7EC7EBA74}"/>
              </c:ext>
            </c:extLst>
          </c:dPt>
          <c:dPt>
            <c:idx val="46"/>
            <c:invertIfNegative val="0"/>
            <c:bubble3D val="0"/>
            <c:spPr>
              <a:solidFill>
                <a:schemeClr val="accent6"/>
              </a:solidFill>
              <a:ln>
                <a:noFill/>
              </a:ln>
              <a:effectLst/>
            </c:spPr>
            <c:extLst>
              <c:ext xmlns:c16="http://schemas.microsoft.com/office/drawing/2014/chart" uri="{C3380CC4-5D6E-409C-BE32-E72D297353CC}">
                <c16:uniqueId val="{00000045-9C3F-4B26-8A2B-F5E7EC7EBA74}"/>
              </c:ext>
            </c:extLst>
          </c:dPt>
          <c:dPt>
            <c:idx val="47"/>
            <c:invertIfNegative val="0"/>
            <c:bubble3D val="0"/>
            <c:spPr>
              <a:solidFill>
                <a:schemeClr val="accent6"/>
              </a:solidFill>
              <a:ln>
                <a:noFill/>
              </a:ln>
              <a:effectLst/>
            </c:spPr>
            <c:extLst>
              <c:ext xmlns:c16="http://schemas.microsoft.com/office/drawing/2014/chart" uri="{C3380CC4-5D6E-409C-BE32-E72D297353CC}">
                <c16:uniqueId val="{00000046-9C3F-4B26-8A2B-F5E7EC7EBA74}"/>
              </c:ext>
            </c:extLst>
          </c:dPt>
          <c:dPt>
            <c:idx val="48"/>
            <c:invertIfNegative val="0"/>
            <c:bubble3D val="0"/>
            <c:spPr>
              <a:solidFill>
                <a:schemeClr val="accent6"/>
              </a:solidFill>
              <a:ln>
                <a:noFill/>
              </a:ln>
              <a:effectLst/>
            </c:spPr>
            <c:extLst>
              <c:ext xmlns:c16="http://schemas.microsoft.com/office/drawing/2014/chart" uri="{C3380CC4-5D6E-409C-BE32-E72D297353CC}">
                <c16:uniqueId val="{00000047-9C3F-4B26-8A2B-F5E7EC7EBA74}"/>
              </c:ext>
            </c:extLst>
          </c:dPt>
          <c:dPt>
            <c:idx val="49"/>
            <c:invertIfNegative val="0"/>
            <c:bubble3D val="0"/>
            <c:spPr>
              <a:solidFill>
                <a:schemeClr val="accent6"/>
              </a:solidFill>
              <a:ln>
                <a:noFill/>
              </a:ln>
              <a:effectLst/>
            </c:spPr>
            <c:extLst>
              <c:ext xmlns:c16="http://schemas.microsoft.com/office/drawing/2014/chart" uri="{C3380CC4-5D6E-409C-BE32-E72D297353CC}">
                <c16:uniqueId val="{00000048-9C3F-4B26-8A2B-F5E7EC7EBA74}"/>
              </c:ext>
            </c:extLst>
          </c:dPt>
          <c:dPt>
            <c:idx val="50"/>
            <c:invertIfNegative val="0"/>
            <c:bubble3D val="0"/>
            <c:spPr>
              <a:solidFill>
                <a:schemeClr val="accent6"/>
              </a:solidFill>
              <a:ln>
                <a:noFill/>
              </a:ln>
              <a:effectLst/>
            </c:spPr>
            <c:extLst>
              <c:ext xmlns:c16="http://schemas.microsoft.com/office/drawing/2014/chart" uri="{C3380CC4-5D6E-409C-BE32-E72D297353CC}">
                <c16:uniqueId val="{00000049-9C3F-4B26-8A2B-F5E7EC7EBA74}"/>
              </c:ext>
            </c:extLst>
          </c:dPt>
          <c:dPt>
            <c:idx val="51"/>
            <c:invertIfNegative val="0"/>
            <c:bubble3D val="0"/>
            <c:spPr>
              <a:solidFill>
                <a:schemeClr val="accent6"/>
              </a:solidFill>
              <a:ln>
                <a:noFill/>
              </a:ln>
              <a:effectLst/>
            </c:spPr>
            <c:extLst>
              <c:ext xmlns:c16="http://schemas.microsoft.com/office/drawing/2014/chart" uri="{C3380CC4-5D6E-409C-BE32-E72D297353CC}">
                <c16:uniqueId val="{0000004A-9C3F-4B26-8A2B-F5E7EC7EBA74}"/>
              </c:ext>
            </c:extLst>
          </c:dPt>
          <c:dPt>
            <c:idx val="52"/>
            <c:invertIfNegative val="0"/>
            <c:bubble3D val="0"/>
            <c:spPr>
              <a:solidFill>
                <a:schemeClr val="accent6"/>
              </a:solidFill>
              <a:ln>
                <a:noFill/>
              </a:ln>
              <a:effectLst/>
            </c:spPr>
            <c:extLst>
              <c:ext xmlns:c16="http://schemas.microsoft.com/office/drawing/2014/chart" uri="{C3380CC4-5D6E-409C-BE32-E72D297353CC}">
                <c16:uniqueId val="{0000004B-9C3F-4B26-8A2B-F5E7EC7EBA74}"/>
              </c:ext>
            </c:extLst>
          </c:dPt>
          <c:dPt>
            <c:idx val="53"/>
            <c:invertIfNegative val="0"/>
            <c:bubble3D val="0"/>
            <c:spPr>
              <a:solidFill>
                <a:schemeClr val="accent6"/>
              </a:solidFill>
              <a:ln>
                <a:noFill/>
              </a:ln>
              <a:effectLst/>
            </c:spPr>
            <c:extLst>
              <c:ext xmlns:c16="http://schemas.microsoft.com/office/drawing/2014/chart" uri="{C3380CC4-5D6E-409C-BE32-E72D297353CC}">
                <c16:uniqueId val="{0000004C-9C3F-4B26-8A2B-F5E7EC7EBA74}"/>
              </c:ext>
            </c:extLst>
          </c:dPt>
          <c:dPt>
            <c:idx val="54"/>
            <c:invertIfNegative val="0"/>
            <c:bubble3D val="0"/>
            <c:spPr>
              <a:solidFill>
                <a:schemeClr val="accent6"/>
              </a:solidFill>
              <a:ln>
                <a:noFill/>
              </a:ln>
              <a:effectLst/>
            </c:spPr>
            <c:extLst>
              <c:ext xmlns:c16="http://schemas.microsoft.com/office/drawing/2014/chart" uri="{C3380CC4-5D6E-409C-BE32-E72D297353CC}">
                <c16:uniqueId val="{0000004D-9C3F-4B26-8A2B-F5E7EC7EBA74}"/>
              </c:ext>
            </c:extLst>
          </c:dPt>
          <c:dPt>
            <c:idx val="55"/>
            <c:invertIfNegative val="0"/>
            <c:bubble3D val="0"/>
            <c:spPr>
              <a:solidFill>
                <a:schemeClr val="accent6"/>
              </a:solidFill>
              <a:ln>
                <a:noFill/>
              </a:ln>
              <a:effectLst/>
            </c:spPr>
            <c:extLst>
              <c:ext xmlns:c16="http://schemas.microsoft.com/office/drawing/2014/chart" uri="{C3380CC4-5D6E-409C-BE32-E72D297353CC}">
                <c16:uniqueId val="{0000004E-9C3F-4B26-8A2B-F5E7EC7EBA74}"/>
              </c:ext>
            </c:extLst>
          </c:dPt>
          <c:dPt>
            <c:idx val="56"/>
            <c:invertIfNegative val="0"/>
            <c:bubble3D val="0"/>
            <c:spPr>
              <a:solidFill>
                <a:schemeClr val="accent6"/>
              </a:solidFill>
              <a:ln>
                <a:noFill/>
              </a:ln>
              <a:effectLst/>
            </c:spPr>
            <c:extLst>
              <c:ext xmlns:c16="http://schemas.microsoft.com/office/drawing/2014/chart" uri="{C3380CC4-5D6E-409C-BE32-E72D297353CC}">
                <c16:uniqueId val="{0000004F-9C3F-4B26-8A2B-F5E7EC7EBA74}"/>
              </c:ext>
            </c:extLst>
          </c:dPt>
          <c:dPt>
            <c:idx val="57"/>
            <c:invertIfNegative val="0"/>
            <c:bubble3D val="0"/>
            <c:spPr>
              <a:solidFill>
                <a:schemeClr val="accent6"/>
              </a:solidFill>
              <a:ln>
                <a:noFill/>
              </a:ln>
              <a:effectLst/>
            </c:spPr>
            <c:extLst>
              <c:ext xmlns:c16="http://schemas.microsoft.com/office/drawing/2014/chart" uri="{C3380CC4-5D6E-409C-BE32-E72D297353CC}">
                <c16:uniqueId val="{00000050-9C3F-4B26-8A2B-F5E7EC7EBA74}"/>
              </c:ext>
            </c:extLst>
          </c:dPt>
          <c:dPt>
            <c:idx val="58"/>
            <c:invertIfNegative val="0"/>
            <c:bubble3D val="0"/>
            <c:spPr>
              <a:solidFill>
                <a:schemeClr val="accent6"/>
              </a:solidFill>
              <a:ln>
                <a:noFill/>
              </a:ln>
              <a:effectLst/>
            </c:spPr>
            <c:extLst>
              <c:ext xmlns:c16="http://schemas.microsoft.com/office/drawing/2014/chart" uri="{C3380CC4-5D6E-409C-BE32-E72D297353CC}">
                <c16:uniqueId val="{00000051-9C3F-4B26-8A2B-F5E7EC7EBA74}"/>
              </c:ext>
            </c:extLst>
          </c:dPt>
          <c:dPt>
            <c:idx val="59"/>
            <c:invertIfNegative val="0"/>
            <c:bubble3D val="0"/>
            <c:spPr>
              <a:solidFill>
                <a:schemeClr val="accent6"/>
              </a:solidFill>
              <a:ln>
                <a:noFill/>
              </a:ln>
              <a:effectLst/>
            </c:spPr>
            <c:extLst>
              <c:ext xmlns:c16="http://schemas.microsoft.com/office/drawing/2014/chart" uri="{C3380CC4-5D6E-409C-BE32-E72D297353CC}">
                <c16:uniqueId val="{00000052-9C3F-4B26-8A2B-F5E7EC7EBA74}"/>
              </c:ext>
            </c:extLst>
          </c:dPt>
          <c:dPt>
            <c:idx val="60"/>
            <c:invertIfNegative val="0"/>
            <c:bubble3D val="0"/>
            <c:spPr>
              <a:solidFill>
                <a:schemeClr val="accent6"/>
              </a:solidFill>
              <a:ln>
                <a:noFill/>
              </a:ln>
              <a:effectLst/>
            </c:spPr>
            <c:extLst>
              <c:ext xmlns:c16="http://schemas.microsoft.com/office/drawing/2014/chart" uri="{C3380CC4-5D6E-409C-BE32-E72D297353CC}">
                <c16:uniqueId val="{00000053-9C3F-4B26-8A2B-F5E7EC7EBA74}"/>
              </c:ext>
            </c:extLst>
          </c:dPt>
          <c:dPt>
            <c:idx val="61"/>
            <c:invertIfNegative val="0"/>
            <c:bubble3D val="0"/>
            <c:spPr>
              <a:solidFill>
                <a:schemeClr val="accent6"/>
              </a:solidFill>
              <a:ln>
                <a:noFill/>
              </a:ln>
              <a:effectLst/>
            </c:spPr>
            <c:extLst>
              <c:ext xmlns:c16="http://schemas.microsoft.com/office/drawing/2014/chart" uri="{C3380CC4-5D6E-409C-BE32-E72D297353CC}">
                <c16:uniqueId val="{00000054-9C3F-4B26-8A2B-F5E7EC7EBA74}"/>
              </c:ext>
            </c:extLst>
          </c:dPt>
          <c:dPt>
            <c:idx val="62"/>
            <c:invertIfNegative val="0"/>
            <c:bubble3D val="0"/>
            <c:spPr>
              <a:solidFill>
                <a:schemeClr val="accent6"/>
              </a:solidFill>
              <a:ln>
                <a:noFill/>
              </a:ln>
              <a:effectLst/>
            </c:spPr>
            <c:extLst>
              <c:ext xmlns:c16="http://schemas.microsoft.com/office/drawing/2014/chart" uri="{C3380CC4-5D6E-409C-BE32-E72D297353CC}">
                <c16:uniqueId val="{00000055-9C3F-4B26-8A2B-F5E7EC7EBA74}"/>
              </c:ext>
            </c:extLst>
          </c:dPt>
          <c:dPt>
            <c:idx val="63"/>
            <c:invertIfNegative val="0"/>
            <c:bubble3D val="0"/>
            <c:spPr>
              <a:solidFill>
                <a:schemeClr val="accent6"/>
              </a:solidFill>
              <a:ln>
                <a:noFill/>
              </a:ln>
              <a:effectLst/>
            </c:spPr>
            <c:extLst>
              <c:ext xmlns:c16="http://schemas.microsoft.com/office/drawing/2014/chart" uri="{C3380CC4-5D6E-409C-BE32-E72D297353CC}">
                <c16:uniqueId val="{00000056-9C3F-4B26-8A2B-F5E7EC7EBA74}"/>
              </c:ext>
            </c:extLst>
          </c:dPt>
          <c:dPt>
            <c:idx val="64"/>
            <c:invertIfNegative val="0"/>
            <c:bubble3D val="0"/>
            <c:spPr>
              <a:solidFill>
                <a:schemeClr val="accent6"/>
              </a:solidFill>
              <a:ln>
                <a:noFill/>
              </a:ln>
              <a:effectLst/>
            </c:spPr>
            <c:extLst>
              <c:ext xmlns:c16="http://schemas.microsoft.com/office/drawing/2014/chart" uri="{C3380CC4-5D6E-409C-BE32-E72D297353CC}">
                <c16:uniqueId val="{00000057-9C3F-4B26-8A2B-F5E7EC7EBA74}"/>
              </c:ext>
            </c:extLst>
          </c:dPt>
          <c:dPt>
            <c:idx val="65"/>
            <c:invertIfNegative val="0"/>
            <c:bubble3D val="0"/>
            <c:spPr>
              <a:solidFill>
                <a:schemeClr val="accent3">
                  <a:lumMod val="20000"/>
                  <a:lumOff val="80000"/>
                </a:schemeClr>
              </a:solidFill>
              <a:ln>
                <a:noFill/>
              </a:ln>
              <a:effectLst/>
            </c:spPr>
            <c:extLst>
              <c:ext xmlns:c16="http://schemas.microsoft.com/office/drawing/2014/chart" uri="{C3380CC4-5D6E-409C-BE32-E72D297353CC}">
                <c16:uniqueId val="{0000001D-9C3F-4B26-8A2B-F5E7EC7EBA74}"/>
              </c:ext>
            </c:extLst>
          </c:dPt>
          <c:dPt>
            <c:idx val="66"/>
            <c:invertIfNegative val="0"/>
            <c:bubble3D val="0"/>
            <c:spPr>
              <a:solidFill>
                <a:schemeClr val="accent3">
                  <a:lumMod val="20000"/>
                  <a:lumOff val="80000"/>
                </a:schemeClr>
              </a:solidFill>
              <a:ln>
                <a:noFill/>
              </a:ln>
              <a:effectLst/>
            </c:spPr>
            <c:extLst>
              <c:ext xmlns:c16="http://schemas.microsoft.com/office/drawing/2014/chart" uri="{C3380CC4-5D6E-409C-BE32-E72D297353CC}">
                <c16:uniqueId val="{0000001E-9C3F-4B26-8A2B-F5E7EC7EBA74}"/>
              </c:ext>
            </c:extLst>
          </c:dPt>
          <c:dPt>
            <c:idx val="67"/>
            <c:invertIfNegative val="0"/>
            <c:bubble3D val="0"/>
            <c:spPr>
              <a:solidFill>
                <a:schemeClr val="accent3">
                  <a:lumMod val="20000"/>
                  <a:lumOff val="80000"/>
                </a:schemeClr>
              </a:solidFill>
              <a:ln>
                <a:noFill/>
              </a:ln>
              <a:effectLst/>
            </c:spPr>
            <c:extLst>
              <c:ext xmlns:c16="http://schemas.microsoft.com/office/drawing/2014/chart" uri="{C3380CC4-5D6E-409C-BE32-E72D297353CC}">
                <c16:uniqueId val="{0000001F-9C3F-4B26-8A2B-F5E7EC7EBA74}"/>
              </c:ext>
            </c:extLst>
          </c:dPt>
          <c:dPt>
            <c:idx val="68"/>
            <c:invertIfNegative val="0"/>
            <c:bubble3D val="0"/>
            <c:spPr>
              <a:solidFill>
                <a:schemeClr val="accent3">
                  <a:lumMod val="20000"/>
                  <a:lumOff val="80000"/>
                </a:schemeClr>
              </a:solidFill>
              <a:ln>
                <a:noFill/>
              </a:ln>
              <a:effectLst/>
            </c:spPr>
            <c:extLst>
              <c:ext xmlns:c16="http://schemas.microsoft.com/office/drawing/2014/chart" uri="{C3380CC4-5D6E-409C-BE32-E72D297353CC}">
                <c16:uniqueId val="{00000020-9C3F-4B26-8A2B-F5E7EC7EBA74}"/>
              </c:ext>
            </c:extLst>
          </c:dPt>
          <c:dPt>
            <c:idx val="69"/>
            <c:invertIfNegative val="0"/>
            <c:bubble3D val="0"/>
            <c:spPr>
              <a:solidFill>
                <a:schemeClr val="accent3">
                  <a:lumMod val="20000"/>
                  <a:lumOff val="80000"/>
                </a:schemeClr>
              </a:solidFill>
              <a:ln>
                <a:noFill/>
              </a:ln>
              <a:effectLst/>
            </c:spPr>
            <c:extLst>
              <c:ext xmlns:c16="http://schemas.microsoft.com/office/drawing/2014/chart" uri="{C3380CC4-5D6E-409C-BE32-E72D297353CC}">
                <c16:uniqueId val="{00000021-9C3F-4B26-8A2B-F5E7EC7EBA74}"/>
              </c:ext>
            </c:extLst>
          </c:dPt>
          <c:dPt>
            <c:idx val="70"/>
            <c:invertIfNegative val="0"/>
            <c:bubble3D val="0"/>
            <c:spPr>
              <a:solidFill>
                <a:schemeClr val="accent3">
                  <a:lumMod val="20000"/>
                  <a:lumOff val="80000"/>
                </a:schemeClr>
              </a:solidFill>
              <a:ln>
                <a:noFill/>
              </a:ln>
              <a:effectLst/>
            </c:spPr>
            <c:extLst>
              <c:ext xmlns:c16="http://schemas.microsoft.com/office/drawing/2014/chart" uri="{C3380CC4-5D6E-409C-BE32-E72D297353CC}">
                <c16:uniqueId val="{00000022-9C3F-4B26-8A2B-F5E7EC7EBA74}"/>
              </c:ext>
            </c:extLst>
          </c:dPt>
          <c:dPt>
            <c:idx val="71"/>
            <c:invertIfNegative val="0"/>
            <c:bubble3D val="0"/>
            <c:spPr>
              <a:solidFill>
                <a:schemeClr val="accent3">
                  <a:lumMod val="20000"/>
                  <a:lumOff val="80000"/>
                </a:schemeClr>
              </a:solidFill>
              <a:ln>
                <a:noFill/>
              </a:ln>
              <a:effectLst/>
            </c:spPr>
            <c:extLst>
              <c:ext xmlns:c16="http://schemas.microsoft.com/office/drawing/2014/chart" uri="{C3380CC4-5D6E-409C-BE32-E72D297353CC}">
                <c16:uniqueId val="{00000023-9C3F-4B26-8A2B-F5E7EC7EBA74}"/>
              </c:ext>
            </c:extLst>
          </c:dPt>
          <c:dPt>
            <c:idx val="72"/>
            <c:invertIfNegative val="0"/>
            <c:bubble3D val="0"/>
            <c:spPr>
              <a:solidFill>
                <a:schemeClr val="accent3">
                  <a:lumMod val="20000"/>
                  <a:lumOff val="80000"/>
                </a:schemeClr>
              </a:solidFill>
              <a:ln>
                <a:noFill/>
              </a:ln>
              <a:effectLst/>
            </c:spPr>
            <c:extLst>
              <c:ext xmlns:c16="http://schemas.microsoft.com/office/drawing/2014/chart" uri="{C3380CC4-5D6E-409C-BE32-E72D297353CC}">
                <c16:uniqueId val="{00000024-9C3F-4B26-8A2B-F5E7EC7EBA74}"/>
              </c:ext>
            </c:extLst>
          </c:dPt>
          <c:dPt>
            <c:idx val="73"/>
            <c:invertIfNegative val="0"/>
            <c:bubble3D val="0"/>
            <c:spPr>
              <a:solidFill>
                <a:schemeClr val="accent3">
                  <a:lumMod val="20000"/>
                  <a:lumOff val="80000"/>
                </a:schemeClr>
              </a:solidFill>
              <a:ln>
                <a:noFill/>
              </a:ln>
              <a:effectLst/>
            </c:spPr>
            <c:extLst>
              <c:ext xmlns:c16="http://schemas.microsoft.com/office/drawing/2014/chart" uri="{C3380CC4-5D6E-409C-BE32-E72D297353CC}">
                <c16:uniqueId val="{00000025-9C3F-4B26-8A2B-F5E7EC7EBA74}"/>
              </c:ext>
            </c:extLst>
          </c:dPt>
          <c:dPt>
            <c:idx val="74"/>
            <c:invertIfNegative val="0"/>
            <c:bubble3D val="0"/>
            <c:spPr>
              <a:solidFill>
                <a:schemeClr val="accent3">
                  <a:lumMod val="20000"/>
                  <a:lumOff val="80000"/>
                </a:schemeClr>
              </a:solidFill>
              <a:ln>
                <a:noFill/>
              </a:ln>
              <a:effectLst/>
            </c:spPr>
            <c:extLst>
              <c:ext xmlns:c16="http://schemas.microsoft.com/office/drawing/2014/chart" uri="{C3380CC4-5D6E-409C-BE32-E72D297353CC}">
                <c16:uniqueId val="{00000004-9C3F-4B26-8A2B-F5E7EC7EBA74}"/>
              </c:ext>
            </c:extLst>
          </c:dPt>
          <c:cat>
            <c:strRef>
              <c:f>Sheet1!$A$2:$A$107</c:f>
              <c:strCache>
                <c:ptCount val="106"/>
                <c:pt idx="0">
                  <c:v>0歳</c:v>
                </c:pt>
                <c:pt idx="1">
                  <c:v>1歳</c:v>
                </c:pt>
                <c:pt idx="2">
                  <c:v>2歳</c:v>
                </c:pt>
                <c:pt idx="3">
                  <c:v>3歳</c:v>
                </c:pt>
                <c:pt idx="4">
                  <c:v>4歳</c:v>
                </c:pt>
                <c:pt idx="5">
                  <c:v>5歳</c:v>
                </c:pt>
                <c:pt idx="6">
                  <c:v>6歳</c:v>
                </c:pt>
                <c:pt idx="7">
                  <c:v>7歳</c:v>
                </c:pt>
                <c:pt idx="8">
                  <c:v>8歳</c:v>
                </c:pt>
                <c:pt idx="9">
                  <c:v>9歳</c:v>
                </c:pt>
                <c:pt idx="10">
                  <c:v>10歳</c:v>
                </c:pt>
                <c:pt idx="11">
                  <c:v>11歳</c:v>
                </c:pt>
                <c:pt idx="12">
                  <c:v>12歳</c:v>
                </c:pt>
                <c:pt idx="13">
                  <c:v>13歳</c:v>
                </c:pt>
                <c:pt idx="14">
                  <c:v>14歳</c:v>
                </c:pt>
                <c:pt idx="15">
                  <c:v>15歳</c:v>
                </c:pt>
                <c:pt idx="16">
                  <c:v>16歳</c:v>
                </c:pt>
                <c:pt idx="17">
                  <c:v>17歳</c:v>
                </c:pt>
                <c:pt idx="18">
                  <c:v>18歳</c:v>
                </c:pt>
                <c:pt idx="19">
                  <c:v>19歳</c:v>
                </c:pt>
                <c:pt idx="20">
                  <c:v>20歳</c:v>
                </c:pt>
                <c:pt idx="21">
                  <c:v>21歳</c:v>
                </c:pt>
                <c:pt idx="22">
                  <c:v>22歳</c:v>
                </c:pt>
                <c:pt idx="23">
                  <c:v>23歳</c:v>
                </c:pt>
                <c:pt idx="24">
                  <c:v>24歳</c:v>
                </c:pt>
                <c:pt idx="25">
                  <c:v>25歳</c:v>
                </c:pt>
                <c:pt idx="26">
                  <c:v>26歳</c:v>
                </c:pt>
                <c:pt idx="27">
                  <c:v>27歳</c:v>
                </c:pt>
                <c:pt idx="28">
                  <c:v>28歳</c:v>
                </c:pt>
                <c:pt idx="29">
                  <c:v>29歳</c:v>
                </c:pt>
                <c:pt idx="30">
                  <c:v>30歳</c:v>
                </c:pt>
                <c:pt idx="31">
                  <c:v>31歳</c:v>
                </c:pt>
                <c:pt idx="32">
                  <c:v>32歳</c:v>
                </c:pt>
                <c:pt idx="33">
                  <c:v>33歳</c:v>
                </c:pt>
                <c:pt idx="34">
                  <c:v>34歳</c:v>
                </c:pt>
                <c:pt idx="35">
                  <c:v>35歳</c:v>
                </c:pt>
                <c:pt idx="36">
                  <c:v>36歳</c:v>
                </c:pt>
                <c:pt idx="37">
                  <c:v>37歳</c:v>
                </c:pt>
                <c:pt idx="38">
                  <c:v>38歳</c:v>
                </c:pt>
                <c:pt idx="39">
                  <c:v>39歳</c:v>
                </c:pt>
                <c:pt idx="40">
                  <c:v>40歳</c:v>
                </c:pt>
                <c:pt idx="41">
                  <c:v>41歳</c:v>
                </c:pt>
                <c:pt idx="42">
                  <c:v>42歳</c:v>
                </c:pt>
                <c:pt idx="43">
                  <c:v>43歳</c:v>
                </c:pt>
                <c:pt idx="44">
                  <c:v>44歳</c:v>
                </c:pt>
                <c:pt idx="45">
                  <c:v>45歳</c:v>
                </c:pt>
                <c:pt idx="46">
                  <c:v>46歳</c:v>
                </c:pt>
                <c:pt idx="47">
                  <c:v>47歳</c:v>
                </c:pt>
                <c:pt idx="48">
                  <c:v>48歳</c:v>
                </c:pt>
                <c:pt idx="49">
                  <c:v>49歳</c:v>
                </c:pt>
                <c:pt idx="50">
                  <c:v>50歳</c:v>
                </c:pt>
                <c:pt idx="51">
                  <c:v>51歳</c:v>
                </c:pt>
                <c:pt idx="52">
                  <c:v>52歳</c:v>
                </c:pt>
                <c:pt idx="53">
                  <c:v>53歳</c:v>
                </c:pt>
                <c:pt idx="54">
                  <c:v>54歳</c:v>
                </c:pt>
                <c:pt idx="55">
                  <c:v>55歳</c:v>
                </c:pt>
                <c:pt idx="56">
                  <c:v>56歳</c:v>
                </c:pt>
                <c:pt idx="57">
                  <c:v>57歳</c:v>
                </c:pt>
                <c:pt idx="58">
                  <c:v>58歳</c:v>
                </c:pt>
                <c:pt idx="59">
                  <c:v>59歳</c:v>
                </c:pt>
                <c:pt idx="60">
                  <c:v>60歳</c:v>
                </c:pt>
                <c:pt idx="61">
                  <c:v>61歳</c:v>
                </c:pt>
                <c:pt idx="62">
                  <c:v>62歳</c:v>
                </c:pt>
                <c:pt idx="63">
                  <c:v>63歳</c:v>
                </c:pt>
                <c:pt idx="64">
                  <c:v>64歳</c:v>
                </c:pt>
                <c:pt idx="65">
                  <c:v>65歳</c:v>
                </c:pt>
                <c:pt idx="66">
                  <c:v>66歳</c:v>
                </c:pt>
                <c:pt idx="67">
                  <c:v>67歳</c:v>
                </c:pt>
                <c:pt idx="68">
                  <c:v>68歳</c:v>
                </c:pt>
                <c:pt idx="69">
                  <c:v>69歳</c:v>
                </c:pt>
                <c:pt idx="70">
                  <c:v>70歳</c:v>
                </c:pt>
                <c:pt idx="71">
                  <c:v>71歳</c:v>
                </c:pt>
                <c:pt idx="72">
                  <c:v>72歳</c:v>
                </c:pt>
                <c:pt idx="73">
                  <c:v>73歳</c:v>
                </c:pt>
                <c:pt idx="74">
                  <c:v>74歳</c:v>
                </c:pt>
                <c:pt idx="75">
                  <c:v>75歳</c:v>
                </c:pt>
                <c:pt idx="76">
                  <c:v>76歳</c:v>
                </c:pt>
                <c:pt idx="77">
                  <c:v>77歳</c:v>
                </c:pt>
                <c:pt idx="78">
                  <c:v>78歳</c:v>
                </c:pt>
                <c:pt idx="79">
                  <c:v>79歳</c:v>
                </c:pt>
                <c:pt idx="80">
                  <c:v>80歳</c:v>
                </c:pt>
                <c:pt idx="81">
                  <c:v>81歳</c:v>
                </c:pt>
                <c:pt idx="82">
                  <c:v>82歳</c:v>
                </c:pt>
                <c:pt idx="83">
                  <c:v>83歳</c:v>
                </c:pt>
                <c:pt idx="84">
                  <c:v>84歳</c:v>
                </c:pt>
                <c:pt idx="85">
                  <c:v>85歳</c:v>
                </c:pt>
                <c:pt idx="86">
                  <c:v>86歳</c:v>
                </c:pt>
                <c:pt idx="87">
                  <c:v>87歳</c:v>
                </c:pt>
                <c:pt idx="88">
                  <c:v>88歳</c:v>
                </c:pt>
                <c:pt idx="89">
                  <c:v>89歳</c:v>
                </c:pt>
                <c:pt idx="90">
                  <c:v>90歳</c:v>
                </c:pt>
                <c:pt idx="91">
                  <c:v>91歳</c:v>
                </c:pt>
                <c:pt idx="92">
                  <c:v>92歳</c:v>
                </c:pt>
                <c:pt idx="93">
                  <c:v>93歳</c:v>
                </c:pt>
                <c:pt idx="94">
                  <c:v>94歳</c:v>
                </c:pt>
                <c:pt idx="95">
                  <c:v>95歳</c:v>
                </c:pt>
                <c:pt idx="96">
                  <c:v>96歳</c:v>
                </c:pt>
                <c:pt idx="97">
                  <c:v>97歳</c:v>
                </c:pt>
                <c:pt idx="98">
                  <c:v>98歳</c:v>
                </c:pt>
                <c:pt idx="99">
                  <c:v>99歳</c:v>
                </c:pt>
                <c:pt idx="100">
                  <c:v>100歳</c:v>
                </c:pt>
                <c:pt idx="101">
                  <c:v>101歳</c:v>
                </c:pt>
                <c:pt idx="102">
                  <c:v>102歳</c:v>
                </c:pt>
                <c:pt idx="103">
                  <c:v>103歳</c:v>
                </c:pt>
                <c:pt idx="104">
                  <c:v>104歳</c:v>
                </c:pt>
                <c:pt idx="105">
                  <c:v>105歳以上</c:v>
                </c:pt>
              </c:strCache>
            </c:strRef>
          </c:cat>
          <c:val>
            <c:numRef>
              <c:f>Sheet1!$B$2:$B$107</c:f>
              <c:numCache>
                <c:formatCode>0.0000_);[Red]\(0.0000\)</c:formatCode>
                <c:ptCount val="106"/>
                <c:pt idx="0">
                  <c:v>121.3685</c:v>
                </c:pt>
                <c:pt idx="1">
                  <c:v>126.0478</c:v>
                </c:pt>
                <c:pt idx="2">
                  <c:v>130.15170000000001</c:v>
                </c:pt>
                <c:pt idx="3">
                  <c:v>134.34379999999999</c:v>
                </c:pt>
                <c:pt idx="4">
                  <c:v>137.37790000000001</c:v>
                </c:pt>
                <c:pt idx="5">
                  <c:v>143.83609999999999</c:v>
                </c:pt>
                <c:pt idx="6">
                  <c:v>148.80410000000001</c:v>
                </c:pt>
                <c:pt idx="7">
                  <c:v>150.42850000000001</c:v>
                </c:pt>
                <c:pt idx="8">
                  <c:v>150.81729999999999</c:v>
                </c:pt>
                <c:pt idx="9">
                  <c:v>152.7697</c:v>
                </c:pt>
                <c:pt idx="10">
                  <c:v>159.5265</c:v>
                </c:pt>
                <c:pt idx="11">
                  <c:v>163.6114</c:v>
                </c:pt>
                <c:pt idx="12">
                  <c:v>170.57849999999999</c:v>
                </c:pt>
                <c:pt idx="13">
                  <c:v>174.96799999999999</c:v>
                </c:pt>
                <c:pt idx="14">
                  <c:v>183.9941</c:v>
                </c:pt>
                <c:pt idx="15">
                  <c:v>192.34299999999999</c:v>
                </c:pt>
                <c:pt idx="16">
                  <c:v>203.053</c:v>
                </c:pt>
                <c:pt idx="17">
                  <c:v>206.13849999999999</c:v>
                </c:pt>
                <c:pt idx="18">
                  <c:v>202.1114</c:v>
                </c:pt>
                <c:pt idx="19">
                  <c:v>197.06280000000001</c:v>
                </c:pt>
                <c:pt idx="20">
                  <c:v>190.6422</c:v>
                </c:pt>
                <c:pt idx="21">
                  <c:v>185.71270000000001</c:v>
                </c:pt>
                <c:pt idx="22">
                  <c:v>181.3347</c:v>
                </c:pt>
                <c:pt idx="23">
                  <c:v>181.0873</c:v>
                </c:pt>
                <c:pt idx="24">
                  <c:v>141.23519999999999</c:v>
                </c:pt>
                <c:pt idx="25">
                  <c:v>174.86500000000001</c:v>
                </c:pt>
                <c:pt idx="26">
                  <c:v>163.6327</c:v>
                </c:pt>
                <c:pt idx="27">
                  <c:v>160.05090000000001</c:v>
                </c:pt>
                <c:pt idx="28">
                  <c:v>155.2063</c:v>
                </c:pt>
                <c:pt idx="29">
                  <c:v>153.31639999999999</c:v>
                </c:pt>
                <c:pt idx="30">
                  <c:v>154.93170000000001</c:v>
                </c:pt>
                <c:pt idx="31">
                  <c:v>158.42840000000001</c:v>
                </c:pt>
                <c:pt idx="32">
                  <c:v>154.8083</c:v>
                </c:pt>
                <c:pt idx="33">
                  <c:v>151.03229999999999</c:v>
                </c:pt>
                <c:pt idx="34">
                  <c:v>159.56780000000001</c:v>
                </c:pt>
                <c:pt idx="35">
                  <c:v>166.11160000000001</c:v>
                </c:pt>
                <c:pt idx="36">
                  <c:v>166.45820000000001</c:v>
                </c:pt>
                <c:pt idx="37">
                  <c:v>177.9871</c:v>
                </c:pt>
                <c:pt idx="38">
                  <c:v>188.70769999999999</c:v>
                </c:pt>
                <c:pt idx="39">
                  <c:v>201.11340000000001</c:v>
                </c:pt>
                <c:pt idx="40">
                  <c:v>217.1387</c:v>
                </c:pt>
                <c:pt idx="41">
                  <c:v>239.33369999999999</c:v>
                </c:pt>
                <c:pt idx="42">
                  <c:v>238.5137</c:v>
                </c:pt>
                <c:pt idx="43">
                  <c:v>227.7715</c:v>
                </c:pt>
                <c:pt idx="44">
                  <c:v>143.07140000000001</c:v>
                </c:pt>
                <c:pt idx="45">
                  <c:v>154.5924</c:v>
                </c:pt>
                <c:pt idx="46">
                  <c:v>188.6926</c:v>
                </c:pt>
                <c:pt idx="47">
                  <c:v>183.56180000000001</c:v>
                </c:pt>
                <c:pt idx="48">
                  <c:v>189.77359999999999</c:v>
                </c:pt>
                <c:pt idx="49">
                  <c:v>185.1808</c:v>
                </c:pt>
                <c:pt idx="50">
                  <c:v>169.35470000000001</c:v>
                </c:pt>
                <c:pt idx="51">
                  <c:v>148.0437</c:v>
                </c:pt>
                <c:pt idx="52">
                  <c:v>159.655</c:v>
                </c:pt>
                <c:pt idx="53">
                  <c:v>165.0934</c:v>
                </c:pt>
                <c:pt idx="54">
                  <c:v>166.6918</c:v>
                </c:pt>
                <c:pt idx="55">
                  <c:v>160.4726</c:v>
                </c:pt>
                <c:pt idx="56">
                  <c:v>154.09139999999999</c:v>
                </c:pt>
                <c:pt idx="57">
                  <c:v>155.70410000000001</c:v>
                </c:pt>
                <c:pt idx="58">
                  <c:v>153.18020000000001</c:v>
                </c:pt>
                <c:pt idx="59">
                  <c:v>149.04050000000001</c:v>
                </c:pt>
                <c:pt idx="60">
                  <c:v>142.18989999999999</c:v>
                </c:pt>
                <c:pt idx="61">
                  <c:v>139.1994</c:v>
                </c:pt>
                <c:pt idx="62">
                  <c:v>135.10659999999999</c:v>
                </c:pt>
                <c:pt idx="63">
                  <c:v>131.1019</c:v>
                </c:pt>
                <c:pt idx="64">
                  <c:v>126.9036</c:v>
                </c:pt>
                <c:pt idx="65">
                  <c:v>119.2291</c:v>
                </c:pt>
                <c:pt idx="66">
                  <c:v>107.94289999999999</c:v>
                </c:pt>
                <c:pt idx="67">
                  <c:v>100.21169999999999</c:v>
                </c:pt>
                <c:pt idx="68">
                  <c:v>94.520200000000003</c:v>
                </c:pt>
                <c:pt idx="69">
                  <c:v>88.453699999999998</c:v>
                </c:pt>
                <c:pt idx="70">
                  <c:v>91.336500000000001</c:v>
                </c:pt>
                <c:pt idx="71">
                  <c:v>72.944500000000005</c:v>
                </c:pt>
                <c:pt idx="72">
                  <c:v>74.012299999999996</c:v>
                </c:pt>
                <c:pt idx="73">
                  <c:v>72.088099999999997</c:v>
                </c:pt>
                <c:pt idx="74">
                  <c:v>71.372</c:v>
                </c:pt>
                <c:pt idx="75">
                  <c:v>67.135300000000001</c:v>
                </c:pt>
                <c:pt idx="76">
                  <c:v>65.483999999999995</c:v>
                </c:pt>
                <c:pt idx="77">
                  <c:v>60.782200000000003</c:v>
                </c:pt>
                <c:pt idx="78">
                  <c:v>57.099899999999998</c:v>
                </c:pt>
                <c:pt idx="79">
                  <c:v>51.319899999999997</c:v>
                </c:pt>
                <c:pt idx="80">
                  <c:v>47.257800000000003</c:v>
                </c:pt>
                <c:pt idx="81">
                  <c:v>42.214399999999998</c:v>
                </c:pt>
                <c:pt idx="82">
                  <c:v>36.550899999999999</c:v>
                </c:pt>
                <c:pt idx="83">
                  <c:v>32.517400000000002</c:v>
                </c:pt>
                <c:pt idx="84">
                  <c:v>24.7453</c:v>
                </c:pt>
                <c:pt idx="85">
                  <c:v>22.691400000000002</c:v>
                </c:pt>
                <c:pt idx="86">
                  <c:v>18.912800000000001</c:v>
                </c:pt>
                <c:pt idx="87">
                  <c:v>16.832699999999999</c:v>
                </c:pt>
                <c:pt idx="88">
                  <c:v>13.760199999999999</c:v>
                </c:pt>
                <c:pt idx="89">
                  <c:v>11.107900000000001</c:v>
                </c:pt>
                <c:pt idx="90">
                  <c:v>8.2891999999999992</c:v>
                </c:pt>
                <c:pt idx="91">
                  <c:v>6.0797999999999996</c:v>
                </c:pt>
                <c:pt idx="92">
                  <c:v>4.7454000000000001</c:v>
                </c:pt>
                <c:pt idx="93">
                  <c:v>3.3525</c:v>
                </c:pt>
                <c:pt idx="94">
                  <c:v>2.3250000000000002</c:v>
                </c:pt>
                <c:pt idx="95">
                  <c:v>1.5612999999999999</c:v>
                </c:pt>
                <c:pt idx="96">
                  <c:v>0.99429999999999996</c:v>
                </c:pt>
                <c:pt idx="97">
                  <c:v>0.63480000000000003</c:v>
                </c:pt>
                <c:pt idx="98">
                  <c:v>0.3962</c:v>
                </c:pt>
                <c:pt idx="99">
                  <c:v>0.2356</c:v>
                </c:pt>
                <c:pt idx="100">
                  <c:v>0.32229999999999998</c:v>
                </c:pt>
                <c:pt idx="101">
                  <c:v>0</c:v>
                </c:pt>
                <c:pt idx="102">
                  <c:v>0</c:v>
                </c:pt>
                <c:pt idx="103">
                  <c:v>0</c:v>
                </c:pt>
                <c:pt idx="104">
                  <c:v>0</c:v>
                </c:pt>
                <c:pt idx="105">
                  <c:v>0</c:v>
                </c:pt>
              </c:numCache>
            </c:numRef>
          </c:val>
          <c:extLst>
            <c:ext xmlns:c16="http://schemas.microsoft.com/office/drawing/2014/chart" uri="{C3380CC4-5D6E-409C-BE32-E72D297353CC}">
              <c16:uniqueId val="{00000000-9C3F-4B26-8A2B-F5E7EC7EBA74}"/>
            </c:ext>
          </c:extLst>
        </c:ser>
        <c:dLbls>
          <c:showLegendKey val="0"/>
          <c:showVal val="0"/>
          <c:showCatName val="0"/>
          <c:showSerName val="0"/>
          <c:showPercent val="0"/>
          <c:showBubbleSize val="0"/>
        </c:dLbls>
        <c:gapWidth val="0"/>
        <c:axId val="102104144"/>
        <c:axId val="102104560"/>
      </c:barChart>
      <c:catAx>
        <c:axId val="102104144"/>
        <c:scaling>
          <c:orientation val="minMax"/>
        </c:scaling>
        <c:delete val="1"/>
        <c:axPos val="l"/>
        <c:numFmt formatCode="General" sourceLinked="1"/>
        <c:majorTickMark val="none"/>
        <c:minorTickMark val="none"/>
        <c:tickLblPos val="nextTo"/>
        <c:crossAx val="102104560"/>
        <c:crosses val="autoZero"/>
        <c:auto val="1"/>
        <c:lblAlgn val="ctr"/>
        <c:lblOffset val="100"/>
        <c:noMultiLvlLbl val="0"/>
      </c:catAx>
      <c:valAx>
        <c:axId val="102104560"/>
        <c:scaling>
          <c:orientation val="minMax"/>
          <c:max val="250"/>
          <c:min val="0"/>
        </c:scaling>
        <c:delete val="0"/>
        <c:axPos val="b"/>
        <c:majorGridlines>
          <c:spPr>
            <a:ln w="9525" cap="flat" cmpd="sng" algn="ctr">
              <a:no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lang="ja-JP" sz="1100" b="0" i="0" u="none" strike="noStrike" kern="1200" baseline="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cs typeface="+mn-cs"/>
              </a:defRPr>
            </a:pPr>
            <a:endParaRPr lang="ja-JP"/>
          </a:p>
        </c:txPr>
        <c:crossAx val="102104144"/>
        <c:crosses val="autoZero"/>
        <c:crossBetween val="between"/>
        <c:majorUnit val="5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ea"/>
          <a:ea typeface="+mn-ea"/>
        </a:defRPr>
      </a:pPr>
      <a:endParaRPr lang="ja-JP"/>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041062922791417E-2"/>
          <c:y val="0.13628088854352868"/>
          <c:w val="0.88184931506849318"/>
          <c:h val="0.63740234541110274"/>
        </c:manualLayout>
      </c:layout>
      <c:lineChart>
        <c:grouping val="standard"/>
        <c:varyColors val="0"/>
        <c:ser>
          <c:idx val="0"/>
          <c:order val="0"/>
          <c:tx>
            <c:strRef>
              <c:f>'R6白書'!$B$4</c:f>
              <c:strCache>
                <c:ptCount val="1"/>
                <c:pt idx="0">
                  <c:v>男</c:v>
                </c:pt>
              </c:strCache>
            </c:strRef>
          </c:tx>
          <c:spPr>
            <a:ln w="19050" cap="rnd" cmpd="sng" algn="ctr">
              <a:solidFill>
                <a:schemeClr val="accent1"/>
              </a:solidFill>
              <a:prstDash val="solid"/>
              <a:round/>
            </a:ln>
            <a:effectLst/>
          </c:spPr>
          <c:marker>
            <c:symbol val="triangle"/>
            <c:size val="5"/>
            <c:spPr>
              <a:solidFill>
                <a:schemeClr val="accent1"/>
              </a:solidFill>
              <a:ln w="6350" cap="flat" cmpd="sng" algn="ctr">
                <a:solidFill>
                  <a:schemeClr val="accent1"/>
                </a:solidFill>
                <a:prstDash val="solid"/>
                <a:round/>
              </a:ln>
              <a:effectLst/>
            </c:spPr>
          </c:marker>
          <c:dLbls>
            <c:dLbl>
              <c:idx val="0"/>
              <c:layout>
                <c:manualLayout>
                  <c:x val="-2.1903643202873975E-2"/>
                  <c:y val="2.4505900712864709E-2"/>
                </c:manualLayout>
              </c:layout>
              <c:numFmt formatCode="#,##0.00_);[Red]\(#,##0.00\)" sourceLinked="0"/>
              <c:spPr>
                <a:noFill/>
                <a:ln w="25400">
                  <a:noFill/>
                </a:ln>
                <a:effectLst/>
              </c:spPr>
              <c:txPr>
                <a:bodyPr rot="0" spcFirstLastPara="1" vertOverflow="ellipsis" vert="horz" wrap="square" anchor="ctr" anchorCtr="1"/>
                <a:lstStyle/>
                <a:p>
                  <a:pPr>
                    <a:defRPr sz="1100" b="0" i="0" u="none" strike="noStrike" kern="1200" baseline="0">
                      <a:solidFill>
                        <a:srgbClr val="000000"/>
                      </a:solidFill>
                      <a:latin typeface="UD デジタル 教科書体 NK-R" panose="02020400000000000000" pitchFamily="18" charset="-128"/>
                      <a:ea typeface="UD デジタル 教科書体 NK-R" panose="02020400000000000000" pitchFamily="18" charset="-128"/>
                      <a:cs typeface="ＭＳ Ｐゴシック"/>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CF7-4F46-AC9B-061FB8BD4687}"/>
                </c:ext>
              </c:extLst>
            </c:dLbl>
            <c:dLbl>
              <c:idx val="1"/>
              <c:layout>
                <c:manualLayout>
                  <c:x val="-2.8546063744965513E-2"/>
                  <c:y val="4.4858593802629784E-2"/>
                </c:manualLayout>
              </c:layout>
              <c:numFmt formatCode="#,##0.00_);[Red]\(#,##0.00\)" sourceLinked="0"/>
              <c:spPr>
                <a:noFill/>
                <a:ln w="25400">
                  <a:noFill/>
                </a:ln>
                <a:effectLst/>
              </c:spPr>
              <c:txPr>
                <a:bodyPr rot="0" spcFirstLastPara="1" vertOverflow="ellipsis" vert="horz" wrap="square" anchor="ctr" anchorCtr="1"/>
                <a:lstStyle/>
                <a:p>
                  <a:pPr>
                    <a:defRPr sz="1100" b="0" i="0" u="none" strike="noStrike" kern="1200" baseline="0">
                      <a:solidFill>
                        <a:srgbClr val="000000"/>
                      </a:solidFill>
                      <a:latin typeface="UD デジタル 教科書体 NK-R" panose="02020400000000000000" pitchFamily="18" charset="-128"/>
                      <a:ea typeface="UD デジタル 教科書体 NK-R" panose="02020400000000000000" pitchFamily="18" charset="-128"/>
                      <a:cs typeface="ＭＳ Ｐゴシック"/>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CF7-4F46-AC9B-061FB8BD4687}"/>
                </c:ext>
              </c:extLst>
            </c:dLbl>
            <c:dLbl>
              <c:idx val="2"/>
              <c:layout>
                <c:manualLayout>
                  <c:x val="-2.8144659209676362E-2"/>
                  <c:y val="3.9747189030914787E-2"/>
                </c:manualLayout>
              </c:layout>
              <c:numFmt formatCode="#,##0.00_);[Red]\(#,##0.00\)" sourceLinked="0"/>
              <c:spPr>
                <a:noFill/>
                <a:ln w="25400">
                  <a:noFill/>
                </a:ln>
                <a:effectLst/>
              </c:spPr>
              <c:txPr>
                <a:bodyPr rot="0" spcFirstLastPara="1" vertOverflow="ellipsis" vert="horz" wrap="square" anchor="ctr" anchorCtr="1"/>
                <a:lstStyle/>
                <a:p>
                  <a:pPr>
                    <a:defRPr sz="1100" b="0" i="0" u="none" strike="noStrike" kern="1200" baseline="0">
                      <a:solidFill>
                        <a:srgbClr val="000000"/>
                      </a:solidFill>
                      <a:latin typeface="UD デジタル 教科書体 NK-R" panose="02020400000000000000" pitchFamily="18" charset="-128"/>
                      <a:ea typeface="UD デジタル 教科書体 NK-R" panose="02020400000000000000" pitchFamily="18" charset="-128"/>
                      <a:cs typeface="ＭＳ Ｐゴシック"/>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CF7-4F46-AC9B-061FB8BD4687}"/>
                </c:ext>
              </c:extLst>
            </c:dLbl>
            <c:dLbl>
              <c:idx val="3"/>
              <c:layout>
                <c:manualLayout>
                  <c:x val="-2.7129730341447951E-2"/>
                  <c:y val="3.4440539994328619E-2"/>
                </c:manualLayout>
              </c:layout>
              <c:numFmt formatCode="#,##0.00_);[Red]\(#,##0.00\)" sourceLinked="0"/>
              <c:spPr>
                <a:noFill/>
                <a:ln w="25400">
                  <a:noFill/>
                </a:ln>
                <a:effectLst/>
              </c:spPr>
              <c:txPr>
                <a:bodyPr rot="0" spcFirstLastPara="1" vertOverflow="ellipsis" vert="horz" wrap="square" anchor="ctr" anchorCtr="1"/>
                <a:lstStyle/>
                <a:p>
                  <a:pPr>
                    <a:defRPr sz="1100" b="0" i="0" u="none" strike="noStrike" kern="1200" baseline="0">
                      <a:solidFill>
                        <a:srgbClr val="000000"/>
                      </a:solidFill>
                      <a:latin typeface="UD デジタル 教科書体 NK-R" panose="02020400000000000000" pitchFamily="18" charset="-128"/>
                      <a:ea typeface="UD デジタル 教科書体 NK-R" panose="02020400000000000000" pitchFamily="18" charset="-128"/>
                      <a:cs typeface="ＭＳ Ｐゴシック"/>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CF7-4F46-AC9B-061FB8BD4687}"/>
                </c:ext>
              </c:extLst>
            </c:dLbl>
            <c:dLbl>
              <c:idx val="4"/>
              <c:layout>
                <c:manualLayout>
                  <c:x val="-3.2124116162845821E-2"/>
                  <c:y val="3.8815421516113821E-2"/>
                </c:manualLayout>
              </c:layout>
              <c:numFmt formatCode="#,##0.00_);[Red]\(#,##0.00\)" sourceLinked="0"/>
              <c:spPr>
                <a:noFill/>
                <a:ln w="25400">
                  <a:noFill/>
                </a:ln>
                <a:effectLst/>
              </c:spPr>
              <c:txPr>
                <a:bodyPr rot="0" spcFirstLastPara="1" vertOverflow="ellipsis" vert="horz" wrap="square" anchor="ctr" anchorCtr="1"/>
                <a:lstStyle/>
                <a:p>
                  <a:pPr>
                    <a:defRPr sz="1100" b="0" i="0" u="none" strike="noStrike" kern="1200" baseline="0">
                      <a:solidFill>
                        <a:srgbClr val="000000"/>
                      </a:solidFill>
                      <a:latin typeface="UD デジタル 教科書体 NK-R" panose="02020400000000000000" pitchFamily="18" charset="-128"/>
                      <a:ea typeface="UD デジタル 教科書体 NK-R" panose="02020400000000000000" pitchFamily="18" charset="-128"/>
                      <a:cs typeface="ＭＳ Ｐゴシック"/>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CF7-4F46-AC9B-061FB8BD4687}"/>
                </c:ext>
              </c:extLst>
            </c:dLbl>
            <c:dLbl>
              <c:idx val="5"/>
              <c:layout>
                <c:manualLayout>
                  <c:x val="-3.2272096306641775E-2"/>
                  <c:y val="2.9210069512441584E-2"/>
                </c:manualLayout>
              </c:layout>
              <c:numFmt formatCode="#,##0.00_);[Red]\(#,##0.00\)" sourceLinked="0"/>
              <c:spPr>
                <a:noFill/>
                <a:ln w="25400">
                  <a:noFill/>
                </a:ln>
                <a:effectLst/>
              </c:spPr>
              <c:txPr>
                <a:bodyPr rot="0" spcFirstLastPara="1" vertOverflow="ellipsis" vert="horz" wrap="square" anchor="ctr" anchorCtr="1"/>
                <a:lstStyle/>
                <a:p>
                  <a:pPr>
                    <a:defRPr sz="1100" b="0" i="0" u="none" strike="noStrike" kern="1200" baseline="0">
                      <a:solidFill>
                        <a:srgbClr val="000000"/>
                      </a:solidFill>
                      <a:latin typeface="UD デジタル 教科書体 NK-R" panose="02020400000000000000" pitchFamily="18" charset="-128"/>
                      <a:ea typeface="UD デジタル 教科書体 NK-R" panose="02020400000000000000" pitchFamily="18" charset="-128"/>
                      <a:cs typeface="ＭＳ Ｐゴシック"/>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CF7-4F46-AC9B-061FB8BD4687}"/>
                </c:ext>
              </c:extLst>
            </c:dLbl>
            <c:dLbl>
              <c:idx val="6"/>
              <c:layout>
                <c:manualLayout>
                  <c:x val="-3.3260272334955404E-2"/>
                  <c:y val="3.8537340416698609E-2"/>
                </c:manualLayout>
              </c:layout>
              <c:numFmt formatCode="#,##0.00_);[Red]\(#,##0.00\)" sourceLinked="0"/>
              <c:spPr>
                <a:noFill/>
                <a:ln w="25400">
                  <a:noFill/>
                </a:ln>
                <a:effectLst/>
              </c:spPr>
              <c:txPr>
                <a:bodyPr rot="0" spcFirstLastPara="1" vertOverflow="ellipsis" vert="horz" wrap="square" anchor="ctr" anchorCtr="1"/>
                <a:lstStyle/>
                <a:p>
                  <a:pPr>
                    <a:defRPr sz="1100" b="0" i="0" u="none" strike="noStrike" kern="1200" baseline="0">
                      <a:solidFill>
                        <a:srgbClr val="000000"/>
                      </a:solidFill>
                      <a:latin typeface="UD デジタル 教科書体 NK-R" panose="02020400000000000000" pitchFamily="18" charset="-128"/>
                      <a:ea typeface="UD デジタル 教科書体 NK-R" panose="02020400000000000000" pitchFamily="18" charset="-128"/>
                      <a:cs typeface="ＭＳ Ｐゴシック"/>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CF7-4F46-AC9B-061FB8BD4687}"/>
                </c:ext>
              </c:extLst>
            </c:dLbl>
            <c:dLbl>
              <c:idx val="7"/>
              <c:layout>
                <c:manualLayout>
                  <c:x val="-3.596063011780988E-2"/>
                  <c:y val="4.5812098642807567E-2"/>
                </c:manualLayout>
              </c:layout>
              <c:numFmt formatCode="#,##0.00_);[Red]\(#,##0.00\)" sourceLinked="0"/>
              <c:spPr>
                <a:noFill/>
                <a:ln w="25400">
                  <a:noFill/>
                </a:ln>
                <a:effectLst/>
              </c:spPr>
              <c:txPr>
                <a:bodyPr rot="0" spcFirstLastPara="1" vertOverflow="ellipsis" vert="horz" wrap="square" anchor="ctr" anchorCtr="1"/>
                <a:lstStyle/>
                <a:p>
                  <a:pPr>
                    <a:defRPr sz="1100" b="0" i="0" u="none" strike="noStrike" kern="1200" baseline="0">
                      <a:solidFill>
                        <a:srgbClr val="000000"/>
                      </a:solidFill>
                      <a:latin typeface="UD デジタル 教科書体 NK-R" panose="02020400000000000000" pitchFamily="18" charset="-128"/>
                      <a:ea typeface="UD デジタル 教科書体 NK-R" panose="02020400000000000000" pitchFamily="18" charset="-128"/>
                      <a:cs typeface="ＭＳ Ｐゴシック"/>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CF7-4F46-AC9B-061FB8BD4687}"/>
                </c:ext>
              </c:extLst>
            </c:dLbl>
            <c:dLbl>
              <c:idx val="8"/>
              <c:layout>
                <c:manualLayout>
                  <c:x val="-3.5268750186794151E-2"/>
                  <c:y val="3.3808786736079892E-2"/>
                </c:manualLayout>
              </c:layout>
              <c:numFmt formatCode="#,##0.00_);[Red]\(#,##0.00\)" sourceLinked="0"/>
              <c:spPr>
                <a:noFill/>
                <a:ln w="25400">
                  <a:solidFill>
                    <a:schemeClr val="accent2"/>
                  </a:solidFill>
                </a:ln>
                <a:effectLst/>
              </c:spPr>
              <c:txPr>
                <a:bodyPr rot="0" spcFirstLastPara="1" vertOverflow="ellipsis" vert="horz" wrap="square" anchor="ctr" anchorCtr="1"/>
                <a:lstStyle/>
                <a:p>
                  <a:pPr>
                    <a:defRPr sz="1100" b="0" i="0" u="none" strike="noStrike" kern="1200" baseline="0">
                      <a:solidFill>
                        <a:srgbClr val="000000"/>
                      </a:solidFill>
                      <a:latin typeface="UD デジタル 教科書体 NK-R" panose="02020400000000000000" pitchFamily="18" charset="-128"/>
                      <a:ea typeface="UD デジタル 教科書体 NK-R" panose="02020400000000000000" pitchFamily="18" charset="-128"/>
                      <a:cs typeface="ＭＳ Ｐゴシック"/>
                    </a:defRPr>
                  </a:pPr>
                  <a:endParaRPr lang="ja-JP"/>
                </a:p>
              </c:txPr>
              <c:dLblPos val="r"/>
              <c:showLegendKey val="0"/>
              <c:showVal val="1"/>
              <c:showCatName val="0"/>
              <c:showSerName val="0"/>
              <c:showPercent val="0"/>
              <c:showBubbleSize val="0"/>
              <c:extLst>
                <c:ext xmlns:c15="http://schemas.microsoft.com/office/drawing/2012/chart" uri="{CE6537A1-D6FC-4f65-9D91-7224C49458BB}">
                  <c15:layout>
                    <c:manualLayout>
                      <c:w val="5.494462441979079E-2"/>
                      <c:h val="3.8774688510002306E-2"/>
                    </c:manualLayout>
                  </c15:layout>
                </c:ext>
                <c:ext xmlns:c16="http://schemas.microsoft.com/office/drawing/2014/chart" uri="{C3380CC4-5D6E-409C-BE32-E72D297353CC}">
                  <c16:uniqueId val="{00000008-6CF7-4F46-AC9B-061FB8BD4687}"/>
                </c:ext>
              </c:extLst>
            </c:dLbl>
            <c:dLbl>
              <c:idx val="9"/>
              <c:layout>
                <c:manualLayout>
                  <c:x val="-2.6305653322820356E-2"/>
                  <c:y val="2.900757947244486E-2"/>
                </c:manualLayout>
              </c:layout>
              <c:numFmt formatCode="#,##0.00_);[Red]\(#,##0.00\)" sourceLinked="0"/>
              <c:spPr>
                <a:noFill/>
                <a:ln w="25400">
                  <a:noFill/>
                </a:ln>
                <a:effectLst/>
              </c:spPr>
              <c:txPr>
                <a:bodyPr rot="0" spcFirstLastPara="1" vertOverflow="ellipsis" vert="horz" wrap="square" anchor="ctr" anchorCtr="1"/>
                <a:lstStyle/>
                <a:p>
                  <a:pPr>
                    <a:defRPr sz="1100" b="0" i="0" u="none" strike="noStrike" kern="1200" baseline="0">
                      <a:solidFill>
                        <a:srgbClr val="000000"/>
                      </a:solidFill>
                      <a:latin typeface="UD デジタル 教科書体 NK-R" panose="02020400000000000000" pitchFamily="18" charset="-128"/>
                      <a:ea typeface="UD デジタル 教科書体 NK-R" panose="02020400000000000000" pitchFamily="18" charset="-128"/>
                      <a:cs typeface="ＭＳ Ｐゴシック"/>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CF7-4F46-AC9B-061FB8BD4687}"/>
                </c:ext>
              </c:extLst>
            </c:dLbl>
            <c:dLbl>
              <c:idx val="10"/>
              <c:layout>
                <c:manualLayout>
                  <c:x val="-3.2140011155598433E-2"/>
                  <c:y val="2.7373950929260822E-2"/>
                </c:manualLayout>
              </c:layout>
              <c:numFmt formatCode="#,##0.00_);[Red]\(#,##0.00\)" sourceLinked="0"/>
              <c:spPr>
                <a:noFill/>
                <a:ln w="25400">
                  <a:noFill/>
                </a:ln>
                <a:effectLst/>
              </c:spPr>
              <c:txPr>
                <a:bodyPr rot="0" spcFirstLastPara="1" vertOverflow="ellipsis" vert="horz" wrap="square" anchor="ctr" anchorCtr="1"/>
                <a:lstStyle/>
                <a:p>
                  <a:pPr>
                    <a:defRPr sz="1100" b="0" i="0" u="none" strike="noStrike" kern="1200" baseline="0">
                      <a:solidFill>
                        <a:srgbClr val="000000"/>
                      </a:solidFill>
                      <a:latin typeface="UD デジタル 教科書体 NK-R" panose="02020400000000000000" pitchFamily="18" charset="-128"/>
                      <a:ea typeface="UD デジタル 教科書体 NK-R" panose="02020400000000000000" pitchFamily="18" charset="-128"/>
                      <a:cs typeface="ＭＳ Ｐゴシック"/>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CF7-4F46-AC9B-061FB8BD4687}"/>
                </c:ext>
              </c:extLst>
            </c:dLbl>
            <c:dLbl>
              <c:idx val="11"/>
              <c:layout>
                <c:manualLayout>
                  <c:x val="-3.8916762960099875E-2"/>
                  <c:y val="3.8391445755385764E-2"/>
                </c:manualLayout>
              </c:layout>
              <c:numFmt formatCode="#,##0.00_);[Red]\(#,##0.00\)" sourceLinked="0"/>
              <c:spPr>
                <a:noFill/>
                <a:ln w="25400">
                  <a:noFill/>
                </a:ln>
                <a:effectLst/>
              </c:spPr>
              <c:txPr>
                <a:bodyPr rot="0" spcFirstLastPara="1" vertOverflow="ellipsis" vert="horz" wrap="square" anchor="ctr" anchorCtr="1"/>
                <a:lstStyle/>
                <a:p>
                  <a:pPr>
                    <a:defRPr sz="1100" b="0" i="0" u="none" strike="noStrike" kern="1200" baseline="0">
                      <a:solidFill>
                        <a:srgbClr val="000000"/>
                      </a:solidFill>
                      <a:latin typeface="UD デジタル 教科書体 NK-R" panose="02020400000000000000" pitchFamily="18" charset="-128"/>
                      <a:ea typeface="UD デジタル 教科書体 NK-R" panose="02020400000000000000" pitchFamily="18" charset="-128"/>
                      <a:cs typeface="ＭＳ Ｐゴシック"/>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CF7-4F46-AC9B-061FB8BD4687}"/>
                </c:ext>
              </c:extLst>
            </c:dLbl>
            <c:dLbl>
              <c:idx val="12"/>
              <c:layout>
                <c:manualLayout>
                  <c:x val="-4.050424737713041E-2"/>
                  <c:y val="5.1591289716639274E-2"/>
                </c:manualLayout>
              </c:layout>
              <c:numFmt formatCode="#,##0.00_);[Red]\(#,##0.00\)" sourceLinked="0"/>
              <c:spPr>
                <a:noFill/>
                <a:ln w="25400">
                  <a:noFill/>
                </a:ln>
                <a:effectLst/>
              </c:spPr>
              <c:txPr>
                <a:bodyPr rot="0" spcFirstLastPara="1" vertOverflow="ellipsis" vert="horz" wrap="square" anchor="ctr" anchorCtr="1"/>
                <a:lstStyle/>
                <a:p>
                  <a:pPr>
                    <a:defRPr sz="1100" b="0" i="0" u="none" strike="noStrike" kern="1200" baseline="0">
                      <a:solidFill>
                        <a:srgbClr val="000000"/>
                      </a:solidFill>
                      <a:latin typeface="UD デジタル 教科書体 NK-R" panose="02020400000000000000" pitchFamily="18" charset="-128"/>
                      <a:ea typeface="UD デジタル 教科書体 NK-R" panose="02020400000000000000" pitchFamily="18" charset="-128"/>
                      <a:cs typeface="ＭＳ Ｐゴシック"/>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CF7-4F46-AC9B-061FB8BD4687}"/>
                </c:ext>
              </c:extLst>
            </c:dLbl>
            <c:dLbl>
              <c:idx val="13"/>
              <c:layout>
                <c:manualLayout>
                  <c:x val="-2.9948852823672704E-2"/>
                  <c:y val="4.5325065055310726E-2"/>
                </c:manualLayout>
              </c:layout>
              <c:numFmt formatCode="#,##0.00_);[Red]\(#,##0.00\)" sourceLinked="0"/>
              <c:spPr>
                <a:noFill/>
                <a:ln w="25400">
                  <a:solidFill>
                    <a:schemeClr val="accent2"/>
                  </a:solidFill>
                </a:ln>
                <a:effectLst/>
              </c:spPr>
              <c:txPr>
                <a:bodyPr rot="0" spcFirstLastPara="1" vertOverflow="ellipsis" vert="horz" wrap="square" anchor="ctr" anchorCtr="1"/>
                <a:lstStyle/>
                <a:p>
                  <a:pPr>
                    <a:defRPr sz="1100" b="0" i="0" u="none" strike="noStrike" kern="1200" baseline="0">
                      <a:solidFill>
                        <a:srgbClr val="000000"/>
                      </a:solidFill>
                      <a:latin typeface="UD デジタル 教科書体 NK-R" panose="02020400000000000000" pitchFamily="18" charset="-128"/>
                      <a:ea typeface="UD デジタル 教科書体 NK-R" panose="02020400000000000000" pitchFamily="18" charset="-128"/>
                      <a:cs typeface="ＭＳ Ｐゴシック"/>
                    </a:defRPr>
                  </a:pPr>
                  <a:endParaRPr lang="ja-JP"/>
                </a:p>
              </c:txPr>
              <c:dLblPos val="r"/>
              <c:showLegendKey val="0"/>
              <c:showVal val="1"/>
              <c:showCatName val="0"/>
              <c:showSerName val="0"/>
              <c:showPercent val="0"/>
              <c:showBubbleSize val="0"/>
              <c:extLst>
                <c:ext xmlns:c15="http://schemas.microsoft.com/office/drawing/2012/chart" uri="{CE6537A1-D6FC-4f65-9D91-7224C49458BB}">
                  <c15:layout>
                    <c:manualLayout>
                      <c:w val="5.494462441979079E-2"/>
                      <c:h val="3.8774688510002306E-2"/>
                    </c:manualLayout>
                  </c15:layout>
                </c:ext>
                <c:ext xmlns:c16="http://schemas.microsoft.com/office/drawing/2014/chart" uri="{C3380CC4-5D6E-409C-BE32-E72D297353CC}">
                  <c16:uniqueId val="{0000000D-6CF7-4F46-AC9B-061FB8BD4687}"/>
                </c:ext>
              </c:extLst>
            </c:dLbl>
            <c:dLbl>
              <c:idx val="14"/>
              <c:layout>
                <c:manualLayout>
                  <c:x val="-2.3400936037441384E-2"/>
                  <c:y val="4.9803407601572737E-2"/>
                </c:manualLayout>
              </c:layout>
              <c:numFmt formatCode="#,##0.00_);[Red]\(#,##0.00\)" sourceLinked="0"/>
              <c:spPr>
                <a:noFill/>
                <a:ln w="25400">
                  <a:noFill/>
                </a:ln>
                <a:effectLst/>
              </c:spPr>
              <c:txPr>
                <a:bodyPr rot="0" spcFirstLastPara="1" vertOverflow="ellipsis" vert="horz" wrap="square" anchor="ctr" anchorCtr="1"/>
                <a:lstStyle/>
                <a:p>
                  <a:pPr>
                    <a:defRPr sz="1100" b="0" i="0" u="none" strike="noStrike" kern="1200" baseline="0">
                      <a:solidFill>
                        <a:srgbClr val="000000"/>
                      </a:solidFill>
                      <a:latin typeface="UD デジタル 教科書体 NK-R" panose="02020400000000000000" pitchFamily="18" charset="-128"/>
                      <a:ea typeface="UD デジタル 教科書体 NK-R" panose="02020400000000000000" pitchFamily="18" charset="-128"/>
                      <a:cs typeface="ＭＳ Ｐゴシック"/>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CF7-4F46-AC9B-061FB8BD4687}"/>
                </c:ext>
              </c:extLst>
            </c:dLbl>
            <c:dLbl>
              <c:idx val="15"/>
              <c:numFmt formatCode="#,##0.00_);[Red]\(#,##0.00\)" sourceLinked="0"/>
              <c:spPr>
                <a:noFill/>
                <a:ln w="25400">
                  <a:noFill/>
                </a:ln>
                <a:effectLst/>
              </c:spPr>
              <c:txPr>
                <a:bodyPr rot="0" spcFirstLastPara="1" vertOverflow="ellipsis" vert="horz" wrap="square" anchor="ctr" anchorCtr="1"/>
                <a:lstStyle/>
                <a:p>
                  <a:pPr>
                    <a:defRPr sz="1100" b="0" i="0" u="none" strike="noStrike" kern="1200" baseline="0">
                      <a:solidFill>
                        <a:srgbClr val="000000"/>
                      </a:solidFill>
                      <a:latin typeface="UD デジタル 教科書体 NK-R" panose="02020400000000000000" pitchFamily="18" charset="-128"/>
                      <a:ea typeface="UD デジタル 教科書体 NK-R" panose="02020400000000000000" pitchFamily="18" charset="-128"/>
                      <a:cs typeface="ＭＳ Ｐゴシック"/>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CF7-4F46-AC9B-061FB8BD4687}"/>
                </c:ext>
              </c:extLst>
            </c:dLbl>
            <c:dLbl>
              <c:idx val="16"/>
              <c:numFmt formatCode="#,##0.00_);[Red]\(#,##0.00\)" sourceLinked="0"/>
              <c:spPr>
                <a:noFill/>
                <a:ln w="25400">
                  <a:noFill/>
                </a:ln>
                <a:effectLst/>
              </c:spPr>
              <c:txPr>
                <a:bodyPr rot="0" spcFirstLastPara="1" vertOverflow="ellipsis" vert="horz" wrap="square" anchor="ctr" anchorCtr="1"/>
                <a:lstStyle/>
                <a:p>
                  <a:pPr>
                    <a:defRPr sz="1100" b="0" i="0" u="none" strike="noStrike" kern="1200" baseline="0">
                      <a:solidFill>
                        <a:srgbClr val="000000"/>
                      </a:solidFill>
                      <a:latin typeface="UD デジタル 教科書体 NK-R" panose="02020400000000000000" pitchFamily="18" charset="-128"/>
                      <a:ea typeface="UD デジタル 教科書体 NK-R" panose="02020400000000000000" pitchFamily="18" charset="-128"/>
                      <a:cs typeface="ＭＳ Ｐゴシック"/>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6CF7-4F46-AC9B-061FB8BD4687}"/>
                </c:ext>
              </c:extLst>
            </c:dLbl>
            <c:dLbl>
              <c:idx val="17"/>
              <c:numFmt formatCode="#,##0.00_);[Red]\(#,##0.00\)" sourceLinked="0"/>
              <c:spPr>
                <a:noFill/>
                <a:ln w="25400">
                  <a:noFill/>
                </a:ln>
                <a:effectLst/>
              </c:spPr>
              <c:txPr>
                <a:bodyPr rot="0" spcFirstLastPara="1" vertOverflow="ellipsis" vert="horz" wrap="square" anchor="ctr" anchorCtr="1"/>
                <a:lstStyle/>
                <a:p>
                  <a:pPr>
                    <a:defRPr sz="1100" b="0" i="0" u="none" strike="noStrike" kern="1200" baseline="0">
                      <a:solidFill>
                        <a:srgbClr val="000000"/>
                      </a:solidFill>
                      <a:latin typeface="UD デジタル 教科書体 NK-R" panose="02020400000000000000" pitchFamily="18" charset="-128"/>
                      <a:ea typeface="UD デジタル 教科書体 NK-R" panose="02020400000000000000" pitchFamily="18" charset="-128"/>
                      <a:cs typeface="ＭＳ Ｐゴシック"/>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6CF7-4F46-AC9B-061FB8BD4687}"/>
                </c:ext>
              </c:extLst>
            </c:dLbl>
            <c:dLbl>
              <c:idx val="18"/>
              <c:numFmt formatCode="#,##0.00_);[Red]\(#,##0.00\)" sourceLinked="0"/>
              <c:spPr>
                <a:noFill/>
                <a:ln w="25400">
                  <a:noFill/>
                </a:ln>
                <a:effectLst/>
              </c:spPr>
              <c:txPr>
                <a:bodyPr rot="0" spcFirstLastPara="1" vertOverflow="ellipsis" vert="horz" wrap="square" anchor="ctr" anchorCtr="1"/>
                <a:lstStyle/>
                <a:p>
                  <a:pPr>
                    <a:defRPr sz="1100" b="0" i="0" u="none" strike="noStrike" kern="1200" baseline="0">
                      <a:solidFill>
                        <a:srgbClr val="000000"/>
                      </a:solidFill>
                      <a:latin typeface="UD デジタル 教科書体 NK-R" panose="02020400000000000000" pitchFamily="18" charset="-128"/>
                      <a:ea typeface="UD デジタル 教科書体 NK-R" panose="02020400000000000000" pitchFamily="18" charset="-128"/>
                      <a:cs typeface="ＭＳ Ｐゴシック"/>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6CF7-4F46-AC9B-061FB8BD4687}"/>
                </c:ext>
              </c:extLst>
            </c:dLbl>
            <c:dLbl>
              <c:idx val="19"/>
              <c:numFmt formatCode="#,##0.00_);[Red]\(#,##0.00\)" sourceLinked="0"/>
              <c:spPr>
                <a:noFill/>
                <a:ln w="25400">
                  <a:noFill/>
                </a:ln>
                <a:effectLst/>
              </c:spPr>
              <c:txPr>
                <a:bodyPr rot="0" spcFirstLastPara="1" vertOverflow="ellipsis" vert="horz" wrap="square" anchor="ctr" anchorCtr="1"/>
                <a:lstStyle/>
                <a:p>
                  <a:pPr>
                    <a:defRPr sz="1100" b="0" i="0" u="none" strike="noStrike" kern="1200" baseline="0">
                      <a:solidFill>
                        <a:srgbClr val="000000"/>
                      </a:solidFill>
                      <a:latin typeface="UD デジタル 教科書体 NK-R" panose="02020400000000000000" pitchFamily="18" charset="-128"/>
                      <a:ea typeface="UD デジタル 教科書体 NK-R" panose="02020400000000000000" pitchFamily="18" charset="-128"/>
                      <a:cs typeface="ＭＳ Ｐゴシック"/>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6CF7-4F46-AC9B-061FB8BD4687}"/>
                </c:ext>
              </c:extLst>
            </c:dLbl>
            <c:dLbl>
              <c:idx val="20"/>
              <c:numFmt formatCode="#,##0.00_);[Red]\(#,##0.00\)" sourceLinked="0"/>
              <c:spPr>
                <a:noFill/>
                <a:ln w="25400">
                  <a:noFill/>
                </a:ln>
                <a:effectLst/>
              </c:spPr>
              <c:txPr>
                <a:bodyPr rot="0" spcFirstLastPara="1" vertOverflow="ellipsis" vert="horz" wrap="square" anchor="ctr" anchorCtr="1"/>
                <a:lstStyle/>
                <a:p>
                  <a:pPr>
                    <a:defRPr sz="1100" b="0" i="0" u="none" strike="noStrike" kern="1200" baseline="0">
                      <a:solidFill>
                        <a:srgbClr val="000000"/>
                      </a:solidFill>
                      <a:latin typeface="UD デジタル 教科書体 NK-R" panose="02020400000000000000" pitchFamily="18" charset="-128"/>
                      <a:ea typeface="UD デジタル 教科書体 NK-R" panose="02020400000000000000" pitchFamily="18" charset="-128"/>
                      <a:cs typeface="ＭＳ Ｐゴシック"/>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6CF7-4F46-AC9B-061FB8BD4687}"/>
                </c:ext>
              </c:extLst>
            </c:dLbl>
            <c:numFmt formatCode="#,##0.00_);[Red]\(#,##0.00\)" sourceLinked="0"/>
            <c:spPr>
              <a:noFill/>
              <a:ln w="25400">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000000"/>
                    </a:solidFill>
                    <a:latin typeface="UD デジタル 教科書体 NK-R" panose="02020400000000000000" pitchFamily="18" charset="-128"/>
                    <a:ea typeface="UD デジタル 教科書体 NK-R" panose="02020400000000000000" pitchFamily="18" charset="-128"/>
                    <a:cs typeface="ＭＳ Ｐゴシック"/>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'R6白書'!$A$5:$A$19</c:f>
              <c:numCache>
                <c:formatCode>General</c:formatCode>
                <c:ptCount val="14"/>
                <c:pt idx="0">
                  <c:v>1950</c:v>
                </c:pt>
                <c:pt idx="1">
                  <c:v>60</c:v>
                </c:pt>
                <c:pt idx="2">
                  <c:v>70</c:v>
                </c:pt>
                <c:pt idx="3">
                  <c:v>80</c:v>
                </c:pt>
                <c:pt idx="4">
                  <c:v>90</c:v>
                </c:pt>
                <c:pt idx="5">
                  <c:v>2000</c:v>
                </c:pt>
                <c:pt idx="6">
                  <c:v>10</c:v>
                </c:pt>
                <c:pt idx="7">
                  <c:v>20</c:v>
                </c:pt>
                <c:pt idx="8">
                  <c:v>22</c:v>
                </c:pt>
                <c:pt idx="9">
                  <c:v>30</c:v>
                </c:pt>
                <c:pt idx="10">
                  <c:v>40</c:v>
                </c:pt>
                <c:pt idx="11">
                  <c:v>50</c:v>
                </c:pt>
                <c:pt idx="12">
                  <c:v>60</c:v>
                </c:pt>
                <c:pt idx="13">
                  <c:v>70</c:v>
                </c:pt>
              </c:numCache>
            </c:numRef>
          </c:cat>
          <c:val>
            <c:numRef>
              <c:f>'R6白書'!$B$5:$B$19</c:f>
              <c:numCache>
                <c:formatCode>0.00_ </c:formatCode>
                <c:ptCount val="14"/>
                <c:pt idx="0" formatCode="0.0_ ">
                  <c:v>58</c:v>
                </c:pt>
                <c:pt idx="1">
                  <c:v>65.319999999999993</c:v>
                </c:pt>
                <c:pt idx="2">
                  <c:v>69.31</c:v>
                </c:pt>
                <c:pt idx="3">
                  <c:v>73.349999999999994</c:v>
                </c:pt>
                <c:pt idx="4">
                  <c:v>75.92</c:v>
                </c:pt>
                <c:pt idx="5" formatCode="0.00_);[Red]\(0.00\)">
                  <c:v>77.72</c:v>
                </c:pt>
                <c:pt idx="6" formatCode="0.00_);[Red]\(0.00\)">
                  <c:v>79.55</c:v>
                </c:pt>
                <c:pt idx="7" formatCode="0.00_);[Red]\(0.00\)">
                  <c:v>81.56</c:v>
                </c:pt>
                <c:pt idx="8" formatCode="0.00_);[Red]\(0.00\)">
                  <c:v>81.05</c:v>
                </c:pt>
                <c:pt idx="9" formatCode="0.00_);[Red]\(0.00\)">
                  <c:v>82.56</c:v>
                </c:pt>
                <c:pt idx="10" formatCode="0.00_);[Red]\(0.00\)">
                  <c:v>83.57</c:v>
                </c:pt>
                <c:pt idx="11" formatCode="0.00_);[Red]\(0.00\)">
                  <c:v>84.45</c:v>
                </c:pt>
                <c:pt idx="12" formatCode="0.00_);[Red]\(0.00\)">
                  <c:v>85.22</c:v>
                </c:pt>
                <c:pt idx="13" formatCode="0.00_);[Red]\(0.00\)">
                  <c:v>85.89</c:v>
                </c:pt>
              </c:numCache>
            </c:numRef>
          </c:val>
          <c:smooth val="0"/>
          <c:extLst>
            <c:ext xmlns:c16="http://schemas.microsoft.com/office/drawing/2014/chart" uri="{C3380CC4-5D6E-409C-BE32-E72D297353CC}">
              <c16:uniqueId val="{00000015-6CF7-4F46-AC9B-061FB8BD4687}"/>
            </c:ext>
          </c:extLst>
        </c:ser>
        <c:ser>
          <c:idx val="1"/>
          <c:order val="1"/>
          <c:tx>
            <c:strRef>
              <c:f>'R6白書'!$C$4</c:f>
              <c:strCache>
                <c:ptCount val="1"/>
                <c:pt idx="0">
                  <c:v>女</c:v>
                </c:pt>
              </c:strCache>
            </c:strRef>
          </c:tx>
          <c:spPr>
            <a:ln w="19050" cap="rnd" cmpd="sng" algn="ctr">
              <a:solidFill>
                <a:schemeClr val="accent3"/>
              </a:solidFill>
              <a:prstDash val="solid"/>
              <a:round/>
            </a:ln>
            <a:effectLst/>
          </c:spPr>
          <c:marker>
            <c:symbol val="circle"/>
            <c:size val="5"/>
            <c:spPr>
              <a:solidFill>
                <a:schemeClr val="accent3"/>
              </a:solidFill>
              <a:ln w="6350" cap="flat" cmpd="sng" algn="ctr">
                <a:solidFill>
                  <a:schemeClr val="accent3"/>
                </a:solidFill>
                <a:prstDash val="solid"/>
                <a:round/>
              </a:ln>
              <a:effectLst/>
            </c:spPr>
          </c:marker>
          <c:dLbls>
            <c:dLbl>
              <c:idx val="0"/>
              <c:layout>
                <c:manualLayout>
                  <c:x val="-4.1543914227037133E-2"/>
                  <c:y val="-4.1422138075490791E-2"/>
                </c:manualLayout>
              </c:layout>
              <c:numFmt formatCode="#,##0.00_);[Red]\(#,##0.00\)" sourceLinked="0"/>
              <c:spPr>
                <a:noFill/>
                <a:ln w="25400">
                  <a:noFill/>
                </a:ln>
                <a:effectLst/>
              </c:spPr>
              <c:txPr>
                <a:bodyPr rot="0" spcFirstLastPara="1" vertOverflow="ellipsis" vert="horz" wrap="square" anchor="ctr" anchorCtr="1"/>
                <a:lstStyle/>
                <a:p>
                  <a:pPr>
                    <a:defRPr sz="1100" b="0" i="0" u="none" strike="noStrike" kern="1200" baseline="0">
                      <a:solidFill>
                        <a:srgbClr val="000000"/>
                      </a:solidFill>
                      <a:latin typeface="UD デジタル 教科書体 NK-R" panose="02020400000000000000" pitchFamily="18" charset="-128"/>
                      <a:ea typeface="UD デジタル 教科書体 NK-R" panose="02020400000000000000" pitchFamily="18" charset="-128"/>
                      <a:cs typeface="ＭＳ Ｐゴシック"/>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6CF7-4F46-AC9B-061FB8BD4687}"/>
                </c:ext>
              </c:extLst>
            </c:dLbl>
            <c:dLbl>
              <c:idx val="4"/>
              <c:layout>
                <c:manualLayout>
                  <c:x val="-3.3869543078284797E-2"/>
                  <c:y val="-2.55484072611283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70-42E4-9969-EB775DE6CAC1}"/>
                </c:ext>
              </c:extLst>
            </c:dLbl>
            <c:dLbl>
              <c:idx val="7"/>
              <c:layout>
                <c:manualLayout>
                  <c:x val="-3.6928545627192451E-2"/>
                  <c:y val="-4.87115836836111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6CF7-4F46-AC9B-061FB8BD4687}"/>
                </c:ext>
              </c:extLst>
            </c:dLbl>
            <c:dLbl>
              <c:idx val="8"/>
              <c:numFmt formatCode="#,##0.00_);[Red]\(#,##0.00\)" sourceLinked="0"/>
              <c:spPr>
                <a:solidFill>
                  <a:schemeClr val="bg1"/>
                </a:solidFill>
                <a:ln w="25400">
                  <a:solidFill>
                    <a:schemeClr val="accent2"/>
                  </a:solidFill>
                </a:ln>
                <a:effectLst/>
              </c:spPr>
              <c:txPr>
                <a:bodyPr rot="0" spcFirstLastPara="1" vertOverflow="ellipsis" vert="horz" wrap="square" lIns="38100" tIns="19050" rIns="38100" bIns="19050" anchor="ctr" anchorCtr="1">
                  <a:noAutofit/>
                </a:bodyPr>
                <a:lstStyle/>
                <a:p>
                  <a:pPr>
                    <a:defRPr sz="1100" b="0" i="0" u="none" strike="noStrike" kern="1200" baseline="0">
                      <a:solidFill>
                        <a:srgbClr val="000000"/>
                      </a:solidFill>
                      <a:latin typeface="UD デジタル 教科書体 NK-R" panose="02020400000000000000" pitchFamily="18" charset="-128"/>
                      <a:ea typeface="UD デジタル 教科書体 NK-R" panose="02020400000000000000" pitchFamily="18" charset="-128"/>
                      <a:cs typeface="ＭＳ Ｐゴシック"/>
                    </a:defRPr>
                  </a:pPr>
                  <a:endParaRPr lang="ja-JP"/>
                </a:p>
              </c:txPr>
              <c:dLblPos val="t"/>
              <c:showLegendKey val="0"/>
              <c:showVal val="1"/>
              <c:showCatName val="0"/>
              <c:showSerName val="0"/>
              <c:showPercent val="0"/>
              <c:showBubbleSize val="0"/>
              <c:extLst>
                <c:ext xmlns:c15="http://schemas.microsoft.com/office/drawing/2012/chart" uri="{CE6537A1-D6FC-4f65-9D91-7224C49458BB}">
                  <c15:layout>
                    <c:manualLayout>
                      <c:w val="5.494462441979079E-2"/>
                      <c:h val="3.8774688510002306E-2"/>
                    </c:manualLayout>
                  </c15:layout>
                </c:ext>
                <c:ext xmlns:c16="http://schemas.microsoft.com/office/drawing/2014/chart" uri="{C3380CC4-5D6E-409C-BE32-E72D297353CC}">
                  <c16:uniqueId val="{00000000-0370-42E4-9969-EB775DE6CAC1}"/>
                </c:ext>
              </c:extLst>
            </c:dLbl>
            <c:dLbl>
              <c:idx val="10"/>
              <c:layout>
                <c:manualLayout>
                  <c:x val="-2.5339976544811398E-2"/>
                  <c:y val="-3.30095973229015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370-42E4-9969-EB775DE6CAC1}"/>
                </c:ext>
              </c:extLst>
            </c:dLbl>
            <c:dLbl>
              <c:idx val="11"/>
              <c:layout>
                <c:manualLayout>
                  <c:x val="-3.6712731922775854E-2"/>
                  <c:y val="-4.54449140925234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370-42E4-9969-EB775DE6CAC1}"/>
                </c:ext>
              </c:extLst>
            </c:dLbl>
            <c:dLbl>
              <c:idx val="13"/>
              <c:layout>
                <c:manualLayout>
                  <c:x val="-3.4553587449492822E-2"/>
                  <c:y val="-2.8035470615052748E-2"/>
                </c:manualLayout>
              </c:layout>
              <c:numFmt formatCode="#,##0.00_);[Red]\(#,##0.00\)" sourceLinked="0"/>
              <c:spPr>
                <a:noFill/>
                <a:ln w="25400">
                  <a:solidFill>
                    <a:schemeClr val="accent2"/>
                  </a:solidFill>
                </a:ln>
                <a:effectLst/>
              </c:spPr>
              <c:txPr>
                <a:bodyPr rot="0" spcFirstLastPara="1" vertOverflow="ellipsis" vert="horz" wrap="square" lIns="38100" tIns="19050" rIns="38100" bIns="19050" anchor="ctr" anchorCtr="1">
                  <a:noAutofit/>
                </a:bodyPr>
                <a:lstStyle/>
                <a:p>
                  <a:pPr>
                    <a:defRPr sz="1100" b="0" i="0" u="none" strike="noStrike" kern="1200" baseline="0">
                      <a:solidFill>
                        <a:srgbClr val="000000"/>
                      </a:solidFill>
                      <a:latin typeface="UD デジタル 教科書体 NK-R" panose="02020400000000000000" pitchFamily="18" charset="-128"/>
                      <a:ea typeface="UD デジタル 教科書体 NK-R" panose="02020400000000000000" pitchFamily="18" charset="-128"/>
                      <a:cs typeface="ＭＳ Ｐゴシック"/>
                    </a:defRPr>
                  </a:pPr>
                  <a:endParaRPr lang="ja-JP"/>
                </a:p>
              </c:txPr>
              <c:dLblPos val="r"/>
              <c:showLegendKey val="0"/>
              <c:showVal val="1"/>
              <c:showCatName val="0"/>
              <c:showSerName val="0"/>
              <c:showPercent val="0"/>
              <c:showBubbleSize val="0"/>
              <c:extLst>
                <c:ext xmlns:c15="http://schemas.microsoft.com/office/drawing/2012/chart" uri="{CE6537A1-D6FC-4f65-9D91-7224C49458BB}">
                  <c15:layout>
                    <c:manualLayout>
                      <c:w val="5.494462441979079E-2"/>
                      <c:h val="3.8661497752634721E-2"/>
                    </c:manualLayout>
                  </c15:layout>
                </c:ext>
                <c:ext xmlns:c16="http://schemas.microsoft.com/office/drawing/2014/chart" uri="{C3380CC4-5D6E-409C-BE32-E72D297353CC}">
                  <c16:uniqueId val="{00000019-6CF7-4F46-AC9B-061FB8BD4687}"/>
                </c:ext>
              </c:extLst>
            </c:dLbl>
            <c:numFmt formatCode="#,##0.00_);[Red]\(#,##0.00\)" sourceLinked="0"/>
            <c:spPr>
              <a:noFill/>
              <a:ln w="25400">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000000"/>
                    </a:solidFill>
                    <a:latin typeface="UD デジタル 教科書体 NK-R" panose="02020400000000000000" pitchFamily="18" charset="-128"/>
                    <a:ea typeface="UD デジタル 教科書体 NK-R" panose="02020400000000000000" pitchFamily="18" charset="-128"/>
                    <a:cs typeface="ＭＳ Ｐゴシック"/>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'R6白書'!$A$5:$A$19</c:f>
              <c:numCache>
                <c:formatCode>General</c:formatCode>
                <c:ptCount val="14"/>
                <c:pt idx="0">
                  <c:v>1950</c:v>
                </c:pt>
                <c:pt idx="1">
                  <c:v>60</c:v>
                </c:pt>
                <c:pt idx="2">
                  <c:v>70</c:v>
                </c:pt>
                <c:pt idx="3">
                  <c:v>80</c:v>
                </c:pt>
                <c:pt idx="4">
                  <c:v>90</c:v>
                </c:pt>
                <c:pt idx="5">
                  <c:v>2000</c:v>
                </c:pt>
                <c:pt idx="6">
                  <c:v>10</c:v>
                </c:pt>
                <c:pt idx="7">
                  <c:v>20</c:v>
                </c:pt>
                <c:pt idx="8">
                  <c:v>22</c:v>
                </c:pt>
                <c:pt idx="9">
                  <c:v>30</c:v>
                </c:pt>
                <c:pt idx="10">
                  <c:v>40</c:v>
                </c:pt>
                <c:pt idx="11">
                  <c:v>50</c:v>
                </c:pt>
                <c:pt idx="12">
                  <c:v>60</c:v>
                </c:pt>
                <c:pt idx="13">
                  <c:v>70</c:v>
                </c:pt>
              </c:numCache>
            </c:numRef>
          </c:cat>
          <c:val>
            <c:numRef>
              <c:f>'R6白書'!$C$5:$C$19</c:f>
              <c:numCache>
                <c:formatCode>0.00_ </c:formatCode>
                <c:ptCount val="14"/>
                <c:pt idx="0" formatCode="0.0_ ">
                  <c:v>61.5</c:v>
                </c:pt>
                <c:pt idx="1">
                  <c:v>70.19</c:v>
                </c:pt>
                <c:pt idx="2">
                  <c:v>74.66</c:v>
                </c:pt>
                <c:pt idx="3">
                  <c:v>78.760000000000005</c:v>
                </c:pt>
                <c:pt idx="4">
                  <c:v>81.900000000000006</c:v>
                </c:pt>
                <c:pt idx="5" formatCode="0.00_);[Red]\(0.00\)">
                  <c:v>84.6</c:v>
                </c:pt>
                <c:pt idx="6" formatCode="0.00_);[Red]\(0.00\)">
                  <c:v>86.3</c:v>
                </c:pt>
                <c:pt idx="7" formatCode="0.00_);[Red]\(0.00\)">
                  <c:v>87.71</c:v>
                </c:pt>
                <c:pt idx="8" formatCode="0.00_);[Red]\(0.00\)">
                  <c:v>87.09</c:v>
                </c:pt>
                <c:pt idx="9" formatCode="0.00_);[Red]\(0.00\)">
                  <c:v>88.62</c:v>
                </c:pt>
                <c:pt idx="10" formatCode="0.00_);[Red]\(0.00\)">
                  <c:v>89.63</c:v>
                </c:pt>
                <c:pt idx="11" formatCode="0.00_);[Red]\(0.00\)">
                  <c:v>90.5</c:v>
                </c:pt>
                <c:pt idx="12" formatCode="0.00_);[Red]\(0.00\)">
                  <c:v>91.26</c:v>
                </c:pt>
                <c:pt idx="13" formatCode="0.00_);[Red]\(0.00\)">
                  <c:v>91.94</c:v>
                </c:pt>
              </c:numCache>
            </c:numRef>
          </c:val>
          <c:smooth val="0"/>
          <c:extLst>
            <c:ext xmlns:c16="http://schemas.microsoft.com/office/drawing/2014/chart" uri="{C3380CC4-5D6E-409C-BE32-E72D297353CC}">
              <c16:uniqueId val="{00000018-6CF7-4F46-AC9B-061FB8BD4687}"/>
            </c:ext>
          </c:extLst>
        </c:ser>
        <c:dLbls>
          <c:showLegendKey val="0"/>
          <c:showVal val="0"/>
          <c:showCatName val="0"/>
          <c:showSerName val="0"/>
          <c:showPercent val="0"/>
          <c:showBubbleSize val="0"/>
        </c:dLbls>
        <c:marker val="1"/>
        <c:smooth val="0"/>
        <c:axId val="318651808"/>
        <c:axId val="1"/>
      </c:lineChart>
      <c:catAx>
        <c:axId val="318651808"/>
        <c:scaling>
          <c:orientation val="minMax"/>
        </c:scaling>
        <c:delete val="0"/>
        <c:axPos val="b"/>
        <c:minorGridlines>
          <c:spPr>
            <a:ln w="6350" cap="flat" cmpd="sng" algn="ctr">
              <a:noFill/>
              <a:prstDash val="solid"/>
              <a:round/>
            </a:ln>
            <a:effectLst/>
          </c:spPr>
        </c:minorGridlines>
        <c:title>
          <c:tx>
            <c:rich>
              <a:bodyPr rot="0" spcFirstLastPara="1" vertOverflow="ellipsis" vert="horz" wrap="square" anchor="ctr" anchorCtr="1"/>
              <a:lstStyle/>
              <a:p>
                <a:pPr>
                  <a:defRPr sz="1125" b="0" i="0" u="none" strike="noStrike" kern="1200" baseline="0">
                    <a:solidFill>
                      <a:srgbClr val="000000"/>
                    </a:solidFill>
                    <a:latin typeface="UD デジタル 教科書体 NK-R" panose="02020400000000000000" pitchFamily="18" charset="-128"/>
                    <a:ea typeface="UD デジタル 教科書体 NK-R" panose="02020400000000000000" pitchFamily="18" charset="-128"/>
                    <a:cs typeface="ＭＳ Ｐゴシック"/>
                  </a:defRPr>
                </a:pPr>
                <a:r>
                  <a:rPr lang="ja-JP" altLang="en-US" dirty="0">
                    <a:latin typeface="UD デジタル 教科書体 NK-R" panose="02020400000000000000" pitchFamily="18" charset="-128"/>
                    <a:ea typeface="UD デジタル 教科書体 NK-R" panose="02020400000000000000" pitchFamily="18" charset="-128"/>
                  </a:rPr>
                  <a:t>（年）</a:t>
                </a:r>
              </a:p>
            </c:rich>
          </c:tx>
          <c:layout>
            <c:manualLayout>
              <c:xMode val="edge"/>
              <c:yMode val="edge"/>
              <c:x val="0.95183235125784804"/>
              <c:y val="0.79270326945040204"/>
            </c:manualLayout>
          </c:layout>
          <c:overlay val="0"/>
          <c:spPr>
            <a:noFill/>
            <a:ln w="25400">
              <a:noFill/>
            </a:ln>
            <a:effectLst/>
          </c:spPr>
          <c:txPr>
            <a:bodyPr rot="0" spcFirstLastPara="1" vertOverflow="ellipsis" vert="horz" wrap="square" anchor="ctr" anchorCtr="1"/>
            <a:lstStyle/>
            <a:p>
              <a:pPr>
                <a:defRPr sz="1125" b="0" i="0" u="none" strike="noStrike" kern="1200" baseline="0">
                  <a:solidFill>
                    <a:srgbClr val="000000"/>
                  </a:solidFill>
                  <a:latin typeface="UD デジタル 教科書体 NK-R" panose="02020400000000000000" pitchFamily="18" charset="-128"/>
                  <a:ea typeface="UD デジタル 教科書体 NK-R" panose="02020400000000000000" pitchFamily="18" charset="-128"/>
                  <a:cs typeface="ＭＳ Ｐゴシック"/>
                </a:defRPr>
              </a:pPr>
              <a:endParaRPr lang="ja-JP"/>
            </a:p>
          </c:txPr>
        </c:title>
        <c:numFmt formatCode="General" sourceLinked="1"/>
        <c:majorTickMark val="in"/>
        <c:minorTickMark val="none"/>
        <c:tickLblPos val="nextTo"/>
        <c:spPr>
          <a:noFill/>
          <a:ln w="3175" cap="flat" cmpd="sng" algn="ctr">
            <a:solidFill>
              <a:srgbClr val="000000"/>
            </a:solidFill>
            <a:prstDash val="solid"/>
            <a:round/>
          </a:ln>
          <a:effectLst/>
        </c:spPr>
        <c:txPr>
          <a:bodyPr rot="0" spcFirstLastPara="1" vertOverflow="ellipsis" wrap="square" anchor="ctr" anchorCtr="1"/>
          <a:lstStyle/>
          <a:p>
            <a:pPr>
              <a:defRPr sz="1100" b="0" i="0" u="none" strike="noStrike" kern="1200" baseline="0">
                <a:solidFill>
                  <a:srgbClr val="000000"/>
                </a:solidFill>
                <a:latin typeface="UD デジタル 教科書体 NK-R" panose="02020400000000000000" pitchFamily="18" charset="-128"/>
                <a:ea typeface="UD デジタル 教科書体 NK-R" panose="02020400000000000000" pitchFamily="18" charset="-128"/>
                <a:cs typeface="ＭＳ Ｐゴシック"/>
              </a:defRPr>
            </a:pPr>
            <a:endParaRPr lang="ja-JP"/>
          </a:p>
        </c:txPr>
        <c:crossAx val="1"/>
        <c:crosses val="autoZero"/>
        <c:auto val="1"/>
        <c:lblAlgn val="ctr"/>
        <c:lblOffset val="100"/>
        <c:tickLblSkip val="1"/>
        <c:tickMarkSkip val="1"/>
        <c:noMultiLvlLbl val="0"/>
      </c:catAx>
      <c:valAx>
        <c:axId val="1"/>
        <c:scaling>
          <c:orientation val="minMax"/>
          <c:max val="95"/>
          <c:min val="55"/>
        </c:scaling>
        <c:delete val="0"/>
        <c:axPos val="l"/>
        <c:majorGridlines>
          <c:spPr>
            <a:ln w="6350" cap="flat" cmpd="sng" algn="ctr">
              <a:solidFill>
                <a:schemeClr val="tx1">
                  <a:tint val="75000"/>
                </a:schemeClr>
              </a:solidFill>
              <a:prstDash val="solid"/>
              <a:round/>
            </a:ln>
            <a:effectLst/>
          </c:spPr>
        </c:majorGridlines>
        <c:title>
          <c:tx>
            <c:rich>
              <a:bodyPr rot="0" spcFirstLastPara="1" vertOverflow="ellipsis" wrap="square" anchor="ctr" anchorCtr="1"/>
              <a:lstStyle/>
              <a:p>
                <a:pPr algn="ctr">
                  <a:defRPr sz="1125" b="0" i="0" u="none" strike="noStrike" kern="1200" baseline="0">
                    <a:solidFill>
                      <a:srgbClr val="000000"/>
                    </a:solidFill>
                    <a:latin typeface="UD デジタル 教科書体 NK-R" panose="02020400000000000000" pitchFamily="18" charset="-128"/>
                    <a:ea typeface="UD デジタル 教科書体 NK-R" panose="02020400000000000000" pitchFamily="18" charset="-128"/>
                    <a:cs typeface="ＭＳ Ｐゴシック"/>
                  </a:defRPr>
                </a:pPr>
                <a:r>
                  <a:rPr lang="ja-JP" altLang="en-US">
                    <a:latin typeface="UD デジタル 教科書体 NK-R" panose="02020400000000000000" pitchFamily="18" charset="-128"/>
                    <a:ea typeface="UD デジタル 教科書体 NK-R" panose="02020400000000000000" pitchFamily="18" charset="-128"/>
                  </a:rPr>
                  <a:t>（年）</a:t>
                </a:r>
              </a:p>
            </c:rich>
          </c:tx>
          <c:layout>
            <c:manualLayout>
              <c:xMode val="edge"/>
              <c:yMode val="edge"/>
              <c:x val="3.9250893617611922E-2"/>
              <c:y val="6.8765147586647715E-2"/>
            </c:manualLayout>
          </c:layout>
          <c:overlay val="0"/>
          <c:spPr>
            <a:noFill/>
            <a:ln w="25400">
              <a:noFill/>
            </a:ln>
            <a:effectLst/>
          </c:spPr>
          <c:txPr>
            <a:bodyPr rot="0" spcFirstLastPara="1" vertOverflow="ellipsis" wrap="square" anchor="ctr" anchorCtr="1"/>
            <a:lstStyle/>
            <a:p>
              <a:pPr algn="ctr">
                <a:defRPr sz="1125" b="0" i="0" u="none" strike="noStrike" kern="1200" baseline="0">
                  <a:solidFill>
                    <a:srgbClr val="000000"/>
                  </a:solidFill>
                  <a:latin typeface="UD デジタル 教科書体 NK-R" panose="02020400000000000000" pitchFamily="18" charset="-128"/>
                  <a:ea typeface="UD デジタル 教科書体 NK-R" panose="02020400000000000000" pitchFamily="18" charset="-128"/>
                  <a:cs typeface="ＭＳ Ｐゴシック"/>
                </a:defRPr>
              </a:pPr>
              <a:endParaRPr lang="ja-JP"/>
            </a:p>
          </c:txPr>
        </c:title>
        <c:numFmt formatCode="#,##0_);[Red]\(#,##0.00\)" sourceLinked="0"/>
        <c:majorTickMark val="in"/>
        <c:minorTickMark val="none"/>
        <c:tickLblPos val="nextTo"/>
        <c:spPr>
          <a:noFill/>
          <a:ln w="3175" cap="flat" cmpd="sng" algn="ctr">
            <a:solidFill>
              <a:srgbClr val="000000"/>
            </a:solidFill>
            <a:prstDash val="solid"/>
            <a:round/>
          </a:ln>
          <a:effectLst/>
        </c:spPr>
        <c:txPr>
          <a:bodyPr rot="0" spcFirstLastPara="1" vertOverflow="ellipsis" wrap="square" anchor="ctr" anchorCtr="1"/>
          <a:lstStyle/>
          <a:p>
            <a:pPr>
              <a:defRPr sz="1125" b="0" i="0" u="none" strike="noStrike" kern="1200" baseline="0">
                <a:solidFill>
                  <a:srgbClr val="000000"/>
                </a:solidFill>
                <a:latin typeface="UD デジタル 教科書体 NK-R" panose="02020400000000000000" pitchFamily="18" charset="-128"/>
                <a:ea typeface="UD デジタル 教科書体 NK-R" panose="02020400000000000000" pitchFamily="18" charset="-128"/>
                <a:cs typeface="ＭＳ Ｐゴシック"/>
              </a:defRPr>
            </a:pPr>
            <a:endParaRPr lang="ja-JP"/>
          </a:p>
        </c:txPr>
        <c:crossAx val="318651808"/>
        <c:crosses val="autoZero"/>
        <c:crossBetween val="between"/>
      </c:valAx>
      <c:spPr>
        <a:solidFill>
          <a:sysClr val="window" lastClr="FFFFFF"/>
        </a:solidFill>
        <a:ln w="12700">
          <a:solidFill>
            <a:srgbClr val="808080"/>
          </a:solidFill>
          <a:prstDash val="solid"/>
        </a:ln>
        <a:effectLst/>
      </c:spPr>
    </c:plotArea>
    <c:legend>
      <c:legendPos val="r"/>
      <c:layout>
        <c:manualLayout>
          <c:xMode val="edge"/>
          <c:yMode val="edge"/>
          <c:x val="0.14586597352499978"/>
          <c:y val="0.17038051477646518"/>
          <c:w val="0.20124824154786064"/>
          <c:h val="4.062919967746477E-2"/>
        </c:manualLayout>
      </c:layout>
      <c:overlay val="0"/>
      <c:spPr>
        <a:solidFill>
          <a:srgbClr val="FFFFFF"/>
        </a:solidFill>
        <a:ln w="3175">
          <a:solidFill>
            <a:srgbClr val="000000"/>
          </a:solidFill>
          <a:prstDash val="solid"/>
        </a:ln>
        <a:effectLst/>
      </c:spPr>
      <c:txPr>
        <a:bodyPr rot="0" spcFirstLastPara="1" vertOverflow="ellipsis" vert="horz" wrap="square" anchor="ctr" anchorCtr="1"/>
        <a:lstStyle/>
        <a:p>
          <a:pPr>
            <a:defRPr sz="1035" b="0" i="0" u="none" strike="noStrike" kern="1200" baseline="0">
              <a:solidFill>
                <a:srgbClr val="000000"/>
              </a:solidFill>
              <a:latin typeface="UD デジタル 教科書体 NK-R" panose="02020400000000000000" pitchFamily="18" charset="-128"/>
              <a:ea typeface="UD デジタル 教科書体 NK-R" panose="02020400000000000000" pitchFamily="18" charset="-128"/>
              <a:cs typeface="ＭＳ Ｐゴシック"/>
            </a:defRPr>
          </a:pPr>
          <a:endParaRPr lang="ja-JP"/>
        </a:p>
      </c:txPr>
    </c:legend>
    <c:plotVisOnly val="1"/>
    <c:dispBlanksAs val="gap"/>
    <c:showDLblsOverMax val="0"/>
  </c:chart>
  <c:spPr>
    <a:noFill/>
    <a:ln w="3175" cap="flat" cmpd="sng" algn="ctr">
      <a:noFill/>
      <a:prstDash val="solid"/>
      <a:miter lim="800000"/>
    </a:ln>
    <a:effectLst/>
  </c:spPr>
  <c:txPr>
    <a:bodyPr/>
    <a:lstStyle/>
    <a:p>
      <a:pPr>
        <a:defRPr sz="1125" b="0" i="0" u="none" strike="noStrike" baseline="0">
          <a:solidFill>
            <a:srgbClr val="000000"/>
          </a:solidFill>
          <a:latin typeface="ＭＳ Ｐゴシック"/>
          <a:ea typeface="ＭＳ Ｐゴシック"/>
          <a:cs typeface="ＭＳ Ｐゴシック"/>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rawings/drawing1.xml><?xml version="1.0" encoding="utf-8"?>
<c:userShapes xmlns:c="http://schemas.openxmlformats.org/drawingml/2006/chart">
  <cdr:relSizeAnchor xmlns:cdr="http://schemas.openxmlformats.org/drawingml/2006/chartDrawing">
    <cdr:from>
      <cdr:x>0</cdr:x>
      <cdr:y>0.0053</cdr:y>
    </cdr:from>
    <cdr:to>
      <cdr:x>0.07675</cdr:x>
      <cdr:y>0.04305</cdr:y>
    </cdr:to>
    <cdr:sp macro="" textlink="">
      <cdr:nvSpPr>
        <cdr:cNvPr id="30733" name="Text Box 13"/>
        <cdr:cNvSpPr txBox="1">
          <a:spLocks xmlns:a="http://schemas.openxmlformats.org/drawingml/2006/main" noChangeArrowheads="1"/>
        </cdr:cNvSpPr>
      </cdr:nvSpPr>
      <cdr:spPr bwMode="auto">
        <a:xfrm xmlns:a="http://schemas.openxmlformats.org/drawingml/2006/main">
          <a:off x="0" y="30530"/>
          <a:ext cx="754874" cy="21765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ja-JP" altLang="en-US" sz="900" b="0" i="0" strike="noStrike" dirty="0">
              <a:solidFill>
                <a:schemeClr val="accent5">
                  <a:lumMod val="50000"/>
                </a:schemeClr>
              </a:solidFill>
              <a:latin typeface="UD デジタル 教科書体 NK-R" panose="02020400000000000000" pitchFamily="18" charset="-128"/>
              <a:ea typeface="UD デジタル 教科書体 NK-R" panose="02020400000000000000" pitchFamily="18" charset="-128"/>
            </a:rPr>
            <a:t>（兆円）</a:t>
          </a:r>
        </a:p>
      </cdr:txBody>
    </cdr:sp>
  </cdr:relSizeAnchor>
  <cdr:relSizeAnchor xmlns:cdr="http://schemas.openxmlformats.org/drawingml/2006/chartDrawing">
    <cdr:from>
      <cdr:x>0.93505</cdr:x>
      <cdr:y>0.00696</cdr:y>
    </cdr:from>
    <cdr:to>
      <cdr:x>0.99244</cdr:x>
      <cdr:y>0.05221</cdr:y>
    </cdr:to>
    <cdr:sp macro="" textlink="">
      <cdr:nvSpPr>
        <cdr:cNvPr id="30734" name="Text Box 14"/>
        <cdr:cNvSpPr txBox="1">
          <a:spLocks xmlns:a="http://schemas.openxmlformats.org/drawingml/2006/main" noChangeArrowheads="1"/>
        </cdr:cNvSpPr>
      </cdr:nvSpPr>
      <cdr:spPr bwMode="auto">
        <a:xfrm xmlns:a="http://schemas.openxmlformats.org/drawingml/2006/main">
          <a:off x="9196651" y="40124"/>
          <a:ext cx="564458" cy="26090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r" rtl="0">
            <a:defRPr sz="1000"/>
          </a:pPr>
          <a:r>
            <a:rPr lang="ja-JP" altLang="en-US" sz="900" b="0" i="0" strike="noStrike" dirty="0">
              <a:solidFill>
                <a:schemeClr val="tx2"/>
              </a:solidFill>
              <a:latin typeface="UD デジタル 教科書体 NK-R" panose="02020400000000000000" pitchFamily="18" charset="-128"/>
              <a:ea typeface="UD デジタル 教科書体 NK-R" panose="02020400000000000000" pitchFamily="18" charset="-128"/>
            </a:rPr>
            <a:t>（万円）</a:t>
          </a:r>
        </a:p>
      </cdr:txBody>
    </cdr:sp>
  </cdr:relSizeAnchor>
  <cdr:relSizeAnchor xmlns:cdr="http://schemas.openxmlformats.org/drawingml/2006/chartDrawing">
    <cdr:from>
      <cdr:x>0.90894</cdr:x>
      <cdr:y>0.95171</cdr:y>
    </cdr:from>
    <cdr:to>
      <cdr:x>0.97304</cdr:x>
      <cdr:y>1</cdr:y>
    </cdr:to>
    <cdr:sp macro="" textlink="">
      <cdr:nvSpPr>
        <cdr:cNvPr id="2" name="スライド番号プレースホルダー 2">
          <a:extLst xmlns:a="http://schemas.openxmlformats.org/drawingml/2006/main">
            <a:ext uri="{FF2B5EF4-FFF2-40B4-BE49-F238E27FC236}">
              <a16:creationId xmlns:a16="http://schemas.microsoft.com/office/drawing/2014/main" id="{F50B561D-E371-D447-463C-0BC3BDFE153C}"/>
            </a:ext>
          </a:extLst>
        </cdr:cNvPr>
        <cdr:cNvSpPr>
          <a:spLocks xmlns:a="http://schemas.openxmlformats.org/drawingml/2006/main" noGrp="1"/>
        </cdr:cNvSpPr>
      </cdr:nvSpPr>
      <cdr:spPr>
        <a:xfrm xmlns:a="http://schemas.openxmlformats.org/drawingml/2006/main">
          <a:off x="8939824" y="5487379"/>
          <a:ext cx="630513" cy="278421"/>
        </a:xfrm>
        <a:prstGeom xmlns:a="http://schemas.openxmlformats.org/drawingml/2006/main" prst="rect">
          <a:avLst/>
        </a:prstGeom>
      </cdr:spPr>
      <cdr:txBody>
        <a:bodyPr xmlns:a="http://schemas.openxmlformats.org/drawingml/2006/main" vert="horz" lIns="0" tIns="0" rIns="0" bIns="0" rtlCol="0" anchor="t"/>
        <a:lstStyle xmlns:a="http://schemas.openxmlformats.org/drawingml/2006/main">
          <a:defPPr>
            <a:defRPr lang="en-US"/>
          </a:defPPr>
          <a:lvl1pPr marL="0" algn="r" defTabSz="457195" rtl="0" eaLnBrk="1" latinLnBrk="0" hangingPunct="1">
            <a:defRPr sz="1200" b="0" kern="1200">
              <a:solidFill>
                <a:schemeClr val="tx1"/>
              </a:solidFill>
              <a:latin typeface="Arial" panose="020B0604020202020204" pitchFamily="34" charset="0"/>
              <a:ea typeface="+mn-ea"/>
              <a:cs typeface="Arial" panose="020B0604020202020204" pitchFamily="34" charset="0"/>
            </a:defRPr>
          </a:lvl1pPr>
          <a:lvl2pPr marL="457195" algn="l" defTabSz="457195" rtl="0" eaLnBrk="1" latinLnBrk="0" hangingPunct="1">
            <a:defRPr sz="1800" kern="1200">
              <a:solidFill>
                <a:schemeClr val="tx1"/>
              </a:solidFill>
              <a:latin typeface="+mn-lt"/>
              <a:ea typeface="+mn-ea"/>
              <a:cs typeface="+mn-cs"/>
            </a:defRPr>
          </a:lvl2pPr>
          <a:lvl3pPr marL="914391" algn="l" defTabSz="457195" rtl="0" eaLnBrk="1" latinLnBrk="0" hangingPunct="1">
            <a:defRPr sz="1800" kern="1200">
              <a:solidFill>
                <a:schemeClr val="tx1"/>
              </a:solidFill>
              <a:latin typeface="+mn-lt"/>
              <a:ea typeface="+mn-ea"/>
              <a:cs typeface="+mn-cs"/>
            </a:defRPr>
          </a:lvl3pPr>
          <a:lvl4pPr marL="1371586" algn="l" defTabSz="457195" rtl="0" eaLnBrk="1" latinLnBrk="0" hangingPunct="1">
            <a:defRPr sz="1800" kern="1200">
              <a:solidFill>
                <a:schemeClr val="tx1"/>
              </a:solidFill>
              <a:latin typeface="+mn-lt"/>
              <a:ea typeface="+mn-ea"/>
              <a:cs typeface="+mn-cs"/>
            </a:defRPr>
          </a:lvl4pPr>
          <a:lvl5pPr marL="1828782" algn="l" defTabSz="457195" rtl="0" eaLnBrk="1" latinLnBrk="0" hangingPunct="1">
            <a:defRPr sz="1800" kern="1200">
              <a:solidFill>
                <a:schemeClr val="tx1"/>
              </a:solidFill>
              <a:latin typeface="+mn-lt"/>
              <a:ea typeface="+mn-ea"/>
              <a:cs typeface="+mn-cs"/>
            </a:defRPr>
          </a:lvl5pPr>
          <a:lvl6pPr marL="2285977" algn="l" defTabSz="457195" rtl="0" eaLnBrk="1" latinLnBrk="0" hangingPunct="1">
            <a:defRPr sz="1800" kern="1200">
              <a:solidFill>
                <a:schemeClr val="tx1"/>
              </a:solidFill>
              <a:latin typeface="+mn-lt"/>
              <a:ea typeface="+mn-ea"/>
              <a:cs typeface="+mn-cs"/>
            </a:defRPr>
          </a:lvl6pPr>
          <a:lvl7pPr marL="2743173" algn="l" defTabSz="457195" rtl="0" eaLnBrk="1" latinLnBrk="0" hangingPunct="1">
            <a:defRPr sz="1800" kern="1200">
              <a:solidFill>
                <a:schemeClr val="tx1"/>
              </a:solidFill>
              <a:latin typeface="+mn-lt"/>
              <a:ea typeface="+mn-ea"/>
              <a:cs typeface="+mn-cs"/>
            </a:defRPr>
          </a:lvl7pPr>
          <a:lvl8pPr marL="3200368" algn="l" defTabSz="457195" rtl="0" eaLnBrk="1" latinLnBrk="0" hangingPunct="1">
            <a:defRPr sz="1800" kern="1200">
              <a:solidFill>
                <a:schemeClr val="tx1"/>
              </a:solidFill>
              <a:latin typeface="+mn-lt"/>
              <a:ea typeface="+mn-ea"/>
              <a:cs typeface="+mn-cs"/>
            </a:defRPr>
          </a:lvl8pPr>
          <a:lvl9pPr marL="3657563" algn="l" defTabSz="457195" rtl="0" eaLnBrk="1" latinLnBrk="0" hangingPunct="1">
            <a:defRPr sz="1800" kern="1200">
              <a:solidFill>
                <a:schemeClr val="tx1"/>
              </a:solidFill>
              <a:latin typeface="+mn-lt"/>
              <a:ea typeface="+mn-ea"/>
              <a:cs typeface="+mn-cs"/>
            </a:defRPr>
          </a:lvl9pPr>
        </a:lstStyle>
        <a:p xmlns:a="http://schemas.openxmlformats.org/drawingml/2006/main">
          <a:pPr marL="0" marR="0" lvl="0" indent="0" algn="r"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（年）</a:t>
          </a:r>
          <a:endParaRPr kumimoji="0" lang="en-US" sz="11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cdr:txBody>
    </cdr:sp>
  </cdr:relSizeAnchor>
  <cdr:relSizeAnchor xmlns:cdr="http://schemas.openxmlformats.org/drawingml/2006/chartDrawing">
    <cdr:from>
      <cdr:x>0.05556</cdr:x>
      <cdr:y>0.41771</cdr:y>
    </cdr:from>
    <cdr:to>
      <cdr:x>0.19889</cdr:x>
      <cdr:y>0.48015</cdr:y>
    </cdr:to>
    <cdr:sp macro="" textlink="">
      <cdr:nvSpPr>
        <cdr:cNvPr id="3" name="スライド番号プレースホルダー 2">
          <a:extLst xmlns:a="http://schemas.openxmlformats.org/drawingml/2006/main">
            <a:ext uri="{FF2B5EF4-FFF2-40B4-BE49-F238E27FC236}">
              <a16:creationId xmlns:a16="http://schemas.microsoft.com/office/drawing/2014/main" id="{F50B561D-E371-D447-463C-0BC3BDFE153C}"/>
            </a:ext>
          </a:extLst>
        </cdr:cNvPr>
        <cdr:cNvSpPr>
          <a:spLocks xmlns:a="http://schemas.openxmlformats.org/drawingml/2006/main" noGrp="1"/>
        </cdr:cNvSpPr>
      </cdr:nvSpPr>
      <cdr:spPr>
        <a:xfrm xmlns:a="http://schemas.openxmlformats.org/drawingml/2006/main">
          <a:off x="504421" y="2223171"/>
          <a:ext cx="1301281" cy="332323"/>
        </a:xfrm>
        <a:prstGeom xmlns:a="http://schemas.openxmlformats.org/drawingml/2006/main" prst="rect">
          <a:avLst/>
        </a:prstGeom>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vert="horz" lIns="0" tIns="0" rIns="0" bIns="0" rtlCol="0" anchor="b"/>
        <a:lstStyle xmlns:a="http://schemas.openxmlformats.org/drawingml/2006/main">
          <a:defPPr>
            <a:defRPr lang="en-US"/>
          </a:defPPr>
          <a:lvl1pPr marL="0" algn="r" defTabSz="457195" rtl="0" eaLnBrk="1" latinLnBrk="0" hangingPunct="1">
            <a:defRPr sz="1200" b="0" kern="1200">
              <a:solidFill>
                <a:schemeClr val="tx1"/>
              </a:solidFill>
              <a:latin typeface="Arial" panose="020B0604020202020204" pitchFamily="34" charset="0"/>
              <a:ea typeface="+mn-ea"/>
              <a:cs typeface="Arial" panose="020B0604020202020204" pitchFamily="34" charset="0"/>
            </a:defRPr>
          </a:lvl1pPr>
          <a:lvl2pPr marL="457195" algn="l" defTabSz="457195" rtl="0" eaLnBrk="1" latinLnBrk="0" hangingPunct="1">
            <a:defRPr sz="1800" kern="1200">
              <a:solidFill>
                <a:schemeClr val="tx1"/>
              </a:solidFill>
              <a:latin typeface="+mn-lt"/>
              <a:ea typeface="+mn-ea"/>
              <a:cs typeface="+mn-cs"/>
            </a:defRPr>
          </a:lvl2pPr>
          <a:lvl3pPr marL="914391" algn="l" defTabSz="457195" rtl="0" eaLnBrk="1" latinLnBrk="0" hangingPunct="1">
            <a:defRPr sz="1800" kern="1200">
              <a:solidFill>
                <a:schemeClr val="tx1"/>
              </a:solidFill>
              <a:latin typeface="+mn-lt"/>
              <a:ea typeface="+mn-ea"/>
              <a:cs typeface="+mn-cs"/>
            </a:defRPr>
          </a:lvl3pPr>
          <a:lvl4pPr marL="1371586" algn="l" defTabSz="457195" rtl="0" eaLnBrk="1" latinLnBrk="0" hangingPunct="1">
            <a:defRPr sz="1800" kern="1200">
              <a:solidFill>
                <a:schemeClr val="tx1"/>
              </a:solidFill>
              <a:latin typeface="+mn-lt"/>
              <a:ea typeface="+mn-ea"/>
              <a:cs typeface="+mn-cs"/>
            </a:defRPr>
          </a:lvl4pPr>
          <a:lvl5pPr marL="1828782" algn="l" defTabSz="457195" rtl="0" eaLnBrk="1" latinLnBrk="0" hangingPunct="1">
            <a:defRPr sz="1800" kern="1200">
              <a:solidFill>
                <a:schemeClr val="tx1"/>
              </a:solidFill>
              <a:latin typeface="+mn-lt"/>
              <a:ea typeface="+mn-ea"/>
              <a:cs typeface="+mn-cs"/>
            </a:defRPr>
          </a:lvl5pPr>
          <a:lvl6pPr marL="2285977" algn="l" defTabSz="457195" rtl="0" eaLnBrk="1" latinLnBrk="0" hangingPunct="1">
            <a:defRPr sz="1800" kern="1200">
              <a:solidFill>
                <a:schemeClr val="tx1"/>
              </a:solidFill>
              <a:latin typeface="+mn-lt"/>
              <a:ea typeface="+mn-ea"/>
              <a:cs typeface="+mn-cs"/>
            </a:defRPr>
          </a:lvl6pPr>
          <a:lvl7pPr marL="2743173" algn="l" defTabSz="457195" rtl="0" eaLnBrk="1" latinLnBrk="0" hangingPunct="1">
            <a:defRPr sz="1800" kern="1200">
              <a:solidFill>
                <a:schemeClr val="tx1"/>
              </a:solidFill>
              <a:latin typeface="+mn-lt"/>
              <a:ea typeface="+mn-ea"/>
              <a:cs typeface="+mn-cs"/>
            </a:defRPr>
          </a:lvl7pPr>
          <a:lvl8pPr marL="3200368" algn="l" defTabSz="457195" rtl="0" eaLnBrk="1" latinLnBrk="0" hangingPunct="1">
            <a:defRPr sz="1800" kern="1200">
              <a:solidFill>
                <a:schemeClr val="tx1"/>
              </a:solidFill>
              <a:latin typeface="+mn-lt"/>
              <a:ea typeface="+mn-ea"/>
              <a:cs typeface="+mn-cs"/>
            </a:defRPr>
          </a:lvl8pPr>
          <a:lvl9pPr marL="3657563" algn="l" defTabSz="457195"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457200" rtl="0" eaLnBrk="1" fontAlgn="auto" latinLnBrk="0" hangingPunct="1">
            <a:lnSpc>
              <a:spcPct val="80000"/>
            </a:lnSpc>
            <a:spcBef>
              <a:spcPts val="0"/>
            </a:spcBef>
            <a:spcAft>
              <a:spcPts val="0"/>
            </a:spcAft>
            <a:buClrTx/>
            <a:buSzTx/>
            <a:buFontTx/>
            <a:buNone/>
            <a:tabLst/>
            <a:defRPr/>
          </a:pPr>
          <a:r>
            <a:rPr kumimoji="0" lang="ja-JP" altLang="en-US" sz="1100" b="1" i="0" u="none" strike="noStrike" kern="1200" cap="none" spc="0" normalizeH="0" baseline="0" noProof="0" dirty="0">
              <a:ln>
                <a:noFill/>
              </a:ln>
              <a:solidFill>
                <a:schemeClr val="accent5">
                  <a:lumMod val="50000"/>
                </a:schemeClr>
              </a:solidFill>
              <a:effectLst/>
              <a:uLnTx/>
              <a:uFillTx/>
              <a:latin typeface="UD デジタル 教科書体 NK-R" panose="02020400000000000000" pitchFamily="18" charset="-128"/>
              <a:ea typeface="UD デジタル 教科書体 NK-R" panose="02020400000000000000" pitchFamily="18" charset="-128"/>
            </a:rPr>
            <a:t>社会保障給付費総額</a:t>
          </a:r>
          <a:br>
            <a:rPr kumimoji="0" lang="en-US" altLang="ja-JP" sz="1100" b="1" i="0" u="none" strike="noStrike" kern="1200" cap="none" spc="0" normalizeH="0" baseline="0" noProof="0" dirty="0">
              <a:ln>
                <a:noFill/>
              </a:ln>
              <a:solidFill>
                <a:schemeClr val="accent5">
                  <a:lumMod val="50000"/>
                </a:schemeClr>
              </a:solidFill>
              <a:effectLst/>
              <a:uLnTx/>
              <a:uFillTx/>
              <a:latin typeface="UD デジタル 教科書体 NK-R" panose="02020400000000000000" pitchFamily="18" charset="-128"/>
              <a:ea typeface="UD デジタル 教科書体 NK-R" panose="02020400000000000000" pitchFamily="18" charset="-128"/>
            </a:rPr>
          </a:br>
          <a:r>
            <a:rPr kumimoji="0" lang="ja-JP" altLang="en-US" sz="1100" b="1" i="0" u="none" strike="noStrike" kern="1200" cap="none" spc="0" normalizeH="0" baseline="0" noProof="0" dirty="0">
              <a:ln>
                <a:noFill/>
              </a:ln>
              <a:solidFill>
                <a:schemeClr val="accent5">
                  <a:lumMod val="50000"/>
                </a:schemeClr>
              </a:solidFill>
              <a:effectLst/>
              <a:uLnTx/>
              <a:uFillTx/>
              <a:latin typeface="UD デジタル 教科書体 NK-R" panose="02020400000000000000" pitchFamily="18" charset="-128"/>
              <a:ea typeface="UD デジタル 教科書体 NK-R" panose="02020400000000000000" pitchFamily="18" charset="-128"/>
            </a:rPr>
            <a:t>（左軸、兆円）</a:t>
          </a:r>
          <a:endParaRPr kumimoji="0" lang="en-US" sz="1100" b="1" i="0" u="none" strike="noStrike" kern="1200" cap="none" spc="0" normalizeH="0" baseline="0" noProof="0" dirty="0">
            <a:ln>
              <a:noFill/>
            </a:ln>
            <a:solidFill>
              <a:schemeClr val="accent5">
                <a:lumMod val="50000"/>
              </a:schemeClr>
            </a:solidFill>
            <a:effectLst/>
            <a:uLnTx/>
            <a:uFillTx/>
            <a:latin typeface="UD デジタル 教科書体 NK-R" panose="02020400000000000000" pitchFamily="18" charset="-128"/>
            <a:ea typeface="UD デジタル 教科書体 NK-R" panose="02020400000000000000" pitchFamily="18" charset="-128"/>
          </a:endParaRPr>
        </a:p>
      </cdr:txBody>
    </cdr:sp>
  </cdr:relSizeAnchor>
  <cdr:relSizeAnchor xmlns:cdr="http://schemas.openxmlformats.org/drawingml/2006/chartDrawing">
    <cdr:from>
      <cdr:x>0.12722</cdr:x>
      <cdr:y>0.48015</cdr:y>
    </cdr:from>
    <cdr:to>
      <cdr:x>0.14279</cdr:x>
      <cdr:y>0.61513</cdr:y>
    </cdr:to>
    <cdr:cxnSp macro="">
      <cdr:nvCxnSpPr>
        <cdr:cNvPr id="5" name="直線コネクタ 4">
          <a:extLst xmlns:a="http://schemas.openxmlformats.org/drawingml/2006/main">
            <a:ext uri="{FF2B5EF4-FFF2-40B4-BE49-F238E27FC236}">
              <a16:creationId xmlns:a16="http://schemas.microsoft.com/office/drawing/2014/main" id="{FC29F5E1-1B8C-DD0B-1523-4CC3BF995879}"/>
            </a:ext>
          </a:extLst>
        </cdr:cNvPr>
        <cdr:cNvCxnSpPr>
          <a:stCxn xmlns:a="http://schemas.openxmlformats.org/drawingml/2006/main" id="3" idx="2"/>
        </cdr:cNvCxnSpPr>
      </cdr:nvCxnSpPr>
      <cdr:spPr>
        <a:xfrm xmlns:a="http://schemas.openxmlformats.org/drawingml/2006/main">
          <a:off x="1155062" y="2555494"/>
          <a:ext cx="141288" cy="718398"/>
        </a:xfrm>
        <a:prstGeom xmlns:a="http://schemas.openxmlformats.org/drawingml/2006/main" prst="line">
          <a:avLst/>
        </a:prstGeom>
        <a:ln xmlns:a="http://schemas.openxmlformats.org/drawingml/2006/main" w="19050">
          <a:solidFill>
            <a:schemeClr val="accent3"/>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0.54314</cdr:x>
      <cdr:y>0.9055</cdr:y>
    </cdr:from>
    <cdr:to>
      <cdr:x>0.61116</cdr:x>
      <cdr:y>0.96794</cdr:y>
    </cdr:to>
    <cdr:sp macro="" textlink="">
      <cdr:nvSpPr>
        <cdr:cNvPr id="7" name="Text Box 9">
          <a:extLst xmlns:a="http://schemas.openxmlformats.org/drawingml/2006/main">
            <a:ext uri="{FF2B5EF4-FFF2-40B4-BE49-F238E27FC236}">
              <a16:creationId xmlns:a16="http://schemas.microsoft.com/office/drawing/2014/main" id="{3DE257AE-85EB-04CB-9036-EE147ADB221E}"/>
            </a:ext>
          </a:extLst>
        </cdr:cNvPr>
        <cdr:cNvSpPr txBox="1">
          <a:spLocks xmlns:a="http://schemas.openxmlformats.org/drawingml/2006/main" noChangeArrowheads="1"/>
        </cdr:cNvSpPr>
      </cdr:nvSpPr>
      <cdr:spPr bwMode="auto">
        <a:xfrm xmlns:a="http://schemas.openxmlformats.org/drawingml/2006/main">
          <a:off x="4931142" y="4819322"/>
          <a:ext cx="617548" cy="33232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18288" rIns="27432" bIns="18288" anchor="ctr" upright="1"/>
        <a:lstStyle xmlns:a="http://schemas.openxmlformats.org/drawingml/2006/main">
          <a:defPPr>
            <a:defRPr lang="en-US"/>
          </a:defPPr>
          <a:lvl1pPr marL="0" algn="l" defTabSz="457195" rtl="0" eaLnBrk="1" latinLnBrk="0" hangingPunct="1">
            <a:defRPr sz="1800" kern="1200">
              <a:solidFill>
                <a:schemeClr val="tx1"/>
              </a:solidFill>
              <a:latin typeface="+mn-lt"/>
              <a:ea typeface="+mn-ea"/>
              <a:cs typeface="+mn-cs"/>
            </a:defRPr>
          </a:lvl1pPr>
          <a:lvl2pPr marL="457195" algn="l" defTabSz="457195" rtl="0" eaLnBrk="1" latinLnBrk="0" hangingPunct="1">
            <a:defRPr sz="1800" kern="1200">
              <a:solidFill>
                <a:schemeClr val="tx1"/>
              </a:solidFill>
              <a:latin typeface="+mn-lt"/>
              <a:ea typeface="+mn-ea"/>
              <a:cs typeface="+mn-cs"/>
            </a:defRPr>
          </a:lvl2pPr>
          <a:lvl3pPr marL="914391" algn="l" defTabSz="457195" rtl="0" eaLnBrk="1" latinLnBrk="0" hangingPunct="1">
            <a:defRPr sz="1800" kern="1200">
              <a:solidFill>
                <a:schemeClr val="tx1"/>
              </a:solidFill>
              <a:latin typeface="+mn-lt"/>
              <a:ea typeface="+mn-ea"/>
              <a:cs typeface="+mn-cs"/>
            </a:defRPr>
          </a:lvl3pPr>
          <a:lvl4pPr marL="1371586" algn="l" defTabSz="457195" rtl="0" eaLnBrk="1" latinLnBrk="0" hangingPunct="1">
            <a:defRPr sz="1800" kern="1200">
              <a:solidFill>
                <a:schemeClr val="tx1"/>
              </a:solidFill>
              <a:latin typeface="+mn-lt"/>
              <a:ea typeface="+mn-ea"/>
              <a:cs typeface="+mn-cs"/>
            </a:defRPr>
          </a:lvl4pPr>
          <a:lvl5pPr marL="1828782" algn="l" defTabSz="457195" rtl="0" eaLnBrk="1" latinLnBrk="0" hangingPunct="1">
            <a:defRPr sz="1800" kern="1200">
              <a:solidFill>
                <a:schemeClr val="tx1"/>
              </a:solidFill>
              <a:latin typeface="+mn-lt"/>
              <a:ea typeface="+mn-ea"/>
              <a:cs typeface="+mn-cs"/>
            </a:defRPr>
          </a:lvl5pPr>
          <a:lvl6pPr marL="2285977" algn="l" defTabSz="457195" rtl="0" eaLnBrk="1" latinLnBrk="0" hangingPunct="1">
            <a:defRPr sz="1800" kern="1200">
              <a:solidFill>
                <a:schemeClr val="tx1"/>
              </a:solidFill>
              <a:latin typeface="+mn-lt"/>
              <a:ea typeface="+mn-ea"/>
              <a:cs typeface="+mn-cs"/>
            </a:defRPr>
          </a:lvl6pPr>
          <a:lvl7pPr marL="2743173" algn="l" defTabSz="457195" rtl="0" eaLnBrk="1" latinLnBrk="0" hangingPunct="1">
            <a:defRPr sz="1800" kern="1200">
              <a:solidFill>
                <a:schemeClr val="tx1"/>
              </a:solidFill>
              <a:latin typeface="+mn-lt"/>
              <a:ea typeface="+mn-ea"/>
              <a:cs typeface="+mn-cs"/>
            </a:defRPr>
          </a:lvl7pPr>
          <a:lvl8pPr marL="3200368" algn="l" defTabSz="457195" rtl="0" eaLnBrk="1" latinLnBrk="0" hangingPunct="1">
            <a:defRPr sz="1800" kern="1200">
              <a:solidFill>
                <a:schemeClr val="tx1"/>
              </a:solidFill>
              <a:latin typeface="+mn-lt"/>
              <a:ea typeface="+mn-ea"/>
              <a:cs typeface="+mn-cs"/>
            </a:defRPr>
          </a:lvl8pPr>
          <a:lvl9pPr marL="3657563" algn="l" defTabSz="457195"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rtl="0" eaLnBrk="1" fontAlgn="base" latinLnBrk="0" hangingPunct="1">
            <a:lnSpc>
              <a:spcPct val="100000"/>
            </a:lnSpc>
            <a:spcBef>
              <a:spcPct val="0"/>
            </a:spcBef>
            <a:spcAft>
              <a:spcPct val="0"/>
            </a:spcAft>
            <a:buClrTx/>
            <a:buSzTx/>
            <a:buFontTx/>
            <a:buNone/>
            <a:tabLst/>
            <a:defRPr sz="1000"/>
          </a:pPr>
          <a:r>
            <a:rPr kumimoji="1" lang="ja-JP" altLang="en-US" sz="1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２０１０</a:t>
          </a:r>
          <a:endParaRPr kumimoji="1" lang="en-US" altLang="ja-JP" sz="1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0.08969</cdr:y>
    </cdr:from>
    <cdr:to>
      <cdr:x>0.049</cdr:x>
      <cdr:y>0.60094</cdr:y>
    </cdr:to>
    <cdr:sp macro="" textlink="">
      <cdr:nvSpPr>
        <cdr:cNvPr id="3" name="上矢印 2"/>
        <cdr:cNvSpPr/>
      </cdr:nvSpPr>
      <cdr:spPr bwMode="auto">
        <a:xfrm xmlns:a="http://schemas.openxmlformats.org/drawingml/2006/main">
          <a:off x="0" y="575931"/>
          <a:ext cx="473690" cy="3282924"/>
        </a:xfrm>
        <a:prstGeom xmlns:a="http://schemas.openxmlformats.org/drawingml/2006/main" prst="upArrow">
          <a:avLst/>
        </a:prstGeom>
        <a:gradFill xmlns:a="http://schemas.openxmlformats.org/drawingml/2006/main" flip="none" rotWithShape="1">
          <a:gsLst>
            <a:gs pos="0">
              <a:schemeClr val="accent1">
                <a:lumMod val="40000"/>
                <a:lumOff val="60000"/>
              </a:schemeClr>
            </a:gs>
            <a:gs pos="64000">
              <a:schemeClr val="accent1">
                <a:lumMod val="95000"/>
                <a:lumOff val="5000"/>
              </a:schemeClr>
            </a:gs>
            <a:gs pos="100000">
              <a:schemeClr val="accent1">
                <a:lumMod val="60000"/>
              </a:schemeClr>
            </a:gs>
          </a:gsLst>
          <a:path path="circle">
            <a:fillToRect l="50000" t="130000" r="50000" b="-30000"/>
          </a:path>
          <a:tileRect/>
        </a:gradFill>
        <a:ln xmlns:a="http://schemas.openxmlformats.org/drawingml/2006/main" w="9525" cap="flat" cmpd="sng" algn="ctr">
          <a:noFill/>
          <a:prstDash val="solid"/>
          <a:round/>
          <a:headEnd type="none" w="med" len="med"/>
          <a:tailEnd type="none" w="med" len="med"/>
        </a:ln>
        <a:effectLst xmlns:a="http://schemas.openxmlformats.org/drawingml/2006/main"/>
      </cdr:spPr>
      <cdr:txBody>
        <a:bodyPr xmlns:a="http://schemas.openxmlformats.org/drawingml/2006/main" vertOverflow="clip" vert="eaVert" wrap="square" lIns="18288" tIns="0" rIns="0" bIns="0" anchor="ctr" anchorCtr="0" upright="1"/>
        <a:lstStyle xmlns:a="http://schemas.openxmlformats.org/drawingml/2006/main"/>
        <a:p xmlns:a="http://schemas.openxmlformats.org/drawingml/2006/main">
          <a:pPr algn="ctr"/>
          <a:r>
            <a:rPr lang="ja-JP" altLang="en-US" sz="1200" b="1" dirty="0">
              <a:solidFill>
                <a:schemeClr val="bg1"/>
              </a:solidFill>
              <a:latin typeface="UD デジタル 教科書体 NK-R" panose="02020400000000000000" pitchFamily="18" charset="-128"/>
              <a:ea typeface="UD デジタル 教科書体 NK-R" panose="02020400000000000000" pitchFamily="18" charset="-128"/>
            </a:rPr>
            <a:t>給付金額</a:t>
          </a:r>
          <a:endParaRPr lang="ja-JP" sz="1200" b="1" dirty="0">
            <a:solidFill>
              <a:schemeClr val="bg1"/>
            </a:solidFill>
            <a:latin typeface="UD デジタル 教科書体 NK-R" panose="02020400000000000000" pitchFamily="18" charset="-128"/>
            <a:ea typeface="UD デジタル 教科書体 NK-R" panose="02020400000000000000" pitchFamily="18" charset="-128"/>
          </a:endParaRPr>
        </a:p>
      </cdr:txBody>
    </cdr:sp>
  </cdr:relSizeAnchor>
  <cdr:relSizeAnchor xmlns:cdr="http://schemas.openxmlformats.org/drawingml/2006/chartDrawing">
    <cdr:from>
      <cdr:x>0</cdr:x>
      <cdr:y>0.28826</cdr:y>
    </cdr:from>
    <cdr:to>
      <cdr:x>0.04958</cdr:x>
      <cdr:y>0.72064</cdr:y>
    </cdr:to>
    <cdr:sp macro="" textlink="">
      <cdr:nvSpPr>
        <cdr:cNvPr id="9" name="正方形/長方形 8"/>
        <cdr:cNvSpPr/>
      </cdr:nvSpPr>
      <cdr:spPr bwMode="auto">
        <a:xfrm xmlns:a="http://schemas.openxmlformats.org/drawingml/2006/main">
          <a:off x="0" y="2085230"/>
          <a:ext cx="508000" cy="3127772"/>
        </a:xfrm>
        <a:prstGeom xmlns:a="http://schemas.openxmlformats.org/drawingml/2006/main" prst="rect">
          <a:avLst/>
        </a:prstGeom>
        <a:noFill xmlns:a="http://schemas.openxmlformats.org/drawingml/2006/main"/>
        <a:ln xmlns:a="http://schemas.openxmlformats.org/drawingml/2006/main" w="9525" cap="flat" cmpd="sng" algn="ctr">
          <a:noFill/>
          <a:prstDash val="solid"/>
          <a:round/>
          <a:headEnd type="none" w="med" len="med"/>
          <a:tailEnd type="none" w="med" len="med"/>
        </a:ln>
        <a:effectLst xmlns:a="http://schemas.openxmlformats.org/drawingml/2006/main"/>
      </cdr:spPr>
      <cdr:txBody>
        <a:bodyPr xmlns:a="http://schemas.openxmlformats.org/drawingml/2006/main" vert="eaVert" wrap="square" lIns="18288" tIns="0" rIns="0" bIns="0" anchor="ctr" anchorCtr="1" upright="1">
          <a:no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endParaRPr lang="en-US" altLang="ja-JP" sz="1200" dirty="0">
            <a:latin typeface="HGPｺﾞｼｯｸM" pitchFamily="50" charset="-128"/>
            <a:ea typeface="HGPｺﾞｼｯｸM" pitchFamily="50" charset="-128"/>
          </a:endParaRPr>
        </a:p>
      </cdr:txBody>
    </cdr:sp>
  </cdr:relSizeAnchor>
  <cdr:relSizeAnchor xmlns:cdr="http://schemas.openxmlformats.org/drawingml/2006/chartDrawing">
    <cdr:from>
      <cdr:x>0</cdr:x>
      <cdr:y>0.60446</cdr:y>
    </cdr:from>
    <cdr:to>
      <cdr:x>0.04884</cdr:x>
      <cdr:y>0.85835</cdr:y>
    </cdr:to>
    <cdr:sp macro="" textlink="">
      <cdr:nvSpPr>
        <cdr:cNvPr id="12" name="下矢印 11"/>
        <cdr:cNvSpPr/>
      </cdr:nvSpPr>
      <cdr:spPr bwMode="auto">
        <a:xfrm xmlns:a="http://schemas.openxmlformats.org/drawingml/2006/main">
          <a:off x="0" y="3881433"/>
          <a:ext cx="472144" cy="1630330"/>
        </a:xfrm>
        <a:prstGeom xmlns:a="http://schemas.openxmlformats.org/drawingml/2006/main" prst="downArrow">
          <a:avLst/>
        </a:prstGeom>
        <a:gradFill xmlns:a="http://schemas.openxmlformats.org/drawingml/2006/main" flip="none" rotWithShape="1">
          <a:gsLst>
            <a:gs pos="6000">
              <a:schemeClr val="accent3">
                <a:lumMod val="40000"/>
                <a:lumOff val="60000"/>
              </a:schemeClr>
            </a:gs>
            <a:gs pos="100000">
              <a:srgbClr val="51B2B2"/>
            </a:gs>
          </a:gsLst>
          <a:path path="circle">
            <a:fillToRect r="100000" b="100000"/>
          </a:path>
          <a:tileRect l="-100000" t="-100000"/>
        </a:gradFill>
        <a:ln xmlns:a="http://schemas.openxmlformats.org/drawingml/2006/main" w="9525" cap="flat" cmpd="sng" algn="ctr">
          <a:noFill/>
          <a:prstDash val="solid"/>
          <a:round/>
          <a:headEnd type="none" w="med" len="med"/>
          <a:tailEnd type="none" w="med" len="med"/>
        </a:ln>
        <a:effectLst xmlns:a="http://schemas.openxmlformats.org/drawingml/2006/main"/>
      </cdr:spPr>
      <cdr:txBody>
        <a:bodyPr xmlns:a="http://schemas.openxmlformats.org/drawingml/2006/main" vertOverflow="clip" vert="eaVert" wrap="square" lIns="18288" tIns="0" rIns="0" bIns="0" anchor="ctr" anchorCtr="0" upright="1"/>
        <a:lstStyle xmlns:a="http://schemas.openxmlformats.org/drawingml/2006/main"/>
        <a:p xmlns:a="http://schemas.openxmlformats.org/drawingml/2006/main">
          <a:pPr lvl="0" algn="ctr"/>
          <a:r>
            <a:rPr lang="ja-JP" altLang="en-US" sz="1200" b="1" dirty="0">
              <a:solidFill>
                <a:schemeClr val="bg1"/>
              </a:solidFill>
              <a:latin typeface="UD デジタル 教科書体 NK-R" panose="02020400000000000000" pitchFamily="18" charset="-128"/>
              <a:ea typeface="UD デジタル 教科書体 NK-R" panose="02020400000000000000" pitchFamily="18" charset="-128"/>
            </a:rPr>
            <a:t>負担金額</a:t>
          </a:r>
          <a:endParaRPr lang="ja-JP" sz="1200" b="1" dirty="0">
            <a:solidFill>
              <a:schemeClr val="bg1"/>
            </a:solidFill>
            <a:latin typeface="UD デジタル 教科書体 NK-R" panose="02020400000000000000" pitchFamily="18" charset="-128"/>
            <a:ea typeface="UD デジタル 教科書体 NK-R" panose="02020400000000000000" pitchFamily="18" charset="-128"/>
          </a:endParaRPr>
        </a:p>
      </cdr:txBody>
    </cdr:sp>
  </cdr:relSizeAnchor>
  <cdr:relSizeAnchor xmlns:cdr="http://schemas.openxmlformats.org/drawingml/2006/chartDrawing">
    <cdr:from>
      <cdr:x>0.13248</cdr:x>
      <cdr:y>0.03437</cdr:y>
    </cdr:from>
    <cdr:to>
      <cdr:x>0.93526</cdr:x>
      <cdr:y>0.07361</cdr:y>
    </cdr:to>
    <cdr:grpSp>
      <cdr:nvGrpSpPr>
        <cdr:cNvPr id="2" name="グループ化 1">
          <a:extLst xmlns:a="http://schemas.openxmlformats.org/drawingml/2006/main">
            <a:ext uri="{FF2B5EF4-FFF2-40B4-BE49-F238E27FC236}">
              <a16:creationId xmlns:a16="http://schemas.microsoft.com/office/drawing/2014/main" id="{A7049807-C8FA-D9F2-BD9A-0B25D52A11F1}"/>
            </a:ext>
          </a:extLst>
        </cdr:cNvPr>
        <cdr:cNvGrpSpPr/>
      </cdr:nvGrpSpPr>
      <cdr:grpSpPr>
        <a:xfrm xmlns:a="http://schemas.openxmlformats.org/drawingml/2006/main">
          <a:off x="1280704" y="220702"/>
          <a:ext cx="7760593" cy="251973"/>
          <a:chOff x="1393808" y="900898"/>
          <a:chExt cx="7760551" cy="252000"/>
        </a:xfrm>
      </cdr:grpSpPr>
      <cdr:sp macro="" textlink="">
        <cdr:nvSpPr>
          <cdr:cNvPr id="4" name="角丸四角形 1">
            <a:extLst xmlns:a="http://schemas.openxmlformats.org/drawingml/2006/main">
              <a:ext uri="{FF2B5EF4-FFF2-40B4-BE49-F238E27FC236}">
                <a16:creationId xmlns:a16="http://schemas.microsoft.com/office/drawing/2014/main" id="{241B237B-23CC-931F-D295-92D580F13D07}"/>
              </a:ext>
            </a:extLst>
          </cdr:cNvPr>
          <cdr:cNvSpPr/>
        </cdr:nvSpPr>
        <cdr:spPr>
          <a:xfrm xmlns:a="http://schemas.openxmlformats.org/drawingml/2006/main">
            <a:off x="1393808" y="900898"/>
            <a:ext cx="936000" cy="252000"/>
          </a:xfrm>
          <a:prstGeom xmlns:a="http://schemas.openxmlformats.org/drawingml/2006/main" prst="roundRect">
            <a:avLst/>
          </a:prstGeom>
          <a:ln xmlns:a="http://schemas.openxmlformats.org/drawingml/2006/main"/>
        </cdr:spPr>
        <cdr:style>
          <a:lnRef xmlns:a="http://schemas.openxmlformats.org/drawingml/2006/main" idx="0">
            <a:schemeClr val="accent2"/>
          </a:lnRef>
          <a:fillRef xmlns:a="http://schemas.openxmlformats.org/drawingml/2006/main" idx="3">
            <a:schemeClr val="accent2"/>
          </a:fillRef>
          <a:effectRef xmlns:a="http://schemas.openxmlformats.org/drawingml/2006/main" idx="3">
            <a:schemeClr val="accent2"/>
          </a:effectRef>
          <a:fontRef xmlns:a="http://schemas.openxmlformats.org/drawingml/2006/main" idx="minor">
            <a:schemeClr val="lt1"/>
          </a:fontRef>
        </cdr:style>
        <cdr:txBody>
          <a:bodyPr xmlns:a="http://schemas.openxmlformats.org/drawingml/2006/main" lIns="0" tIns="0" rIns="0" bIns="0" rtlCol="0" anchor="ct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FFFFF"/>
                </a:solidFill>
                <a:effectLst/>
                <a:uLnTx/>
                <a:uFillTx/>
                <a:latin typeface="UD デジタル 教科書体 NK-R" panose="02020400000000000000" pitchFamily="18" charset="-128"/>
                <a:ea typeface="UD デジタル 教科書体 NK-R" panose="02020400000000000000" pitchFamily="18" charset="-128"/>
              </a:rPr>
              <a:t>子ども期</a:t>
            </a:r>
          </a:p>
        </cdr:txBody>
      </cdr:sp>
      <cdr:sp macro="" textlink="">
        <cdr:nvSpPr>
          <cdr:cNvPr id="5" name="角丸四角形 11">
            <a:extLst xmlns:a="http://schemas.openxmlformats.org/drawingml/2006/main">
              <a:ext uri="{FF2B5EF4-FFF2-40B4-BE49-F238E27FC236}">
                <a16:creationId xmlns:a16="http://schemas.microsoft.com/office/drawing/2014/main" id="{ABBA79B7-82F6-A2C8-711B-74B36B8D3AAF}"/>
              </a:ext>
            </a:extLst>
          </cdr:cNvPr>
          <cdr:cNvSpPr/>
        </cdr:nvSpPr>
        <cdr:spPr>
          <a:xfrm xmlns:a="http://schemas.openxmlformats.org/drawingml/2006/main">
            <a:off x="4806083" y="900898"/>
            <a:ext cx="936000" cy="252000"/>
          </a:xfrm>
          <a:prstGeom xmlns:a="http://schemas.openxmlformats.org/drawingml/2006/main" prst="roundRect">
            <a:avLst/>
          </a:prstGeom>
          <a:ln xmlns:a="http://schemas.openxmlformats.org/drawingml/2006/main"/>
        </cdr:spPr>
        <cdr:style>
          <a:lnRef xmlns:a="http://schemas.openxmlformats.org/drawingml/2006/main" idx="0">
            <a:schemeClr val="accent3"/>
          </a:lnRef>
          <a:fillRef xmlns:a="http://schemas.openxmlformats.org/drawingml/2006/main" idx="3">
            <a:schemeClr val="accent3"/>
          </a:fillRef>
          <a:effectRef xmlns:a="http://schemas.openxmlformats.org/drawingml/2006/main" idx="3">
            <a:schemeClr val="accent3"/>
          </a:effectRef>
          <a:fontRef xmlns:a="http://schemas.openxmlformats.org/drawingml/2006/main" idx="minor">
            <a:schemeClr val="lt1"/>
          </a:fontRef>
        </cdr:style>
        <cdr:txBody>
          <a:bodyPr xmlns:a="http://schemas.openxmlformats.org/drawingml/2006/main" lIns="0" tIns="0" rIns="0" bIns="0" rtlCol="0" anchor="ct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FFFFFF"/>
                </a:solidFill>
                <a:effectLst/>
                <a:uLnTx/>
                <a:uFillTx/>
                <a:latin typeface="UD デジタル 教科書体 NK-R" panose="02020400000000000000" pitchFamily="18" charset="-128"/>
                <a:ea typeface="UD デジタル 教科書体 NK-R" panose="02020400000000000000" pitchFamily="18" charset="-128"/>
              </a:rPr>
              <a:t>成人期</a:t>
            </a:r>
          </a:p>
        </cdr:txBody>
      </cdr:sp>
      <cdr:sp macro="" textlink="">
        <cdr:nvSpPr>
          <cdr:cNvPr id="6" name="角丸四角形 12">
            <a:extLst xmlns:a="http://schemas.openxmlformats.org/drawingml/2006/main">
              <a:ext uri="{FF2B5EF4-FFF2-40B4-BE49-F238E27FC236}">
                <a16:creationId xmlns:a16="http://schemas.microsoft.com/office/drawing/2014/main" id="{5967E48B-9F70-BA24-081B-B6FB41E86E54}"/>
              </a:ext>
            </a:extLst>
          </cdr:cNvPr>
          <cdr:cNvSpPr/>
        </cdr:nvSpPr>
        <cdr:spPr>
          <a:xfrm xmlns:a="http://schemas.openxmlformats.org/drawingml/2006/main">
            <a:off x="8218359" y="900898"/>
            <a:ext cx="936000" cy="252000"/>
          </a:xfrm>
          <a:prstGeom xmlns:a="http://schemas.openxmlformats.org/drawingml/2006/main" prst="roundRect">
            <a:avLst/>
          </a:prstGeom>
          <a:ln xmlns:a="http://schemas.openxmlformats.org/drawingml/2006/main"/>
        </cdr:spPr>
        <cdr:style>
          <a:lnRef xmlns:a="http://schemas.openxmlformats.org/drawingml/2006/main" idx="0">
            <a:schemeClr val="accent1"/>
          </a:lnRef>
          <a:fillRef xmlns:a="http://schemas.openxmlformats.org/drawingml/2006/main" idx="3">
            <a:schemeClr val="accent1"/>
          </a:fillRef>
          <a:effectRef xmlns:a="http://schemas.openxmlformats.org/drawingml/2006/main" idx="3">
            <a:schemeClr val="accent1"/>
          </a:effectRef>
          <a:fontRef xmlns:a="http://schemas.openxmlformats.org/drawingml/2006/main" idx="minor">
            <a:schemeClr val="lt1"/>
          </a:fontRef>
        </cdr:style>
        <cdr:txBody>
          <a:bodyPr xmlns:a="http://schemas.openxmlformats.org/drawingml/2006/main" lIns="0" tIns="0" rIns="0" bIns="0" rtlCol="0" anchor="ct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FFFFFF"/>
                </a:solidFill>
                <a:effectLst/>
                <a:uLnTx/>
                <a:uFillTx/>
                <a:latin typeface="UD デジタル 教科書体 NK-R" panose="02020400000000000000" pitchFamily="18" charset="-128"/>
                <a:ea typeface="UD デジタル 教科書体 NK-R" panose="02020400000000000000" pitchFamily="18" charset="-128"/>
              </a:rPr>
              <a:t>高齢期</a:t>
            </a:r>
          </a:p>
        </cdr:txBody>
      </cdr:sp>
    </cdr:grpSp>
  </cdr:relSizeAnchor>
</c:userShapes>
</file>

<file path=ppt/drawings/drawing3.xml><?xml version="1.0" encoding="utf-8"?>
<c:userShapes xmlns:c="http://schemas.openxmlformats.org/drawingml/2006/chart">
  <cdr:relSizeAnchor xmlns:cdr="http://schemas.openxmlformats.org/drawingml/2006/chartDrawing">
    <cdr:from>
      <cdr:x>0.05115</cdr:x>
      <cdr:y>0.54551</cdr:y>
    </cdr:from>
    <cdr:to>
      <cdr:x>0.94467</cdr:x>
      <cdr:y>0.6424</cdr:y>
    </cdr:to>
    <cdr:sp macro="" textlink="">
      <cdr:nvSpPr>
        <cdr:cNvPr id="3" name="Text Box 11">
          <a:extLst xmlns:a="http://schemas.openxmlformats.org/drawingml/2006/main">
            <a:ext uri="{FF2B5EF4-FFF2-40B4-BE49-F238E27FC236}">
              <a16:creationId xmlns:a16="http://schemas.microsoft.com/office/drawing/2014/main" id="{01C8C5AD-EC56-6EEA-32A4-349D4E281787}"/>
            </a:ext>
          </a:extLst>
        </cdr:cNvPr>
        <cdr:cNvSpPr txBox="1">
          <a:spLocks xmlns:a="http://schemas.openxmlformats.org/drawingml/2006/main" noChangeArrowheads="1"/>
        </cdr:cNvSpPr>
      </cdr:nvSpPr>
      <cdr:spPr bwMode="auto">
        <a:xfrm xmlns:a="http://schemas.openxmlformats.org/drawingml/2006/main">
          <a:off x="147312" y="2945754"/>
          <a:ext cx="2573338" cy="523210"/>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glow rad="127000">
            <a:schemeClr val="bg1"/>
          </a:glow>
        </a:effectLst>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cdr:spPr>
      <cdr:txBody>
        <a:bodyPr xmlns:a="http://schemas.openxmlformats.org/drawingml/2006/main" wrap="square" lIns="91428" tIns="45715" rIns="91428" bIns="45715">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ja-JP" sz="1400" b="1" i="0" u="none" strike="noStrike" kern="1200" cap="none" spc="0" normalizeH="0" baseline="0" noProof="0" dirty="0">
              <a:ln>
                <a:noFill/>
              </a:ln>
              <a:solidFill>
                <a:schemeClr val="accent6">
                  <a:lumMod val="50000"/>
                </a:schemeClr>
              </a:solidFill>
              <a:effectLst>
                <a:glow rad="127000">
                  <a:schemeClr val="bg1"/>
                </a:glow>
              </a:effectLst>
              <a:uLnTx/>
              <a:uFillTx/>
              <a:latin typeface="UD デジタル 教科書体 NK-R" panose="02020400000000000000" pitchFamily="18" charset="-128"/>
              <a:ea typeface="UD デジタル 教科書体 NK-R" panose="02020400000000000000" pitchFamily="18" charset="-128"/>
            </a:rPr>
            <a:t>15</a:t>
          </a:r>
          <a:r>
            <a:rPr kumimoji="1" lang="ja-JP" altLang="en-US" sz="1400" b="1" i="0" u="none" strike="noStrike" kern="1200" cap="none" spc="0" normalizeH="0" baseline="0" noProof="0" dirty="0">
              <a:ln>
                <a:noFill/>
              </a:ln>
              <a:solidFill>
                <a:schemeClr val="accent6">
                  <a:lumMod val="50000"/>
                </a:schemeClr>
              </a:solidFill>
              <a:effectLst>
                <a:glow rad="127000">
                  <a:schemeClr val="bg1"/>
                </a:glow>
              </a:effectLst>
              <a:uLnTx/>
              <a:uFillTx/>
              <a:latin typeface="UD デジタル 教科書体 NK-R" panose="02020400000000000000" pitchFamily="18" charset="-128"/>
              <a:ea typeface="UD デジタル 教科書体 NK-R" panose="02020400000000000000" pitchFamily="18" charset="-128"/>
            </a:rPr>
            <a:t>～</a:t>
          </a:r>
          <a:r>
            <a:rPr kumimoji="1" lang="en-US" altLang="ja-JP" sz="1400" b="1" i="0" u="none" strike="noStrike" kern="1200" cap="none" spc="0" normalizeH="0" baseline="0" noProof="0" dirty="0">
              <a:ln>
                <a:noFill/>
              </a:ln>
              <a:solidFill>
                <a:schemeClr val="accent6">
                  <a:lumMod val="50000"/>
                </a:schemeClr>
              </a:solidFill>
              <a:effectLst>
                <a:glow rad="127000">
                  <a:schemeClr val="bg1"/>
                </a:glow>
              </a:effectLst>
              <a:uLnTx/>
              <a:uFillTx/>
              <a:latin typeface="UD デジタル 教科書体 NK-R" panose="02020400000000000000" pitchFamily="18" charset="-128"/>
              <a:ea typeface="UD デジタル 教科書体 NK-R" panose="02020400000000000000" pitchFamily="18" charset="-128"/>
            </a:rPr>
            <a:t>64</a:t>
          </a:r>
          <a:r>
            <a:rPr kumimoji="1" lang="ja-JP" altLang="en-US" sz="1400" b="1" i="0" u="none" strike="noStrike" kern="1200" cap="none" spc="0" normalizeH="0" baseline="0" noProof="0" dirty="0">
              <a:ln>
                <a:noFill/>
              </a:ln>
              <a:solidFill>
                <a:schemeClr val="accent6">
                  <a:lumMod val="50000"/>
                </a:schemeClr>
              </a:solidFill>
              <a:effectLst>
                <a:glow rad="127000">
                  <a:schemeClr val="bg1"/>
                </a:glow>
              </a:effectLst>
              <a:uLnTx/>
              <a:uFillTx/>
              <a:latin typeface="UD デジタル 教科書体 NK-R" panose="02020400000000000000" pitchFamily="18" charset="-128"/>
              <a:ea typeface="UD デジタル 教科書体 NK-R" panose="02020400000000000000" pitchFamily="18" charset="-128"/>
            </a:rPr>
            <a:t>歳</a:t>
          </a:r>
          <a:br>
            <a:rPr kumimoji="1" lang="en-US" altLang="ja-JP" sz="1400" b="1" i="0" u="none" strike="noStrike" kern="1200" cap="none" spc="0" normalizeH="0" baseline="0" noProof="0" dirty="0">
              <a:ln>
                <a:noFill/>
              </a:ln>
              <a:solidFill>
                <a:schemeClr val="accent6">
                  <a:lumMod val="50000"/>
                </a:schemeClr>
              </a:solidFill>
              <a:effectLst>
                <a:glow rad="127000">
                  <a:schemeClr val="bg1"/>
                </a:glow>
              </a:effectLst>
              <a:uLnTx/>
              <a:uFillTx/>
              <a:latin typeface="UD デジタル 教科書体 NK-R" panose="02020400000000000000" pitchFamily="18" charset="-128"/>
              <a:ea typeface="UD デジタル 教科書体 NK-R" panose="02020400000000000000" pitchFamily="18" charset="-128"/>
            </a:rPr>
          </a:br>
          <a:r>
            <a:rPr lang="ja-JP" altLang="en-US" sz="1400" b="1" dirty="0">
              <a:solidFill>
                <a:schemeClr val="accent6">
                  <a:lumMod val="50000"/>
                </a:schemeClr>
              </a:solidFill>
              <a:effectLst>
                <a:glow rad="127000">
                  <a:schemeClr val="bg1"/>
                </a:glow>
              </a:effectLst>
              <a:latin typeface="UD デジタル 教科書体 NK-R" panose="02020400000000000000" pitchFamily="18" charset="-128"/>
              <a:ea typeface="UD デジタル 教科書体 NK-R" panose="02020400000000000000" pitchFamily="18" charset="-128"/>
            </a:rPr>
            <a:t>  </a:t>
          </a:r>
          <a:r>
            <a:rPr kumimoji="1" lang="en-US" altLang="ja-JP" sz="1400" b="1" i="0" u="none" strike="noStrike" kern="1200" cap="none" spc="0" normalizeH="0" baseline="0" noProof="0" dirty="0">
              <a:ln>
                <a:noFill/>
              </a:ln>
              <a:solidFill>
                <a:schemeClr val="accent6">
                  <a:lumMod val="50000"/>
                </a:schemeClr>
              </a:solidFill>
              <a:effectLst>
                <a:glow rad="127000">
                  <a:schemeClr val="bg1"/>
                </a:glow>
              </a:effectLst>
              <a:uLnTx/>
              <a:uFillTx/>
              <a:latin typeface="UD デジタル 教科書体 NK-R" panose="02020400000000000000" pitchFamily="18" charset="-128"/>
              <a:ea typeface="UD デジタル 教科書体 NK-R" panose="02020400000000000000" pitchFamily="18" charset="-128"/>
            </a:rPr>
            <a:t>7,509(60%)</a:t>
          </a:r>
        </a:p>
      </cdr:txBody>
    </cdr:sp>
  </cdr:relSizeAnchor>
  <cdr:relSizeAnchor xmlns:cdr="http://schemas.openxmlformats.org/drawingml/2006/chartDrawing">
    <cdr:from>
      <cdr:x>0.0472</cdr:x>
      <cdr:y>0.30557</cdr:y>
    </cdr:from>
    <cdr:to>
      <cdr:x>0.75982</cdr:x>
      <cdr:y>0.40246</cdr:y>
    </cdr:to>
    <cdr:sp macro="" textlink="">
      <cdr:nvSpPr>
        <cdr:cNvPr id="5" name="Text Box 10">
          <a:extLst xmlns:a="http://schemas.openxmlformats.org/drawingml/2006/main">
            <a:ext uri="{FF2B5EF4-FFF2-40B4-BE49-F238E27FC236}">
              <a16:creationId xmlns:a16="http://schemas.microsoft.com/office/drawing/2014/main" id="{5E05A152-5A22-0F97-AA6D-657E4EC141B6}"/>
            </a:ext>
          </a:extLst>
        </cdr:cNvPr>
        <cdr:cNvSpPr txBox="1">
          <a:spLocks xmlns:a="http://schemas.openxmlformats.org/drawingml/2006/main" noChangeArrowheads="1"/>
        </cdr:cNvSpPr>
      </cdr:nvSpPr>
      <cdr:spPr bwMode="auto">
        <a:xfrm xmlns:a="http://schemas.openxmlformats.org/drawingml/2006/main">
          <a:off x="135949" y="1650088"/>
          <a:ext cx="2052346" cy="52321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cdr:spPr>
      <cdr:txBody>
        <a:bodyPr xmlns:a="http://schemas.openxmlformats.org/drawingml/2006/main" wrap="square" lIns="91428" tIns="45715" rIns="91428" bIns="45715">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lvl="0" algn="l" rtl="0" fontAlgn="base">
            <a:spcBef>
              <a:spcPct val="50000"/>
            </a:spcBef>
            <a:spcAft>
              <a:spcPct val="0"/>
            </a:spcAft>
            <a:defRPr/>
          </a:pPr>
          <a:r>
            <a:rPr kumimoji="1" lang="en-US" altLang="ja-JP" sz="1400" b="1" kern="1200" dirty="0">
              <a:solidFill>
                <a:schemeClr val="accent3">
                  <a:lumMod val="75000"/>
                </a:schemeClr>
              </a:solidFill>
              <a:effectLst>
                <a:glow rad="127000">
                  <a:schemeClr val="bg1"/>
                </a:glow>
              </a:effectLst>
              <a:latin typeface="UD デジタル 教科書体 NK-R" panose="02020400000000000000" pitchFamily="18" charset="-128"/>
              <a:ea typeface="UD デジタル 教科書体 NK-R" panose="02020400000000000000" pitchFamily="18" charset="-128"/>
            </a:rPr>
            <a:t>65</a:t>
          </a:r>
          <a:r>
            <a:rPr kumimoji="1" lang="ja-JP" altLang="en-US" sz="1400" b="1" kern="1200" dirty="0">
              <a:solidFill>
                <a:schemeClr val="accent3">
                  <a:lumMod val="75000"/>
                </a:schemeClr>
              </a:solidFill>
              <a:effectLst>
                <a:glow rad="127000">
                  <a:schemeClr val="bg1"/>
                </a:glow>
              </a:effectLst>
              <a:latin typeface="UD デジタル 教科書体 NK-R" panose="02020400000000000000" pitchFamily="18" charset="-128"/>
              <a:ea typeface="UD デジタル 教科書体 NK-R" panose="02020400000000000000" pitchFamily="18" charset="-128"/>
            </a:rPr>
            <a:t>～</a:t>
          </a:r>
          <a:r>
            <a:rPr kumimoji="1" lang="en-US" altLang="ja-JP" sz="1400" b="1" kern="1200" dirty="0">
              <a:solidFill>
                <a:schemeClr val="accent3">
                  <a:lumMod val="75000"/>
                </a:schemeClr>
              </a:solidFill>
              <a:effectLst>
                <a:glow rad="127000">
                  <a:schemeClr val="bg1"/>
                </a:glow>
              </a:effectLst>
              <a:latin typeface="UD デジタル 教科書体 NK-R" panose="02020400000000000000" pitchFamily="18" charset="-128"/>
              <a:ea typeface="UD デジタル 教科書体 NK-R" panose="02020400000000000000" pitchFamily="18" charset="-128"/>
            </a:rPr>
            <a:t>74</a:t>
          </a:r>
          <a:br>
            <a:rPr kumimoji="1" lang="en-US" altLang="ja-JP" sz="1400" b="1" kern="1200" dirty="0">
              <a:solidFill>
                <a:schemeClr val="accent3">
                  <a:lumMod val="75000"/>
                </a:schemeClr>
              </a:solidFill>
              <a:effectLst>
                <a:glow rad="127000">
                  <a:schemeClr val="bg1"/>
                </a:glow>
              </a:effectLst>
              <a:latin typeface="UD デジタル 教科書体 NK-R" panose="02020400000000000000" pitchFamily="18" charset="-128"/>
              <a:ea typeface="UD デジタル 教科書体 NK-R" panose="02020400000000000000" pitchFamily="18" charset="-128"/>
            </a:rPr>
          </a:br>
          <a:r>
            <a:rPr kumimoji="1" lang="ja-JP" altLang="en-US" sz="1400" b="1" kern="1200" dirty="0">
              <a:solidFill>
                <a:schemeClr val="accent3">
                  <a:lumMod val="75000"/>
                </a:schemeClr>
              </a:solidFill>
              <a:effectLst>
                <a:glow rad="127000">
                  <a:schemeClr val="bg1"/>
                </a:glow>
              </a:effectLst>
              <a:latin typeface="UD デジタル 教科書体 NK-R" panose="02020400000000000000" pitchFamily="18" charset="-128"/>
              <a:ea typeface="UD デジタル 教科書体 NK-R" panose="02020400000000000000" pitchFamily="18" charset="-128"/>
            </a:rPr>
            <a:t>  </a:t>
          </a:r>
          <a:r>
            <a:rPr kumimoji="1" lang="en-US" altLang="ja-JP" sz="1400" b="1" kern="1200" dirty="0">
              <a:solidFill>
                <a:schemeClr val="accent3">
                  <a:lumMod val="75000"/>
                </a:schemeClr>
              </a:solidFill>
              <a:effectLst>
                <a:glow rad="127000">
                  <a:schemeClr val="bg1"/>
                </a:glow>
              </a:effectLst>
              <a:latin typeface="UD デジタル 教科書体 NK-R" panose="02020400000000000000" pitchFamily="18" charset="-128"/>
              <a:ea typeface="UD デジタル 教科書体 NK-R" panose="02020400000000000000" pitchFamily="18" charset="-128"/>
            </a:rPr>
            <a:t>1,742(14%)</a:t>
          </a:r>
        </a:p>
      </cdr:txBody>
    </cdr:sp>
  </cdr:relSizeAnchor>
  <cdr:relSizeAnchor xmlns:cdr="http://schemas.openxmlformats.org/drawingml/2006/chartDrawing">
    <cdr:from>
      <cdr:x>0.03927</cdr:x>
      <cdr:y>0.21031</cdr:y>
    </cdr:from>
    <cdr:to>
      <cdr:x>0.58146</cdr:x>
      <cdr:y>0.3072</cdr:y>
    </cdr:to>
    <cdr:sp macro="" textlink="">
      <cdr:nvSpPr>
        <cdr:cNvPr id="6" name="Text Box 9">
          <a:extLst xmlns:a="http://schemas.openxmlformats.org/drawingml/2006/main">
            <a:ext uri="{FF2B5EF4-FFF2-40B4-BE49-F238E27FC236}">
              <a16:creationId xmlns:a16="http://schemas.microsoft.com/office/drawing/2014/main" id="{B47879FF-4D31-E33C-9FD4-9D164A065292}"/>
            </a:ext>
          </a:extLst>
        </cdr:cNvPr>
        <cdr:cNvSpPr txBox="1">
          <a:spLocks xmlns:a="http://schemas.openxmlformats.org/drawingml/2006/main" noChangeArrowheads="1"/>
        </cdr:cNvSpPr>
      </cdr:nvSpPr>
      <cdr:spPr bwMode="auto">
        <a:xfrm xmlns:a="http://schemas.openxmlformats.org/drawingml/2006/main">
          <a:off x="113102" y="1135689"/>
          <a:ext cx="1561508" cy="52321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cdr:spPr>
      <cdr:txBody>
        <a:bodyPr xmlns:a="http://schemas.openxmlformats.org/drawingml/2006/main" wrap="square" lIns="91428" tIns="45715" rIns="91428" bIns="45715">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ja-JP" sz="1400" b="1" i="0" u="none" strike="noStrike" kern="1200" cap="none" spc="0" normalizeH="0" baseline="0" noProof="0" dirty="0">
              <a:ln>
                <a:noFill/>
              </a:ln>
              <a:solidFill>
                <a:schemeClr val="accent1"/>
              </a:solidFill>
              <a:effectLst>
                <a:glow rad="127000">
                  <a:schemeClr val="bg1"/>
                </a:glow>
              </a:effectLst>
              <a:uLnTx/>
              <a:uFillTx/>
              <a:latin typeface="UD デジタル 教科書体 NK-R" panose="02020400000000000000" pitchFamily="18" charset="-128"/>
              <a:ea typeface="UD デジタル 教科書体 NK-R" panose="02020400000000000000" pitchFamily="18" charset="-128"/>
              <a:cs typeface="+mn-cs"/>
            </a:rPr>
            <a:t>75</a:t>
          </a:r>
          <a:r>
            <a:rPr kumimoji="1" lang="ja-JP" altLang="en-US" sz="1400" b="1" i="0" u="none" strike="noStrike" kern="1200" cap="none" spc="0" normalizeH="0" baseline="0" noProof="0" dirty="0">
              <a:ln>
                <a:noFill/>
              </a:ln>
              <a:solidFill>
                <a:schemeClr val="accent1"/>
              </a:solidFill>
              <a:effectLst>
                <a:glow rad="127000">
                  <a:schemeClr val="bg1"/>
                </a:glow>
              </a:effectLst>
              <a:uLnTx/>
              <a:uFillTx/>
              <a:latin typeface="UD デジタル 教科書体 NK-R" panose="02020400000000000000" pitchFamily="18" charset="-128"/>
              <a:ea typeface="UD デジタル 教科書体 NK-R" panose="02020400000000000000" pitchFamily="18" charset="-128"/>
              <a:cs typeface="+mn-cs"/>
            </a:rPr>
            <a:t>歳</a:t>
          </a:r>
          <a:br>
            <a:rPr kumimoji="1" lang="en-US" altLang="ja-JP" sz="1400" b="1" kern="1200" dirty="0">
              <a:solidFill>
                <a:schemeClr val="accent1"/>
              </a:solidFill>
              <a:effectLst>
                <a:glow rad="127000">
                  <a:schemeClr val="bg1"/>
                </a:glow>
              </a:effectLst>
              <a:latin typeface="UD デジタル 教科書体 NK-R" panose="02020400000000000000" pitchFamily="18" charset="-128"/>
              <a:ea typeface="UD デジタル 教科書体 NK-R" panose="02020400000000000000" pitchFamily="18" charset="-128"/>
            </a:rPr>
          </a:br>
          <a:r>
            <a:rPr kumimoji="1" lang="en-US" altLang="ja-JP" sz="1400" b="1" kern="1200" dirty="0">
              <a:solidFill>
                <a:schemeClr val="accent1"/>
              </a:solidFill>
              <a:effectLst>
                <a:glow rad="127000">
                  <a:schemeClr val="bg1"/>
                </a:glow>
              </a:effectLst>
              <a:latin typeface="UD デジタル 教科書体 NK-R" panose="02020400000000000000" pitchFamily="18" charset="-128"/>
              <a:ea typeface="UD デジタル 教科書体 NK-R" panose="02020400000000000000" pitchFamily="18" charset="-128"/>
            </a:rPr>
            <a:t>  1,860(15%)</a:t>
          </a:r>
        </a:p>
      </cdr:txBody>
    </cdr:sp>
  </cdr:relSizeAnchor>
  <cdr:relSizeAnchor xmlns:cdr="http://schemas.openxmlformats.org/drawingml/2006/chartDrawing">
    <cdr:from>
      <cdr:x>0.33674</cdr:x>
      <cdr:y>0.11168</cdr:y>
    </cdr:from>
    <cdr:to>
      <cdr:x>0.90606</cdr:x>
      <cdr:y>0.21665</cdr:y>
    </cdr:to>
    <cdr:sp macro="" textlink="">
      <cdr:nvSpPr>
        <cdr:cNvPr id="7" name="テキスト ボックス 45">
          <a:extLst xmlns:a="http://schemas.openxmlformats.org/drawingml/2006/main">
            <a:ext uri="{FF2B5EF4-FFF2-40B4-BE49-F238E27FC236}">
              <a16:creationId xmlns:a16="http://schemas.microsoft.com/office/drawing/2014/main" id="{86AD6105-0307-B7A4-6472-D11B0684495E}"/>
            </a:ext>
          </a:extLst>
        </cdr:cNvPr>
        <cdr:cNvSpPr txBox="1"/>
      </cdr:nvSpPr>
      <cdr:spPr>
        <a:xfrm xmlns:a="http://schemas.openxmlformats.org/drawingml/2006/main">
          <a:off x="895210" y="556682"/>
          <a:ext cx="1513518" cy="523220"/>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総人口</a:t>
          </a:r>
          <a:br>
            <a:rPr lang="en-US" altLang="ja-JP"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br>
          <a: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　</a:t>
          </a:r>
          <a:r>
            <a:rPr lang="en-US" altLang="ja-JP"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a:t>
          </a:r>
          <a: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億</a:t>
          </a:r>
          <a:r>
            <a:rPr lang="en-US" altLang="ja-JP"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261,5</a:t>
          </a:r>
          <a: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万人</a:t>
          </a:r>
          <a:r>
            <a:rPr lang="ja-JP" altLang="en-US" sz="1400" dirty="0">
              <a:latin typeface="UD デジタル 教科書体 NK-R" panose="02020400000000000000" pitchFamily="18" charset="-128"/>
              <a:ea typeface="UD デジタル 教科書体 NK-R" panose="02020400000000000000" pitchFamily="18" charset="-128"/>
            </a:rPr>
            <a:t> </a:t>
          </a:r>
          <a:endParaRPr kumimoji="1" lang="ja-JP" altLang="en-US" sz="1400" dirty="0">
            <a:latin typeface="UD デジタル 教科書体 NK-R" panose="02020400000000000000" pitchFamily="18" charset="-128"/>
            <a:ea typeface="UD デジタル 教科書体 NK-R" panose="02020400000000000000" pitchFamily="18" charset="-128"/>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0.05324</cdr:x>
      <cdr:y>0.54789</cdr:y>
    </cdr:from>
    <cdr:to>
      <cdr:x>0.94676</cdr:x>
      <cdr:y>0.64478</cdr:y>
    </cdr:to>
    <cdr:sp macro="" textlink="">
      <cdr:nvSpPr>
        <cdr:cNvPr id="2" name="Text Box 11">
          <a:extLst xmlns:a="http://schemas.openxmlformats.org/drawingml/2006/main">
            <a:ext uri="{FF2B5EF4-FFF2-40B4-BE49-F238E27FC236}">
              <a16:creationId xmlns:a16="http://schemas.microsoft.com/office/drawing/2014/main" id="{11164D62-517A-C546-045F-45E7F7347163}"/>
            </a:ext>
          </a:extLst>
        </cdr:cNvPr>
        <cdr:cNvSpPr txBox="1">
          <a:spLocks xmlns:a="http://schemas.openxmlformats.org/drawingml/2006/main" noChangeArrowheads="1"/>
        </cdr:cNvSpPr>
      </cdr:nvSpPr>
      <cdr:spPr bwMode="auto">
        <a:xfrm xmlns:a="http://schemas.openxmlformats.org/drawingml/2006/main">
          <a:off x="153331" y="2958606"/>
          <a:ext cx="2573338" cy="523210"/>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glow rad="127000">
            <a:schemeClr val="bg1"/>
          </a:glow>
        </a:effectLst>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cdr:spPr>
      <cdr:txBody>
        <a:bodyPr xmlns:a="http://schemas.openxmlformats.org/drawingml/2006/main" wrap="square" lIns="91428" tIns="45715" rIns="91428" bIns="45715">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ja-JP" sz="1400" b="1" i="0" u="none" strike="noStrike" kern="1200" cap="none" spc="0" normalizeH="0" baseline="0" noProof="0" dirty="0">
              <a:ln>
                <a:noFill/>
              </a:ln>
              <a:solidFill>
                <a:schemeClr val="accent6">
                  <a:lumMod val="50000"/>
                </a:schemeClr>
              </a:solidFill>
              <a:effectLst>
                <a:glow rad="127000">
                  <a:schemeClr val="bg1"/>
                </a:glow>
              </a:effectLst>
              <a:uLnTx/>
              <a:uFillTx/>
              <a:latin typeface="UD デジタル 教科書体 NK-R" panose="02020400000000000000" pitchFamily="18" charset="-128"/>
              <a:ea typeface="UD デジタル 教科書体 NK-R" panose="02020400000000000000" pitchFamily="18" charset="-128"/>
            </a:rPr>
            <a:t>15</a:t>
          </a:r>
          <a:r>
            <a:rPr kumimoji="1" lang="ja-JP" altLang="en-US" sz="1400" b="1" i="0" u="none" strike="noStrike" kern="1200" cap="none" spc="0" normalizeH="0" baseline="0" noProof="0" dirty="0">
              <a:ln>
                <a:noFill/>
              </a:ln>
              <a:solidFill>
                <a:schemeClr val="accent6">
                  <a:lumMod val="50000"/>
                </a:schemeClr>
              </a:solidFill>
              <a:effectLst>
                <a:glow rad="127000">
                  <a:schemeClr val="bg1"/>
                </a:glow>
              </a:effectLst>
              <a:uLnTx/>
              <a:uFillTx/>
              <a:latin typeface="UD デジタル 教科書体 NK-R" panose="02020400000000000000" pitchFamily="18" charset="-128"/>
              <a:ea typeface="UD デジタル 教科書体 NK-R" panose="02020400000000000000" pitchFamily="18" charset="-128"/>
            </a:rPr>
            <a:t>～</a:t>
          </a:r>
          <a:r>
            <a:rPr kumimoji="1" lang="en-US" altLang="ja-JP" sz="1400" b="1" i="0" u="none" strike="noStrike" kern="1200" cap="none" spc="0" normalizeH="0" baseline="0" noProof="0" dirty="0">
              <a:ln>
                <a:noFill/>
              </a:ln>
              <a:solidFill>
                <a:schemeClr val="accent6">
                  <a:lumMod val="50000"/>
                </a:schemeClr>
              </a:solidFill>
              <a:effectLst>
                <a:glow rad="127000">
                  <a:schemeClr val="bg1"/>
                </a:glow>
              </a:effectLst>
              <a:uLnTx/>
              <a:uFillTx/>
              <a:latin typeface="UD デジタル 教科書体 NK-R" panose="02020400000000000000" pitchFamily="18" charset="-128"/>
              <a:ea typeface="UD デジタル 教科書体 NK-R" panose="02020400000000000000" pitchFamily="18" charset="-128"/>
            </a:rPr>
            <a:t>64</a:t>
          </a:r>
          <a:r>
            <a:rPr kumimoji="1" lang="ja-JP" altLang="en-US" sz="1400" b="1" i="0" u="none" strike="noStrike" kern="1200" cap="none" spc="0" normalizeH="0" baseline="0" noProof="0" dirty="0">
              <a:ln>
                <a:noFill/>
              </a:ln>
              <a:solidFill>
                <a:schemeClr val="accent6">
                  <a:lumMod val="50000"/>
                </a:schemeClr>
              </a:solidFill>
              <a:effectLst>
                <a:glow rad="127000">
                  <a:schemeClr val="bg1"/>
                </a:glow>
              </a:effectLst>
              <a:uLnTx/>
              <a:uFillTx/>
              <a:latin typeface="UD デジタル 教科書体 NK-R" panose="02020400000000000000" pitchFamily="18" charset="-128"/>
              <a:ea typeface="UD デジタル 教科書体 NK-R" panose="02020400000000000000" pitchFamily="18" charset="-128"/>
            </a:rPr>
            <a:t>歳</a:t>
          </a:r>
          <a:br>
            <a:rPr kumimoji="1" lang="en-US" altLang="ja-JP" sz="1400" b="1" i="0" u="none" strike="noStrike" kern="1200" cap="none" spc="0" normalizeH="0" baseline="0" noProof="0" dirty="0">
              <a:ln>
                <a:noFill/>
              </a:ln>
              <a:solidFill>
                <a:schemeClr val="accent6">
                  <a:lumMod val="50000"/>
                </a:schemeClr>
              </a:solidFill>
              <a:effectLst>
                <a:glow rad="127000">
                  <a:schemeClr val="bg1"/>
                </a:glow>
              </a:effectLst>
              <a:uLnTx/>
              <a:uFillTx/>
              <a:latin typeface="UD デジタル 教科書体 NK-R" panose="02020400000000000000" pitchFamily="18" charset="-128"/>
              <a:ea typeface="UD デジタル 教科書体 NK-R" panose="02020400000000000000" pitchFamily="18" charset="-128"/>
            </a:rPr>
          </a:br>
          <a:r>
            <a:rPr lang="ja-JP" altLang="en-US" sz="1400" b="1" dirty="0">
              <a:solidFill>
                <a:schemeClr val="accent6">
                  <a:lumMod val="50000"/>
                </a:schemeClr>
              </a:solidFill>
              <a:effectLst>
                <a:glow rad="127000">
                  <a:schemeClr val="bg1"/>
                </a:glow>
              </a:effectLst>
              <a:latin typeface="UD デジタル 教科書体 NK-R" panose="02020400000000000000" pitchFamily="18" charset="-128"/>
              <a:ea typeface="UD デジタル 教科書体 NK-R" panose="02020400000000000000" pitchFamily="18" charset="-128"/>
            </a:rPr>
            <a:t>  </a:t>
          </a:r>
          <a:r>
            <a:rPr kumimoji="1" lang="en-US" altLang="ja-JP" sz="1400" b="1" kern="1200" dirty="0">
              <a:solidFill>
                <a:schemeClr val="accent6">
                  <a:lumMod val="50000"/>
                </a:schemeClr>
              </a:solidFill>
              <a:effectLst>
                <a:glow rad="127000">
                  <a:schemeClr val="bg1"/>
                </a:glow>
              </a:effectLst>
              <a:latin typeface="UD デジタル 教科書体 NK-R" panose="02020400000000000000" pitchFamily="18" charset="-128"/>
              <a:ea typeface="UD デジタル 教科書体 NK-R" panose="02020400000000000000" pitchFamily="18" charset="-128"/>
            </a:rPr>
            <a:t>6,213</a:t>
          </a:r>
          <a:r>
            <a:rPr kumimoji="1" lang="en-US" altLang="ja-JP" sz="1400" b="1" i="0" u="none" strike="noStrike" kern="1200" cap="none" spc="0" normalizeH="0" baseline="0" noProof="0" dirty="0">
              <a:ln>
                <a:noFill/>
              </a:ln>
              <a:solidFill>
                <a:schemeClr val="accent6">
                  <a:lumMod val="50000"/>
                </a:schemeClr>
              </a:solidFill>
              <a:effectLst>
                <a:glow rad="127000">
                  <a:schemeClr val="bg1"/>
                </a:glow>
              </a:effectLst>
              <a:uLnTx/>
              <a:uFillTx/>
              <a:latin typeface="UD デジタル 教科書体 NK-R" panose="02020400000000000000" pitchFamily="18" charset="-128"/>
              <a:ea typeface="UD デジタル 教科書体 NK-R" panose="02020400000000000000" pitchFamily="18" charset="-128"/>
            </a:rPr>
            <a:t>(55%)</a:t>
          </a:r>
        </a:p>
      </cdr:txBody>
    </cdr:sp>
  </cdr:relSizeAnchor>
  <cdr:relSizeAnchor xmlns:cdr="http://schemas.openxmlformats.org/drawingml/2006/chartDrawing">
    <cdr:from>
      <cdr:x>0.0477</cdr:x>
      <cdr:y>0.29808</cdr:y>
    </cdr:from>
    <cdr:to>
      <cdr:x>0.76033</cdr:x>
      <cdr:y>0.39497</cdr:y>
    </cdr:to>
    <cdr:sp macro="" textlink="">
      <cdr:nvSpPr>
        <cdr:cNvPr id="3" name="Text Box 10">
          <a:extLst xmlns:a="http://schemas.openxmlformats.org/drawingml/2006/main">
            <a:ext uri="{FF2B5EF4-FFF2-40B4-BE49-F238E27FC236}">
              <a16:creationId xmlns:a16="http://schemas.microsoft.com/office/drawing/2014/main" id="{848C59A1-05CA-E145-1840-4CE2063FB759}"/>
            </a:ext>
          </a:extLst>
        </cdr:cNvPr>
        <cdr:cNvSpPr txBox="1">
          <a:spLocks xmlns:a="http://schemas.openxmlformats.org/drawingml/2006/main" noChangeArrowheads="1"/>
        </cdr:cNvSpPr>
      </cdr:nvSpPr>
      <cdr:spPr bwMode="auto">
        <a:xfrm xmlns:a="http://schemas.openxmlformats.org/drawingml/2006/main">
          <a:off x="137376" y="1609646"/>
          <a:ext cx="2052374" cy="52321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cdr:spPr>
      <cdr:txBody>
        <a:bodyPr xmlns:a="http://schemas.openxmlformats.org/drawingml/2006/main" wrap="square" lIns="91428" tIns="45715" rIns="91428" bIns="45715">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lvl="0" algn="l" rtl="0" fontAlgn="base">
            <a:spcBef>
              <a:spcPct val="50000"/>
            </a:spcBef>
            <a:spcAft>
              <a:spcPct val="0"/>
            </a:spcAft>
            <a:defRPr/>
          </a:pPr>
          <a:r>
            <a:rPr kumimoji="1" lang="en-US" altLang="ja-JP" sz="1400" b="1" kern="1200" dirty="0">
              <a:solidFill>
                <a:schemeClr val="accent3">
                  <a:lumMod val="75000"/>
                </a:schemeClr>
              </a:solidFill>
              <a:effectLst>
                <a:glow rad="127000">
                  <a:schemeClr val="bg1"/>
                </a:glow>
              </a:effectLst>
              <a:latin typeface="UD デジタル 教科書体 NK-R" panose="02020400000000000000" pitchFamily="18" charset="-128"/>
              <a:ea typeface="UD デジタル 教科書体 NK-R" panose="02020400000000000000" pitchFamily="18" charset="-128"/>
            </a:rPr>
            <a:t>65</a:t>
          </a:r>
          <a:r>
            <a:rPr kumimoji="1" lang="ja-JP" altLang="en-US" sz="1400" b="1" kern="1200" dirty="0">
              <a:solidFill>
                <a:schemeClr val="accent3">
                  <a:lumMod val="75000"/>
                </a:schemeClr>
              </a:solidFill>
              <a:effectLst>
                <a:glow rad="127000">
                  <a:schemeClr val="bg1"/>
                </a:glow>
              </a:effectLst>
              <a:latin typeface="UD デジタル 教科書体 NK-R" panose="02020400000000000000" pitchFamily="18" charset="-128"/>
              <a:ea typeface="UD デジタル 教科書体 NK-R" panose="02020400000000000000" pitchFamily="18" charset="-128"/>
            </a:rPr>
            <a:t>～</a:t>
          </a:r>
          <a:r>
            <a:rPr kumimoji="1" lang="en-US" altLang="ja-JP" sz="1400" b="1" kern="1200" dirty="0">
              <a:solidFill>
                <a:schemeClr val="accent3">
                  <a:lumMod val="75000"/>
                </a:schemeClr>
              </a:solidFill>
              <a:effectLst>
                <a:glow rad="127000">
                  <a:schemeClr val="bg1"/>
                </a:glow>
              </a:effectLst>
              <a:latin typeface="UD デジタル 教科書体 NK-R" panose="02020400000000000000" pitchFamily="18" charset="-128"/>
              <a:ea typeface="UD デジタル 教科書体 NK-R" panose="02020400000000000000" pitchFamily="18" charset="-128"/>
            </a:rPr>
            <a:t>74</a:t>
          </a:r>
          <a:br>
            <a:rPr kumimoji="1" lang="en-US" altLang="ja-JP" sz="1400" b="1" kern="1200" dirty="0">
              <a:solidFill>
                <a:schemeClr val="accent3">
                  <a:lumMod val="75000"/>
                </a:schemeClr>
              </a:solidFill>
              <a:effectLst>
                <a:glow rad="127000">
                  <a:schemeClr val="bg1"/>
                </a:glow>
              </a:effectLst>
              <a:latin typeface="UD デジタル 教科書体 NK-R" panose="02020400000000000000" pitchFamily="18" charset="-128"/>
              <a:ea typeface="UD デジタル 教科書体 NK-R" panose="02020400000000000000" pitchFamily="18" charset="-128"/>
            </a:rPr>
          </a:br>
          <a:r>
            <a:rPr kumimoji="1" lang="ja-JP" altLang="en-US" sz="1400" b="1" kern="1200" dirty="0">
              <a:solidFill>
                <a:schemeClr val="accent3">
                  <a:lumMod val="75000"/>
                </a:schemeClr>
              </a:solidFill>
              <a:effectLst>
                <a:glow rad="127000">
                  <a:schemeClr val="bg1"/>
                </a:glow>
              </a:effectLst>
              <a:latin typeface="UD デジタル 教科書体 NK-R" panose="02020400000000000000" pitchFamily="18" charset="-128"/>
              <a:ea typeface="UD デジタル 教科書体 NK-R" panose="02020400000000000000" pitchFamily="18" charset="-128"/>
            </a:rPr>
            <a:t>  </a:t>
          </a:r>
          <a:r>
            <a:rPr kumimoji="1" lang="en-US" altLang="ja-JP" sz="1400" b="1" kern="1200" dirty="0">
              <a:solidFill>
                <a:schemeClr val="accent3">
                  <a:lumMod val="75000"/>
                </a:schemeClr>
              </a:solidFill>
              <a:effectLst>
                <a:glow rad="127000">
                  <a:schemeClr val="bg1"/>
                </a:glow>
              </a:effectLst>
              <a:latin typeface="UD デジタル 教科書体 NK-R" panose="02020400000000000000" pitchFamily="18" charset="-128"/>
              <a:ea typeface="UD デジタル 教科書体 NK-R" panose="02020400000000000000" pitchFamily="18" charset="-128"/>
            </a:rPr>
            <a:t>1,701(15%)</a:t>
          </a:r>
        </a:p>
      </cdr:txBody>
    </cdr:sp>
  </cdr:relSizeAnchor>
  <cdr:relSizeAnchor xmlns:cdr="http://schemas.openxmlformats.org/drawingml/2006/chartDrawing">
    <cdr:from>
      <cdr:x>0.05565</cdr:x>
      <cdr:y>0.21016</cdr:y>
    </cdr:from>
    <cdr:to>
      <cdr:x>0.84678</cdr:x>
      <cdr:y>0.31513</cdr:y>
    </cdr:to>
    <cdr:sp macro="" textlink="">
      <cdr:nvSpPr>
        <cdr:cNvPr id="4" name="Text Box 9">
          <a:extLst xmlns:a="http://schemas.openxmlformats.org/drawingml/2006/main">
            <a:ext uri="{FF2B5EF4-FFF2-40B4-BE49-F238E27FC236}">
              <a16:creationId xmlns:a16="http://schemas.microsoft.com/office/drawing/2014/main" id="{6A5F2CEB-37E4-2A4C-ADBA-27F679192026}"/>
            </a:ext>
          </a:extLst>
        </cdr:cNvPr>
        <cdr:cNvSpPr txBox="1">
          <a:spLocks xmlns:a="http://schemas.openxmlformats.org/drawingml/2006/main" noChangeArrowheads="1"/>
        </cdr:cNvSpPr>
      </cdr:nvSpPr>
      <cdr:spPr bwMode="auto">
        <a:xfrm xmlns:a="http://schemas.openxmlformats.org/drawingml/2006/main">
          <a:off x="147943" y="1047567"/>
          <a:ext cx="2103183" cy="52321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cdr:spPr>
      <cdr:txBody>
        <a:bodyPr xmlns:a="http://schemas.openxmlformats.org/drawingml/2006/main" wrap="square" lIns="91428" tIns="45715" rIns="91428" bIns="45715">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ja-JP" sz="1400" b="1" i="0" u="none" strike="noStrike" kern="1200" cap="none" spc="0" normalizeH="0" baseline="0" noProof="0" dirty="0">
              <a:ln>
                <a:noFill/>
              </a:ln>
              <a:solidFill>
                <a:schemeClr val="accent1"/>
              </a:solidFill>
              <a:effectLst>
                <a:glow rad="127000">
                  <a:schemeClr val="bg1"/>
                </a:glow>
              </a:effectLst>
              <a:uLnTx/>
              <a:uFillTx/>
              <a:latin typeface="UD デジタル 教科書体 NK-R" panose="02020400000000000000" pitchFamily="18" charset="-128"/>
              <a:ea typeface="UD デジタル 教科書体 NK-R" panose="02020400000000000000" pitchFamily="18" charset="-128"/>
              <a:cs typeface="+mn-cs"/>
            </a:rPr>
            <a:t>75</a:t>
          </a:r>
          <a:r>
            <a:rPr kumimoji="1" lang="ja-JP" altLang="en-US" sz="1400" b="1" i="0" u="none" strike="noStrike" kern="1200" cap="none" spc="0" normalizeH="0" baseline="0" noProof="0" dirty="0">
              <a:ln>
                <a:noFill/>
              </a:ln>
              <a:solidFill>
                <a:schemeClr val="accent1"/>
              </a:solidFill>
              <a:effectLst>
                <a:glow rad="127000">
                  <a:schemeClr val="bg1"/>
                </a:glow>
              </a:effectLst>
              <a:uLnTx/>
              <a:uFillTx/>
              <a:latin typeface="UD デジタル 教科書体 NK-R" panose="02020400000000000000" pitchFamily="18" charset="-128"/>
              <a:ea typeface="UD デジタル 教科書体 NK-R" panose="02020400000000000000" pitchFamily="18" charset="-128"/>
              <a:cs typeface="+mn-cs"/>
            </a:rPr>
            <a:t>歳</a:t>
          </a:r>
          <a:br>
            <a:rPr kumimoji="1" lang="en-US" altLang="ja-JP" sz="1400" b="1" kern="1200" dirty="0">
              <a:solidFill>
                <a:schemeClr val="accent1"/>
              </a:solidFill>
              <a:effectLst>
                <a:glow rad="127000">
                  <a:schemeClr val="bg1"/>
                </a:glow>
              </a:effectLst>
              <a:latin typeface="UD デジタル 教科書体 NK-R" panose="02020400000000000000" pitchFamily="18" charset="-128"/>
              <a:ea typeface="UD デジタル 教科書体 NK-R" panose="02020400000000000000" pitchFamily="18" charset="-128"/>
            </a:rPr>
          </a:br>
          <a:r>
            <a:rPr kumimoji="1" lang="en-US" altLang="ja-JP" sz="1400" b="1" kern="1200" dirty="0">
              <a:solidFill>
                <a:schemeClr val="accent1"/>
              </a:solidFill>
              <a:effectLst>
                <a:glow rad="127000">
                  <a:schemeClr val="bg1"/>
                </a:glow>
              </a:effectLst>
              <a:latin typeface="UD デジタル 教科書体 NK-R" panose="02020400000000000000" pitchFamily="18" charset="-128"/>
              <a:ea typeface="UD デジタル 教科書体 NK-R" panose="02020400000000000000" pitchFamily="18" charset="-128"/>
            </a:rPr>
            <a:t>  2,227(20%)</a:t>
          </a:r>
        </a:p>
      </cdr:txBody>
    </cdr:sp>
  </cdr:relSizeAnchor>
  <cdr:relSizeAnchor xmlns:cdr="http://schemas.openxmlformats.org/drawingml/2006/chartDrawing">
    <cdr:from>
      <cdr:x>0.42593</cdr:x>
      <cdr:y>0.10885</cdr:y>
    </cdr:from>
    <cdr:to>
      <cdr:x>0.96245</cdr:x>
      <cdr:y>0.21382</cdr:y>
    </cdr:to>
    <cdr:sp macro="" textlink="">
      <cdr:nvSpPr>
        <cdr:cNvPr id="5" name="テキスト ボックス 45">
          <a:extLst xmlns:a="http://schemas.openxmlformats.org/drawingml/2006/main">
            <a:ext uri="{FF2B5EF4-FFF2-40B4-BE49-F238E27FC236}">
              <a16:creationId xmlns:a16="http://schemas.microsoft.com/office/drawing/2014/main" id="{442EF6FB-BE9C-E512-6009-B990A410E696}"/>
            </a:ext>
          </a:extLst>
        </cdr:cNvPr>
        <cdr:cNvSpPr txBox="1"/>
      </cdr:nvSpPr>
      <cdr:spPr>
        <a:xfrm xmlns:a="http://schemas.openxmlformats.org/drawingml/2006/main">
          <a:off x="1132319" y="542575"/>
          <a:ext cx="1426307" cy="523220"/>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総人口</a:t>
          </a:r>
          <a:br>
            <a:rPr lang="en-US" altLang="ja-JP"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br>
          <a: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　</a:t>
          </a:r>
          <a:r>
            <a:rPr lang="en-US" altLang="ja-JP"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a:t>
          </a:r>
          <a: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億</a:t>
          </a:r>
          <a:r>
            <a:rPr lang="en-US" altLang="ja-JP" sz="1400" dirty="0">
              <a:solidFill>
                <a:srgbClr val="000000"/>
              </a:solidFill>
              <a:latin typeface="UD デジタル 教科書体 NK-R" panose="02020400000000000000" pitchFamily="18" charset="-128"/>
              <a:ea typeface="UD デジタル 教科書体 NK-R" panose="02020400000000000000" pitchFamily="18" charset="-128"/>
            </a:rPr>
            <a:t>1284</a:t>
          </a:r>
          <a: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万人</a:t>
          </a:r>
          <a:r>
            <a:rPr lang="ja-JP" altLang="en-US" sz="1400" dirty="0">
              <a:latin typeface="UD デジタル 教科書体 NK-R" panose="02020400000000000000" pitchFamily="18" charset="-128"/>
              <a:ea typeface="UD デジタル 教科書体 NK-R" panose="02020400000000000000" pitchFamily="18" charset="-128"/>
            </a:rPr>
            <a:t> </a:t>
          </a:r>
          <a:endParaRPr kumimoji="1" lang="ja-JP" altLang="en-US" sz="1400" dirty="0">
            <a:latin typeface="UD デジタル 教科書体 NK-R" panose="02020400000000000000" pitchFamily="18" charset="-128"/>
            <a:ea typeface="UD デジタル 教科書体 NK-R" panose="02020400000000000000" pitchFamily="18" charset="-128"/>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0.06508</cdr:x>
      <cdr:y>0.30323</cdr:y>
    </cdr:from>
    <cdr:to>
      <cdr:x>0.94085</cdr:x>
      <cdr:y>0.40994</cdr:y>
    </cdr:to>
    <cdr:sp macro="" textlink="">
      <cdr:nvSpPr>
        <cdr:cNvPr id="4" name="Text Box 10">
          <a:extLst xmlns:a="http://schemas.openxmlformats.org/drawingml/2006/main">
            <a:ext uri="{FF2B5EF4-FFF2-40B4-BE49-F238E27FC236}">
              <a16:creationId xmlns:a16="http://schemas.microsoft.com/office/drawing/2014/main" id="{5A578995-F264-3126-EAF8-8D0F2E081D69}"/>
            </a:ext>
          </a:extLst>
        </cdr:cNvPr>
        <cdr:cNvSpPr txBox="1">
          <a:spLocks xmlns:a="http://schemas.openxmlformats.org/drawingml/2006/main" noChangeArrowheads="1"/>
        </cdr:cNvSpPr>
      </cdr:nvSpPr>
      <cdr:spPr bwMode="auto">
        <a:xfrm xmlns:a="http://schemas.openxmlformats.org/drawingml/2006/main">
          <a:off x="143783" y="1486792"/>
          <a:ext cx="1934865" cy="52321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cdr:spPr>
      <cdr:txBody>
        <a:bodyPr xmlns:a="http://schemas.openxmlformats.org/drawingml/2006/main" wrap="square" lIns="91428" tIns="45715" rIns="91428" bIns="45715">
          <a:spAutoFit/>
        </a:bodyPr>
        <a:lstStyle xmlns:a="http://schemas.openxmlformats.org/drawingml/2006/main">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xmlns:a="http://schemas.openxmlformats.org/drawingml/2006/main">
          <a:pPr marL="0" marR="0" lvl="0" indent="0" defTabSz="914400" rtl="0" eaLnBrk="1" fontAlgn="base" latinLnBrk="0" hangingPunct="1">
            <a:lnSpc>
              <a:spcPct val="100000"/>
            </a:lnSpc>
            <a:spcBef>
              <a:spcPct val="50000"/>
            </a:spcBef>
            <a:spcAft>
              <a:spcPct val="0"/>
            </a:spcAft>
            <a:buClrTx/>
            <a:buSzTx/>
            <a:buFontTx/>
            <a:buNone/>
            <a:tabLst/>
            <a:defRPr/>
          </a:pPr>
          <a:r>
            <a:rPr kumimoji="1" lang="en-US" altLang="ja-JP" sz="1400" b="1" i="0" u="none" strike="noStrike" kern="1200" cap="none" spc="0" normalizeH="0" baseline="0" noProof="0" dirty="0">
              <a:ln>
                <a:noFill/>
              </a:ln>
              <a:solidFill>
                <a:schemeClr val="accent3">
                  <a:lumMod val="75000"/>
                </a:schemeClr>
              </a:solidFill>
              <a:effectLst>
                <a:glow rad="127000">
                  <a:schemeClr val="bg1"/>
                </a:glow>
              </a:effectLst>
              <a:uLnTx/>
              <a:uFillTx/>
              <a:latin typeface="UD デジタル 教科書体 NK-R" panose="02020400000000000000" pitchFamily="18" charset="-128"/>
              <a:ea typeface="UD デジタル 教科書体 NK-R" panose="02020400000000000000" pitchFamily="18" charset="-128"/>
            </a:rPr>
            <a:t>65</a:t>
          </a:r>
          <a:r>
            <a:rPr kumimoji="1" lang="ja-JP" altLang="en-US" sz="1400" b="1" i="0" u="none" strike="noStrike" kern="1200" cap="none" spc="0" normalizeH="0" baseline="0" noProof="0" dirty="0">
              <a:ln>
                <a:noFill/>
              </a:ln>
              <a:solidFill>
                <a:schemeClr val="accent3">
                  <a:lumMod val="75000"/>
                </a:schemeClr>
              </a:solidFill>
              <a:effectLst>
                <a:glow rad="127000">
                  <a:schemeClr val="bg1"/>
                </a:glow>
              </a:effectLst>
              <a:uLnTx/>
              <a:uFillTx/>
              <a:latin typeface="UD デジタル 教科書体 NK-R" panose="02020400000000000000" pitchFamily="18" charset="-128"/>
              <a:ea typeface="UD デジタル 教科書体 NK-R" panose="02020400000000000000" pitchFamily="18" charset="-128"/>
            </a:rPr>
            <a:t>～</a:t>
          </a:r>
          <a:r>
            <a:rPr kumimoji="1" lang="en-US" altLang="ja-JP" sz="1400" b="1" i="0" u="none" strike="noStrike" kern="1200" cap="none" spc="0" normalizeH="0" baseline="0" noProof="0" dirty="0">
              <a:ln>
                <a:noFill/>
              </a:ln>
              <a:solidFill>
                <a:schemeClr val="accent3">
                  <a:lumMod val="75000"/>
                </a:schemeClr>
              </a:solidFill>
              <a:effectLst>
                <a:glow rad="127000">
                  <a:schemeClr val="bg1"/>
                </a:glow>
              </a:effectLst>
              <a:uLnTx/>
              <a:uFillTx/>
              <a:latin typeface="UD デジタル 教科書体 NK-R" panose="02020400000000000000" pitchFamily="18" charset="-128"/>
              <a:ea typeface="UD デジタル 教科書体 NK-R" panose="02020400000000000000" pitchFamily="18" charset="-128"/>
            </a:rPr>
            <a:t>74</a:t>
          </a:r>
          <a:r>
            <a:rPr kumimoji="1" lang="ja-JP" altLang="en-US" sz="1400" b="1" i="0" u="none" strike="noStrike" kern="1200" cap="none" spc="0" normalizeH="0" baseline="0" noProof="0" dirty="0">
              <a:ln>
                <a:noFill/>
              </a:ln>
              <a:solidFill>
                <a:schemeClr val="accent3">
                  <a:lumMod val="75000"/>
                </a:schemeClr>
              </a:solidFill>
              <a:effectLst>
                <a:glow rad="127000">
                  <a:schemeClr val="bg1"/>
                </a:glow>
              </a:effectLst>
              <a:uLnTx/>
              <a:uFillTx/>
              <a:latin typeface="UD デジタル 教科書体 NK-R" panose="02020400000000000000" pitchFamily="18" charset="-128"/>
              <a:ea typeface="UD デジタル 教科書体 NK-R" panose="02020400000000000000" pitchFamily="18" charset="-128"/>
            </a:rPr>
            <a:t>歳</a:t>
          </a:r>
          <a:br>
            <a:rPr lang="en-US" altLang="ja-JP" sz="1400" b="1" dirty="0">
              <a:solidFill>
                <a:schemeClr val="accent3">
                  <a:lumMod val="75000"/>
                </a:schemeClr>
              </a:solidFill>
              <a:effectLst>
                <a:glow rad="127000">
                  <a:schemeClr val="bg1"/>
                </a:glow>
              </a:effectLst>
              <a:latin typeface="UD デジタル 教科書体 NK-R" panose="02020400000000000000" pitchFamily="18" charset="-128"/>
              <a:ea typeface="UD デジタル 教科書体 NK-R" panose="02020400000000000000" pitchFamily="18" charset="-128"/>
            </a:rPr>
          </a:br>
          <a:r>
            <a:rPr lang="ja-JP" altLang="en-US" sz="1400" b="1" dirty="0">
              <a:solidFill>
                <a:schemeClr val="accent3">
                  <a:lumMod val="75000"/>
                </a:schemeClr>
              </a:solidFill>
              <a:effectLst>
                <a:glow rad="127000">
                  <a:schemeClr val="bg1"/>
                </a:glow>
              </a:effectLst>
              <a:latin typeface="UD デジタル 教科書体 NK-R" panose="02020400000000000000" pitchFamily="18" charset="-128"/>
              <a:ea typeface="UD デジタル 教科書体 NK-R" panose="02020400000000000000" pitchFamily="18" charset="-128"/>
            </a:rPr>
            <a:t>　</a:t>
          </a:r>
          <a:r>
            <a:rPr kumimoji="1" lang="en-US" altLang="ja-JP" sz="1400" b="1" i="0" u="none" strike="noStrike" kern="1200" cap="none" spc="0" normalizeH="0" baseline="0" noProof="0" dirty="0">
              <a:ln>
                <a:noFill/>
              </a:ln>
              <a:solidFill>
                <a:schemeClr val="accent3">
                  <a:lumMod val="75000"/>
                </a:schemeClr>
              </a:solidFill>
              <a:effectLst>
                <a:glow rad="127000">
                  <a:schemeClr val="bg1"/>
                </a:glow>
              </a:effectLst>
              <a:uLnTx/>
              <a:uFillTx/>
              <a:latin typeface="UD デジタル 教科書体 NK-R" panose="02020400000000000000" pitchFamily="18" charset="-128"/>
              <a:ea typeface="UD デジタル 教科書体 NK-R" panose="02020400000000000000" pitchFamily="18" charset="-128"/>
            </a:rPr>
            <a:t>894( 7%)</a:t>
          </a:r>
        </a:p>
      </cdr:txBody>
    </cdr:sp>
  </cdr:relSizeAnchor>
  <cdr:relSizeAnchor xmlns:cdr="http://schemas.openxmlformats.org/drawingml/2006/chartDrawing">
    <cdr:from>
      <cdr:x>0.05233</cdr:x>
      <cdr:y>0.21023</cdr:y>
    </cdr:from>
    <cdr:to>
      <cdr:x>0.73588</cdr:x>
      <cdr:y>0.31694</cdr:y>
    </cdr:to>
    <cdr:sp macro="" textlink="">
      <cdr:nvSpPr>
        <cdr:cNvPr id="5" name="Text Box 9">
          <a:extLst xmlns:a="http://schemas.openxmlformats.org/drawingml/2006/main">
            <a:ext uri="{FF2B5EF4-FFF2-40B4-BE49-F238E27FC236}">
              <a16:creationId xmlns:a16="http://schemas.microsoft.com/office/drawing/2014/main" id="{E5D581BA-E6AD-4FE9-0DA0-07DAA9480ED2}"/>
            </a:ext>
          </a:extLst>
        </cdr:cNvPr>
        <cdr:cNvSpPr txBox="1">
          <a:spLocks xmlns:a="http://schemas.openxmlformats.org/drawingml/2006/main" noChangeArrowheads="1"/>
        </cdr:cNvSpPr>
      </cdr:nvSpPr>
      <cdr:spPr bwMode="auto">
        <a:xfrm xmlns:a="http://schemas.openxmlformats.org/drawingml/2006/main">
          <a:off x="115613" y="1030796"/>
          <a:ext cx="1510189" cy="52321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cdr:spPr>
      <cdr:txBody>
        <a:bodyPr xmlns:a="http://schemas.openxmlformats.org/drawingml/2006/main" wrap="square" lIns="91428" tIns="45715" rIns="91428" bIns="45715">
          <a:spAutoFit/>
        </a:bodyPr>
        <a:lstStyle xmlns:a="http://schemas.openxmlformats.org/drawingml/2006/main">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xmlns:a="http://schemas.openxmlformats.org/drawingml/2006/main">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ja-JP" sz="1400" b="1" i="0" u="none" strike="noStrike" kern="1200" cap="none" spc="0" normalizeH="0" baseline="0" noProof="0" dirty="0">
              <a:ln>
                <a:noFill/>
              </a:ln>
              <a:solidFill>
                <a:schemeClr val="accent1"/>
              </a:solidFill>
              <a:effectLst>
                <a:glow rad="127000">
                  <a:schemeClr val="bg1"/>
                </a:glow>
              </a:effectLst>
              <a:uLnTx/>
              <a:uFillTx/>
              <a:latin typeface="UD デジタル 教科書体 NK-R" panose="02020400000000000000" pitchFamily="18" charset="-128"/>
              <a:ea typeface="UD デジタル 教科書体 NK-R" panose="02020400000000000000" pitchFamily="18" charset="-128"/>
              <a:cs typeface="+mn-cs"/>
            </a:rPr>
            <a:t>75</a:t>
          </a:r>
          <a:r>
            <a:rPr kumimoji="1" lang="ja-JP" altLang="en-US" sz="1400" b="1" i="0" u="none" strike="noStrike" kern="1200" cap="none" spc="0" normalizeH="0" baseline="0" noProof="0" dirty="0">
              <a:ln>
                <a:noFill/>
              </a:ln>
              <a:solidFill>
                <a:schemeClr val="accent1"/>
              </a:solidFill>
              <a:effectLst>
                <a:glow rad="127000">
                  <a:schemeClr val="bg1"/>
                </a:glow>
              </a:effectLst>
              <a:uLnTx/>
              <a:uFillTx/>
              <a:latin typeface="UD デジタル 教科書体 NK-R" panose="02020400000000000000" pitchFamily="18" charset="-128"/>
              <a:ea typeface="UD デジタル 教科書体 NK-R" panose="02020400000000000000" pitchFamily="18" charset="-128"/>
              <a:cs typeface="+mn-cs"/>
            </a:rPr>
            <a:t>歳～　</a:t>
          </a:r>
        </a:p>
        <a:p xmlns:a="http://schemas.openxmlformats.org/drawingml/2006/main">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chemeClr val="accent1"/>
              </a:solidFill>
              <a:effectLst>
                <a:glow rad="127000">
                  <a:schemeClr val="bg1"/>
                </a:glow>
              </a:effectLst>
              <a:uLnTx/>
              <a:uFillTx/>
              <a:latin typeface="UD デジタル 教科書体 NK-R" panose="02020400000000000000" pitchFamily="18" charset="-128"/>
              <a:ea typeface="UD デジタル 教科書体 NK-R" panose="02020400000000000000" pitchFamily="18" charset="-128"/>
              <a:cs typeface="+mn-cs"/>
            </a:rPr>
            <a:t>　</a:t>
          </a:r>
          <a:r>
            <a:rPr kumimoji="1" lang="en-US" altLang="ja-JP" sz="1400" b="1" i="0" u="none" strike="noStrike" kern="1200" cap="none" spc="0" normalizeH="0" baseline="0" noProof="0" dirty="0">
              <a:ln>
                <a:noFill/>
              </a:ln>
              <a:solidFill>
                <a:schemeClr val="accent1"/>
              </a:solidFill>
              <a:effectLst>
                <a:glow rad="127000">
                  <a:schemeClr val="bg1"/>
                </a:glow>
              </a:effectLst>
              <a:uLnTx/>
              <a:uFillTx/>
              <a:latin typeface="UD デジタル 教科書体 NK-R" panose="02020400000000000000" pitchFamily="18" charset="-128"/>
              <a:ea typeface="UD デジタル 教科書体 NK-R" panose="02020400000000000000" pitchFamily="18" charset="-128"/>
              <a:cs typeface="+mn-cs"/>
            </a:rPr>
            <a:t>599( 5%)</a:t>
          </a:r>
        </a:p>
      </cdr:txBody>
    </cdr:sp>
  </cdr:relSizeAnchor>
</c:userShapes>
</file>

<file path=ppt/drawings/drawing6.xml><?xml version="1.0" encoding="utf-8"?>
<c:userShapes xmlns:c="http://schemas.openxmlformats.org/drawingml/2006/chart">
  <cdr:relSizeAnchor xmlns:cdr="http://schemas.openxmlformats.org/drawingml/2006/chartDrawing">
    <cdr:from>
      <cdr:x>0.04836</cdr:x>
      <cdr:y>0.87283</cdr:y>
    </cdr:from>
    <cdr:to>
      <cdr:x>0.98537</cdr:x>
      <cdr:y>1</cdr:y>
    </cdr:to>
    <cdr:sp macro="" textlink="">
      <cdr:nvSpPr>
        <cdr:cNvPr id="3" name="Rectangle 3"/>
        <cdr:cNvSpPr>
          <a:spLocks xmlns:a="http://schemas.openxmlformats.org/drawingml/2006/main" noChangeArrowheads="1"/>
        </cdr:cNvSpPr>
      </cdr:nvSpPr>
      <cdr:spPr bwMode="auto">
        <a:xfrm xmlns:a="http://schemas.openxmlformats.org/drawingml/2006/main">
          <a:off x="432049" y="4457034"/>
          <a:ext cx="8370892" cy="649390"/>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lIns="27432" tIns="18288" rIns="0" bIns="0"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ja-JP" altLang="en-US" sz="1200" b="0" i="0" u="none" strike="noStrike" baseline="0" dirty="0">
              <a:solidFill>
                <a:schemeClr val="tx1"/>
              </a:solidFill>
              <a:latin typeface="UD デジタル 教科書体 NK-R" panose="02020400000000000000" pitchFamily="18" charset="-128"/>
              <a:ea typeface="UD デジタル 教科書体 NK-R" panose="02020400000000000000" pitchFamily="18" charset="-128"/>
            </a:rPr>
            <a:t>資料：</a:t>
          </a:r>
          <a:r>
            <a:rPr lang="en-US" altLang="ja-JP" sz="1200" b="0" i="0" u="none" strike="noStrike" baseline="0" dirty="0">
              <a:solidFill>
                <a:schemeClr val="tx1"/>
              </a:solidFill>
              <a:latin typeface="UD デジタル 教科書体 NK-R" panose="02020400000000000000" pitchFamily="18" charset="-128"/>
              <a:ea typeface="UD デジタル 教科書体 NK-R" panose="02020400000000000000" pitchFamily="18" charset="-128"/>
            </a:rPr>
            <a:t>1950</a:t>
          </a:r>
          <a:r>
            <a:rPr lang="ja-JP" altLang="en-US" sz="1200" b="0" i="0" u="none" strike="noStrike" baseline="0" dirty="0">
              <a:solidFill>
                <a:schemeClr val="tx1"/>
              </a:solidFill>
              <a:latin typeface="UD デジタル 教科書体 NK-R" panose="02020400000000000000" pitchFamily="18" charset="-128"/>
              <a:ea typeface="UD デジタル 教科書体 NK-R" panose="02020400000000000000" pitchFamily="18" charset="-128"/>
            </a:rPr>
            <a:t>年、</a:t>
          </a:r>
          <a:r>
            <a:rPr lang="en-US" altLang="ja-JP" sz="1200" b="0" i="0" u="none" strike="noStrike" baseline="0" dirty="0">
              <a:solidFill>
                <a:schemeClr val="tx1"/>
              </a:solidFill>
              <a:latin typeface="UD デジタル 教科書体 NK-R" panose="02020400000000000000" pitchFamily="18" charset="-128"/>
              <a:ea typeface="UD デジタル 教科書体 NK-R" panose="02020400000000000000" pitchFamily="18" charset="-128"/>
            </a:rPr>
            <a:t>2022</a:t>
          </a:r>
          <a:r>
            <a:rPr lang="ja-JP" altLang="en-US" sz="1200" b="0" i="0" u="none" strike="noStrike" baseline="0" dirty="0">
              <a:solidFill>
                <a:schemeClr val="tx1"/>
              </a:solidFill>
              <a:latin typeface="UD デジタル 教科書体 NK-R" panose="02020400000000000000" pitchFamily="18" charset="-128"/>
              <a:ea typeface="UD デジタル 教科書体 NK-R" panose="02020400000000000000" pitchFamily="18" charset="-128"/>
            </a:rPr>
            <a:t>年は厚生労働省「簡易生命表」、</a:t>
          </a:r>
          <a:r>
            <a:rPr lang="en-US" altLang="ja-JP" sz="1200" b="0" i="0" u="none" strike="noStrike" baseline="0" dirty="0">
              <a:solidFill>
                <a:schemeClr val="tx1"/>
              </a:solidFill>
              <a:latin typeface="UD デジタル 教科書体 NK-R" panose="02020400000000000000" pitchFamily="18" charset="-128"/>
              <a:ea typeface="UD デジタル 教科書体 NK-R" panose="02020400000000000000" pitchFamily="18" charset="-128"/>
            </a:rPr>
            <a:t>1960</a:t>
          </a:r>
          <a:r>
            <a:rPr lang="ja-JP" altLang="en-US" sz="1200" b="0" i="0" u="none" strike="noStrike" baseline="0" dirty="0">
              <a:solidFill>
                <a:schemeClr val="tx1"/>
              </a:solidFill>
              <a:latin typeface="UD デジタル 教科書体 NK-R" panose="02020400000000000000" pitchFamily="18" charset="-128"/>
              <a:ea typeface="UD デジタル 教科書体 NK-R" panose="02020400000000000000" pitchFamily="18" charset="-128"/>
            </a:rPr>
            <a:t>年から</a:t>
          </a:r>
          <a:r>
            <a:rPr lang="en-US" altLang="ja-JP" sz="1200" b="0" i="0" u="none" strike="noStrike" baseline="0" dirty="0">
              <a:solidFill>
                <a:schemeClr val="tx1"/>
              </a:solidFill>
              <a:latin typeface="UD デジタル 教科書体 NK-R" panose="02020400000000000000" pitchFamily="18" charset="-128"/>
              <a:ea typeface="UD デジタル 教科書体 NK-R" panose="02020400000000000000" pitchFamily="18" charset="-128"/>
            </a:rPr>
            <a:t>2020</a:t>
          </a:r>
          <a:r>
            <a:rPr lang="ja-JP" altLang="en-US" sz="1200" b="0" i="0" u="none" strike="noStrike" baseline="0" dirty="0">
              <a:solidFill>
                <a:schemeClr val="tx1"/>
              </a:solidFill>
              <a:latin typeface="UD デジタル 教科書体 NK-R" panose="02020400000000000000" pitchFamily="18" charset="-128"/>
              <a:ea typeface="UD デジタル 教科書体 NK-R" panose="02020400000000000000" pitchFamily="18" charset="-128"/>
            </a:rPr>
            <a:t>年までは厚生労働省「完全生命表」、</a:t>
          </a:r>
          <a:endParaRPr lang="en-US" altLang="ja-JP" sz="1200" b="0" i="0" u="none" strike="noStrike" baseline="0" dirty="0">
            <a:solidFill>
              <a:schemeClr val="tx1"/>
            </a:solidFill>
            <a:latin typeface="UD デジタル 教科書体 NK-R" panose="02020400000000000000" pitchFamily="18" charset="-128"/>
            <a:ea typeface="UD デジタル 教科書体 NK-R" panose="02020400000000000000" pitchFamily="18" charset="-128"/>
          </a:endParaRPr>
        </a:p>
        <a:p xmlns:a="http://schemas.openxmlformats.org/drawingml/2006/main">
          <a:pPr algn="l" rtl="0">
            <a:defRPr sz="1000"/>
          </a:pPr>
          <a:r>
            <a:rPr lang="ja-JP" altLang="en-US" sz="1200" b="0" i="0" u="none" strike="noStrike" baseline="0" dirty="0">
              <a:solidFill>
                <a:schemeClr val="tx1"/>
              </a:solidFill>
              <a:latin typeface="UD デジタル 教科書体 NK-R" panose="02020400000000000000" pitchFamily="18" charset="-128"/>
              <a:ea typeface="UD デジタル 教科書体 NK-R" panose="02020400000000000000" pitchFamily="18" charset="-128"/>
            </a:rPr>
            <a:t>　　　　　</a:t>
          </a:r>
          <a:r>
            <a:rPr lang="en-US" altLang="ja-JP" sz="1200" b="0" i="0" u="none" strike="noStrike" baseline="0" dirty="0">
              <a:solidFill>
                <a:schemeClr val="tx1"/>
              </a:solidFill>
              <a:latin typeface="UD デジタル 教科書体 NK-R" panose="02020400000000000000" pitchFamily="18" charset="-128"/>
              <a:ea typeface="UD デジタル 教科書体 NK-R" panose="02020400000000000000" pitchFamily="18" charset="-128"/>
            </a:rPr>
            <a:t>2030</a:t>
          </a:r>
          <a:r>
            <a:rPr lang="ja-JP" altLang="en-US" sz="1200" b="0" i="0" u="none" strike="noStrike" baseline="0" dirty="0">
              <a:solidFill>
                <a:schemeClr val="tx1"/>
              </a:solidFill>
              <a:latin typeface="UD デジタル 教科書体 NK-R" panose="02020400000000000000" pitchFamily="18" charset="-128"/>
              <a:ea typeface="UD デジタル 教科書体 NK-R" panose="02020400000000000000" pitchFamily="18" charset="-128"/>
            </a:rPr>
            <a:t>年以降は、国立社会保障・人口問題研究所「日本の将来推計人口（令和５年推計）」の死亡中位仮定による推計結果</a:t>
          </a:r>
          <a:endParaRPr lang="en-US" altLang="ja-JP" sz="1200" b="0" i="0" u="none" strike="noStrike" baseline="0" dirty="0">
            <a:solidFill>
              <a:schemeClr val="tx1"/>
            </a:solidFill>
            <a:latin typeface="UD デジタル 教科書体 NK-R" panose="02020400000000000000" pitchFamily="18" charset="-128"/>
            <a:ea typeface="UD デジタル 教科書体 NK-R" panose="02020400000000000000" pitchFamily="18" charset="-128"/>
          </a:endParaRPr>
        </a:p>
        <a:p xmlns:a="http://schemas.openxmlformats.org/drawingml/2006/main">
          <a:pPr algn="l" rtl="0">
            <a:defRPr sz="1000"/>
          </a:pPr>
          <a:r>
            <a:rPr lang="ja-JP" altLang="en-US" sz="1200" b="0" i="0" u="none" strike="noStrike" baseline="0" dirty="0">
              <a:solidFill>
                <a:schemeClr val="tx1"/>
              </a:solidFill>
              <a:latin typeface="UD デジタル 教科書体 NK-R" panose="02020400000000000000" pitchFamily="18" charset="-128"/>
              <a:ea typeface="UD デジタル 教科書体 NK-R" panose="02020400000000000000" pitchFamily="18" charset="-128"/>
            </a:rPr>
            <a:t>（注）</a:t>
          </a:r>
          <a:r>
            <a:rPr lang="en-US" altLang="ja-JP" sz="1200" b="0" i="0" u="none" strike="noStrike" baseline="0" dirty="0">
              <a:solidFill>
                <a:schemeClr val="tx1"/>
              </a:solidFill>
              <a:latin typeface="UD デジタル 教科書体 NK-R" panose="02020400000000000000" pitchFamily="18" charset="-128"/>
              <a:ea typeface="UD デジタル 教科書体 NK-R" panose="02020400000000000000" pitchFamily="18" charset="-128"/>
            </a:rPr>
            <a:t>1970</a:t>
          </a:r>
          <a:r>
            <a:rPr lang="ja-JP" altLang="en-US" sz="1200" b="0" i="0" u="none" strike="noStrike" baseline="0" dirty="0">
              <a:solidFill>
                <a:schemeClr val="tx1"/>
              </a:solidFill>
              <a:latin typeface="UD デジタル 教科書体 NK-R" panose="02020400000000000000" pitchFamily="18" charset="-128"/>
              <a:ea typeface="UD デジタル 教科書体 NK-R" panose="02020400000000000000" pitchFamily="18" charset="-128"/>
            </a:rPr>
            <a:t>年以前は沖縄県を除く値である。</a:t>
          </a:r>
          <a:r>
            <a:rPr lang="en-US" altLang="ja-JP" sz="1200" b="0" i="0" u="none" strike="noStrike" baseline="0" dirty="0">
              <a:solidFill>
                <a:schemeClr val="tx1"/>
              </a:solidFill>
              <a:latin typeface="UD デジタル 教科書体 NK-R" panose="02020400000000000000" pitchFamily="18" charset="-128"/>
              <a:ea typeface="UD デジタル 教科書体 NK-R" panose="02020400000000000000" pitchFamily="18" charset="-128"/>
            </a:rPr>
            <a:t>0</a:t>
          </a:r>
          <a:r>
            <a:rPr lang="ja-JP" altLang="en-US" sz="1200" b="0" i="0" u="none" strike="noStrike" baseline="0" dirty="0">
              <a:solidFill>
                <a:schemeClr val="tx1"/>
              </a:solidFill>
              <a:latin typeface="UD デジタル 教科書体 NK-R" panose="02020400000000000000" pitchFamily="18" charset="-128"/>
              <a:ea typeface="UD デジタル 教科書体 NK-R" panose="02020400000000000000" pitchFamily="18" charset="-128"/>
            </a:rPr>
            <a:t>歳の平均余命が「平均寿命」である。</a:t>
          </a:r>
        </a:p>
      </cdr:txBody>
    </cdr:sp>
  </cdr:relSizeAnchor>
  <cdr:relSizeAnchor xmlns:cdr="http://schemas.openxmlformats.org/drawingml/2006/chartDrawing">
    <cdr:from>
      <cdr:x>0.65545</cdr:x>
      <cdr:y>0.06224</cdr:y>
    </cdr:from>
    <cdr:to>
      <cdr:x>0.65545</cdr:x>
      <cdr:y>0.82372</cdr:y>
    </cdr:to>
    <cdr:cxnSp macro="">
      <cdr:nvCxnSpPr>
        <cdr:cNvPr id="5" name="直線コネクタ 4">
          <a:extLst xmlns:a="http://schemas.openxmlformats.org/drawingml/2006/main">
            <a:ext uri="{FF2B5EF4-FFF2-40B4-BE49-F238E27FC236}">
              <a16:creationId xmlns:a16="http://schemas.microsoft.com/office/drawing/2014/main" id="{628A0F0B-990C-0BE1-FD3C-16B9D4F3777D}"/>
            </a:ext>
          </a:extLst>
        </cdr:cNvPr>
        <cdr:cNvCxnSpPr/>
      </cdr:nvCxnSpPr>
      <cdr:spPr>
        <a:xfrm xmlns:a="http://schemas.openxmlformats.org/drawingml/2006/main">
          <a:off x="5855508" y="317818"/>
          <a:ext cx="0" cy="3888432"/>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0.56843</cdr:x>
      <cdr:y>0.04996</cdr:y>
    </cdr:from>
    <cdr:to>
      <cdr:x>0.74114</cdr:x>
      <cdr:y>0.14037</cdr:y>
    </cdr:to>
    <cdr:sp macro="" textlink="">
      <cdr:nvSpPr>
        <cdr:cNvPr id="6" name="テキスト ボックス 11">
          <a:extLst xmlns:a="http://schemas.openxmlformats.org/drawingml/2006/main">
            <a:ext uri="{FF2B5EF4-FFF2-40B4-BE49-F238E27FC236}">
              <a16:creationId xmlns:a16="http://schemas.microsoft.com/office/drawing/2014/main" id="{D1B697DE-362C-8A48-67BB-73B621F22FD8}"/>
            </a:ext>
          </a:extLst>
        </cdr:cNvPr>
        <cdr:cNvSpPr txBox="1"/>
      </cdr:nvSpPr>
      <cdr:spPr>
        <a:xfrm xmlns:a="http://schemas.openxmlformats.org/drawingml/2006/main">
          <a:off x="5078101" y="255100"/>
          <a:ext cx="1542960"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195" rtl="0" eaLnBrk="1" latinLnBrk="0" hangingPunct="1">
            <a:defRPr sz="1800" kern="1200">
              <a:solidFill>
                <a:schemeClr val="tx1"/>
              </a:solidFill>
              <a:latin typeface="+mn-lt"/>
              <a:ea typeface="+mn-ea"/>
              <a:cs typeface="+mn-cs"/>
            </a:defRPr>
          </a:lvl1pPr>
          <a:lvl2pPr marL="457195" algn="l" defTabSz="457195" rtl="0" eaLnBrk="1" latinLnBrk="0" hangingPunct="1">
            <a:defRPr sz="1800" kern="1200">
              <a:solidFill>
                <a:schemeClr val="tx1"/>
              </a:solidFill>
              <a:latin typeface="+mn-lt"/>
              <a:ea typeface="+mn-ea"/>
              <a:cs typeface="+mn-cs"/>
            </a:defRPr>
          </a:lvl2pPr>
          <a:lvl3pPr marL="914391" algn="l" defTabSz="457195" rtl="0" eaLnBrk="1" latinLnBrk="0" hangingPunct="1">
            <a:defRPr sz="1800" kern="1200">
              <a:solidFill>
                <a:schemeClr val="tx1"/>
              </a:solidFill>
              <a:latin typeface="+mn-lt"/>
              <a:ea typeface="+mn-ea"/>
              <a:cs typeface="+mn-cs"/>
            </a:defRPr>
          </a:lvl3pPr>
          <a:lvl4pPr marL="1371586" algn="l" defTabSz="457195" rtl="0" eaLnBrk="1" latinLnBrk="0" hangingPunct="1">
            <a:defRPr sz="1800" kern="1200">
              <a:solidFill>
                <a:schemeClr val="tx1"/>
              </a:solidFill>
              <a:latin typeface="+mn-lt"/>
              <a:ea typeface="+mn-ea"/>
              <a:cs typeface="+mn-cs"/>
            </a:defRPr>
          </a:lvl4pPr>
          <a:lvl5pPr marL="1828782" algn="l" defTabSz="457195" rtl="0" eaLnBrk="1" latinLnBrk="0" hangingPunct="1">
            <a:defRPr sz="1800" kern="1200">
              <a:solidFill>
                <a:schemeClr val="tx1"/>
              </a:solidFill>
              <a:latin typeface="+mn-lt"/>
              <a:ea typeface="+mn-ea"/>
              <a:cs typeface="+mn-cs"/>
            </a:defRPr>
          </a:lvl5pPr>
          <a:lvl6pPr marL="2285977" algn="l" defTabSz="457195" rtl="0" eaLnBrk="1" latinLnBrk="0" hangingPunct="1">
            <a:defRPr sz="1800" kern="1200">
              <a:solidFill>
                <a:schemeClr val="tx1"/>
              </a:solidFill>
              <a:latin typeface="+mn-lt"/>
              <a:ea typeface="+mn-ea"/>
              <a:cs typeface="+mn-cs"/>
            </a:defRPr>
          </a:lvl6pPr>
          <a:lvl7pPr marL="2743173" algn="l" defTabSz="457195" rtl="0" eaLnBrk="1" latinLnBrk="0" hangingPunct="1">
            <a:defRPr sz="1800" kern="1200">
              <a:solidFill>
                <a:schemeClr val="tx1"/>
              </a:solidFill>
              <a:latin typeface="+mn-lt"/>
              <a:ea typeface="+mn-ea"/>
              <a:cs typeface="+mn-cs"/>
            </a:defRPr>
          </a:lvl7pPr>
          <a:lvl8pPr marL="3200368" algn="l" defTabSz="457195" rtl="0" eaLnBrk="1" latinLnBrk="0" hangingPunct="1">
            <a:defRPr sz="1800" kern="1200">
              <a:solidFill>
                <a:schemeClr val="tx1"/>
              </a:solidFill>
              <a:latin typeface="+mn-lt"/>
              <a:ea typeface="+mn-ea"/>
              <a:cs typeface="+mn-cs"/>
            </a:defRPr>
          </a:lvl8pPr>
          <a:lvl9pPr marL="3657563" algn="l" defTabSz="457195"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実績値   予測値</a:t>
          </a:r>
          <a:endParaRPr kumimoji="1" lang="en-US" altLang="ja-JP"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xmlns:a="http://schemas.openxmlformats.org/drawingml/2006/main">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　→</a:t>
          </a:r>
          <a:endParaRPr kumimoji="1" lang="ja-JP" altLang="en-US"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453650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3"/>
            <a:ext cx="3077740" cy="513428"/>
          </a:xfrm>
          <a:prstGeom prst="rect">
            <a:avLst/>
          </a:prstGeom>
        </p:spPr>
        <p:txBody>
          <a:bodyPr vert="horz" lIns="94631" tIns="47315" rIns="94631" bIns="47315"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3092" y="3"/>
            <a:ext cx="3077740" cy="513428"/>
          </a:xfrm>
          <a:prstGeom prst="rect">
            <a:avLst/>
          </a:prstGeom>
        </p:spPr>
        <p:txBody>
          <a:bodyPr vert="horz" lIns="94631" tIns="47315" rIns="94631" bIns="47315" rtlCol="0"/>
          <a:lstStyle>
            <a:lvl1pPr algn="r">
              <a:defRPr sz="1200"/>
            </a:lvl1pPr>
          </a:lstStyle>
          <a:p>
            <a:fld id="{B37A305E-D807-3946-A1A4-56C9B77AFB38}" type="datetimeFigureOut">
              <a:rPr kumimoji="1" lang="ja-JP" altLang="en-US" smtClean="0"/>
              <a:t>2024/8/30</a:t>
            </a:fld>
            <a:endParaRPr kumimoji="1" lang="ja-JP" altLang="en-US"/>
          </a:p>
        </p:txBody>
      </p:sp>
      <p:sp>
        <p:nvSpPr>
          <p:cNvPr id="4" name="スライド イメージ プレースホルダー 3"/>
          <p:cNvSpPr>
            <a:spLocks noGrp="1" noRot="1" noChangeAspect="1"/>
          </p:cNvSpPr>
          <p:nvPr>
            <p:ph type="sldImg" idx="2"/>
          </p:nvPr>
        </p:nvSpPr>
        <p:spPr>
          <a:xfrm>
            <a:off x="1055688" y="1279525"/>
            <a:ext cx="4991100" cy="3454400"/>
          </a:xfrm>
          <a:prstGeom prst="rect">
            <a:avLst/>
          </a:prstGeom>
          <a:noFill/>
          <a:ln w="12700">
            <a:solidFill>
              <a:prstClr val="black"/>
            </a:solidFill>
          </a:ln>
        </p:spPr>
        <p:txBody>
          <a:bodyPr vert="horz" lIns="94631" tIns="47315" rIns="94631" bIns="47315" rtlCol="0" anchor="ctr"/>
          <a:lstStyle/>
          <a:p>
            <a:endParaRPr lang="ja-JP" altLang="en-US"/>
          </a:p>
        </p:txBody>
      </p:sp>
      <p:sp>
        <p:nvSpPr>
          <p:cNvPr id="5" name="ノート プレースホルダー 4"/>
          <p:cNvSpPr>
            <a:spLocks noGrp="1"/>
          </p:cNvSpPr>
          <p:nvPr>
            <p:ph type="body" sz="quarter" idx="3"/>
          </p:nvPr>
        </p:nvSpPr>
        <p:spPr>
          <a:xfrm>
            <a:off x="710248" y="4924648"/>
            <a:ext cx="5681980" cy="4029253"/>
          </a:xfrm>
          <a:prstGeom prst="rect">
            <a:avLst/>
          </a:prstGeom>
        </p:spPr>
        <p:txBody>
          <a:bodyPr vert="horz" lIns="94631" tIns="47315" rIns="94631" bIns="4731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19601"/>
            <a:ext cx="3077740" cy="513427"/>
          </a:xfrm>
          <a:prstGeom prst="rect">
            <a:avLst/>
          </a:prstGeom>
        </p:spPr>
        <p:txBody>
          <a:bodyPr vert="horz" lIns="94631" tIns="47315" rIns="94631" bIns="4731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3092" y="9719601"/>
            <a:ext cx="3077740" cy="513427"/>
          </a:xfrm>
          <a:prstGeom prst="rect">
            <a:avLst/>
          </a:prstGeom>
        </p:spPr>
        <p:txBody>
          <a:bodyPr vert="horz" lIns="94631" tIns="47315" rIns="94631" bIns="47315" rtlCol="0" anchor="b"/>
          <a:lstStyle>
            <a:lvl1pPr algn="r">
              <a:defRPr sz="1200"/>
            </a:lvl1pPr>
          </a:lstStyle>
          <a:p>
            <a:fld id="{844F3F95-1DE9-F948-9ABE-A8F6E5B8157B}" type="slidenum">
              <a:rPr kumimoji="1" lang="ja-JP" altLang="en-US" smtClean="0"/>
              <a:t>‹#›</a:t>
            </a:fld>
            <a:endParaRPr kumimoji="1" lang="ja-JP" altLang="en-US"/>
          </a:p>
        </p:txBody>
      </p:sp>
    </p:spTree>
    <p:extLst>
      <p:ext uri="{BB962C8B-B14F-4D97-AF65-F5344CB8AC3E}">
        <p14:creationId xmlns:p14="http://schemas.microsoft.com/office/powerpoint/2010/main" val="2294022621"/>
      </p:ext>
    </p:extLst>
  </p:cSld>
  <p:clrMap bg1="lt1" tx1="dk1" bg2="lt2" tx2="dk2" accent1="accent1" accent2="accent2" accent3="accent3" accent4="accent4" accent5="accent5" accent6="accent6" hlink="hlink" folHlink="folHlink"/>
  <p:hf sldNum="0" hdr="0" ftr="0" dt="0"/>
  <p:notesStyle>
    <a:lvl1pPr marL="0" algn="l" defTabSz="914364" rtl="0" eaLnBrk="1" latinLnBrk="0" hangingPunct="1">
      <a:defRPr kumimoji="1" sz="1200" kern="1200">
        <a:solidFill>
          <a:schemeClr val="tx1"/>
        </a:solidFill>
        <a:latin typeface="+mn-lt"/>
        <a:ea typeface="+mn-ea"/>
        <a:cs typeface="+mn-cs"/>
      </a:defRPr>
    </a:lvl1pPr>
    <a:lvl2pPr marL="457182" algn="l" defTabSz="914364" rtl="0" eaLnBrk="1" latinLnBrk="0" hangingPunct="1">
      <a:defRPr kumimoji="1" sz="1200" kern="1200">
        <a:solidFill>
          <a:schemeClr val="tx1"/>
        </a:solidFill>
        <a:latin typeface="+mn-lt"/>
        <a:ea typeface="+mn-ea"/>
        <a:cs typeface="+mn-cs"/>
      </a:defRPr>
    </a:lvl2pPr>
    <a:lvl3pPr marL="914364" algn="l" defTabSz="914364" rtl="0" eaLnBrk="1" latinLnBrk="0" hangingPunct="1">
      <a:defRPr kumimoji="1" sz="1200" kern="1200">
        <a:solidFill>
          <a:schemeClr val="tx1"/>
        </a:solidFill>
        <a:latin typeface="+mn-lt"/>
        <a:ea typeface="+mn-ea"/>
        <a:cs typeface="+mn-cs"/>
      </a:defRPr>
    </a:lvl3pPr>
    <a:lvl4pPr marL="1371546" algn="l" defTabSz="914364" rtl="0" eaLnBrk="1" latinLnBrk="0" hangingPunct="1">
      <a:defRPr kumimoji="1" sz="1200" kern="1200">
        <a:solidFill>
          <a:schemeClr val="tx1"/>
        </a:solidFill>
        <a:latin typeface="+mn-lt"/>
        <a:ea typeface="+mn-ea"/>
        <a:cs typeface="+mn-cs"/>
      </a:defRPr>
    </a:lvl4pPr>
    <a:lvl5pPr marL="1828728" algn="l" defTabSz="914364" rtl="0" eaLnBrk="1" latinLnBrk="0" hangingPunct="1">
      <a:defRPr kumimoji="1" sz="1200" kern="1200">
        <a:solidFill>
          <a:schemeClr val="tx1"/>
        </a:solidFill>
        <a:latin typeface="+mn-lt"/>
        <a:ea typeface="+mn-ea"/>
        <a:cs typeface="+mn-cs"/>
      </a:defRPr>
    </a:lvl5pPr>
    <a:lvl6pPr marL="2285910" algn="l" defTabSz="914364" rtl="0" eaLnBrk="1" latinLnBrk="0" hangingPunct="1">
      <a:defRPr kumimoji="1" sz="1200" kern="1200">
        <a:solidFill>
          <a:schemeClr val="tx1"/>
        </a:solidFill>
        <a:latin typeface="+mn-lt"/>
        <a:ea typeface="+mn-ea"/>
        <a:cs typeface="+mn-cs"/>
      </a:defRPr>
    </a:lvl6pPr>
    <a:lvl7pPr marL="2743093" algn="l" defTabSz="914364" rtl="0" eaLnBrk="1" latinLnBrk="0" hangingPunct="1">
      <a:defRPr kumimoji="1" sz="1200" kern="1200">
        <a:solidFill>
          <a:schemeClr val="tx1"/>
        </a:solidFill>
        <a:latin typeface="+mn-lt"/>
        <a:ea typeface="+mn-ea"/>
        <a:cs typeface="+mn-cs"/>
      </a:defRPr>
    </a:lvl7pPr>
    <a:lvl8pPr marL="3200275" algn="l" defTabSz="914364" rtl="0" eaLnBrk="1" latinLnBrk="0" hangingPunct="1">
      <a:defRPr kumimoji="1" sz="1200" kern="1200">
        <a:solidFill>
          <a:schemeClr val="tx1"/>
        </a:solidFill>
        <a:latin typeface="+mn-lt"/>
        <a:ea typeface="+mn-ea"/>
        <a:cs typeface="+mn-cs"/>
      </a:defRPr>
    </a:lvl8pPr>
    <a:lvl9pPr marL="3657457" algn="l" defTabSz="914364"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0902576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 1"/>
          <p:cNvSpPr>
            <a:spLocks noGrp="1" noRot="1" noChangeAspect="1" noTextEdit="1"/>
          </p:cNvSpPr>
          <p:nvPr>
            <p:ph type="sldImg"/>
          </p:nvPr>
        </p:nvSpPr>
        <p:spPr bwMode="auto">
          <a:xfrm>
            <a:off x="782638" y="768350"/>
            <a:ext cx="5537200" cy="3835400"/>
          </a:xfrm>
          <a:noFill/>
          <a:ln>
            <a:solidFill>
              <a:srgbClr val="000000"/>
            </a:solidFill>
            <a:miter lim="800000"/>
            <a:headEnd/>
            <a:tailEnd/>
          </a:ln>
        </p:spPr>
      </p:sp>
      <p:sp>
        <p:nvSpPr>
          <p:cNvPr id="47107"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dirty="0"/>
          </a:p>
        </p:txBody>
      </p:sp>
    </p:spTree>
    <p:extLst>
      <p:ext uri="{BB962C8B-B14F-4D97-AF65-F5344CB8AC3E}">
        <p14:creationId xmlns:p14="http://schemas.microsoft.com/office/powerpoint/2010/main" val="2516385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918991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373" rtl="0" eaLnBrk="1" fontAlgn="auto" latinLnBrk="0" hangingPunct="1">
              <a:lnSpc>
                <a:spcPct val="100000"/>
              </a:lnSpc>
              <a:spcBef>
                <a:spcPts val="0"/>
              </a:spcBef>
              <a:spcAft>
                <a:spcPts val="0"/>
              </a:spcAft>
              <a:buClrTx/>
              <a:buSzTx/>
              <a:buFontTx/>
              <a:buNone/>
              <a:tabLst/>
              <a:defRPr/>
            </a:pPr>
            <a:endParaRPr kumimoji="1" lang="ja-JP" altLang="en-US" b="0"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4F3F95-1DE9-F948-9ABE-A8F6E5B8157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265364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5190485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7275" y="1279525"/>
            <a:ext cx="4987925" cy="3454400"/>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457302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373" rtl="0" eaLnBrk="1" fontAlgn="auto" latinLnBrk="0" hangingPunct="1">
              <a:lnSpc>
                <a:spcPct val="100000"/>
              </a:lnSpc>
              <a:spcBef>
                <a:spcPts val="0"/>
              </a:spcBef>
              <a:spcAft>
                <a:spcPts val="0"/>
              </a:spcAft>
              <a:buClrTx/>
              <a:buSzTx/>
              <a:buFontTx/>
              <a:buNone/>
              <a:tabLst/>
              <a:defRPr/>
            </a:pPr>
            <a:endParaRPr kumimoji="1" lang="ja-JP" altLang="en-US" b="0" dirty="0"/>
          </a:p>
        </p:txBody>
      </p:sp>
      <p:sp>
        <p:nvSpPr>
          <p:cNvPr id="4" name="スライド番号プレースホルダー 3"/>
          <p:cNvSpPr>
            <a:spLocks noGrp="1"/>
          </p:cNvSpPr>
          <p:nvPr>
            <p:ph type="sldNum" sz="quarter" idx="5"/>
          </p:nvPr>
        </p:nvSpPr>
        <p:spPr/>
        <p:txBody>
          <a:bodyPr/>
          <a:lstStyle/>
          <a:p>
            <a:pPr marL="0" marR="0" lvl="0" indent="0" algn="r" defTabSz="914318" rtl="0" eaLnBrk="1" fontAlgn="auto" latinLnBrk="0" hangingPunct="1">
              <a:lnSpc>
                <a:spcPct val="100000"/>
              </a:lnSpc>
              <a:spcBef>
                <a:spcPts val="0"/>
              </a:spcBef>
              <a:spcAft>
                <a:spcPts val="0"/>
              </a:spcAft>
              <a:buClrTx/>
              <a:buSzTx/>
              <a:buFontTx/>
              <a:buNone/>
              <a:tabLst/>
              <a:defRPr/>
            </a:pPr>
            <a:fld id="{A8676293-4F36-4916-A6F1-B94D1E49EEF1}"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318"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674423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373" rtl="0" eaLnBrk="1" fontAlgn="auto" latinLnBrk="0" hangingPunct="1">
              <a:lnSpc>
                <a:spcPct val="100000"/>
              </a:lnSpc>
              <a:spcBef>
                <a:spcPts val="0"/>
              </a:spcBef>
              <a:spcAft>
                <a:spcPts val="0"/>
              </a:spcAft>
              <a:buClrTx/>
              <a:buSzTx/>
              <a:buFontTx/>
              <a:buNone/>
              <a:tabLst/>
              <a:defRPr/>
            </a:pPr>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4F3F95-1DE9-F948-9ABE-A8F6E5B8157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618529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373"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4F3F95-1DE9-F948-9ABE-A8F6E5B8157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974615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bwMode="auto">
          <a:xfrm>
            <a:off x="649288" y="725488"/>
            <a:ext cx="5226050" cy="3619500"/>
          </a:xfrm>
          <a:noFill/>
          <a:ln>
            <a:solidFill>
              <a:srgbClr val="000000"/>
            </a:solidFill>
            <a:miter lim="800000"/>
            <a:headEnd/>
            <a:tailEnd/>
          </a:ln>
        </p:spPr>
      </p:sp>
      <p:sp>
        <p:nvSpPr>
          <p:cNvPr id="4099"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373" rtl="0" eaLnBrk="1" fontAlgn="auto" latinLnBrk="0" hangingPunct="1">
              <a:lnSpc>
                <a:spcPct val="100000"/>
              </a:lnSpc>
              <a:spcBef>
                <a:spcPct val="0"/>
              </a:spcBef>
              <a:spcAft>
                <a:spcPts val="0"/>
              </a:spcAft>
              <a:buClrTx/>
              <a:buSzTx/>
              <a:buFontTx/>
              <a:buNone/>
              <a:tabLst/>
              <a:defRPr/>
            </a:pPr>
            <a:endParaRPr lang="ja-JP" altLang="en-US" dirty="0"/>
          </a:p>
        </p:txBody>
      </p:sp>
      <p:sp>
        <p:nvSpPr>
          <p:cNvPr id="4100"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155CBBA-42DD-458B-A846-005746149128}" type="slidenum">
              <a:rPr kumimoji="1" lang="en-US" altLang="ja-JP" sz="1200" b="0" i="0" u="none" strike="noStrike" kern="1200" cap="none" spc="0" normalizeH="0" baseline="0" noProof="0" smtClean="0">
                <a:ln>
                  <a:noFill/>
                </a:ln>
                <a:solidFill>
                  <a:prstClr val="black"/>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1" lang="en-US" altLang="ja-JP" sz="1200" b="0" i="0" u="none" strike="noStrike" kern="1200" cap="none" spc="0" normalizeH="0" baseline="0" noProof="0">
              <a:ln>
                <a:noFill/>
              </a:ln>
              <a:solidFill>
                <a:prstClr val="black"/>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890644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Rot="1" noChangeAspect="1" noChangeArrowheads="1" noTextEdit="1"/>
          </p:cNvSpPr>
          <p:nvPr>
            <p:ph type="sldImg"/>
          </p:nvPr>
        </p:nvSpPr>
        <p:spPr bwMode="auto">
          <a:xfrm>
            <a:off x="785813" y="768350"/>
            <a:ext cx="5537200" cy="3835400"/>
          </a:xfrm>
          <a:noFill/>
          <a:ln>
            <a:solidFill>
              <a:srgbClr val="000000"/>
            </a:solidFill>
            <a:miter lim="800000"/>
            <a:headEnd/>
            <a:tailEnd/>
          </a:ln>
        </p:spPr>
      </p:sp>
      <p:sp>
        <p:nvSpPr>
          <p:cNvPr id="4100" name="Rectangle 3"/>
          <p:cNvSpPr>
            <a:spLocks noGrp="1" noChangeArrowheads="1"/>
          </p:cNvSpPr>
          <p:nvPr>
            <p:ph type="body" idx="1"/>
          </p:nvPr>
        </p:nvSpPr>
        <p:spPr>
          <a:xfrm>
            <a:off x="709091" y="4860728"/>
            <a:ext cx="5684299" cy="4604126"/>
          </a:xfrm>
          <a:noFill/>
        </p:spPr>
        <p:txBody>
          <a:bodyPr/>
          <a:lstStyle/>
          <a:p>
            <a:pPr eaLnBrk="1" hangingPunct="1"/>
            <a:endParaRPr lang="ja-JP" altLang="ja-JP" dirty="0">
              <a:ea typeface="ＭＳ Ｐ明朝" charset="-128"/>
            </a:endParaRPr>
          </a:p>
        </p:txBody>
      </p:sp>
    </p:spTree>
    <p:extLst>
      <p:ext uri="{BB962C8B-B14F-4D97-AF65-F5344CB8AC3E}">
        <p14:creationId xmlns:p14="http://schemas.microsoft.com/office/powerpoint/2010/main" val="1717483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373"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4F3F95-1DE9-F948-9ABE-A8F6E5B8157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918180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06425" y="1279525"/>
            <a:ext cx="4989513" cy="3455988"/>
          </a:xfrm>
        </p:spPr>
      </p:sp>
      <p:sp>
        <p:nvSpPr>
          <p:cNvPr id="3" name="ノート プレースホルダー 2"/>
          <p:cNvSpPr>
            <a:spLocks noGrp="1"/>
          </p:cNvSpPr>
          <p:nvPr>
            <p:ph type="body" idx="1"/>
          </p:nvPr>
        </p:nvSpPr>
        <p:spPr/>
        <p:txBody>
          <a:bodyPr/>
          <a:lstStyle/>
          <a:p>
            <a:endParaRPr kumimoji="1" lang="ja-JP" altLang="en-US" b="0" dirty="0"/>
          </a:p>
        </p:txBody>
      </p:sp>
      <p:sp>
        <p:nvSpPr>
          <p:cNvPr id="4" name="スライド番号プレースホルダー 3"/>
          <p:cNvSpPr>
            <a:spLocks noGrp="1"/>
          </p:cNvSpPr>
          <p:nvPr>
            <p:ph type="sldNum" sz="quarter" idx="10"/>
          </p:nvPr>
        </p:nvSpPr>
        <p:spPr/>
        <p:txBody>
          <a:bodyPr/>
          <a:lstStyle/>
          <a:p>
            <a:pPr marL="0" marR="0" lvl="0" indent="0" algn="r" defTabSz="437685" rtl="0" eaLnBrk="1" fontAlgn="auto" latinLnBrk="0" hangingPunct="1">
              <a:lnSpc>
                <a:spcPct val="100000"/>
              </a:lnSpc>
              <a:spcBef>
                <a:spcPts val="0"/>
              </a:spcBef>
              <a:spcAft>
                <a:spcPts val="0"/>
              </a:spcAft>
              <a:buClrTx/>
              <a:buSzTx/>
              <a:buFontTx/>
              <a:buNone/>
              <a:tabLst/>
              <a:defRPr/>
            </a:pPr>
            <a:fld id="{1CD6949A-66D6-4697-8E39-08935BEBE355}" type="slidenum">
              <a:rPr kumimoji="0"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37685" rtl="0" eaLnBrk="1" fontAlgn="auto" latinLnBrk="0" hangingPunct="1">
                <a:lnSpc>
                  <a:spcPct val="100000"/>
                </a:lnSpc>
                <a:spcBef>
                  <a:spcPts val="0"/>
                </a:spcBef>
                <a:spcAft>
                  <a:spcPts val="0"/>
                </a:spcAft>
                <a:buClrTx/>
                <a:buSzTx/>
                <a:buFontTx/>
                <a:buNone/>
                <a:tabLst/>
                <a:defRPr/>
              </a:pPr>
              <a:t>9</a:t>
            </a:fld>
            <a:endParaRPr kumimoji="0"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243840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7275" y="1279525"/>
            <a:ext cx="4987925" cy="3454400"/>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823297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ロゴ無し-タイトル＆コンテンツ">
    <p:spTree>
      <p:nvGrpSpPr>
        <p:cNvPr id="1" name=""/>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id="{3E570A37-384E-DC43-806F-95BD4EF48678}"/>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8" name="テキスト プレースホルダー 6">
            <a:extLst>
              <a:ext uri="{FF2B5EF4-FFF2-40B4-BE49-F238E27FC236}">
                <a16:creationId xmlns:a16="http://schemas.microsoft.com/office/drawing/2014/main" id="{B714221B-43CA-D24B-BCAF-0768E1FC8C9F}"/>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UD デジタル 教科書体 NK-R" panose="02020400000000000000" pitchFamily="18" charset="-128"/>
                <a:ea typeface="UD デジタル 教科書体 NK-R" panose="02020400000000000000" pitchFamily="18" charset="-128"/>
                <a:cs typeface="Arial" panose="020B0604020202020204" pitchFamily="34" charset="0"/>
              </a:defRPr>
            </a:lvl1pPr>
          </a:lstStyle>
          <a:p>
            <a:fld id="{48F63A3B-78C7-47BE-AE5E-E10140E04643}" type="slidenum">
              <a:rPr lang="en-US" smtClean="0"/>
              <a:pPr/>
              <a:t>‹#›</a:t>
            </a:fld>
            <a:endParaRPr lang="en-US"/>
          </a:p>
        </p:txBody>
      </p:sp>
      <p:sp>
        <p:nvSpPr>
          <p:cNvPr id="10" name="テキスト プレースホルダー 12">
            <a:extLst>
              <a:ext uri="{FF2B5EF4-FFF2-40B4-BE49-F238E27FC236}">
                <a16:creationId xmlns:a16="http://schemas.microsoft.com/office/drawing/2014/main" id="{2B853A86-3EEA-354D-94D1-2263E9AA6352}"/>
              </a:ext>
            </a:extLst>
          </p:cNvPr>
          <p:cNvSpPr>
            <a:spLocks noGrp="1"/>
          </p:cNvSpPr>
          <p:nvPr>
            <p:ph type="body" sz="quarter" idx="13"/>
          </p:nvPr>
        </p:nvSpPr>
        <p:spPr>
          <a:xfrm>
            <a:off x="0" y="828000"/>
            <a:ext cx="9907200" cy="550884"/>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2556243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中扉・目次2">
    <p:spTree>
      <p:nvGrpSpPr>
        <p:cNvPr id="1" name=""/>
        <p:cNvGrpSpPr/>
        <p:nvPr/>
      </p:nvGrpSpPr>
      <p:grpSpPr>
        <a:xfrm>
          <a:off x="0" y="0"/>
          <a:ext cx="0" cy="0"/>
          <a:chOff x="0" y="0"/>
          <a:chExt cx="0" cy="0"/>
        </a:xfrm>
      </p:grpSpPr>
      <p:sp>
        <p:nvSpPr>
          <p:cNvPr id="101"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chemeClr val="accent2"/>
            </a:fgClr>
            <a:bgClr>
              <a:srgbClr val="DF637E"/>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02"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1000">
                <a:schemeClr val="accent4"/>
              </a:gs>
              <a:gs pos="62000">
                <a:schemeClr val="accent2">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grpSp>
        <p:nvGrpSpPr>
          <p:cNvPr id="16" name="グループ化 15"/>
          <p:cNvGrpSpPr/>
          <p:nvPr userDrawn="1"/>
        </p:nvGrpSpPr>
        <p:grpSpPr>
          <a:xfrm rot="16200000">
            <a:off x="-1117606" y="1574806"/>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97"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p>
        </p:txBody>
      </p:sp>
      <p:pic>
        <p:nvPicPr>
          <p:cNvPr id="2" name="図 1"/>
          <p:cNvPicPr>
            <a:picLocks noChangeAspect="1"/>
          </p:cNvPicPr>
          <p:nvPr userDrawn="1"/>
        </p:nvPicPr>
        <p:blipFill>
          <a:blip r:embed="rId2"/>
          <a:stretch>
            <a:fillRect/>
          </a:stretch>
        </p:blipFill>
        <p:spPr>
          <a:xfrm>
            <a:off x="8505089" y="5715000"/>
            <a:ext cx="1176630" cy="1005927"/>
          </a:xfrm>
          <a:prstGeom prst="rect">
            <a:avLst/>
          </a:prstGeom>
        </p:spPr>
      </p:pic>
    </p:spTree>
    <p:extLst>
      <p:ext uri="{BB962C8B-B14F-4D97-AF65-F5344CB8AC3E}">
        <p14:creationId xmlns:p14="http://schemas.microsoft.com/office/powerpoint/2010/main" val="1288362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中扉・目次3">
    <p:spTree>
      <p:nvGrpSpPr>
        <p:cNvPr id="1" name=""/>
        <p:cNvGrpSpPr/>
        <p:nvPr/>
      </p:nvGrpSpPr>
      <p:grpSpPr>
        <a:xfrm>
          <a:off x="0" y="0"/>
          <a:ext cx="0" cy="0"/>
          <a:chOff x="0" y="0"/>
          <a:chExt cx="0" cy="0"/>
        </a:xfrm>
      </p:grpSpPr>
      <p:sp>
        <p:nvSpPr>
          <p:cNvPr id="10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chemeClr val="accent3"/>
            </a:fgClr>
            <a:bgClr>
              <a:srgbClr val="7EC4C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0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6000">
                <a:schemeClr val="accent5"/>
              </a:gs>
              <a:gs pos="67000">
                <a:schemeClr val="accent3">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12" name="テキスト プレースホルダー 13">
            <a:extLst>
              <a:ext uri="{FF2B5EF4-FFF2-40B4-BE49-F238E27FC236}">
                <a16:creationId xmlns:a16="http://schemas.microsoft.com/office/drawing/2014/main" id="{013672E4-8361-284E-8D6A-CC652AA0D4A3}"/>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p>
        </p:txBody>
      </p:sp>
      <p:grpSp>
        <p:nvGrpSpPr>
          <p:cNvPr id="16" name="グループ化 15"/>
          <p:cNvGrpSpPr/>
          <p:nvPr userDrawn="1"/>
        </p:nvGrpSpPr>
        <p:grpSpPr>
          <a:xfrm rot="16200000">
            <a:off x="-1117606" y="1574806"/>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2" name="図 1"/>
          <p:cNvPicPr>
            <a:picLocks noChangeAspect="1"/>
          </p:cNvPicPr>
          <p:nvPr userDrawn="1"/>
        </p:nvPicPr>
        <p:blipFill>
          <a:blip r:embed="rId2"/>
          <a:stretch>
            <a:fillRect/>
          </a:stretch>
        </p:blipFill>
        <p:spPr>
          <a:xfrm>
            <a:off x="8505089" y="5715000"/>
            <a:ext cx="1176630" cy="1005927"/>
          </a:xfrm>
          <a:prstGeom prst="rect">
            <a:avLst/>
          </a:prstGeom>
        </p:spPr>
      </p:pic>
    </p:spTree>
    <p:extLst>
      <p:ext uri="{BB962C8B-B14F-4D97-AF65-F5344CB8AC3E}">
        <p14:creationId xmlns:p14="http://schemas.microsoft.com/office/powerpoint/2010/main" val="17951062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ロゴ無し-タイトル＆コンテンツ">
    <p:spTree>
      <p:nvGrpSpPr>
        <p:cNvPr id="1" name=""/>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id="{3E570A37-384E-DC43-806F-95BD4EF48678}"/>
              </a:ext>
            </a:extLst>
          </p:cNvPr>
          <p:cNvSpPr txBox="1">
            <a:spLocks/>
          </p:cNvSpPr>
          <p:nvPr userDrawn="1"/>
        </p:nvSpPr>
        <p:spPr>
          <a:xfrm>
            <a:off x="0" y="0"/>
            <a:ext cx="9907200" cy="540000"/>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8" name="テキスト プレースホルダー 6">
            <a:extLst>
              <a:ext uri="{FF2B5EF4-FFF2-40B4-BE49-F238E27FC236}">
                <a16:creationId xmlns:a16="http://schemas.microsoft.com/office/drawing/2014/main" id="{B714221B-43CA-D24B-BCAF-0768E1FC8C9F}"/>
              </a:ext>
            </a:extLst>
          </p:cNvPr>
          <p:cNvSpPr txBox="1">
            <a:spLocks/>
          </p:cNvSpPr>
          <p:nvPr userDrawn="1"/>
        </p:nvSpPr>
        <p:spPr>
          <a:xfrm>
            <a:off x="6019800" y="0"/>
            <a:ext cx="3896710" cy="540000"/>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2" name="Title 1"/>
          <p:cNvSpPr>
            <a:spLocks noGrp="1"/>
          </p:cNvSpPr>
          <p:nvPr>
            <p:ph type="title"/>
          </p:nvPr>
        </p:nvSpPr>
        <p:spPr>
          <a:xfrm>
            <a:off x="0" y="0"/>
            <a:ext cx="9906000" cy="540000"/>
          </a:xfrm>
        </p:spPr>
        <p:txBody>
          <a:bodyPr tIns="396000" rIns="360000" bIns="72000"/>
          <a:lstStyle>
            <a:lvl1pPr>
              <a:defRPr>
                <a:latin typeface="UD デジタル 教科書体 NK-R" panose="02020400000000000000" pitchFamily="18" charset="-128"/>
                <a:ea typeface="UD デジタル 教科書体 NK-R" panose="02020400000000000000" pitchFamily="18" charset="-128"/>
              </a:defRPr>
            </a:lvl1pPr>
          </a:lstStyle>
          <a:p>
            <a:r>
              <a:rPr lang="ja-JP" altLang="en-US" dirty="0"/>
              <a:t>マスター タイトルの書式設定</a:t>
            </a:r>
            <a:endParaRPr lang="en-US" dirty="0"/>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9219633" y="6524686"/>
            <a:ext cx="630513" cy="278421"/>
          </a:xfrm>
          <a:prstGeom prst="rect">
            <a:avLst/>
          </a:prstGeom>
        </p:spPr>
        <p:txBody>
          <a:bodyPr vert="horz" lIns="0" tIns="0" rIns="0" bIns="0" rtlCol="0" anchor="b"/>
          <a:lstStyle>
            <a:lvl1pPr algn="r">
              <a:defRPr sz="1200" b="0">
                <a:solidFill>
                  <a:schemeClr val="tx1"/>
                </a:solidFill>
                <a:latin typeface="UD デジタル 教科書体 NK-R" panose="02020400000000000000" pitchFamily="18" charset="-128"/>
                <a:ea typeface="UD デジタル 教科書体 NK-R" panose="02020400000000000000" pitchFamily="18" charset="-128"/>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8966011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ロゴ無し-タイトル＆コンテンツ">
    <p:spTree>
      <p:nvGrpSpPr>
        <p:cNvPr id="1" name=""/>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id="{3E570A37-384E-DC43-806F-95BD4EF48678}"/>
              </a:ext>
            </a:extLst>
          </p:cNvPr>
          <p:cNvSpPr txBox="1">
            <a:spLocks/>
          </p:cNvSpPr>
          <p:nvPr userDrawn="1"/>
        </p:nvSpPr>
        <p:spPr>
          <a:xfrm>
            <a:off x="0" y="3027"/>
            <a:ext cx="9917110" cy="52560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8" name="テキスト プレースホルダー 6">
            <a:extLst>
              <a:ext uri="{FF2B5EF4-FFF2-40B4-BE49-F238E27FC236}">
                <a16:creationId xmlns:a16="http://schemas.microsoft.com/office/drawing/2014/main" id="{B714221B-43CA-D24B-BCAF-0768E1FC8C9F}"/>
              </a:ext>
            </a:extLst>
          </p:cNvPr>
          <p:cNvSpPr txBox="1">
            <a:spLocks/>
          </p:cNvSpPr>
          <p:nvPr userDrawn="1"/>
        </p:nvSpPr>
        <p:spPr>
          <a:xfrm>
            <a:off x="6019800" y="0"/>
            <a:ext cx="3896710" cy="52560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0" name="テキスト プレースホルダー 12">
            <a:extLst>
              <a:ext uri="{FF2B5EF4-FFF2-40B4-BE49-F238E27FC236}">
                <a16:creationId xmlns:a16="http://schemas.microsoft.com/office/drawing/2014/main" id="{2B853A86-3EEA-354D-94D1-2263E9AA6352}"/>
              </a:ext>
            </a:extLst>
          </p:cNvPr>
          <p:cNvSpPr>
            <a:spLocks noGrp="1"/>
          </p:cNvSpPr>
          <p:nvPr>
            <p:ph type="body" sz="quarter" idx="13"/>
          </p:nvPr>
        </p:nvSpPr>
        <p:spPr>
          <a:xfrm>
            <a:off x="13880" y="832940"/>
            <a:ext cx="9878239" cy="535880"/>
          </a:xfrm>
          <a:solidFill>
            <a:srgbClr val="EDEEF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42741888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ロゴ無し-タイトル">
    <p:spTree>
      <p:nvGrpSpPr>
        <p:cNvPr id="1" name=""/>
        <p:cNvGrpSpPr/>
        <p:nvPr/>
      </p:nvGrpSpPr>
      <p:grpSpPr>
        <a:xfrm>
          <a:off x="0" y="0"/>
          <a:ext cx="0" cy="0"/>
          <a:chOff x="0" y="0"/>
          <a:chExt cx="0" cy="0"/>
        </a:xfrm>
      </p:grpSpPr>
      <p:sp>
        <p:nvSpPr>
          <p:cNvPr id="13" name="テキスト プレースホルダー 6">
            <a:extLst>
              <a:ext uri="{FF2B5EF4-FFF2-40B4-BE49-F238E27FC236}">
                <a16:creationId xmlns:a16="http://schemas.microsoft.com/office/drawing/2014/main" id="{0290DA02-B9C4-F629-80C0-B9A67778665D}"/>
              </a:ext>
            </a:extLst>
          </p:cNvPr>
          <p:cNvSpPr txBox="1">
            <a:spLocks/>
          </p:cNvSpPr>
          <p:nvPr userDrawn="1"/>
        </p:nvSpPr>
        <p:spPr>
          <a:xfrm>
            <a:off x="0" y="0"/>
            <a:ext cx="9907200" cy="540000"/>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14" name="テキスト プレースホルダー 6">
            <a:extLst>
              <a:ext uri="{FF2B5EF4-FFF2-40B4-BE49-F238E27FC236}">
                <a16:creationId xmlns:a16="http://schemas.microsoft.com/office/drawing/2014/main" id="{81D8CD69-6C81-7B69-98B5-0D375DF0A013}"/>
              </a:ext>
            </a:extLst>
          </p:cNvPr>
          <p:cNvSpPr txBox="1">
            <a:spLocks/>
          </p:cNvSpPr>
          <p:nvPr userDrawn="1"/>
        </p:nvSpPr>
        <p:spPr>
          <a:xfrm>
            <a:off x="6019800" y="0"/>
            <a:ext cx="3896710" cy="540000"/>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15" name="Title 1">
            <a:extLst>
              <a:ext uri="{FF2B5EF4-FFF2-40B4-BE49-F238E27FC236}">
                <a16:creationId xmlns:a16="http://schemas.microsoft.com/office/drawing/2014/main" id="{60C0C413-4EB8-DE5E-440C-EC5DB8EA165B}"/>
              </a:ext>
            </a:extLst>
          </p:cNvPr>
          <p:cNvSpPr>
            <a:spLocks noGrp="1"/>
          </p:cNvSpPr>
          <p:nvPr>
            <p:ph type="title"/>
          </p:nvPr>
        </p:nvSpPr>
        <p:spPr>
          <a:xfrm>
            <a:off x="0" y="0"/>
            <a:ext cx="9906000" cy="540000"/>
          </a:xfrm>
        </p:spPr>
        <p:txBody>
          <a:bodyPr tIns="360000" rIns="360000" bIns="72000"/>
          <a:lstStyle>
            <a:lvl1pPr>
              <a:defRPr>
                <a:latin typeface="UD デジタル 教科書体 NK-R" panose="02020400000000000000" pitchFamily="18" charset="-128"/>
                <a:ea typeface="UD デジタル 教科書体 NK-R" panose="02020400000000000000" pitchFamily="18" charset="-128"/>
              </a:defRPr>
            </a:lvl1pPr>
          </a:lstStyle>
          <a:p>
            <a:r>
              <a:rPr lang="ja-JP" altLang="en-US" dirty="0"/>
              <a:t>マスター タイトルの書式設定</a:t>
            </a:r>
            <a:endParaRPr lang="en-US" dirty="0"/>
          </a:p>
        </p:txBody>
      </p:sp>
      <p:sp>
        <p:nvSpPr>
          <p:cNvPr id="16" name="Slide Number Placeholder 5">
            <a:extLst>
              <a:ext uri="{FF2B5EF4-FFF2-40B4-BE49-F238E27FC236}">
                <a16:creationId xmlns:a16="http://schemas.microsoft.com/office/drawing/2014/main" id="{1DEC1024-B449-1127-4935-6D94D686142F}"/>
              </a:ext>
            </a:extLst>
          </p:cNvPr>
          <p:cNvSpPr>
            <a:spLocks noGrp="1"/>
          </p:cNvSpPr>
          <p:nvPr>
            <p:ph type="sldNum" sz="quarter" idx="4"/>
          </p:nvPr>
        </p:nvSpPr>
        <p:spPr>
          <a:xfrm>
            <a:off x="9219633" y="6524686"/>
            <a:ext cx="630513" cy="278421"/>
          </a:xfrm>
          <a:prstGeom prst="rect">
            <a:avLst/>
          </a:prstGeom>
        </p:spPr>
        <p:txBody>
          <a:bodyPr vert="horz" lIns="0" tIns="0" rIns="0" bIns="0" rtlCol="0" anchor="b"/>
          <a:lstStyle>
            <a:lvl1pPr algn="r">
              <a:defRPr sz="1200" b="0">
                <a:solidFill>
                  <a:schemeClr val="tx1"/>
                </a:solidFill>
                <a:latin typeface="UD デジタル 教科書体 NK-R" panose="02020400000000000000" pitchFamily="18" charset="-128"/>
                <a:ea typeface="UD デジタル 教科書体 NK-R" panose="02020400000000000000" pitchFamily="18" charset="-128"/>
                <a:cs typeface="Arial" panose="020B0604020202020204" pitchFamily="34" charset="0"/>
              </a:defRPr>
            </a:lvl1pPr>
          </a:lstStyle>
          <a:p>
            <a:fld id="{48F63A3B-78C7-47BE-AE5E-E10140E04643}" type="slidenum">
              <a:rPr lang="en-US" smtClean="0"/>
              <a:pPr/>
              <a:t>‹#›</a:t>
            </a:fld>
            <a:endParaRPr lang="en-US" dirty="0"/>
          </a:p>
        </p:txBody>
      </p:sp>
      <p:sp>
        <p:nvSpPr>
          <p:cNvPr id="17" name="テキスト プレースホルダー 12">
            <a:extLst>
              <a:ext uri="{FF2B5EF4-FFF2-40B4-BE49-F238E27FC236}">
                <a16:creationId xmlns:a16="http://schemas.microsoft.com/office/drawing/2014/main" id="{DF0822E3-3793-E82B-8260-0569D554B768}"/>
              </a:ext>
            </a:extLst>
          </p:cNvPr>
          <p:cNvSpPr>
            <a:spLocks noGrp="1"/>
          </p:cNvSpPr>
          <p:nvPr>
            <p:ph type="body" sz="quarter" idx="13"/>
          </p:nvPr>
        </p:nvSpPr>
        <p:spPr>
          <a:xfrm>
            <a:off x="-600" y="540000"/>
            <a:ext cx="9907200" cy="418164"/>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88000" tIns="108000" rIns="288000" bIns="108000" rtlCol="0" anchor="ctr" anchorCtr="0">
            <a:noAutofit/>
          </a:bodyPr>
          <a:lstStyle>
            <a:lvl1pPr marL="0" indent="0">
              <a:lnSpc>
                <a:spcPct val="100000"/>
              </a:lnSpc>
              <a:spcBef>
                <a:spcPts val="0"/>
              </a:spcBef>
              <a:spcAft>
                <a:spcPts val="600"/>
              </a:spcAft>
              <a:buNone/>
              <a:defRPr lang="ja-JP" altLang="en-US" sz="1300" kern="900" spc="69" smtClean="0">
                <a:solidFill>
                  <a:schemeClr val="tx1"/>
                </a:solidFill>
                <a:latin typeface="UD デジタル 教科書体 NK-R" panose="02020400000000000000" pitchFamily="18" charset="-128"/>
                <a:ea typeface="UD デジタル 教科書体 NK-R" panose="02020400000000000000" pitchFamily="18" charset="-128"/>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dirty="0"/>
              <a:t>マスター テキストの書式設定</a:t>
            </a:r>
          </a:p>
        </p:txBody>
      </p:sp>
    </p:spTree>
    <p:extLst>
      <p:ext uri="{BB962C8B-B14F-4D97-AF65-F5344CB8AC3E}">
        <p14:creationId xmlns:p14="http://schemas.microsoft.com/office/powerpoint/2010/main" val="39261198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ロゴ有-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lvl1pPr>
              <a:defRPr>
                <a:latin typeface="UD デジタル 教科書体 NK-R" panose="02020400000000000000" pitchFamily="18" charset="-128"/>
                <a:ea typeface="UD デジタル 教科書体 NK-R" panose="02020400000000000000" pitchFamily="18" charset="-128"/>
              </a:defRPr>
            </a:lvl1pPr>
          </a:lstStyle>
          <a:p>
            <a:endParaRPr lang="en-US"/>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9219633" y="6536158"/>
            <a:ext cx="630513" cy="278421"/>
          </a:xfrm>
          <a:prstGeom prst="rect">
            <a:avLst/>
          </a:prstGeom>
        </p:spPr>
        <p:txBody>
          <a:bodyPr vert="horz" lIns="0" tIns="0" rIns="0" bIns="0" rtlCol="0" anchor="t"/>
          <a:lstStyle>
            <a:lvl1pPr algn="r">
              <a:defRPr sz="1200" b="0">
                <a:solidFill>
                  <a:schemeClr val="tx1"/>
                </a:solidFill>
                <a:latin typeface="UD デジタル 教科書体 NK-R" panose="02020400000000000000" pitchFamily="18" charset="-128"/>
                <a:ea typeface="UD デジタル 教科書体 NK-R" panose="02020400000000000000" pitchFamily="18" charset="-128"/>
                <a:cs typeface="Arial" panose="020B0604020202020204" pitchFamily="34" charset="0"/>
              </a:defRPr>
            </a:lvl1pPr>
          </a:lstStyle>
          <a:p>
            <a:fld id="{48F63A3B-78C7-47BE-AE5E-E10140E04643}" type="slidenum">
              <a:rPr lang="en-US" smtClean="0"/>
              <a:pPr/>
              <a:t>‹#›</a:t>
            </a:fld>
            <a:endParaRPr lang="en-US" dirty="0"/>
          </a:p>
        </p:txBody>
      </p:sp>
      <p:sp>
        <p:nvSpPr>
          <p:cNvPr id="11"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14"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15"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lvl1pPr>
              <a:defRPr>
                <a:latin typeface="UD デジタル 教科書体 NK-R" panose="02020400000000000000" pitchFamily="18" charset="-128"/>
                <a:ea typeface="UD デジタル 教科書体 NK-R" panose="02020400000000000000" pitchFamily="18" charset="-128"/>
              </a:defRPr>
            </a:lvl1pPr>
          </a:lstStyle>
          <a:p>
            <a:r>
              <a:rPr lang="ja-JP" altLang="en-US"/>
              <a:t>マスター タイトルの書式設定</a:t>
            </a:r>
            <a:endParaRPr lang="en-US"/>
          </a:p>
        </p:txBody>
      </p:sp>
      <p:sp>
        <p:nvSpPr>
          <p:cNvPr id="16"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lvl1pPr>
              <a:defRPr>
                <a:latin typeface="UD デジタル 教科書体 NK-R" panose="02020400000000000000" pitchFamily="18" charset="-128"/>
                <a:ea typeface="UD デジタル 教科書体 NK-R" panose="02020400000000000000" pitchFamily="18" charset="-128"/>
              </a:defRPr>
            </a:lvl1pPr>
          </a:lstStyle>
          <a:p>
            <a:endParaRPr lang="en-US"/>
          </a:p>
        </p:txBody>
      </p:sp>
      <p:sp>
        <p:nvSpPr>
          <p:cNvPr id="17"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latin typeface="UD デジタル 教科書体 NK-R" panose="02020400000000000000" pitchFamily="18" charset="-128"/>
                <a:ea typeface="UD デジタル 教科書体 NK-R" panose="02020400000000000000" pitchFamily="18" charset="-128"/>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dirty="0"/>
              <a:t>マスター テキストの書式設定</a:t>
            </a:r>
          </a:p>
        </p:txBody>
      </p:sp>
    </p:spTree>
    <p:extLst>
      <p:ext uri="{BB962C8B-B14F-4D97-AF65-F5344CB8AC3E}">
        <p14:creationId xmlns:p14="http://schemas.microsoft.com/office/powerpoint/2010/main" val="37684980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2" y="3028"/>
            <a:ext cx="9917111" cy="655878"/>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2" y="0"/>
            <a:ext cx="3896711" cy="65587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121023"/>
            <a:ext cx="9906000" cy="828000"/>
          </a:xfrm>
        </p:spPr>
        <p:txBody>
          <a:bodyPr/>
          <a:lstStyle/>
          <a:p>
            <a:r>
              <a:rPr lang="ja-JP" altLang="en-US" dirty="0"/>
              <a:t>マスター タイトルの書式設定</a:t>
            </a:r>
            <a:endParaRPr lang="en-US" dirty="0"/>
          </a:p>
        </p:txBody>
      </p:sp>
      <p:sp>
        <p:nvSpPr>
          <p:cNvPr id="9"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39" y="427041"/>
            <a:ext cx="2228850" cy="365125"/>
          </a:xfrm>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8" y="6536165"/>
            <a:ext cx="630513" cy="278421"/>
          </a:xfrm>
          <a:prstGeom prst="rect">
            <a:avLst/>
          </a:prstGeom>
        </p:spPr>
        <p:txBody>
          <a:bodyPr vert="horz" lIns="0" tIns="0" rIns="0" bIns="0" rtlCol="0" anchor="t"/>
          <a:lstStyle>
            <a:lvl1pPr algn="r">
              <a:defRPr sz="1200" b="0">
                <a:solidFill>
                  <a:schemeClr val="tx1"/>
                </a:solidFill>
                <a:latin typeface="UD デジタル 教科書体 NK-R" panose="02020400000000000000" pitchFamily="18" charset="-128"/>
                <a:cs typeface="Arial" panose="020B0604020202020204" pitchFamily="34" charset="0"/>
              </a:defRPr>
            </a:lvl1pPr>
          </a:lstStyle>
          <a:p>
            <a:fld id="{48F63A3B-78C7-47BE-AE5E-E10140E04643}" type="slidenum">
              <a:rPr lang="en-US" smtClean="0"/>
              <a:pPr/>
              <a:t>‹#›</a:t>
            </a:fld>
            <a:endParaRPr lang="en-US" dirty="0"/>
          </a:p>
        </p:txBody>
      </p:sp>
      <p:sp>
        <p:nvSpPr>
          <p:cNvPr id="12"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3" y="666747"/>
            <a:ext cx="9878239" cy="535880"/>
          </a:xfrm>
          <a:solidFill>
            <a:srgbClr val="EDEEF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12">
              <a:spcAft>
                <a:spcPts val="1000"/>
              </a:spcAft>
            </a:pPr>
            <a:r>
              <a:rPr kumimoji="1" lang="ja-JP" altLang="en-US"/>
              <a:t>マスター テキストの書式設定</a:t>
            </a:r>
          </a:p>
        </p:txBody>
      </p:sp>
    </p:spTree>
    <p:extLst>
      <p:ext uri="{BB962C8B-B14F-4D97-AF65-F5344CB8AC3E}">
        <p14:creationId xmlns:p14="http://schemas.microsoft.com/office/powerpoint/2010/main" val="41130777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ロゴ無し-白紙">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AC315B01-FE4A-DC6B-6B1B-01FC453CC7A5}"/>
              </a:ext>
            </a:extLst>
          </p:cNvPr>
          <p:cNvSpPr>
            <a:spLocks noGrp="1"/>
          </p:cNvSpPr>
          <p:nvPr>
            <p:ph type="sldNum" sz="quarter" idx="4"/>
          </p:nvPr>
        </p:nvSpPr>
        <p:spPr>
          <a:xfrm>
            <a:off x="9219031" y="6536158"/>
            <a:ext cx="630513" cy="278421"/>
          </a:xfrm>
          <a:prstGeom prst="rect">
            <a:avLst/>
          </a:prstGeom>
        </p:spPr>
        <p:txBody>
          <a:bodyPr vert="horz" lIns="0" tIns="0" rIns="0" bIns="0" rtlCol="0" anchor="t"/>
          <a:lstStyle>
            <a:lvl1pPr algn="r">
              <a:defRPr sz="1200" b="0">
                <a:solidFill>
                  <a:schemeClr val="tx1"/>
                </a:solidFill>
                <a:latin typeface="UD デジタル 教科書体 NK-R" panose="02020400000000000000" pitchFamily="18" charset="-128"/>
                <a:ea typeface="UD デジタル 教科書体 NK-R" panose="02020400000000000000" pitchFamily="18" charset="-128"/>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246997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ロゴ有-白紙">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5602BD50-DCF9-714C-91DD-D79ACEF746FC}"/>
              </a:ext>
            </a:extLst>
          </p:cNvPr>
          <p:cNvPicPr>
            <a:picLocks noChangeAspect="1"/>
          </p:cNvPicPr>
          <p:nvPr userDrawn="1"/>
        </p:nvPicPr>
        <p:blipFill>
          <a:blip r:embed="rId2"/>
          <a:stretch>
            <a:fillRect/>
          </a:stretch>
        </p:blipFill>
        <p:spPr>
          <a:xfrm>
            <a:off x="360088" y="6534006"/>
            <a:ext cx="2028431" cy="207831"/>
          </a:xfrm>
          <a:prstGeom prst="rect">
            <a:avLst/>
          </a:prstGeom>
        </p:spPr>
      </p:pic>
    </p:spTree>
    <p:extLst>
      <p:ext uri="{BB962C8B-B14F-4D97-AF65-F5344CB8AC3E}">
        <p14:creationId xmlns:p14="http://schemas.microsoft.com/office/powerpoint/2010/main" val="36162956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ロゴ無し-タイトル">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28"/>
            <a:ext cx="9907200" cy="473645"/>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5" b="1" spc="272"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1" y="1"/>
            <a:ext cx="3896710" cy="476672"/>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5" b="1" spc="272" dirty="0">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42731"/>
            <a:ext cx="9906000" cy="476673"/>
          </a:xfrm>
        </p:spPr>
        <p:txBody>
          <a:bodyPr/>
          <a:lstStyle/>
          <a:p>
            <a:r>
              <a:rPr lang="ja-JP" altLang="en-US" dirty="0"/>
              <a:t>マスター タイトルの書式設定</a:t>
            </a:r>
            <a:endParaRPr lang="en-US" dirty="0"/>
          </a:p>
        </p:txBody>
      </p:sp>
      <p:sp>
        <p:nvSpPr>
          <p:cNvPr id="2" name="Slide Number Placeholder 5">
            <a:extLst>
              <a:ext uri="{FF2B5EF4-FFF2-40B4-BE49-F238E27FC236}">
                <a16:creationId xmlns:a16="http://schemas.microsoft.com/office/drawing/2014/main" id="{9E1E8F9B-1BA5-3D3D-C543-15DE0363830C}"/>
              </a:ext>
            </a:extLst>
          </p:cNvPr>
          <p:cNvSpPr>
            <a:spLocks noGrp="1"/>
          </p:cNvSpPr>
          <p:nvPr>
            <p:ph type="sldNum" sz="quarter" idx="4"/>
          </p:nvPr>
        </p:nvSpPr>
        <p:spPr>
          <a:xfrm>
            <a:off x="9105436" y="6536848"/>
            <a:ext cx="630513" cy="278421"/>
          </a:xfrm>
          <a:prstGeom prst="rect">
            <a:avLst/>
          </a:prstGeom>
        </p:spPr>
        <p:txBody>
          <a:bodyPr vert="horz" lIns="0" tIns="0" rIns="0" bIns="0" rtlCol="0" anchor="t"/>
          <a:lstStyle>
            <a:lvl1pPr algn="r">
              <a:defRPr sz="1200" b="0">
                <a:solidFill>
                  <a:schemeClr val="tx1"/>
                </a:solidFill>
                <a:latin typeface="UD デジタル 教科書体 NK-R" panose="02020400000000000000" pitchFamily="18" charset="-128"/>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875897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lvl1pPr>
              <a:defRPr>
                <a:latin typeface="UD デジタル 教科書体 NK-R" panose="02020400000000000000" pitchFamily="18" charset="-128"/>
                <a:ea typeface="UD デジタル 教科書体 NK-R" panose="02020400000000000000" pitchFamily="18" charset="-128"/>
              </a:defRPr>
            </a:lvl1pPr>
          </a:lstStyle>
          <a:p>
            <a:endParaRPr lang="en-US"/>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27"/>
            <a:ext cx="9907200" cy="468000"/>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468000"/>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0"/>
            <a:ext cx="9906000" cy="468000"/>
          </a:xfrm>
        </p:spPr>
        <p:txBody>
          <a:bodyPr tIns="288000" rIns="360000" bIns="36000"/>
          <a:lstStyle>
            <a:lvl1pPr>
              <a:defRPr sz="2000">
                <a:latin typeface="UD デジタル 教科書体 NK-R" panose="02020400000000000000" pitchFamily="18" charset="-128"/>
                <a:ea typeface="UD デジタル 教科書体 NK-R" panose="02020400000000000000" pitchFamily="18" charset="-128"/>
              </a:defRPr>
            </a:lvl1pPr>
          </a:lstStyle>
          <a:p>
            <a:r>
              <a:rPr lang="ja-JP" altLang="en-US" dirty="0"/>
              <a:t>マスター タイトルの書式設定</a:t>
            </a:r>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UD デジタル 教科書体 NK-R" panose="02020400000000000000" pitchFamily="18" charset="-128"/>
                <a:ea typeface="UD デジタル 教科書体 NK-R" panose="02020400000000000000" pitchFamily="18" charset="-128"/>
                <a:cs typeface="Arial" panose="020B0604020202020204" pitchFamily="34" charset="0"/>
              </a:defRPr>
            </a:lvl1pPr>
          </a:lstStyle>
          <a:p>
            <a:fld id="{48F63A3B-78C7-47BE-AE5E-E10140E04643}" type="slidenum">
              <a:rPr lang="en-US" smtClean="0"/>
              <a:pPr/>
              <a:t>‹#›</a:t>
            </a:fld>
            <a:endParaRPr lang="en-US"/>
          </a:p>
        </p:txBody>
      </p:sp>
      <p:sp>
        <p:nvSpPr>
          <p:cNvPr id="12"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600" y="468000"/>
            <a:ext cx="9907200" cy="46800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72000" rIns="216000" bIns="72000" rtlCol="0" anchor="ctr">
            <a:noAutofit/>
          </a:bodyPr>
          <a:lstStyle>
            <a:lvl1pPr marL="0" indent="0">
              <a:lnSpc>
                <a:spcPct val="100000"/>
              </a:lnSpc>
              <a:spcBef>
                <a:spcPts val="0"/>
              </a:spcBef>
              <a:spcAft>
                <a:spcPts val="600"/>
              </a:spcAft>
              <a:buNone/>
              <a:defRPr lang="ja-JP" altLang="en-US" sz="1400" kern="900" spc="69" smtClean="0">
                <a:solidFill>
                  <a:schemeClr val="tx1"/>
                </a:solidFill>
                <a:latin typeface="UD デジタル 教科書体 NK-R" panose="02020400000000000000" pitchFamily="18" charset="-128"/>
                <a:ea typeface="UD デジタル 教科書体 NK-R" panose="02020400000000000000" pitchFamily="18" charset="-128"/>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dirty="0"/>
              <a:t>マスター テキストの書式設定</a:t>
            </a:r>
          </a:p>
        </p:txBody>
      </p:sp>
    </p:spTree>
    <p:extLst>
      <p:ext uri="{BB962C8B-B14F-4D97-AF65-F5344CB8AC3E}">
        <p14:creationId xmlns:p14="http://schemas.microsoft.com/office/powerpoint/2010/main" val="10633909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27"/>
            <a:ext cx="991711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9"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2"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55006"/>
            <a:ext cx="9878239" cy="535880"/>
          </a:xfrm>
          <a:solidFill>
            <a:srgbClr val="EDEEF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1337047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ロゴ有-タイトル＆コンテンツ">
    <p:spTree>
      <p:nvGrpSpPr>
        <p:cNvPr id="1" name=""/>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id="{3E570A37-384E-DC43-806F-95BD4EF48678}"/>
              </a:ext>
            </a:extLst>
          </p:cNvPr>
          <p:cNvSpPr txBox="1">
            <a:spLocks/>
          </p:cNvSpPr>
          <p:nvPr userDrawn="1"/>
        </p:nvSpPr>
        <p:spPr>
          <a:xfrm>
            <a:off x="0" y="3027"/>
            <a:ext cx="991711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8" name="テキスト プレースホルダー 6">
            <a:extLst>
              <a:ext uri="{FF2B5EF4-FFF2-40B4-BE49-F238E27FC236}">
                <a16:creationId xmlns:a16="http://schemas.microsoft.com/office/drawing/2014/main" id="{B714221B-43CA-D24B-BCAF-0768E1FC8C9F}"/>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pic>
        <p:nvPicPr>
          <p:cNvPr id="6" name="図 5">
            <a:extLst>
              <a:ext uri="{FF2B5EF4-FFF2-40B4-BE49-F238E27FC236}">
                <a16:creationId xmlns:a16="http://schemas.microsoft.com/office/drawing/2014/main" id="{F33F99F1-7032-4F4F-BBFD-0D837F547269}"/>
              </a:ext>
            </a:extLst>
          </p:cNvPr>
          <p:cNvPicPr>
            <a:picLocks noChangeAspect="1"/>
          </p:cNvPicPr>
          <p:nvPr userDrawn="1"/>
        </p:nvPicPr>
        <p:blipFill>
          <a:blip r:embed="rId2"/>
          <a:stretch>
            <a:fillRect/>
          </a:stretch>
        </p:blipFill>
        <p:spPr>
          <a:xfrm>
            <a:off x="360086" y="6534000"/>
            <a:ext cx="2028431" cy="207831"/>
          </a:xfrm>
          <a:prstGeom prst="rect">
            <a:avLst/>
          </a:prstGeom>
        </p:spPr>
      </p:pic>
      <p:sp>
        <p:nvSpPr>
          <p:cNvPr id="11" name="テキスト プレースホルダー 12">
            <a:extLst>
              <a:ext uri="{FF2B5EF4-FFF2-40B4-BE49-F238E27FC236}">
                <a16:creationId xmlns:a16="http://schemas.microsoft.com/office/drawing/2014/main" id="{DF557284-D172-0947-B941-AEB438596D1F}"/>
              </a:ext>
            </a:extLst>
          </p:cNvPr>
          <p:cNvSpPr>
            <a:spLocks noGrp="1"/>
          </p:cNvSpPr>
          <p:nvPr>
            <p:ph type="body" sz="quarter" idx="13"/>
          </p:nvPr>
        </p:nvSpPr>
        <p:spPr>
          <a:xfrm>
            <a:off x="13880" y="832940"/>
            <a:ext cx="9878239" cy="535880"/>
          </a:xfrm>
          <a:solidFill>
            <a:srgbClr val="EDEEF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23375947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ロゴ有-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27"/>
            <a:ext cx="991711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9"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pic>
        <p:nvPicPr>
          <p:cNvPr id="12" name="図 11">
            <a:extLst>
              <a:ext uri="{FF2B5EF4-FFF2-40B4-BE49-F238E27FC236}">
                <a16:creationId xmlns:a16="http://schemas.microsoft.com/office/drawing/2014/main" id="{01BCB77C-208D-B54D-A9E6-6C5D999C55B6}"/>
              </a:ext>
            </a:extLst>
          </p:cNvPr>
          <p:cNvPicPr>
            <a:picLocks noChangeAspect="1"/>
          </p:cNvPicPr>
          <p:nvPr userDrawn="1"/>
        </p:nvPicPr>
        <p:blipFill>
          <a:blip r:embed="rId2"/>
          <a:stretch>
            <a:fillRect/>
          </a:stretch>
        </p:blipFill>
        <p:spPr>
          <a:xfrm>
            <a:off x="360086" y="6534000"/>
            <a:ext cx="2028431" cy="207831"/>
          </a:xfrm>
          <a:prstGeom prst="rect">
            <a:avLst/>
          </a:prstGeom>
        </p:spPr>
      </p:pic>
      <p:sp>
        <p:nvSpPr>
          <p:cNvPr id="13" name="テキスト プレースホルダー 12">
            <a:extLst>
              <a:ext uri="{FF2B5EF4-FFF2-40B4-BE49-F238E27FC236}">
                <a16:creationId xmlns:a16="http://schemas.microsoft.com/office/drawing/2014/main" id="{EBB38338-E192-5342-9BC9-12557335BD90}"/>
              </a:ext>
            </a:extLst>
          </p:cNvPr>
          <p:cNvSpPr>
            <a:spLocks noGrp="1"/>
          </p:cNvSpPr>
          <p:nvPr>
            <p:ph type="body" sz="quarter" idx="13"/>
          </p:nvPr>
        </p:nvSpPr>
        <p:spPr>
          <a:xfrm>
            <a:off x="0" y="859828"/>
            <a:ext cx="9878239" cy="535880"/>
          </a:xfrm>
          <a:solidFill>
            <a:srgbClr val="EDEEF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9823139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表紙1">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id="{947288C7-7203-D54E-8629-CD9317DDB283}"/>
              </a:ext>
            </a:extLst>
          </p:cNvPr>
          <p:cNvSpPr txBox="1">
            <a:spLocks/>
          </p:cNvSpPr>
          <p:nvPr userDrawn="1"/>
        </p:nvSpPr>
        <p:spPr>
          <a:xfrm>
            <a:off x="0" y="3886200"/>
            <a:ext cx="9906000" cy="3000118"/>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C430249E-AE45-AB46-9462-F239EA5FB436}"/>
              </a:ext>
            </a:extLst>
          </p:cNvPr>
          <p:cNvSpPr txBox="1">
            <a:spLocks/>
          </p:cNvSpPr>
          <p:nvPr userDrawn="1"/>
        </p:nvSpPr>
        <p:spPr>
          <a:xfrm>
            <a:off x="4876800" y="3886200"/>
            <a:ext cx="5029200" cy="2988067"/>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3858857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3858857 w 9907200"/>
              <a:gd name="connsiteY4" fmla="*/ 5588 h 827999"/>
              <a:gd name="connsiteX0" fmla="*/ 5052983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5052983 w 9907200"/>
              <a:gd name="connsiteY4" fmla="*/ 5588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5052983" y="5588"/>
                </a:moveTo>
                <a:lnTo>
                  <a:pt x="9907200" y="0"/>
                </a:lnTo>
                <a:lnTo>
                  <a:pt x="9907200" y="827999"/>
                </a:lnTo>
                <a:lnTo>
                  <a:pt x="0" y="827999"/>
                </a:lnTo>
                <a:lnTo>
                  <a:pt x="5052983" y="5588"/>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17980" y="0"/>
            <a:ext cx="9923980" cy="3874149"/>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5620281" y="5866857"/>
            <a:ext cx="3913874" cy="340093"/>
          </a:xfrm>
        </p:spPr>
        <p:txBody>
          <a:bodyPr wrap="square" lIns="0" tIns="0" rIns="0" bIns="0" anchor="b">
            <a:spAutoFit/>
          </a:bodyPr>
          <a:lstStyle>
            <a:lvl1pPr marL="0" indent="0">
              <a:spcAft>
                <a:spcPts val="400"/>
              </a:spcAft>
              <a:buNone/>
              <a:defRPr lang="ja-JP" altLang="en-US" sz="1700" spc="150" smtClean="0">
                <a:solidFill>
                  <a:schemeClr val="bg1"/>
                </a:solidFill>
              </a:defRPr>
            </a:lvl1pPr>
            <a:lvl2pPr marL="228600" indent="0">
              <a:spcAft>
                <a:spcPts val="400"/>
              </a:spcAft>
              <a:buNone/>
              <a:defRPr lang="ja-JP" altLang="en-US" sz="1800" smtClean="0">
                <a:latin typeface="+mn-lt"/>
                <a:ea typeface="+mn-ea"/>
              </a:defRPr>
            </a:lvl2pPr>
            <a:lvl3pPr marL="685800" indent="0">
              <a:spcAft>
                <a:spcPts val="400"/>
              </a:spcAft>
              <a:buNone/>
              <a:defRPr lang="ja-JP" altLang="en-US" sz="1800" smtClean="0">
                <a:latin typeface="+mn-lt"/>
                <a:ea typeface="+mn-ea"/>
              </a:defRPr>
            </a:lvl3pPr>
            <a:lvl4pPr marL="1143000" indent="0">
              <a:spcAft>
                <a:spcPts val="400"/>
              </a:spcAft>
              <a:buNone/>
              <a:defRPr lang="ja-JP" altLang="en-US" sz="1800" smtClean="0">
                <a:latin typeface="+mn-lt"/>
                <a:ea typeface="+mn-ea"/>
              </a:defRPr>
            </a:lvl4pPr>
            <a:lvl5pPr marL="1600200" indent="0">
              <a:spcAft>
                <a:spcPts val="400"/>
              </a:spcAft>
              <a:buNone/>
              <a:defRPr lang="ja-JP" altLang="en-US" sz="1800">
                <a:latin typeface="+mn-lt"/>
                <a:ea typeface="+mn-ea"/>
              </a:defRPr>
            </a:lvl5pPr>
          </a:lstStyle>
          <a:p>
            <a:pPr marL="0" lvl="0" defTabSz="457200"/>
            <a:r>
              <a:rPr kumimoji="1" lang="ja-JP" altLang="en-US"/>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4" y="2838996"/>
            <a:ext cx="2291003" cy="318273"/>
          </a:xfrm>
          <a:prstGeom prst="rect">
            <a:avLst/>
          </a:prstGeom>
          <a:noFill/>
          <a:ln>
            <a:noFill/>
          </a:ln>
        </p:spPr>
        <p:txBody>
          <a:bodyPr wrap="none" lIns="105747" tIns="0" rIns="10574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400" dirty="0">
                <a:solidFill>
                  <a:schemeClr val="bg1"/>
                </a:solidFill>
                <a:latin typeface="Meiryo" panose="020B0604030504040204" pitchFamily="34" charset="-128"/>
                <a:ea typeface="Meiryo" panose="020B0604030504040204" pitchFamily="34" charset="-128"/>
              </a:rPr>
              <a:t>2021</a:t>
            </a:r>
            <a:r>
              <a:rPr lang="ja-JP" altLang="en-US" sz="1400">
                <a:solidFill>
                  <a:schemeClr val="bg1"/>
                </a:solidFill>
                <a:latin typeface="Meiryo" panose="020B0604030504040204" pitchFamily="34" charset="-128"/>
                <a:ea typeface="Meiryo" panose="020B0604030504040204" pitchFamily="34" charset="-128"/>
              </a:rPr>
              <a:t>年</a:t>
            </a:r>
            <a:r>
              <a:rPr lang="en-US" altLang="ja-JP" sz="1400" dirty="0">
                <a:solidFill>
                  <a:schemeClr val="bg1"/>
                </a:solidFill>
                <a:latin typeface="Meiryo" panose="020B0604030504040204" pitchFamily="34" charset="-128"/>
                <a:ea typeface="Meiryo" panose="020B0604030504040204" pitchFamily="34" charset="-128"/>
              </a:rPr>
              <a:t>4</a:t>
            </a:r>
            <a:r>
              <a:rPr lang="ja-JP" altLang="en-US" sz="1400">
                <a:solidFill>
                  <a:schemeClr val="bg1"/>
                </a:solidFill>
                <a:latin typeface="Meiryo" panose="020B0604030504040204" pitchFamily="34" charset="-128"/>
                <a:ea typeface="Meiryo" panose="020B0604030504040204" pitchFamily="34" charset="-128"/>
              </a:rPr>
              <a:t>月</a:t>
            </a:r>
            <a:r>
              <a:rPr lang="en-US" altLang="ja-JP" sz="1400" dirty="0">
                <a:solidFill>
                  <a:schemeClr val="bg1"/>
                </a:solidFill>
                <a:latin typeface="Meiryo" panose="020B0604030504040204" pitchFamily="34" charset="-128"/>
                <a:ea typeface="Meiryo" panose="020B0604030504040204" pitchFamily="34" charset="-128"/>
              </a:rPr>
              <a:t>1</a:t>
            </a:r>
            <a:r>
              <a:rPr lang="ja-JP" altLang="en-US" sz="1400">
                <a:solidFill>
                  <a:schemeClr val="bg1"/>
                </a:solidFill>
                <a:latin typeface="Meiryo" panose="020B0604030504040204" pitchFamily="34" charset="-128"/>
                <a:ea typeface="Meiryo" panose="020B0604030504040204" pitchFamily="34" charset="-128"/>
              </a:rPr>
              <a:t>日</a:t>
            </a:r>
          </a:p>
        </p:txBody>
      </p:sp>
      <p:sp>
        <p:nvSpPr>
          <p:cNvPr id="13" name="Date Placeholder 1">
            <a:extLst>
              <a:ext uri="{FF2B5EF4-FFF2-40B4-BE49-F238E27FC236}">
                <a16:creationId xmlns:a16="http://schemas.microsoft.com/office/drawing/2014/main" id="{B4AD2287-6E3C-6647-80BD-596F7E84AFCC}"/>
              </a:ext>
            </a:extLst>
          </p:cNvPr>
          <p:cNvSpPr>
            <a:spLocks noGrp="1"/>
          </p:cNvSpPr>
          <p:nvPr>
            <p:ph type="dt" sz="half" idx="10"/>
          </p:nvPr>
        </p:nvSpPr>
        <p:spPr>
          <a:xfrm>
            <a:off x="5620019" y="4878176"/>
            <a:ext cx="2228850" cy="365125"/>
          </a:xfrm>
        </p:spPr>
        <p:txBody>
          <a:bodyPr/>
          <a:lstStyle>
            <a:lvl1pPr algn="l">
              <a:defRPr/>
            </a:lvl1pPr>
          </a:lstStyle>
          <a:p>
            <a:endParaRPr lang="en-US" dirty="0"/>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377683" y="6469296"/>
            <a:ext cx="3757975" cy="263263"/>
          </a:xfrm>
        </p:spPr>
        <p:txBody>
          <a:bodyPr/>
          <a:lstStyle/>
          <a:p>
            <a:endParaRPr lang="en-US" dirty="0"/>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0" y="1981200"/>
            <a:ext cx="9897010" cy="1904457"/>
          </a:xfrm>
        </p:spPr>
        <p:txBody>
          <a:bodyPr lIns="288000" tIns="180000" rIns="360000" bIns="72000" anchor="b"/>
          <a:lstStyle>
            <a:lvl1pPr>
              <a:defRPr sz="2400">
                <a:solidFill>
                  <a:schemeClr val="tx1"/>
                </a:solidFill>
              </a:defRPr>
            </a:lvl1pPr>
          </a:lstStyle>
          <a:p>
            <a:r>
              <a:rPr kumimoji="1" lang="ja-JP" altLang="en-US"/>
              <a:t>マスター タイトルの書式設定</a:t>
            </a:r>
            <a:endParaRPr kumimoji="1" lang="ja-JP" altLang="en-US" dirty="0"/>
          </a:p>
        </p:txBody>
      </p:sp>
      <p:sp>
        <p:nvSpPr>
          <p:cNvPr id="16" name="テキスト プレースホルダー 14">
            <a:extLst>
              <a:ext uri="{FF2B5EF4-FFF2-40B4-BE49-F238E27FC236}">
                <a16:creationId xmlns:a16="http://schemas.microsoft.com/office/drawing/2014/main" id="{D77FD104-BAAE-1E43-B733-8EE9CC9EC49D}"/>
              </a:ext>
            </a:extLst>
          </p:cNvPr>
          <p:cNvSpPr>
            <a:spLocks noGrp="1"/>
          </p:cNvSpPr>
          <p:nvPr>
            <p:ph type="body" sz="quarter" idx="13"/>
          </p:nvPr>
        </p:nvSpPr>
        <p:spPr>
          <a:xfrm>
            <a:off x="-9227" y="3901925"/>
            <a:ext cx="9924453" cy="412805"/>
          </a:xfrm>
        </p:spPr>
        <p:txBody>
          <a:bodyPr wrap="square" lIns="288000">
            <a:spAutoFit/>
          </a:bodyPr>
          <a:lstStyle>
            <a:lvl1pPr marL="0" indent="0">
              <a:buNone/>
              <a:defRPr lang="ja-JP" altLang="en-US" sz="1700" spc="150" smtClean="0">
                <a:solidFill>
                  <a:schemeClr val="bg1"/>
                </a:solidFill>
              </a:defRPr>
            </a:lvl1pPr>
            <a:lvl2pPr marL="228600" indent="0">
              <a:buNone/>
              <a:defRPr lang="ja-JP" altLang="en-US" sz="1700" smtClean="0">
                <a:solidFill>
                  <a:schemeClr val="bg1"/>
                </a:solidFill>
                <a:latin typeface="+mn-lt"/>
                <a:ea typeface="+mn-ea"/>
              </a:defRPr>
            </a:lvl2pPr>
            <a:lvl3pPr marL="685800" indent="0">
              <a:buNone/>
              <a:defRPr lang="ja-JP" altLang="en-US" sz="1700" smtClean="0">
                <a:solidFill>
                  <a:schemeClr val="bg1"/>
                </a:solidFill>
                <a:latin typeface="+mn-lt"/>
                <a:ea typeface="+mn-ea"/>
              </a:defRPr>
            </a:lvl3pPr>
            <a:lvl4pPr marL="1143000" indent="0">
              <a:buNone/>
              <a:defRPr lang="ja-JP" altLang="en-US" sz="1700" smtClean="0">
                <a:solidFill>
                  <a:schemeClr val="bg1"/>
                </a:solidFill>
                <a:latin typeface="+mn-lt"/>
                <a:ea typeface="+mn-ea"/>
              </a:defRPr>
            </a:lvl4pPr>
            <a:lvl5pPr marL="1600200" indent="0">
              <a:buNone/>
              <a:defRPr lang="ja-JP" altLang="en-US" sz="1700">
                <a:solidFill>
                  <a:schemeClr val="bg1"/>
                </a:solidFill>
                <a:latin typeface="+mn-lt"/>
                <a:ea typeface="+mn-ea"/>
              </a:defRPr>
            </a:lvl5pPr>
          </a:lstStyle>
          <a:p>
            <a:pPr marL="0" lvl="0" defTabSz="457200"/>
            <a:r>
              <a:rPr kumimoji="1" lang="ja-JP" altLang="en-US"/>
              <a:t>マスター テキストの書式設定</a:t>
            </a:r>
          </a:p>
        </p:txBody>
      </p:sp>
      <p:grpSp>
        <p:nvGrpSpPr>
          <p:cNvPr id="99" name="グループ化 98"/>
          <p:cNvGrpSpPr/>
          <p:nvPr userDrawn="1"/>
        </p:nvGrpSpPr>
        <p:grpSpPr>
          <a:xfrm>
            <a:off x="5638800" y="6379733"/>
            <a:ext cx="3851369" cy="173467"/>
            <a:chOff x="900632" y="1414463"/>
            <a:chExt cx="7938089" cy="357535"/>
          </a:xfrm>
          <a:solidFill>
            <a:schemeClr val="bg1">
              <a:alpha val="17000"/>
            </a:schemeClr>
          </a:solidFill>
        </p:grpSpPr>
        <p:sp>
          <p:nvSpPr>
            <p:cNvPr id="19"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100" name="図 99"/>
          <p:cNvPicPr>
            <a:picLocks noChangeAspect="1"/>
          </p:cNvPicPr>
          <p:nvPr userDrawn="1"/>
        </p:nvPicPr>
        <p:blipFill>
          <a:blip r:embed="rId2"/>
          <a:stretch>
            <a:fillRect/>
          </a:stretch>
        </p:blipFill>
        <p:spPr>
          <a:xfrm>
            <a:off x="6551007" y="643128"/>
            <a:ext cx="3071714" cy="347472"/>
          </a:xfrm>
          <a:prstGeom prst="rect">
            <a:avLst/>
          </a:prstGeom>
        </p:spPr>
      </p:pic>
    </p:spTree>
    <p:extLst>
      <p:ext uri="{BB962C8B-B14F-4D97-AF65-F5344CB8AC3E}">
        <p14:creationId xmlns:p14="http://schemas.microsoft.com/office/powerpoint/2010/main" val="1756051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表紙2">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2BE08920-B0C0-9B48-A34C-F8D99A48DBF8}"/>
              </a:ext>
            </a:extLst>
          </p:cNvPr>
          <p:cNvSpPr/>
          <p:nvPr userDrawn="1"/>
        </p:nvSpPr>
        <p:spPr>
          <a:xfrm>
            <a:off x="2371426" y="3027"/>
            <a:ext cx="7543800" cy="6854973"/>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17" name="テキスト プレースホルダー 6">
            <a:extLst>
              <a:ext uri="{FF2B5EF4-FFF2-40B4-BE49-F238E27FC236}">
                <a16:creationId xmlns:a16="http://schemas.microsoft.com/office/drawing/2014/main" id="{2E95CE40-F866-6143-9D2C-1A4E775FF178}"/>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8" name="テキスト プレースホルダー 6">
            <a:extLst>
              <a:ext uri="{FF2B5EF4-FFF2-40B4-BE49-F238E27FC236}">
                <a16:creationId xmlns:a16="http://schemas.microsoft.com/office/drawing/2014/main" id="{F2AE4B11-0BA1-0642-9AAE-1990E94F55E7}"/>
              </a:ext>
            </a:extLst>
          </p:cNvPr>
          <p:cNvSpPr txBox="1">
            <a:spLocks/>
          </p:cNvSpPr>
          <p:nvPr userDrawn="1"/>
        </p:nvSpPr>
        <p:spPr>
          <a:xfrm rot="5400000" flipV="1">
            <a:off x="-711726" y="3784074"/>
            <a:ext cx="3785652" cy="2362200"/>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3540809" y="9052"/>
                </a:moveTo>
                <a:lnTo>
                  <a:pt x="9907200" y="0"/>
                </a:lnTo>
                <a:lnTo>
                  <a:pt x="9907200" y="827999"/>
                </a:lnTo>
                <a:lnTo>
                  <a:pt x="0" y="827999"/>
                </a:lnTo>
                <a:lnTo>
                  <a:pt x="3540809" y="905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2362200" y="4042659"/>
            <a:ext cx="7534810" cy="412421"/>
          </a:xfrm>
        </p:spPr>
        <p:txBody>
          <a:bodyPr wrap="square" lIns="288000">
            <a:spAutoFit/>
          </a:bodyPr>
          <a:lstStyle>
            <a:lvl1pPr marL="0" indent="0">
              <a:spcAft>
                <a:spcPts val="400"/>
              </a:spcAft>
              <a:buNone/>
              <a:defRPr lang="ja-JP" altLang="en-US" sz="1600" spc="150" smtClean="0">
                <a:solidFill>
                  <a:schemeClr val="tx1"/>
                </a:solidFill>
              </a:defRPr>
            </a:lvl1pPr>
            <a:lvl2pPr marL="228600" indent="0">
              <a:spcAft>
                <a:spcPts val="400"/>
              </a:spcAft>
              <a:buNone/>
              <a:defRPr lang="ja-JP" altLang="en-US" sz="1600" smtClean="0">
                <a:solidFill>
                  <a:schemeClr val="tx1"/>
                </a:solidFill>
                <a:latin typeface="+mn-lt"/>
                <a:ea typeface="+mn-ea"/>
              </a:defRPr>
            </a:lvl2pPr>
            <a:lvl3pPr marL="685800" indent="0">
              <a:spcAft>
                <a:spcPts val="400"/>
              </a:spcAft>
              <a:buNone/>
              <a:defRPr lang="ja-JP" altLang="en-US" sz="1600" smtClean="0">
                <a:solidFill>
                  <a:schemeClr val="tx1"/>
                </a:solidFill>
                <a:latin typeface="+mn-lt"/>
                <a:ea typeface="+mn-ea"/>
              </a:defRPr>
            </a:lvl3pPr>
            <a:lvl4pPr marL="1143000" indent="0">
              <a:spcAft>
                <a:spcPts val="400"/>
              </a:spcAft>
              <a:buNone/>
              <a:defRPr lang="ja-JP" altLang="en-US" sz="1600" smtClean="0">
                <a:solidFill>
                  <a:schemeClr val="tx1"/>
                </a:solidFill>
                <a:latin typeface="+mn-lt"/>
                <a:ea typeface="+mn-ea"/>
              </a:defRPr>
            </a:lvl4pPr>
            <a:lvl5pPr marL="1600200" indent="0">
              <a:spcAft>
                <a:spcPts val="400"/>
              </a:spcAft>
              <a:buNone/>
              <a:defRPr lang="ja-JP" altLang="en-US" sz="1600">
                <a:solidFill>
                  <a:schemeClr val="tx1"/>
                </a:solidFill>
                <a:latin typeface="+mn-lt"/>
                <a:ea typeface="+mn-ea"/>
              </a:defRPr>
            </a:lvl5pPr>
          </a:lstStyle>
          <a:p>
            <a:pPr marL="0" lvl="0" defTabSz="457200"/>
            <a:r>
              <a:rPr kumimoji="1" lang="ja-JP" altLang="en-US"/>
              <a:t>マスター テキストの書式設定</a:t>
            </a:r>
          </a:p>
        </p:txBody>
      </p:sp>
      <p:pic>
        <p:nvPicPr>
          <p:cNvPr id="11" name="図 10">
            <a:extLst>
              <a:ext uri="{FF2B5EF4-FFF2-40B4-BE49-F238E27FC236}">
                <a16:creationId xmlns:a16="http://schemas.microsoft.com/office/drawing/2014/main" id="{CF91CF97-003A-8047-ADC7-81411BD333F3}"/>
              </a:ext>
            </a:extLst>
          </p:cNvPr>
          <p:cNvPicPr>
            <a:picLocks noChangeAspect="1"/>
          </p:cNvPicPr>
          <p:nvPr userDrawn="1"/>
        </p:nvPicPr>
        <p:blipFill>
          <a:blip r:embed="rId2">
            <a:alphaModFix amt="36000"/>
          </a:blip>
          <a:stretch>
            <a:fillRect/>
          </a:stretch>
        </p:blipFill>
        <p:spPr>
          <a:xfrm>
            <a:off x="5715000" y="6469296"/>
            <a:ext cx="3813317" cy="173332"/>
          </a:xfrm>
          <a:prstGeom prst="rect">
            <a:avLst/>
          </a:prstGeom>
        </p:spPr>
      </p:pic>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4" y="2838996"/>
            <a:ext cx="2291003" cy="318273"/>
          </a:xfrm>
          <a:prstGeom prst="rect">
            <a:avLst/>
          </a:prstGeom>
          <a:noFill/>
          <a:ln>
            <a:noFill/>
          </a:ln>
        </p:spPr>
        <p:txBody>
          <a:bodyPr wrap="none" lIns="105747" tIns="0" rIns="10574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400" dirty="0">
                <a:solidFill>
                  <a:schemeClr val="bg1"/>
                </a:solidFill>
                <a:latin typeface="Meiryo" panose="020B0604030504040204" pitchFamily="34" charset="-128"/>
                <a:ea typeface="Meiryo" panose="020B0604030504040204" pitchFamily="34" charset="-128"/>
              </a:rPr>
              <a:t>2021</a:t>
            </a:r>
            <a:r>
              <a:rPr lang="ja-JP" altLang="en-US" sz="1400">
                <a:solidFill>
                  <a:schemeClr val="bg1"/>
                </a:solidFill>
                <a:latin typeface="Meiryo" panose="020B0604030504040204" pitchFamily="34" charset="-128"/>
                <a:ea typeface="Meiryo" panose="020B0604030504040204" pitchFamily="34" charset="-128"/>
              </a:rPr>
              <a:t>年</a:t>
            </a:r>
            <a:r>
              <a:rPr lang="en-US" altLang="ja-JP" sz="1400" dirty="0">
                <a:solidFill>
                  <a:schemeClr val="bg1"/>
                </a:solidFill>
                <a:latin typeface="Meiryo" panose="020B0604030504040204" pitchFamily="34" charset="-128"/>
                <a:ea typeface="Meiryo" panose="020B0604030504040204" pitchFamily="34" charset="-128"/>
              </a:rPr>
              <a:t>4</a:t>
            </a:r>
            <a:r>
              <a:rPr lang="ja-JP" altLang="en-US" sz="1400">
                <a:solidFill>
                  <a:schemeClr val="bg1"/>
                </a:solidFill>
                <a:latin typeface="Meiryo" panose="020B0604030504040204" pitchFamily="34" charset="-128"/>
                <a:ea typeface="Meiryo" panose="020B0604030504040204" pitchFamily="34" charset="-128"/>
              </a:rPr>
              <a:t>月</a:t>
            </a:r>
            <a:r>
              <a:rPr lang="en-US" altLang="ja-JP" sz="1400" dirty="0">
                <a:solidFill>
                  <a:schemeClr val="bg1"/>
                </a:solidFill>
                <a:latin typeface="Meiryo" panose="020B0604030504040204" pitchFamily="34" charset="-128"/>
                <a:ea typeface="Meiryo" panose="020B0604030504040204" pitchFamily="34" charset="-128"/>
              </a:rPr>
              <a:t>1</a:t>
            </a:r>
            <a:r>
              <a:rPr lang="ja-JP" altLang="en-US" sz="1400">
                <a:solidFill>
                  <a:schemeClr val="bg1"/>
                </a:solidFill>
                <a:latin typeface="Meiryo" panose="020B0604030504040204" pitchFamily="34" charset="-128"/>
                <a:ea typeface="Meiryo" panose="020B0604030504040204" pitchFamily="34" charset="-128"/>
              </a:rPr>
              <a:t>日</a:t>
            </a:r>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4450710" y="6379365"/>
            <a:ext cx="3757975" cy="263263"/>
          </a:xfrm>
        </p:spPr>
        <p:txBody>
          <a:bodyPr/>
          <a:lstStyle/>
          <a:p>
            <a:endParaRPr lang="en-US" dirty="0"/>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2362200" y="1447800"/>
            <a:ext cx="7534810" cy="2304191"/>
          </a:xfrm>
        </p:spPr>
        <p:txBody>
          <a:bodyPr lIns="288000" tIns="180000" rIns="360000" bIns="72000" anchor="b"/>
          <a:lstStyle>
            <a:lvl1pPr>
              <a:defRPr sz="2400">
                <a:solidFill>
                  <a:schemeClr val="tx1"/>
                </a:solidFill>
              </a:defRPr>
            </a:lvl1pPr>
          </a:lstStyle>
          <a:p>
            <a:r>
              <a:rPr kumimoji="1" lang="ja-JP" altLang="en-US"/>
              <a:t>マスター タイトルの書式設定</a:t>
            </a:r>
            <a:endParaRPr kumimoji="1" lang="ja-JP" altLang="en-US" dirty="0"/>
          </a:p>
        </p:txBody>
      </p:sp>
      <p:pic>
        <p:nvPicPr>
          <p:cNvPr id="88" name="図 87"/>
          <p:cNvPicPr>
            <a:picLocks noChangeAspect="1"/>
          </p:cNvPicPr>
          <p:nvPr userDrawn="1"/>
        </p:nvPicPr>
        <p:blipFill>
          <a:blip r:embed="rId3"/>
          <a:stretch>
            <a:fillRect/>
          </a:stretch>
        </p:blipFill>
        <p:spPr>
          <a:xfrm>
            <a:off x="8763000" y="5857114"/>
            <a:ext cx="878716" cy="762000"/>
          </a:xfrm>
          <a:prstGeom prst="rect">
            <a:avLst/>
          </a:prstGeom>
        </p:spPr>
      </p:pic>
      <p:grpSp>
        <p:nvGrpSpPr>
          <p:cNvPr id="89" name="グループ化 88"/>
          <p:cNvGrpSpPr/>
          <p:nvPr userDrawn="1"/>
        </p:nvGrpSpPr>
        <p:grpSpPr>
          <a:xfrm rot="16200000">
            <a:off x="-1117606" y="1574806"/>
            <a:ext cx="2819400" cy="126987"/>
            <a:chOff x="900632" y="1414463"/>
            <a:chExt cx="7938089" cy="357535"/>
          </a:xfrm>
          <a:solidFill>
            <a:schemeClr val="bg1">
              <a:alpha val="17000"/>
            </a:schemeClr>
          </a:solidFill>
        </p:grpSpPr>
        <p:sp>
          <p:nvSpPr>
            <p:cNvPr id="90"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3"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4"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5"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6"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7"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8"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9"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0"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1"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2"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3"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4"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Tree>
    <p:extLst>
      <p:ext uri="{BB962C8B-B14F-4D97-AF65-F5344CB8AC3E}">
        <p14:creationId xmlns:p14="http://schemas.microsoft.com/office/powerpoint/2010/main" val="22146297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中扉・目次1">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8"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711726" y="3784074"/>
            <a:ext cx="3785652" cy="2362200"/>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3540809" y="9052"/>
                </a:moveTo>
                <a:lnTo>
                  <a:pt x="9907200" y="0"/>
                </a:lnTo>
                <a:lnTo>
                  <a:pt x="9907200" y="827999"/>
                </a:lnTo>
                <a:lnTo>
                  <a:pt x="0" y="827999"/>
                </a:lnTo>
                <a:lnTo>
                  <a:pt x="3540809" y="905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4"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endParaRPr kumimoji="1" lang="ja-JP" altLang="en-US" dirty="0"/>
          </a:p>
        </p:txBody>
      </p:sp>
      <p:grpSp>
        <p:nvGrpSpPr>
          <p:cNvPr id="153" name="グループ化 152"/>
          <p:cNvGrpSpPr/>
          <p:nvPr userDrawn="1"/>
        </p:nvGrpSpPr>
        <p:grpSpPr>
          <a:xfrm rot="16200000">
            <a:off x="-1117606" y="1574806"/>
            <a:ext cx="2819400" cy="126987"/>
            <a:chOff x="900632" y="1414463"/>
            <a:chExt cx="7938089" cy="357535"/>
          </a:xfrm>
          <a:solidFill>
            <a:schemeClr val="bg1">
              <a:alpha val="17000"/>
            </a:schemeClr>
          </a:solidFill>
        </p:grpSpPr>
        <p:sp>
          <p:nvSpPr>
            <p:cNvPr id="154"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5"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6"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7"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8"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9"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0"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1"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2"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3"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4"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5"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6"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7"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8"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9"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0"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1"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2"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3"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4"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5"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6"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7"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8"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9"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0"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1"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2"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3"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4"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7"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8"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9"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0"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1"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2"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3"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4"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5"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6"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7"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8"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9"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0"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1"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2"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3"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4"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6"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7"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8"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9"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0"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1"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2"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3"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88" name="図 87"/>
          <p:cNvPicPr>
            <a:picLocks noChangeAspect="1"/>
          </p:cNvPicPr>
          <p:nvPr userDrawn="1"/>
        </p:nvPicPr>
        <p:blipFill>
          <a:blip r:embed="rId2"/>
          <a:stretch>
            <a:fillRect/>
          </a:stretch>
        </p:blipFill>
        <p:spPr>
          <a:xfrm>
            <a:off x="8763000" y="5857114"/>
            <a:ext cx="878716" cy="762000"/>
          </a:xfrm>
          <a:prstGeom prst="rect">
            <a:avLst/>
          </a:prstGeom>
        </p:spPr>
      </p:pic>
    </p:spTree>
    <p:extLst>
      <p:ext uri="{BB962C8B-B14F-4D97-AF65-F5344CB8AC3E}">
        <p14:creationId xmlns:p14="http://schemas.microsoft.com/office/powerpoint/2010/main" val="23082982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中扉・目次2">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10" name="正方形/長方形 9">
            <a:extLst>
              <a:ext uri="{FF2B5EF4-FFF2-40B4-BE49-F238E27FC236}">
                <a16:creationId xmlns:a16="http://schemas.microsoft.com/office/drawing/2014/main" id="{B9987492-2412-3145-9701-A08B5E160C14}"/>
              </a:ext>
            </a:extLst>
          </p:cNvPr>
          <p:cNvSpPr/>
          <p:nvPr userDrawn="1"/>
        </p:nvSpPr>
        <p:spPr>
          <a:xfrm>
            <a:off x="659247" y="3910548"/>
            <a:ext cx="1931554" cy="3785652"/>
          </a:xfrm>
          <a:prstGeom prst="rect">
            <a:avLst/>
          </a:prstGeom>
        </p:spPr>
        <p:txBody>
          <a:bodyPr wrap="none">
            <a:spAutoFit/>
          </a:bodyPr>
          <a:lstStyle/>
          <a:p>
            <a:r>
              <a:rPr lang="en-US" altLang="ja-JP" sz="24000" spc="272" dirty="0">
                <a:solidFill>
                  <a:schemeClr val="bg1">
                    <a:alpha val="35000"/>
                  </a:schemeClr>
                </a:solidFill>
                <a:latin typeface="Arial" panose="020B0604020202020204" pitchFamily="34" charset="0"/>
                <a:ea typeface="Meiryo" panose="020B0604030504040204" pitchFamily="34" charset="-128"/>
                <a:cs typeface="Arial" panose="020B0604020202020204" pitchFamily="34" charset="0"/>
              </a:rPr>
              <a:t>1</a:t>
            </a:r>
            <a:endParaRPr lang="en" altLang="ja-JP" sz="24000" spc="272" dirty="0">
              <a:solidFill>
                <a:schemeClr val="bg1">
                  <a:alpha val="35000"/>
                </a:schemeClr>
              </a:solidFill>
              <a:latin typeface="Arial" panose="020B0604020202020204" pitchFamily="34" charset="0"/>
              <a:ea typeface="Meiryo" panose="020B0604030504040204" pitchFamily="34" charset="-128"/>
              <a:cs typeface="Arial" panose="020B0604020202020204" pitchFamily="34" charset="0"/>
            </a:endParaRPr>
          </a:p>
        </p:txBody>
      </p:sp>
      <p:sp>
        <p:nvSpPr>
          <p:cNvPr id="9" name="テキスト プレースホルダー 6">
            <a:extLst>
              <a:ext uri="{FF2B5EF4-FFF2-40B4-BE49-F238E27FC236}">
                <a16:creationId xmlns:a16="http://schemas.microsoft.com/office/drawing/2014/main" id="{459F2513-2314-724E-A875-B543CADB4768}"/>
              </a:ext>
            </a:extLst>
          </p:cNvPr>
          <p:cNvSpPr txBox="1">
            <a:spLocks/>
          </p:cNvSpPr>
          <p:nvPr userDrawn="1"/>
        </p:nvSpPr>
        <p:spPr>
          <a:xfrm>
            <a:off x="0" y="3027"/>
            <a:ext cx="2362200" cy="6854973"/>
          </a:xfrm>
          <a:prstGeom prst="rect">
            <a:avLst/>
          </a:prstGeom>
          <a:pattFill prst="dkUpDiag">
            <a:fgClr>
              <a:srgbClr val="EA544E"/>
            </a:fgClr>
            <a:bgClr>
              <a:srgbClr val="E4524E"/>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3" name="テキスト プレースホルダー 6">
            <a:extLst>
              <a:ext uri="{FF2B5EF4-FFF2-40B4-BE49-F238E27FC236}">
                <a16:creationId xmlns:a16="http://schemas.microsoft.com/office/drawing/2014/main" id="{B5FE8356-27E9-154F-A4E3-B999F6621512}"/>
              </a:ext>
            </a:extLst>
          </p:cNvPr>
          <p:cNvSpPr txBox="1">
            <a:spLocks/>
          </p:cNvSpPr>
          <p:nvPr userDrawn="1"/>
        </p:nvSpPr>
        <p:spPr>
          <a:xfrm rot="5400000" flipV="1">
            <a:off x="-711726" y="3784074"/>
            <a:ext cx="3785652" cy="2362200"/>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3540809" y="9052"/>
                </a:moveTo>
                <a:lnTo>
                  <a:pt x="9907200" y="0"/>
                </a:lnTo>
                <a:lnTo>
                  <a:pt x="9907200" y="827999"/>
                </a:lnTo>
                <a:lnTo>
                  <a:pt x="0" y="827999"/>
                </a:lnTo>
                <a:lnTo>
                  <a:pt x="3540809" y="9052"/>
                </a:lnTo>
                <a:close/>
              </a:path>
            </a:pathLst>
          </a:custGeom>
          <a:gradFill flip="none" rotWithShape="1">
            <a:gsLst>
              <a:gs pos="0">
                <a:srgbClr val="F7A697">
                  <a:alpha val="51000"/>
                </a:srgbClr>
              </a:gs>
              <a:gs pos="62000">
                <a:srgbClr val="EA544E">
                  <a:alpha val="46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grpSp>
        <p:nvGrpSpPr>
          <p:cNvPr id="16" name="グループ化 15"/>
          <p:cNvGrpSpPr/>
          <p:nvPr userDrawn="1"/>
        </p:nvGrpSpPr>
        <p:grpSpPr>
          <a:xfrm rot="16200000">
            <a:off x="-1117606" y="1574806"/>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97"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endParaRPr kumimoji="1" lang="ja-JP" altLang="en-US" dirty="0"/>
          </a:p>
        </p:txBody>
      </p:sp>
      <p:pic>
        <p:nvPicPr>
          <p:cNvPr id="98" name="図 97"/>
          <p:cNvPicPr>
            <a:picLocks noChangeAspect="1"/>
          </p:cNvPicPr>
          <p:nvPr userDrawn="1"/>
        </p:nvPicPr>
        <p:blipFill>
          <a:blip r:embed="rId2"/>
          <a:stretch>
            <a:fillRect/>
          </a:stretch>
        </p:blipFill>
        <p:spPr>
          <a:xfrm>
            <a:off x="8763000" y="5857114"/>
            <a:ext cx="878716" cy="762000"/>
          </a:xfrm>
          <a:prstGeom prst="rect">
            <a:avLst/>
          </a:prstGeom>
        </p:spPr>
      </p:pic>
    </p:spTree>
    <p:extLst>
      <p:ext uri="{BB962C8B-B14F-4D97-AF65-F5344CB8AC3E}">
        <p14:creationId xmlns:p14="http://schemas.microsoft.com/office/powerpoint/2010/main" val="29096157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中扉・目次3">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10" name="正方形/長方形 9">
            <a:extLst>
              <a:ext uri="{FF2B5EF4-FFF2-40B4-BE49-F238E27FC236}">
                <a16:creationId xmlns:a16="http://schemas.microsoft.com/office/drawing/2014/main" id="{B9987492-2412-3145-9701-A08B5E160C14}"/>
              </a:ext>
            </a:extLst>
          </p:cNvPr>
          <p:cNvSpPr/>
          <p:nvPr userDrawn="1"/>
        </p:nvSpPr>
        <p:spPr>
          <a:xfrm>
            <a:off x="659247" y="3910548"/>
            <a:ext cx="1931554" cy="3785652"/>
          </a:xfrm>
          <a:prstGeom prst="rect">
            <a:avLst/>
          </a:prstGeom>
        </p:spPr>
        <p:txBody>
          <a:bodyPr wrap="none">
            <a:spAutoFit/>
          </a:bodyPr>
          <a:lstStyle/>
          <a:p>
            <a:r>
              <a:rPr lang="en-US" altLang="ja-JP" sz="24000" spc="272" dirty="0">
                <a:solidFill>
                  <a:schemeClr val="bg1">
                    <a:alpha val="35000"/>
                  </a:schemeClr>
                </a:solidFill>
                <a:latin typeface="Arial" panose="020B0604020202020204" pitchFamily="34" charset="0"/>
                <a:ea typeface="Meiryo" panose="020B0604030504040204" pitchFamily="34" charset="-128"/>
                <a:cs typeface="Arial" panose="020B0604020202020204" pitchFamily="34" charset="0"/>
              </a:rPr>
              <a:t>1</a:t>
            </a:r>
            <a:endParaRPr lang="en" altLang="ja-JP" sz="24000" spc="272" dirty="0">
              <a:solidFill>
                <a:schemeClr val="bg1">
                  <a:alpha val="35000"/>
                </a:schemeClr>
              </a:solidFill>
              <a:latin typeface="Arial" panose="020B0604020202020204" pitchFamily="34" charset="0"/>
              <a:ea typeface="Meiryo" panose="020B0604030504040204" pitchFamily="34" charset="-128"/>
              <a:cs typeface="Arial" panose="020B0604020202020204" pitchFamily="34" charset="0"/>
            </a:endParaRPr>
          </a:p>
        </p:txBody>
      </p:sp>
      <p:sp>
        <p:nvSpPr>
          <p:cNvPr id="9" name="テキスト プレースホルダー 6">
            <a:extLst>
              <a:ext uri="{FF2B5EF4-FFF2-40B4-BE49-F238E27FC236}">
                <a16:creationId xmlns:a16="http://schemas.microsoft.com/office/drawing/2014/main" id="{3CA2250D-A52A-0B4F-8385-5DC9102169B2}"/>
              </a:ext>
            </a:extLst>
          </p:cNvPr>
          <p:cNvSpPr txBox="1">
            <a:spLocks/>
          </p:cNvSpPr>
          <p:nvPr userDrawn="1"/>
        </p:nvSpPr>
        <p:spPr>
          <a:xfrm>
            <a:off x="0" y="3027"/>
            <a:ext cx="2362200" cy="6854973"/>
          </a:xfrm>
          <a:prstGeom prst="rect">
            <a:avLst/>
          </a:prstGeom>
          <a:pattFill prst="dkUpDiag">
            <a:fgClr>
              <a:srgbClr val="9CBCC4"/>
            </a:fgClr>
            <a:bgClr>
              <a:srgbClr val="90AEB7"/>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3" name="テキスト プレースホルダー 6">
            <a:extLst>
              <a:ext uri="{FF2B5EF4-FFF2-40B4-BE49-F238E27FC236}">
                <a16:creationId xmlns:a16="http://schemas.microsoft.com/office/drawing/2014/main" id="{EF2498AB-C883-FE43-9727-F6AC02CEBC51}"/>
              </a:ext>
            </a:extLst>
          </p:cNvPr>
          <p:cNvSpPr txBox="1">
            <a:spLocks/>
          </p:cNvSpPr>
          <p:nvPr userDrawn="1"/>
        </p:nvSpPr>
        <p:spPr>
          <a:xfrm rot="5400000" flipV="1">
            <a:off x="-711726" y="3784074"/>
            <a:ext cx="3785652" cy="2362200"/>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3540809" y="9052"/>
                </a:moveTo>
                <a:lnTo>
                  <a:pt x="9907200" y="0"/>
                </a:lnTo>
                <a:lnTo>
                  <a:pt x="9907200" y="827999"/>
                </a:lnTo>
                <a:lnTo>
                  <a:pt x="0" y="827999"/>
                </a:lnTo>
                <a:lnTo>
                  <a:pt x="3540809" y="9052"/>
                </a:lnTo>
                <a:close/>
              </a:path>
            </a:pathLst>
          </a:custGeom>
          <a:gradFill flip="none" rotWithShape="1">
            <a:gsLst>
              <a:gs pos="0">
                <a:srgbClr val="B8DDE7">
                  <a:alpha val="35000"/>
                </a:srgbClr>
              </a:gs>
              <a:gs pos="62000">
                <a:srgbClr val="9CBCC4">
                  <a:alpha val="29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2" name="テキスト プレースホルダー 13">
            <a:extLst>
              <a:ext uri="{FF2B5EF4-FFF2-40B4-BE49-F238E27FC236}">
                <a16:creationId xmlns:a16="http://schemas.microsoft.com/office/drawing/2014/main" id="{013672E4-8361-284E-8D6A-CC652AA0D4A3}"/>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p>
        </p:txBody>
      </p:sp>
      <p:grpSp>
        <p:nvGrpSpPr>
          <p:cNvPr id="16" name="グループ化 15"/>
          <p:cNvGrpSpPr/>
          <p:nvPr userDrawn="1"/>
        </p:nvGrpSpPr>
        <p:grpSpPr>
          <a:xfrm rot="16200000">
            <a:off x="-1117606" y="1574806"/>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97" name="図 96"/>
          <p:cNvPicPr>
            <a:picLocks noChangeAspect="1"/>
          </p:cNvPicPr>
          <p:nvPr userDrawn="1"/>
        </p:nvPicPr>
        <p:blipFill>
          <a:blip r:embed="rId2"/>
          <a:stretch>
            <a:fillRect/>
          </a:stretch>
        </p:blipFill>
        <p:spPr>
          <a:xfrm>
            <a:off x="8763000" y="5857114"/>
            <a:ext cx="878716" cy="762000"/>
          </a:xfrm>
          <a:prstGeom prst="rect">
            <a:avLst/>
          </a:prstGeom>
        </p:spPr>
      </p:pic>
    </p:spTree>
    <p:extLst>
      <p:ext uri="{BB962C8B-B14F-4D97-AF65-F5344CB8AC3E}">
        <p14:creationId xmlns:p14="http://schemas.microsoft.com/office/powerpoint/2010/main" val="4898503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27"/>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9"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1565607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6_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29"/>
            <a:ext cx="9907200" cy="54565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1" y="2"/>
            <a:ext cx="3896710" cy="545653"/>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dirty="0">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9"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6"/>
            <a:ext cx="2228850" cy="365125"/>
          </a:xfrm>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60"/>
            <a:ext cx="630513" cy="278421"/>
          </a:xfrm>
          <a:prstGeom prst="rect">
            <a:avLst/>
          </a:prstGeom>
        </p:spPr>
        <p:txBody>
          <a:bodyPr vert="horz" lIns="0" tIns="0" rIns="0" bIns="0" rtlCol="0" anchor="t"/>
          <a:lstStyle>
            <a:lvl1pPr algn="r">
              <a:defRPr sz="1108"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509609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ロゴ無し-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8880017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ロゴ無し-タイトル＆コンテンツ">
    <p:spTree>
      <p:nvGrpSpPr>
        <p:cNvPr id="1" name=""/>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id="{3E570A37-384E-DC43-806F-95BD4EF48678}"/>
              </a:ext>
            </a:extLst>
          </p:cNvPr>
          <p:cNvSpPr txBox="1">
            <a:spLocks/>
          </p:cNvSpPr>
          <p:nvPr userDrawn="1"/>
        </p:nvSpPr>
        <p:spPr>
          <a:xfrm>
            <a:off x="0" y="2"/>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8" name="テキスト プレースホルダー 6">
            <a:extLst>
              <a:ext uri="{FF2B5EF4-FFF2-40B4-BE49-F238E27FC236}">
                <a16:creationId xmlns:a16="http://schemas.microsoft.com/office/drawing/2014/main" id="{B714221B-43CA-D24B-BCAF-0768E1FC8C9F}"/>
              </a:ext>
            </a:extLst>
          </p:cNvPr>
          <p:cNvSpPr txBox="1">
            <a:spLocks/>
          </p:cNvSpPr>
          <p:nvPr userDrawn="1"/>
        </p:nvSpPr>
        <p:spPr>
          <a:xfrm>
            <a:off x="6019801" y="2"/>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a:xfrm>
            <a:off x="360086" y="1879526"/>
            <a:ext cx="9185828" cy="4449838"/>
          </a:xfrm>
        </p:spPr>
        <p:txBody>
          <a:bodyPr>
            <a:normAutofit/>
          </a:bodyPr>
          <a:lstStyle>
            <a:lvl1pPr>
              <a:defRPr sz="1108"/>
            </a:lvl1pPr>
            <a:lvl2pPr>
              <a:defRPr sz="1108"/>
            </a:lvl2pPr>
            <a:lvl3pPr>
              <a:defRPr sz="1108"/>
            </a:lvl3pPr>
            <a:lvl4pPr>
              <a:defRPr sz="1108"/>
            </a:lvl4pPr>
            <a:lvl5pPr>
              <a:defRPr sz="1108"/>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15314" y="6536160"/>
            <a:ext cx="630513" cy="278421"/>
          </a:xfrm>
          <a:prstGeom prst="rect">
            <a:avLst/>
          </a:prstGeom>
        </p:spPr>
        <p:txBody>
          <a:bodyPr vert="horz" lIns="0" tIns="0" rIns="0" bIns="0" rtlCol="0" anchor="t"/>
          <a:lstStyle>
            <a:lvl1pPr algn="r">
              <a:defRPr sz="1108"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0" name="テキスト プレースホルダー 12">
            <a:extLst>
              <a:ext uri="{FF2B5EF4-FFF2-40B4-BE49-F238E27FC236}">
                <a16:creationId xmlns:a16="http://schemas.microsoft.com/office/drawing/2014/main" id="{2B853A86-3EEA-354D-94D1-2263E9AA6352}"/>
              </a:ext>
            </a:extLst>
          </p:cNvPr>
          <p:cNvSpPr>
            <a:spLocks noGrp="1"/>
          </p:cNvSpPr>
          <p:nvPr>
            <p:ph type="body" sz="quarter" idx="13"/>
          </p:nvPr>
        </p:nvSpPr>
        <p:spPr>
          <a:xfrm>
            <a:off x="0" y="828000"/>
            <a:ext cx="9907200" cy="517028"/>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0" tIns="144000" rIns="360000" bIns="144000" rtlCol="0" anchor="t">
            <a:spAutoFit/>
          </a:bodyPr>
          <a:lstStyle>
            <a:lvl1pPr marL="0" indent="0">
              <a:buNone/>
              <a:defRPr lang="ja-JP" altLang="en-US" sz="1200" kern="900" spc="64" smtClean="0">
                <a:solidFill>
                  <a:schemeClr val="tx1"/>
                </a:solidFill>
              </a:defRPr>
            </a:lvl1pPr>
            <a:lvl2pPr>
              <a:defRPr lang="ja-JP" altLang="en-US" sz="1662" smtClean="0">
                <a:solidFill>
                  <a:schemeClr val="tx1"/>
                </a:solidFill>
                <a:latin typeface="+mn-lt"/>
                <a:ea typeface="+mn-ea"/>
              </a:defRPr>
            </a:lvl2pPr>
            <a:lvl3pPr>
              <a:defRPr lang="ja-JP" altLang="en-US" sz="1662" smtClean="0">
                <a:solidFill>
                  <a:schemeClr val="tx1"/>
                </a:solidFill>
                <a:latin typeface="+mn-lt"/>
                <a:ea typeface="+mn-ea"/>
              </a:defRPr>
            </a:lvl3pPr>
            <a:lvl4pPr>
              <a:defRPr lang="ja-JP" altLang="en-US" sz="1662" smtClean="0">
                <a:solidFill>
                  <a:schemeClr val="tx1"/>
                </a:solidFill>
                <a:latin typeface="+mn-lt"/>
                <a:ea typeface="+mn-ea"/>
              </a:defRPr>
            </a:lvl4pPr>
            <a:lvl5pPr>
              <a:defRPr lang="ja-JP" altLang="en-US" sz="1662">
                <a:solidFill>
                  <a:schemeClr val="tx1"/>
                </a:solidFill>
                <a:latin typeface="+mn-lt"/>
                <a:ea typeface="+mn-ea"/>
              </a:defRPr>
            </a:lvl5pPr>
          </a:lstStyle>
          <a:p>
            <a:pPr marL="0" lvl="0" defTabSz="422041">
              <a:spcAft>
                <a:spcPts val="923"/>
              </a:spcAft>
            </a:pPr>
            <a:r>
              <a:rPr kumimoji="1" lang="ja-JP" altLang="en-US"/>
              <a:t>マスター テキストの書式設定</a:t>
            </a:r>
          </a:p>
        </p:txBody>
      </p:sp>
    </p:spTree>
    <p:extLst>
      <p:ext uri="{BB962C8B-B14F-4D97-AF65-F5344CB8AC3E}">
        <p14:creationId xmlns:p14="http://schemas.microsoft.com/office/powerpoint/2010/main" val="36934655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29"/>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1" y="2"/>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a:p>
        </p:txBody>
      </p:sp>
      <p:sp>
        <p:nvSpPr>
          <p:cNvPr id="9"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6"/>
            <a:ext cx="2228850" cy="365125"/>
          </a:xfrm>
        </p:spPr>
        <p:txBody>
          <a:bodyPr/>
          <a:lstStyle/>
          <a:p>
            <a:endParaRPr lang="en-US"/>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60"/>
            <a:ext cx="630513" cy="278421"/>
          </a:xfrm>
          <a:prstGeom prst="rect">
            <a:avLst/>
          </a:prstGeom>
        </p:spPr>
        <p:txBody>
          <a:bodyPr vert="horz" lIns="0" tIns="0" rIns="0" bIns="0" rtlCol="0" anchor="t"/>
          <a:lstStyle>
            <a:lvl1pPr algn="r">
              <a:defRPr sz="1108"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2"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200" kern="900" spc="64" smtClean="0">
                <a:solidFill>
                  <a:schemeClr val="tx1"/>
                </a:solidFill>
              </a:defRPr>
            </a:lvl1pPr>
            <a:lvl2pPr>
              <a:defRPr lang="ja-JP" altLang="en-US" sz="1662" smtClean="0">
                <a:solidFill>
                  <a:schemeClr val="tx1"/>
                </a:solidFill>
                <a:latin typeface="+mn-lt"/>
                <a:ea typeface="+mn-ea"/>
              </a:defRPr>
            </a:lvl2pPr>
            <a:lvl3pPr>
              <a:defRPr lang="ja-JP" altLang="en-US" sz="1662" smtClean="0">
                <a:solidFill>
                  <a:schemeClr val="tx1"/>
                </a:solidFill>
                <a:latin typeface="+mn-lt"/>
                <a:ea typeface="+mn-ea"/>
              </a:defRPr>
            </a:lvl3pPr>
            <a:lvl4pPr>
              <a:defRPr lang="ja-JP" altLang="en-US" sz="1662" smtClean="0">
                <a:solidFill>
                  <a:schemeClr val="tx1"/>
                </a:solidFill>
                <a:latin typeface="+mn-lt"/>
                <a:ea typeface="+mn-ea"/>
              </a:defRPr>
            </a:lvl4pPr>
            <a:lvl5pPr>
              <a:defRPr lang="ja-JP" altLang="en-US" sz="1662">
                <a:solidFill>
                  <a:schemeClr val="tx1"/>
                </a:solidFill>
                <a:latin typeface="+mn-lt"/>
                <a:ea typeface="+mn-ea"/>
              </a:defRPr>
            </a:lvl5pPr>
          </a:lstStyle>
          <a:p>
            <a:pPr marL="0" lvl="0" defTabSz="422041">
              <a:spcAft>
                <a:spcPts val="923"/>
              </a:spcAft>
            </a:pPr>
            <a:r>
              <a:rPr kumimoji="1" lang="ja-JP" altLang="en-US"/>
              <a:t>マスター テキストの書式設定</a:t>
            </a:r>
          </a:p>
        </p:txBody>
      </p:sp>
    </p:spTree>
    <p:extLst>
      <p:ext uri="{BB962C8B-B14F-4D97-AF65-F5344CB8AC3E}">
        <p14:creationId xmlns:p14="http://schemas.microsoft.com/office/powerpoint/2010/main" val="6975175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ロゴ無し-白紙">
    <p:spTree>
      <p:nvGrpSpPr>
        <p:cNvPr id="1" name=""/>
        <p:cNvGrpSpPr/>
        <p:nvPr/>
      </p:nvGrpSpPr>
      <p:grpSpPr>
        <a:xfrm>
          <a:off x="0" y="0"/>
          <a:ext cx="0" cy="0"/>
          <a:chOff x="0" y="0"/>
          <a:chExt cx="0" cy="0"/>
        </a:xfrm>
      </p:grpSpPr>
      <p:sp>
        <p:nvSpPr>
          <p:cNvPr id="18"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60"/>
            <a:ext cx="630513" cy="278421"/>
          </a:xfrm>
          <a:prstGeom prst="rect">
            <a:avLst/>
          </a:prstGeom>
        </p:spPr>
        <p:txBody>
          <a:bodyPr vert="horz" lIns="0" tIns="0" rIns="0" bIns="0" rtlCol="0" anchor="t"/>
          <a:lstStyle>
            <a:lvl1pPr algn="r">
              <a:defRPr sz="1108"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0203234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ロゴ有-タイトル＆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86" y="1879526"/>
            <a:ext cx="9185828" cy="4449838"/>
          </a:xfrm>
        </p:spPr>
        <p:txBody>
          <a:bodyPr>
            <a:normAutofit/>
          </a:bodyPr>
          <a:lstStyle>
            <a:lvl1pPr>
              <a:defRPr sz="1108"/>
            </a:lvl1pPr>
            <a:lvl2pPr>
              <a:defRPr sz="1108"/>
            </a:lvl2pPr>
            <a:lvl3pPr>
              <a:defRPr sz="1108"/>
            </a:lvl3pPr>
            <a:lvl4pPr>
              <a:defRPr sz="1108"/>
            </a:lvl4pPr>
            <a:lvl5pPr>
              <a:defRPr sz="1108"/>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04204" y="6536160"/>
            <a:ext cx="630513" cy="278421"/>
          </a:xfrm>
          <a:prstGeom prst="rect">
            <a:avLst/>
          </a:prstGeom>
        </p:spPr>
        <p:txBody>
          <a:bodyPr vert="horz" lIns="0" tIns="0" rIns="0" bIns="0" rtlCol="0" anchor="t"/>
          <a:lstStyle>
            <a:lvl1pPr algn="r">
              <a:defRPr sz="1108"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2"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2"/>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13"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1" y="2"/>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14"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a:p>
        </p:txBody>
      </p:sp>
      <p:sp>
        <p:nvSpPr>
          <p:cNvPr id="15"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6"/>
            <a:ext cx="2228850" cy="365125"/>
          </a:xfrm>
        </p:spPr>
        <p:txBody>
          <a:bodyPr/>
          <a:lstStyle/>
          <a:p>
            <a:endParaRPr lang="en-US"/>
          </a:p>
        </p:txBody>
      </p:sp>
      <p:sp>
        <p:nvSpPr>
          <p:cNvPr id="16"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200" kern="900" spc="64" smtClean="0">
                <a:solidFill>
                  <a:schemeClr val="tx1"/>
                </a:solidFill>
              </a:defRPr>
            </a:lvl1pPr>
            <a:lvl2pPr>
              <a:defRPr lang="ja-JP" altLang="en-US" sz="1662" smtClean="0">
                <a:solidFill>
                  <a:schemeClr val="tx1"/>
                </a:solidFill>
                <a:latin typeface="+mn-lt"/>
                <a:ea typeface="+mn-ea"/>
              </a:defRPr>
            </a:lvl2pPr>
            <a:lvl3pPr>
              <a:defRPr lang="ja-JP" altLang="en-US" sz="1662" smtClean="0">
                <a:solidFill>
                  <a:schemeClr val="tx1"/>
                </a:solidFill>
                <a:latin typeface="+mn-lt"/>
                <a:ea typeface="+mn-ea"/>
              </a:defRPr>
            </a:lvl3pPr>
            <a:lvl4pPr>
              <a:defRPr lang="ja-JP" altLang="en-US" sz="1662" smtClean="0">
                <a:solidFill>
                  <a:schemeClr val="tx1"/>
                </a:solidFill>
                <a:latin typeface="+mn-lt"/>
                <a:ea typeface="+mn-ea"/>
              </a:defRPr>
            </a:lvl4pPr>
            <a:lvl5pPr>
              <a:defRPr lang="ja-JP" altLang="en-US" sz="1662">
                <a:solidFill>
                  <a:schemeClr val="tx1"/>
                </a:solidFill>
                <a:latin typeface="+mn-lt"/>
                <a:ea typeface="+mn-ea"/>
              </a:defRPr>
            </a:lvl5pPr>
          </a:lstStyle>
          <a:p>
            <a:pPr marL="0" lvl="0" defTabSz="422041">
              <a:spcAft>
                <a:spcPts val="923"/>
              </a:spcAft>
            </a:pPr>
            <a:r>
              <a:rPr kumimoji="1" lang="ja-JP" altLang="en-US"/>
              <a:t>マスター テキストの書式設定</a:t>
            </a:r>
          </a:p>
        </p:txBody>
      </p:sp>
    </p:spTree>
    <p:extLst>
      <p:ext uri="{BB962C8B-B14F-4D97-AF65-F5344CB8AC3E}">
        <p14:creationId xmlns:p14="http://schemas.microsoft.com/office/powerpoint/2010/main" val="28577205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ロゴ有-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60"/>
            <a:ext cx="630513" cy="278421"/>
          </a:xfrm>
          <a:prstGeom prst="rect">
            <a:avLst/>
          </a:prstGeom>
        </p:spPr>
        <p:txBody>
          <a:bodyPr vert="horz" lIns="0" tIns="0" rIns="0" bIns="0" rtlCol="0" anchor="t"/>
          <a:lstStyle>
            <a:lvl1pPr algn="r">
              <a:defRPr sz="1108"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1"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2"/>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14"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1" y="2"/>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15"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a:p>
        </p:txBody>
      </p:sp>
      <p:sp>
        <p:nvSpPr>
          <p:cNvPr id="16"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6"/>
            <a:ext cx="2228850" cy="365125"/>
          </a:xfrm>
        </p:spPr>
        <p:txBody>
          <a:bodyPr/>
          <a:lstStyle/>
          <a:p>
            <a:endParaRPr lang="en-US"/>
          </a:p>
        </p:txBody>
      </p:sp>
      <p:sp>
        <p:nvSpPr>
          <p:cNvPr id="17"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200" kern="900" spc="64" smtClean="0">
                <a:solidFill>
                  <a:schemeClr val="tx1"/>
                </a:solidFill>
              </a:defRPr>
            </a:lvl1pPr>
            <a:lvl2pPr>
              <a:defRPr lang="ja-JP" altLang="en-US" sz="1662" smtClean="0">
                <a:solidFill>
                  <a:schemeClr val="tx1"/>
                </a:solidFill>
                <a:latin typeface="+mn-lt"/>
                <a:ea typeface="+mn-ea"/>
              </a:defRPr>
            </a:lvl2pPr>
            <a:lvl3pPr>
              <a:defRPr lang="ja-JP" altLang="en-US" sz="1662" smtClean="0">
                <a:solidFill>
                  <a:schemeClr val="tx1"/>
                </a:solidFill>
                <a:latin typeface="+mn-lt"/>
                <a:ea typeface="+mn-ea"/>
              </a:defRPr>
            </a:lvl3pPr>
            <a:lvl4pPr>
              <a:defRPr lang="ja-JP" altLang="en-US" sz="1662" smtClean="0">
                <a:solidFill>
                  <a:schemeClr val="tx1"/>
                </a:solidFill>
                <a:latin typeface="+mn-lt"/>
                <a:ea typeface="+mn-ea"/>
              </a:defRPr>
            </a:lvl4pPr>
            <a:lvl5pPr>
              <a:defRPr lang="ja-JP" altLang="en-US" sz="1662">
                <a:solidFill>
                  <a:schemeClr val="tx1"/>
                </a:solidFill>
                <a:latin typeface="+mn-lt"/>
                <a:ea typeface="+mn-ea"/>
              </a:defRPr>
            </a:lvl5pPr>
          </a:lstStyle>
          <a:p>
            <a:pPr marL="0" lvl="0" defTabSz="422041">
              <a:spcAft>
                <a:spcPts val="923"/>
              </a:spcAft>
            </a:pPr>
            <a:r>
              <a:rPr kumimoji="1" lang="ja-JP" altLang="en-US"/>
              <a:t>マスター テキストの書式設定</a:t>
            </a:r>
          </a:p>
        </p:txBody>
      </p:sp>
    </p:spTree>
    <p:extLst>
      <p:ext uri="{BB962C8B-B14F-4D97-AF65-F5344CB8AC3E}">
        <p14:creationId xmlns:p14="http://schemas.microsoft.com/office/powerpoint/2010/main" val="14435373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ロゴ有-白紙">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60"/>
            <a:ext cx="630513" cy="278421"/>
          </a:xfrm>
          <a:prstGeom prst="rect">
            <a:avLst/>
          </a:prstGeom>
        </p:spPr>
        <p:txBody>
          <a:bodyPr vert="horz" lIns="0" tIns="0" rIns="0" bIns="0" rtlCol="0" anchor="t"/>
          <a:lstStyle>
            <a:lvl1pPr algn="r">
              <a:defRPr sz="1108"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0286470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表紙1">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id="{947288C7-7203-D54E-8629-CD9317DDB283}"/>
              </a:ext>
            </a:extLst>
          </p:cNvPr>
          <p:cNvSpPr txBox="1">
            <a:spLocks/>
          </p:cNvSpPr>
          <p:nvPr userDrawn="1"/>
        </p:nvSpPr>
        <p:spPr>
          <a:xfrm>
            <a:off x="0" y="3886200"/>
            <a:ext cx="9906000" cy="3000118"/>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C430249E-AE45-AB46-9462-F239EA5FB436}"/>
              </a:ext>
            </a:extLst>
          </p:cNvPr>
          <p:cNvSpPr txBox="1">
            <a:spLocks/>
          </p:cNvSpPr>
          <p:nvPr userDrawn="1"/>
        </p:nvSpPr>
        <p:spPr>
          <a:xfrm>
            <a:off x="4165600" y="3886200"/>
            <a:ext cx="5740400" cy="300011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3858857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3858857 w 9907200"/>
              <a:gd name="connsiteY4" fmla="*/ 5588 h 827999"/>
              <a:gd name="connsiteX0" fmla="*/ 5052983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5052983 w 9907200"/>
              <a:gd name="connsiteY4" fmla="*/ 5588 h 827999"/>
              <a:gd name="connsiteX0" fmla="*/ 3331732 w 9907200"/>
              <a:gd name="connsiteY0" fmla="*/ 0 h 828042"/>
              <a:gd name="connsiteX1" fmla="*/ 9907200 w 9907200"/>
              <a:gd name="connsiteY1" fmla="*/ 43 h 828042"/>
              <a:gd name="connsiteX2" fmla="*/ 9907200 w 9907200"/>
              <a:gd name="connsiteY2" fmla="*/ 828042 h 828042"/>
              <a:gd name="connsiteX3" fmla="*/ 0 w 9907200"/>
              <a:gd name="connsiteY3" fmla="*/ 828042 h 828042"/>
              <a:gd name="connsiteX4" fmla="*/ 3331732 w 9907200"/>
              <a:gd name="connsiteY4" fmla="*/ 0 h 828042"/>
              <a:gd name="connsiteX0" fmla="*/ 4732750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4732750 w 11308218"/>
              <a:gd name="connsiteY4" fmla="*/ 0 h 828042"/>
              <a:gd name="connsiteX0" fmla="*/ 5153056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5153056 w 11308218"/>
              <a:gd name="connsiteY4" fmla="*/ 0 h 828042"/>
              <a:gd name="connsiteX0" fmla="*/ 5613390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613390 w 11308218"/>
              <a:gd name="connsiteY4" fmla="*/ 5588 h 827999"/>
              <a:gd name="connsiteX0" fmla="*/ 5702896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702896 w 11308218"/>
              <a:gd name="connsiteY4" fmla="*/ 5588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8218" h="827999">
                <a:moveTo>
                  <a:pt x="5702896" y="5588"/>
                </a:moveTo>
                <a:lnTo>
                  <a:pt x="11308218" y="0"/>
                </a:lnTo>
                <a:lnTo>
                  <a:pt x="11308218" y="827999"/>
                </a:lnTo>
                <a:lnTo>
                  <a:pt x="0" y="827999"/>
                </a:lnTo>
                <a:lnTo>
                  <a:pt x="5702896" y="5588"/>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17980" y="0"/>
            <a:ext cx="9923980" cy="3874149"/>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162689" rIns="301463" bIns="162689" rtlCol="0" anchor="ctr"/>
          <a:lstStyle/>
          <a:p>
            <a:pPr>
              <a:lnSpc>
                <a:spcPct val="130000"/>
              </a:lnSpc>
              <a:spcAft>
                <a:spcPts val="1005"/>
              </a:spcAft>
            </a:pPr>
            <a:endParaRPr kumimoji="1" lang="ja-JP" altLang="en-US" sz="1108" kern="900" spc="64">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5620282" y="5911100"/>
            <a:ext cx="3913874" cy="295850"/>
          </a:xfrm>
        </p:spPr>
        <p:txBody>
          <a:bodyPr wrap="square" lIns="0" tIns="0" rIns="0" bIns="0" anchor="b">
            <a:spAutoFit/>
          </a:bodyPr>
          <a:lstStyle>
            <a:lvl1pPr marL="0" indent="0">
              <a:spcAft>
                <a:spcPts val="369"/>
              </a:spcAft>
              <a:buNone/>
              <a:defRPr lang="ja-JP" altLang="en-US" sz="1569" spc="138" smtClean="0">
                <a:solidFill>
                  <a:schemeClr val="bg1"/>
                </a:solidFill>
              </a:defRPr>
            </a:lvl1pPr>
            <a:lvl2pPr marL="211021" indent="0">
              <a:spcAft>
                <a:spcPts val="369"/>
              </a:spcAft>
              <a:buNone/>
              <a:defRPr lang="ja-JP" altLang="en-US" sz="1662" smtClean="0">
                <a:latin typeface="+mn-lt"/>
                <a:ea typeface="+mn-ea"/>
              </a:defRPr>
            </a:lvl2pPr>
            <a:lvl3pPr marL="633062" indent="0">
              <a:spcAft>
                <a:spcPts val="369"/>
              </a:spcAft>
              <a:buNone/>
              <a:defRPr lang="ja-JP" altLang="en-US" sz="1662" smtClean="0">
                <a:latin typeface="+mn-lt"/>
                <a:ea typeface="+mn-ea"/>
              </a:defRPr>
            </a:lvl3pPr>
            <a:lvl4pPr marL="1055103" indent="0">
              <a:spcAft>
                <a:spcPts val="369"/>
              </a:spcAft>
              <a:buNone/>
              <a:defRPr lang="ja-JP" altLang="en-US" sz="1662" smtClean="0">
                <a:latin typeface="+mn-lt"/>
                <a:ea typeface="+mn-ea"/>
              </a:defRPr>
            </a:lvl4pPr>
            <a:lvl5pPr marL="1477145" indent="0">
              <a:spcAft>
                <a:spcPts val="369"/>
              </a:spcAft>
              <a:buNone/>
              <a:defRPr lang="ja-JP" altLang="en-US" sz="1662">
                <a:latin typeface="+mn-lt"/>
                <a:ea typeface="+mn-ea"/>
              </a:defRPr>
            </a:lvl5pPr>
          </a:lstStyle>
          <a:p>
            <a:pPr marL="0" lvl="0" defTabSz="422041"/>
            <a:r>
              <a:rPr kumimoji="1" lang="ja-JP" altLang="en-US"/>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5" y="2838998"/>
            <a:ext cx="2291003" cy="318273"/>
          </a:xfrm>
          <a:prstGeom prst="rect">
            <a:avLst/>
          </a:prstGeom>
          <a:noFill/>
          <a:ln>
            <a:noFill/>
          </a:ln>
        </p:spPr>
        <p:txBody>
          <a:bodyPr wrap="none" lIns="97613" tIns="0" rIns="97613"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292">
                <a:solidFill>
                  <a:schemeClr val="bg1"/>
                </a:solidFill>
                <a:latin typeface="Meiryo" panose="020B0604030504040204" pitchFamily="34" charset="-128"/>
                <a:ea typeface="Meiryo" panose="020B0604030504040204" pitchFamily="34" charset="-128"/>
              </a:rPr>
              <a:t>2021</a:t>
            </a:r>
            <a:r>
              <a:rPr lang="ja-JP" altLang="en-US" sz="1292">
                <a:solidFill>
                  <a:schemeClr val="bg1"/>
                </a:solidFill>
                <a:latin typeface="Meiryo" panose="020B0604030504040204" pitchFamily="34" charset="-128"/>
                <a:ea typeface="Meiryo" panose="020B0604030504040204" pitchFamily="34" charset="-128"/>
              </a:rPr>
              <a:t>年</a:t>
            </a:r>
            <a:r>
              <a:rPr lang="en-US" altLang="ja-JP" sz="1292">
                <a:solidFill>
                  <a:schemeClr val="bg1"/>
                </a:solidFill>
                <a:latin typeface="Meiryo" panose="020B0604030504040204" pitchFamily="34" charset="-128"/>
                <a:ea typeface="Meiryo" panose="020B0604030504040204" pitchFamily="34" charset="-128"/>
              </a:rPr>
              <a:t>4</a:t>
            </a:r>
            <a:r>
              <a:rPr lang="ja-JP" altLang="en-US" sz="1292">
                <a:solidFill>
                  <a:schemeClr val="bg1"/>
                </a:solidFill>
                <a:latin typeface="Meiryo" panose="020B0604030504040204" pitchFamily="34" charset="-128"/>
                <a:ea typeface="Meiryo" panose="020B0604030504040204" pitchFamily="34" charset="-128"/>
              </a:rPr>
              <a:t>月</a:t>
            </a:r>
            <a:r>
              <a:rPr lang="en-US" altLang="ja-JP" sz="1292">
                <a:solidFill>
                  <a:schemeClr val="bg1"/>
                </a:solidFill>
                <a:latin typeface="Meiryo" panose="020B0604030504040204" pitchFamily="34" charset="-128"/>
                <a:ea typeface="Meiryo" panose="020B0604030504040204" pitchFamily="34" charset="-128"/>
              </a:rPr>
              <a:t>1</a:t>
            </a:r>
            <a:r>
              <a:rPr lang="ja-JP" altLang="en-US" sz="1292">
                <a:solidFill>
                  <a:schemeClr val="bg1"/>
                </a:solidFill>
                <a:latin typeface="Meiryo" panose="020B0604030504040204" pitchFamily="34" charset="-128"/>
                <a:ea typeface="Meiryo" panose="020B0604030504040204" pitchFamily="34" charset="-128"/>
              </a:rPr>
              <a:t>日</a:t>
            </a:r>
          </a:p>
        </p:txBody>
      </p:sp>
      <p:sp>
        <p:nvSpPr>
          <p:cNvPr id="13" name="Date Placeholder 1">
            <a:extLst>
              <a:ext uri="{FF2B5EF4-FFF2-40B4-BE49-F238E27FC236}">
                <a16:creationId xmlns:a16="http://schemas.microsoft.com/office/drawing/2014/main" id="{B4AD2287-6E3C-6647-80BD-596F7E84AFCC}"/>
              </a:ext>
            </a:extLst>
          </p:cNvPr>
          <p:cNvSpPr>
            <a:spLocks noGrp="1"/>
          </p:cNvSpPr>
          <p:nvPr>
            <p:ph type="dt" sz="half" idx="10"/>
          </p:nvPr>
        </p:nvSpPr>
        <p:spPr>
          <a:xfrm>
            <a:off x="5620019" y="4878178"/>
            <a:ext cx="2228850" cy="365125"/>
          </a:xfrm>
        </p:spPr>
        <p:txBody>
          <a:bodyPr/>
          <a:lstStyle>
            <a:lvl1pPr algn="l">
              <a:defRPr/>
            </a:lvl1pPr>
          </a:lstStyle>
          <a:p>
            <a:endParaRPr lang="en-US"/>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377684" y="6469298"/>
            <a:ext cx="3757975" cy="263263"/>
          </a:xfrm>
        </p:spPr>
        <p:txBody>
          <a:bodyPr/>
          <a:lstStyle/>
          <a:p>
            <a:endParaRPr lang="en-US"/>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0" y="1981202"/>
            <a:ext cx="9897011" cy="1904457"/>
          </a:xfrm>
        </p:spPr>
        <p:txBody>
          <a:bodyPr lIns="288000" tIns="180000" rIns="360000" bIns="72000" anchor="b"/>
          <a:lstStyle>
            <a:lvl1pPr>
              <a:defRPr sz="2215">
                <a:solidFill>
                  <a:schemeClr val="tx1"/>
                </a:solidFill>
              </a:defRPr>
            </a:lvl1pPr>
          </a:lstStyle>
          <a:p>
            <a:r>
              <a:rPr kumimoji="1" lang="ja-JP" altLang="en-US"/>
              <a:t>マスター タイトルの書式設定</a:t>
            </a:r>
          </a:p>
        </p:txBody>
      </p:sp>
      <p:sp>
        <p:nvSpPr>
          <p:cNvPr id="16" name="テキスト プレースホルダー 14">
            <a:extLst>
              <a:ext uri="{FF2B5EF4-FFF2-40B4-BE49-F238E27FC236}">
                <a16:creationId xmlns:a16="http://schemas.microsoft.com/office/drawing/2014/main" id="{D77FD104-BAAE-1E43-B733-8EE9CC9EC49D}"/>
              </a:ext>
            </a:extLst>
          </p:cNvPr>
          <p:cNvSpPr>
            <a:spLocks noGrp="1"/>
          </p:cNvSpPr>
          <p:nvPr>
            <p:ph type="body" sz="quarter" idx="13"/>
          </p:nvPr>
        </p:nvSpPr>
        <p:spPr>
          <a:xfrm>
            <a:off x="-9227" y="3901926"/>
            <a:ext cx="9924454" cy="388183"/>
          </a:xfrm>
        </p:spPr>
        <p:txBody>
          <a:bodyPr wrap="square" lIns="288000">
            <a:spAutoFit/>
          </a:bodyPr>
          <a:lstStyle>
            <a:lvl1pPr marL="0" indent="0">
              <a:buNone/>
              <a:defRPr lang="ja-JP" altLang="en-US" sz="1569" spc="138" smtClean="0">
                <a:solidFill>
                  <a:schemeClr val="bg1"/>
                </a:solidFill>
              </a:defRPr>
            </a:lvl1pPr>
            <a:lvl2pPr marL="211021" indent="0">
              <a:buNone/>
              <a:defRPr lang="ja-JP" altLang="en-US" sz="1569" smtClean="0">
                <a:solidFill>
                  <a:schemeClr val="bg1"/>
                </a:solidFill>
                <a:latin typeface="+mn-lt"/>
                <a:ea typeface="+mn-ea"/>
              </a:defRPr>
            </a:lvl2pPr>
            <a:lvl3pPr marL="633062" indent="0">
              <a:buNone/>
              <a:defRPr lang="ja-JP" altLang="en-US" sz="1569" smtClean="0">
                <a:solidFill>
                  <a:schemeClr val="bg1"/>
                </a:solidFill>
                <a:latin typeface="+mn-lt"/>
                <a:ea typeface="+mn-ea"/>
              </a:defRPr>
            </a:lvl3pPr>
            <a:lvl4pPr marL="1055103" indent="0">
              <a:buNone/>
              <a:defRPr lang="ja-JP" altLang="en-US" sz="1569" smtClean="0">
                <a:solidFill>
                  <a:schemeClr val="bg1"/>
                </a:solidFill>
                <a:latin typeface="+mn-lt"/>
                <a:ea typeface="+mn-ea"/>
              </a:defRPr>
            </a:lvl4pPr>
            <a:lvl5pPr marL="1477145" indent="0">
              <a:buNone/>
              <a:defRPr lang="ja-JP" altLang="en-US" sz="1569">
                <a:solidFill>
                  <a:schemeClr val="bg1"/>
                </a:solidFill>
                <a:latin typeface="+mn-lt"/>
                <a:ea typeface="+mn-ea"/>
              </a:defRPr>
            </a:lvl5pPr>
          </a:lstStyle>
          <a:p>
            <a:pPr marL="0" lvl="0" defTabSz="422041"/>
            <a:r>
              <a:rPr kumimoji="1" lang="ja-JP" altLang="en-US"/>
              <a:t>マスター テキストの書式設定</a:t>
            </a:r>
          </a:p>
        </p:txBody>
      </p:sp>
      <p:grpSp>
        <p:nvGrpSpPr>
          <p:cNvPr id="99" name="グループ化 98"/>
          <p:cNvGrpSpPr/>
          <p:nvPr userDrawn="1"/>
        </p:nvGrpSpPr>
        <p:grpSpPr>
          <a:xfrm>
            <a:off x="5638801" y="6379735"/>
            <a:ext cx="3851369" cy="173467"/>
            <a:chOff x="900632" y="1414463"/>
            <a:chExt cx="7938089" cy="357535"/>
          </a:xfrm>
          <a:solidFill>
            <a:schemeClr val="bg1">
              <a:alpha val="17000"/>
            </a:schemeClr>
          </a:solidFill>
        </p:grpSpPr>
        <p:sp>
          <p:nvSpPr>
            <p:cNvPr id="19"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3"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4"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5"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6"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7"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8"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9"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0"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1"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2"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3"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4"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5"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6"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7"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8"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9"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0"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1"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2"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3"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4"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5"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6"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7"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8"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9"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0"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1"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2"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3"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4"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5"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6"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7"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8"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9"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0"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1"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2"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3"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4"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5"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6"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7"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8"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9"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0"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1"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2"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3"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4"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5"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6"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7"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8"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9"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0"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1"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2"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3"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4"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5"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6"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7"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8"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9"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0"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1"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2"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3"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4"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5"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6"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7"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8"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grpSp>
      <p:pic>
        <p:nvPicPr>
          <p:cNvPr id="2" name="図 1"/>
          <p:cNvPicPr>
            <a:picLocks noChangeAspect="1"/>
          </p:cNvPicPr>
          <p:nvPr userDrawn="1"/>
        </p:nvPicPr>
        <p:blipFill>
          <a:blip r:embed="rId2"/>
          <a:stretch>
            <a:fillRect/>
          </a:stretch>
        </p:blipFill>
        <p:spPr>
          <a:xfrm>
            <a:off x="5477174" y="317903"/>
            <a:ext cx="4017612" cy="585267"/>
          </a:xfrm>
          <a:prstGeom prst="rect">
            <a:avLst/>
          </a:prstGeom>
        </p:spPr>
      </p:pic>
    </p:spTree>
    <p:extLst>
      <p:ext uri="{BB962C8B-B14F-4D97-AF65-F5344CB8AC3E}">
        <p14:creationId xmlns:p14="http://schemas.microsoft.com/office/powerpoint/2010/main" val="13884185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表紙2">
    <p:spTree>
      <p:nvGrpSpPr>
        <p:cNvPr id="1" name=""/>
        <p:cNvGrpSpPr/>
        <p:nvPr/>
      </p:nvGrpSpPr>
      <p:grpSpPr>
        <a:xfrm>
          <a:off x="0" y="0"/>
          <a:ext cx="0" cy="0"/>
          <a:chOff x="0" y="0"/>
          <a:chExt cx="0" cy="0"/>
        </a:xfrm>
      </p:grpSpPr>
      <p:sp>
        <p:nvSpPr>
          <p:cNvPr id="17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9"/>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17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0"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2371426" y="3029"/>
            <a:ext cx="7543800" cy="6854973"/>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65846" tIns="162689" rIns="301463" bIns="162689" rtlCol="0" anchor="ctr"/>
          <a:lstStyle/>
          <a:p>
            <a:pPr>
              <a:lnSpc>
                <a:spcPct val="130000"/>
              </a:lnSpc>
              <a:spcAft>
                <a:spcPts val="1005"/>
              </a:spcAft>
            </a:pPr>
            <a:endParaRPr kumimoji="1" lang="ja-JP" altLang="en-US" sz="1108" kern="900" spc="64">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2362200" y="4042661"/>
            <a:ext cx="7534810" cy="370807"/>
          </a:xfrm>
        </p:spPr>
        <p:txBody>
          <a:bodyPr wrap="square" lIns="288000">
            <a:spAutoFit/>
          </a:bodyPr>
          <a:lstStyle>
            <a:lvl1pPr marL="0" indent="0">
              <a:spcAft>
                <a:spcPts val="369"/>
              </a:spcAft>
              <a:buNone/>
              <a:defRPr lang="ja-JP" altLang="en-US" sz="1477" spc="138" smtClean="0">
                <a:solidFill>
                  <a:schemeClr val="tx1"/>
                </a:solidFill>
              </a:defRPr>
            </a:lvl1pPr>
            <a:lvl2pPr marL="211021" indent="0">
              <a:spcAft>
                <a:spcPts val="369"/>
              </a:spcAft>
              <a:buNone/>
              <a:defRPr lang="ja-JP" altLang="en-US" sz="1477" smtClean="0">
                <a:solidFill>
                  <a:schemeClr val="tx1"/>
                </a:solidFill>
                <a:latin typeface="+mn-lt"/>
                <a:ea typeface="+mn-ea"/>
              </a:defRPr>
            </a:lvl2pPr>
            <a:lvl3pPr marL="633062" indent="0">
              <a:spcAft>
                <a:spcPts val="369"/>
              </a:spcAft>
              <a:buNone/>
              <a:defRPr lang="ja-JP" altLang="en-US" sz="1477" smtClean="0">
                <a:solidFill>
                  <a:schemeClr val="tx1"/>
                </a:solidFill>
                <a:latin typeface="+mn-lt"/>
                <a:ea typeface="+mn-ea"/>
              </a:defRPr>
            </a:lvl3pPr>
            <a:lvl4pPr marL="1055103" indent="0">
              <a:spcAft>
                <a:spcPts val="369"/>
              </a:spcAft>
              <a:buNone/>
              <a:defRPr lang="ja-JP" altLang="en-US" sz="1477" smtClean="0">
                <a:solidFill>
                  <a:schemeClr val="tx1"/>
                </a:solidFill>
                <a:latin typeface="+mn-lt"/>
                <a:ea typeface="+mn-ea"/>
              </a:defRPr>
            </a:lvl4pPr>
            <a:lvl5pPr marL="1477145" indent="0">
              <a:spcAft>
                <a:spcPts val="369"/>
              </a:spcAft>
              <a:buNone/>
              <a:defRPr lang="ja-JP" altLang="en-US" sz="1477">
                <a:solidFill>
                  <a:schemeClr val="tx1"/>
                </a:solidFill>
                <a:latin typeface="+mn-lt"/>
                <a:ea typeface="+mn-ea"/>
              </a:defRPr>
            </a:lvl5pPr>
          </a:lstStyle>
          <a:p>
            <a:pPr marL="0" lvl="0" defTabSz="422041"/>
            <a:r>
              <a:rPr kumimoji="1" lang="ja-JP" altLang="en-US"/>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5" y="2838998"/>
            <a:ext cx="2291003" cy="318273"/>
          </a:xfrm>
          <a:prstGeom prst="rect">
            <a:avLst/>
          </a:prstGeom>
          <a:noFill/>
          <a:ln>
            <a:noFill/>
          </a:ln>
        </p:spPr>
        <p:txBody>
          <a:bodyPr wrap="none" lIns="97613" tIns="0" rIns="97613"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292">
                <a:solidFill>
                  <a:schemeClr val="bg1"/>
                </a:solidFill>
                <a:latin typeface="Meiryo" panose="020B0604030504040204" pitchFamily="34" charset="-128"/>
                <a:ea typeface="Meiryo" panose="020B0604030504040204" pitchFamily="34" charset="-128"/>
              </a:rPr>
              <a:t>2021</a:t>
            </a:r>
            <a:r>
              <a:rPr lang="ja-JP" altLang="en-US" sz="1292">
                <a:solidFill>
                  <a:schemeClr val="bg1"/>
                </a:solidFill>
                <a:latin typeface="Meiryo" panose="020B0604030504040204" pitchFamily="34" charset="-128"/>
                <a:ea typeface="Meiryo" panose="020B0604030504040204" pitchFamily="34" charset="-128"/>
              </a:rPr>
              <a:t>年</a:t>
            </a:r>
            <a:r>
              <a:rPr lang="en-US" altLang="ja-JP" sz="1292">
                <a:solidFill>
                  <a:schemeClr val="bg1"/>
                </a:solidFill>
                <a:latin typeface="Meiryo" panose="020B0604030504040204" pitchFamily="34" charset="-128"/>
                <a:ea typeface="Meiryo" panose="020B0604030504040204" pitchFamily="34" charset="-128"/>
              </a:rPr>
              <a:t>4</a:t>
            </a:r>
            <a:r>
              <a:rPr lang="ja-JP" altLang="en-US" sz="1292">
                <a:solidFill>
                  <a:schemeClr val="bg1"/>
                </a:solidFill>
                <a:latin typeface="Meiryo" panose="020B0604030504040204" pitchFamily="34" charset="-128"/>
                <a:ea typeface="Meiryo" panose="020B0604030504040204" pitchFamily="34" charset="-128"/>
              </a:rPr>
              <a:t>月</a:t>
            </a:r>
            <a:r>
              <a:rPr lang="en-US" altLang="ja-JP" sz="1292">
                <a:solidFill>
                  <a:schemeClr val="bg1"/>
                </a:solidFill>
                <a:latin typeface="Meiryo" panose="020B0604030504040204" pitchFamily="34" charset="-128"/>
                <a:ea typeface="Meiryo" panose="020B0604030504040204" pitchFamily="34" charset="-128"/>
              </a:rPr>
              <a:t>1</a:t>
            </a:r>
            <a:r>
              <a:rPr lang="ja-JP" altLang="en-US" sz="1292">
                <a:solidFill>
                  <a:schemeClr val="bg1"/>
                </a:solidFill>
                <a:latin typeface="Meiryo" panose="020B0604030504040204" pitchFamily="34" charset="-128"/>
                <a:ea typeface="Meiryo" panose="020B0604030504040204" pitchFamily="34" charset="-128"/>
              </a:rPr>
              <a:t>日</a:t>
            </a:r>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4450710" y="6379367"/>
            <a:ext cx="3757975" cy="263263"/>
          </a:xfrm>
        </p:spPr>
        <p:txBody>
          <a:bodyPr/>
          <a:lstStyle/>
          <a:p>
            <a:endParaRPr lang="en-US"/>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2362200" y="1447802"/>
            <a:ext cx="7534810" cy="2304191"/>
          </a:xfrm>
        </p:spPr>
        <p:txBody>
          <a:bodyPr lIns="288000" tIns="180000" rIns="360000" bIns="72000" anchor="b"/>
          <a:lstStyle>
            <a:lvl1pPr>
              <a:defRPr sz="2215">
                <a:solidFill>
                  <a:schemeClr val="tx1"/>
                </a:solidFill>
              </a:defRPr>
            </a:lvl1pPr>
          </a:lstStyle>
          <a:p>
            <a:r>
              <a:rPr kumimoji="1" lang="ja-JP" altLang="en-US"/>
              <a:t>マスター タイトルの書式設定</a:t>
            </a:r>
          </a:p>
        </p:txBody>
      </p:sp>
      <p:grpSp>
        <p:nvGrpSpPr>
          <p:cNvPr id="89" name="グループ化 88"/>
          <p:cNvGrpSpPr/>
          <p:nvPr userDrawn="1"/>
        </p:nvGrpSpPr>
        <p:grpSpPr>
          <a:xfrm rot="16200000">
            <a:off x="-1117606" y="1574808"/>
            <a:ext cx="2819400" cy="126987"/>
            <a:chOff x="900632" y="1414463"/>
            <a:chExt cx="7938089" cy="357535"/>
          </a:xfrm>
          <a:solidFill>
            <a:schemeClr val="bg1">
              <a:alpha val="17000"/>
            </a:schemeClr>
          </a:solidFill>
        </p:grpSpPr>
        <p:sp>
          <p:nvSpPr>
            <p:cNvPr id="90"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1"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2"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3"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4"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5"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6"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7"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8"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9"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00"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01"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02"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03"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04"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05"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06"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07"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08"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09"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10"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11"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12"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13"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14"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15"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16"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17"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18"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19"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20"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21"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22"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23"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24"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25"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26"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27"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28"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29"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30"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31"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32"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33"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34"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35"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36"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37"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38"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39"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40"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41"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42"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43"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44"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45"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46"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47"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48"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49"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0"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1"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2"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3"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4"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5"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6"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7"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8"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9"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0"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1"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2"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3"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4"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5"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6"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7"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8"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9"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grpSp>
      <p:pic>
        <p:nvPicPr>
          <p:cNvPr id="3" name="図 2"/>
          <p:cNvPicPr>
            <a:picLocks noChangeAspect="1"/>
          </p:cNvPicPr>
          <p:nvPr userDrawn="1"/>
        </p:nvPicPr>
        <p:blipFill>
          <a:blip r:embed="rId2"/>
          <a:stretch>
            <a:fillRect/>
          </a:stretch>
        </p:blipFill>
        <p:spPr>
          <a:xfrm>
            <a:off x="8505089" y="5715002"/>
            <a:ext cx="1176630" cy="1005927"/>
          </a:xfrm>
          <a:prstGeom prst="rect">
            <a:avLst/>
          </a:prstGeom>
        </p:spPr>
      </p:pic>
      <p:pic>
        <p:nvPicPr>
          <p:cNvPr id="4" name="図 3"/>
          <p:cNvPicPr>
            <a:picLocks noChangeAspect="1"/>
          </p:cNvPicPr>
          <p:nvPr userDrawn="1"/>
        </p:nvPicPr>
        <p:blipFill>
          <a:blip r:embed="rId3"/>
          <a:stretch>
            <a:fillRect/>
          </a:stretch>
        </p:blipFill>
        <p:spPr>
          <a:xfrm>
            <a:off x="5715000" y="6469298"/>
            <a:ext cx="3810330" cy="176799"/>
          </a:xfrm>
          <a:prstGeom prst="rect">
            <a:avLst/>
          </a:prstGeom>
        </p:spPr>
      </p:pic>
    </p:spTree>
    <p:extLst>
      <p:ext uri="{BB962C8B-B14F-4D97-AF65-F5344CB8AC3E}">
        <p14:creationId xmlns:p14="http://schemas.microsoft.com/office/powerpoint/2010/main" val="14321321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中扉・目次1">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D030BBF-1018-E14A-AC2B-DC996F9E0808}"/>
              </a:ext>
            </a:extLst>
          </p:cNvPr>
          <p:cNvSpPr/>
          <p:nvPr userDrawn="1"/>
        </p:nvSpPr>
        <p:spPr>
          <a:xfrm>
            <a:off x="2362201"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162689" rIns="301463" bIns="162689" rtlCol="0" anchor="ctr"/>
          <a:lstStyle/>
          <a:p>
            <a:pPr>
              <a:lnSpc>
                <a:spcPct val="130000"/>
              </a:lnSpc>
              <a:spcAft>
                <a:spcPts val="1005"/>
              </a:spcAft>
            </a:pPr>
            <a:endParaRPr kumimoji="1" lang="ja-JP" altLang="en-US" sz="1108" kern="900" spc="64">
              <a:solidFill>
                <a:prstClr val="white"/>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9"/>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14"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339271"/>
            <a:ext cx="4118948" cy="2636812"/>
          </a:xfrm>
        </p:spPr>
        <p:txBody>
          <a:bodyPr wrap="none" anchor="ctr">
            <a:spAutoFit/>
          </a:bodyPr>
          <a:lstStyle>
            <a:lvl1pPr>
              <a:defRPr lang="ja-JP" altLang="en-US" sz="1846" spc="251" smtClean="0"/>
            </a:lvl1pPr>
            <a:lvl2pPr>
              <a:defRPr lang="ja-JP" altLang="en-US" sz="1662" smtClean="0">
                <a:latin typeface="+mn-lt"/>
                <a:ea typeface="+mn-ea"/>
              </a:defRPr>
            </a:lvl2pPr>
            <a:lvl3pPr>
              <a:defRPr lang="ja-JP" altLang="en-US" sz="1662" smtClean="0">
                <a:latin typeface="+mn-lt"/>
                <a:ea typeface="+mn-ea"/>
              </a:defRPr>
            </a:lvl3pPr>
            <a:lvl4pPr>
              <a:defRPr lang="ja-JP" altLang="en-US" sz="1662" smtClean="0">
                <a:latin typeface="+mn-lt"/>
                <a:ea typeface="+mn-ea"/>
              </a:defRPr>
            </a:lvl4pPr>
            <a:lvl5pPr>
              <a:defRPr lang="ja-JP" altLang="en-US" sz="1662">
                <a:latin typeface="+mn-lt"/>
                <a:ea typeface="+mn-ea"/>
              </a:defRPr>
            </a:lvl5pPr>
          </a:lstStyle>
          <a:p>
            <a:pPr marL="316531" lvl="0" indent="-316531" defTabSz="422041">
              <a:lnSpc>
                <a:spcPct val="150000"/>
              </a:lnSpc>
              <a:buFont typeface="+mj-lt"/>
              <a:buAutoNum type="arabicPeriod"/>
            </a:pPr>
            <a:r>
              <a:rPr kumimoji="1" lang="ja-JP" altLang="en-US"/>
              <a:t>マスター テキストの書式設定</a:t>
            </a:r>
          </a:p>
          <a:p>
            <a:pPr marL="316531" lvl="1" indent="-316531" defTabSz="422041">
              <a:lnSpc>
                <a:spcPct val="150000"/>
              </a:lnSpc>
              <a:buFont typeface="+mj-lt"/>
              <a:buAutoNum type="arabicPeriod"/>
            </a:pPr>
            <a:r>
              <a:rPr kumimoji="1" lang="ja-JP" altLang="en-US"/>
              <a:t>第 </a:t>
            </a:r>
            <a:r>
              <a:rPr kumimoji="1" lang="en-US" altLang="ja-JP"/>
              <a:t>2 </a:t>
            </a:r>
            <a:r>
              <a:rPr kumimoji="1" lang="ja-JP" altLang="en-US"/>
              <a:t>レベル</a:t>
            </a:r>
          </a:p>
          <a:p>
            <a:pPr marL="316531" lvl="2" indent="-316531" defTabSz="422041">
              <a:lnSpc>
                <a:spcPct val="150000"/>
              </a:lnSpc>
              <a:buFont typeface="+mj-lt"/>
              <a:buAutoNum type="arabicPeriod"/>
            </a:pPr>
            <a:r>
              <a:rPr kumimoji="1" lang="ja-JP" altLang="en-US"/>
              <a:t>第 </a:t>
            </a:r>
            <a:r>
              <a:rPr kumimoji="1" lang="en-US" altLang="ja-JP"/>
              <a:t>3 </a:t>
            </a:r>
            <a:r>
              <a:rPr kumimoji="1" lang="ja-JP" altLang="en-US"/>
              <a:t>レベル</a:t>
            </a:r>
          </a:p>
          <a:p>
            <a:pPr marL="316531" lvl="3" indent="-316531" defTabSz="422041">
              <a:lnSpc>
                <a:spcPct val="150000"/>
              </a:lnSpc>
              <a:buFont typeface="+mj-lt"/>
              <a:buAutoNum type="arabicPeriod"/>
            </a:pPr>
            <a:r>
              <a:rPr kumimoji="1" lang="ja-JP" altLang="en-US"/>
              <a:t>第 </a:t>
            </a:r>
            <a:r>
              <a:rPr kumimoji="1" lang="en-US" altLang="ja-JP"/>
              <a:t>4 </a:t>
            </a:r>
            <a:r>
              <a:rPr kumimoji="1" lang="ja-JP" altLang="en-US"/>
              <a:t>レベル</a:t>
            </a:r>
          </a:p>
          <a:p>
            <a:pPr marL="316531" lvl="4" indent="-316531" defTabSz="422041">
              <a:lnSpc>
                <a:spcPct val="150000"/>
              </a:lnSpc>
              <a:buFont typeface="+mj-lt"/>
              <a:buAutoNum type="arabicPeriod"/>
            </a:pPr>
            <a:r>
              <a:rPr kumimoji="1" lang="ja-JP" altLang="en-US"/>
              <a:t>第 </a:t>
            </a:r>
            <a:r>
              <a:rPr kumimoji="1" lang="en-US" altLang="ja-JP"/>
              <a:t>5 </a:t>
            </a:r>
            <a:r>
              <a:rPr kumimoji="1" lang="ja-JP" altLang="en-US"/>
              <a:t>レベル</a:t>
            </a:r>
          </a:p>
        </p:txBody>
      </p:sp>
      <p:grpSp>
        <p:nvGrpSpPr>
          <p:cNvPr id="153" name="グループ化 152"/>
          <p:cNvGrpSpPr/>
          <p:nvPr userDrawn="1"/>
        </p:nvGrpSpPr>
        <p:grpSpPr>
          <a:xfrm rot="16200000">
            <a:off x="-1117606" y="1574808"/>
            <a:ext cx="2819400" cy="126987"/>
            <a:chOff x="900632" y="1414463"/>
            <a:chExt cx="7938089" cy="357535"/>
          </a:xfrm>
          <a:solidFill>
            <a:schemeClr val="bg1">
              <a:alpha val="17000"/>
            </a:schemeClr>
          </a:solidFill>
        </p:grpSpPr>
        <p:sp>
          <p:nvSpPr>
            <p:cNvPr id="154"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5"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6"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7"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8"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9"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0"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1"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2"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3"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4"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5"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6"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7"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8"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9"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70"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71"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72"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73"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74"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75"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76"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77"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78"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79"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80"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81"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82"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83"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84"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85"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86"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87"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88"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89"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90"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91"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92"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93"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94"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95"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96"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97"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98"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99"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0"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1"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2"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3"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4"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5"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6"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7"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8"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9"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0"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1"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2"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3"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4"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5"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6"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7"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8"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9"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0"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1"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2"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3"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4"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5"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6"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7"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8"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9"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30"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31"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32"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33"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grpSp>
      <p:sp>
        <p:nvSpPr>
          <p:cNvPr id="89"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0"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pic>
        <p:nvPicPr>
          <p:cNvPr id="2" name="図 1"/>
          <p:cNvPicPr>
            <a:picLocks noChangeAspect="1"/>
          </p:cNvPicPr>
          <p:nvPr userDrawn="1"/>
        </p:nvPicPr>
        <p:blipFill>
          <a:blip r:embed="rId2"/>
          <a:stretch>
            <a:fillRect/>
          </a:stretch>
        </p:blipFill>
        <p:spPr>
          <a:xfrm>
            <a:off x="8505089" y="5715002"/>
            <a:ext cx="1176630" cy="1005927"/>
          </a:xfrm>
          <a:prstGeom prst="rect">
            <a:avLst/>
          </a:prstGeom>
        </p:spPr>
      </p:pic>
    </p:spTree>
    <p:extLst>
      <p:ext uri="{BB962C8B-B14F-4D97-AF65-F5344CB8AC3E}">
        <p14:creationId xmlns:p14="http://schemas.microsoft.com/office/powerpoint/2010/main" val="25048283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中扉・目次2">
    <p:spTree>
      <p:nvGrpSpPr>
        <p:cNvPr id="1" name=""/>
        <p:cNvGrpSpPr/>
        <p:nvPr/>
      </p:nvGrpSpPr>
      <p:grpSpPr>
        <a:xfrm>
          <a:off x="0" y="0"/>
          <a:ext cx="0" cy="0"/>
          <a:chOff x="0" y="0"/>
          <a:chExt cx="0" cy="0"/>
        </a:xfrm>
      </p:grpSpPr>
      <p:sp>
        <p:nvSpPr>
          <p:cNvPr id="101"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9"/>
            <a:ext cx="2362200" cy="6854973"/>
          </a:xfrm>
          <a:prstGeom prst="rect">
            <a:avLst/>
          </a:prstGeom>
          <a:pattFill prst="dkUpDiag">
            <a:fgClr>
              <a:schemeClr val="accent2"/>
            </a:fgClr>
            <a:bgClr>
              <a:srgbClr val="DF637E"/>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102"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0"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1000">
                <a:schemeClr val="accent4"/>
              </a:gs>
              <a:gs pos="62000">
                <a:schemeClr val="accent2">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1"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162689" rIns="301463" bIns="162689" rtlCol="0" anchor="ctr"/>
          <a:lstStyle/>
          <a:p>
            <a:pPr>
              <a:lnSpc>
                <a:spcPct val="130000"/>
              </a:lnSpc>
              <a:spcAft>
                <a:spcPts val="1005"/>
              </a:spcAft>
            </a:pPr>
            <a:endParaRPr kumimoji="1" lang="ja-JP" altLang="en-US" sz="1108" kern="900" spc="64">
              <a:solidFill>
                <a:prstClr val="white"/>
              </a:solidFill>
              <a:latin typeface="Meiryo" panose="020B0604030504040204" pitchFamily="34" charset="-128"/>
              <a:ea typeface="Meiryo" panose="020B0604030504040204" pitchFamily="34" charset="-128"/>
            </a:endParaRPr>
          </a:p>
        </p:txBody>
      </p:sp>
      <p:grpSp>
        <p:nvGrpSpPr>
          <p:cNvPr id="16" name="グループ化 15"/>
          <p:cNvGrpSpPr/>
          <p:nvPr userDrawn="1"/>
        </p:nvGrpSpPr>
        <p:grpSpPr>
          <a:xfrm rot="16200000">
            <a:off x="-1117606" y="1574808"/>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grpSp>
      <p:sp>
        <p:nvSpPr>
          <p:cNvPr id="97"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339271"/>
            <a:ext cx="4118948" cy="2636812"/>
          </a:xfrm>
        </p:spPr>
        <p:txBody>
          <a:bodyPr wrap="none" anchor="ctr">
            <a:spAutoFit/>
          </a:bodyPr>
          <a:lstStyle>
            <a:lvl1pPr>
              <a:defRPr lang="ja-JP" altLang="en-US" sz="1846" spc="251" smtClean="0"/>
            </a:lvl1pPr>
            <a:lvl2pPr>
              <a:defRPr lang="ja-JP" altLang="en-US" sz="1662" smtClean="0">
                <a:latin typeface="+mn-lt"/>
                <a:ea typeface="+mn-ea"/>
              </a:defRPr>
            </a:lvl2pPr>
            <a:lvl3pPr>
              <a:defRPr lang="ja-JP" altLang="en-US" sz="1662" smtClean="0">
                <a:latin typeface="+mn-lt"/>
                <a:ea typeface="+mn-ea"/>
              </a:defRPr>
            </a:lvl3pPr>
            <a:lvl4pPr>
              <a:defRPr lang="ja-JP" altLang="en-US" sz="1662" smtClean="0">
                <a:latin typeface="+mn-lt"/>
                <a:ea typeface="+mn-ea"/>
              </a:defRPr>
            </a:lvl4pPr>
            <a:lvl5pPr>
              <a:defRPr lang="ja-JP" altLang="en-US" sz="1662">
                <a:latin typeface="+mn-lt"/>
                <a:ea typeface="+mn-ea"/>
              </a:defRPr>
            </a:lvl5pPr>
          </a:lstStyle>
          <a:p>
            <a:pPr marL="316531" lvl="0" indent="-316531" defTabSz="422041">
              <a:lnSpc>
                <a:spcPct val="150000"/>
              </a:lnSpc>
              <a:buFont typeface="+mj-lt"/>
              <a:buAutoNum type="arabicPeriod"/>
            </a:pPr>
            <a:r>
              <a:rPr kumimoji="1" lang="ja-JP" altLang="en-US"/>
              <a:t>マスター テキストの書式設定</a:t>
            </a:r>
          </a:p>
          <a:p>
            <a:pPr marL="316531" lvl="1" indent="-316531" defTabSz="422041">
              <a:lnSpc>
                <a:spcPct val="150000"/>
              </a:lnSpc>
              <a:buFont typeface="+mj-lt"/>
              <a:buAutoNum type="arabicPeriod"/>
            </a:pPr>
            <a:r>
              <a:rPr kumimoji="1" lang="ja-JP" altLang="en-US"/>
              <a:t>第 </a:t>
            </a:r>
            <a:r>
              <a:rPr kumimoji="1" lang="en-US" altLang="ja-JP"/>
              <a:t>2 </a:t>
            </a:r>
            <a:r>
              <a:rPr kumimoji="1" lang="ja-JP" altLang="en-US"/>
              <a:t>レベル</a:t>
            </a:r>
          </a:p>
          <a:p>
            <a:pPr marL="316531" lvl="2" indent="-316531" defTabSz="422041">
              <a:lnSpc>
                <a:spcPct val="150000"/>
              </a:lnSpc>
              <a:buFont typeface="+mj-lt"/>
              <a:buAutoNum type="arabicPeriod"/>
            </a:pPr>
            <a:r>
              <a:rPr kumimoji="1" lang="ja-JP" altLang="en-US"/>
              <a:t>第 </a:t>
            </a:r>
            <a:r>
              <a:rPr kumimoji="1" lang="en-US" altLang="ja-JP"/>
              <a:t>3 </a:t>
            </a:r>
            <a:r>
              <a:rPr kumimoji="1" lang="ja-JP" altLang="en-US"/>
              <a:t>レベル</a:t>
            </a:r>
          </a:p>
          <a:p>
            <a:pPr marL="316531" lvl="3" indent="-316531" defTabSz="422041">
              <a:lnSpc>
                <a:spcPct val="150000"/>
              </a:lnSpc>
              <a:buFont typeface="+mj-lt"/>
              <a:buAutoNum type="arabicPeriod"/>
            </a:pPr>
            <a:r>
              <a:rPr kumimoji="1" lang="ja-JP" altLang="en-US"/>
              <a:t>第 </a:t>
            </a:r>
            <a:r>
              <a:rPr kumimoji="1" lang="en-US" altLang="ja-JP"/>
              <a:t>4 </a:t>
            </a:r>
            <a:r>
              <a:rPr kumimoji="1" lang="ja-JP" altLang="en-US"/>
              <a:t>レベル</a:t>
            </a:r>
          </a:p>
          <a:p>
            <a:pPr marL="316531" lvl="4" indent="-316531" defTabSz="422041">
              <a:lnSpc>
                <a:spcPct val="150000"/>
              </a:lnSpc>
              <a:buFont typeface="+mj-lt"/>
              <a:buAutoNum type="arabicPeriod"/>
            </a:pPr>
            <a:r>
              <a:rPr kumimoji="1" lang="ja-JP" altLang="en-US"/>
              <a:t>第 </a:t>
            </a:r>
            <a:r>
              <a:rPr kumimoji="1" lang="en-US" altLang="ja-JP"/>
              <a:t>5 </a:t>
            </a:r>
            <a:r>
              <a:rPr kumimoji="1" lang="ja-JP" altLang="en-US"/>
              <a:t>レベル</a:t>
            </a:r>
          </a:p>
        </p:txBody>
      </p:sp>
      <p:pic>
        <p:nvPicPr>
          <p:cNvPr id="2" name="図 1"/>
          <p:cNvPicPr>
            <a:picLocks noChangeAspect="1"/>
          </p:cNvPicPr>
          <p:nvPr userDrawn="1"/>
        </p:nvPicPr>
        <p:blipFill>
          <a:blip r:embed="rId2"/>
          <a:stretch>
            <a:fillRect/>
          </a:stretch>
        </p:blipFill>
        <p:spPr>
          <a:xfrm>
            <a:off x="8505089" y="5715002"/>
            <a:ext cx="1176630" cy="1005927"/>
          </a:xfrm>
          <a:prstGeom prst="rect">
            <a:avLst/>
          </a:prstGeom>
        </p:spPr>
      </p:pic>
    </p:spTree>
    <p:extLst>
      <p:ext uri="{BB962C8B-B14F-4D97-AF65-F5344CB8AC3E}">
        <p14:creationId xmlns:p14="http://schemas.microsoft.com/office/powerpoint/2010/main" val="1904951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ロゴ有-タイトル＆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04203"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2"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3"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4"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a:p>
        </p:txBody>
      </p:sp>
      <p:sp>
        <p:nvSpPr>
          <p:cNvPr id="15"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a:p>
        </p:txBody>
      </p:sp>
      <p:sp>
        <p:nvSpPr>
          <p:cNvPr id="16"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32700455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中扉・目次3">
    <p:spTree>
      <p:nvGrpSpPr>
        <p:cNvPr id="1" name=""/>
        <p:cNvGrpSpPr/>
        <p:nvPr/>
      </p:nvGrpSpPr>
      <p:grpSpPr>
        <a:xfrm>
          <a:off x="0" y="0"/>
          <a:ext cx="0" cy="0"/>
          <a:chOff x="0" y="0"/>
          <a:chExt cx="0" cy="0"/>
        </a:xfrm>
      </p:grpSpPr>
      <p:sp>
        <p:nvSpPr>
          <p:cNvPr id="10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9"/>
            <a:ext cx="2362200" cy="6854973"/>
          </a:xfrm>
          <a:prstGeom prst="rect">
            <a:avLst/>
          </a:prstGeom>
          <a:pattFill prst="dkUpDiag">
            <a:fgClr>
              <a:schemeClr val="accent3"/>
            </a:fgClr>
            <a:bgClr>
              <a:srgbClr val="7EC4C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10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0"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6000">
                <a:schemeClr val="accent5"/>
              </a:gs>
              <a:gs pos="67000">
                <a:schemeClr val="accent3">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1"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162689" rIns="301463" bIns="162689" rtlCol="0" anchor="ctr"/>
          <a:lstStyle/>
          <a:p>
            <a:pPr>
              <a:lnSpc>
                <a:spcPct val="130000"/>
              </a:lnSpc>
              <a:spcAft>
                <a:spcPts val="1005"/>
              </a:spcAft>
            </a:pPr>
            <a:endParaRPr kumimoji="1" lang="ja-JP" altLang="en-US" sz="1108" kern="900" spc="64">
              <a:solidFill>
                <a:prstClr val="white"/>
              </a:solidFill>
              <a:latin typeface="Meiryo" panose="020B0604030504040204" pitchFamily="34" charset="-128"/>
              <a:ea typeface="Meiryo" panose="020B0604030504040204" pitchFamily="34" charset="-128"/>
            </a:endParaRPr>
          </a:p>
        </p:txBody>
      </p:sp>
      <p:sp>
        <p:nvSpPr>
          <p:cNvPr id="12" name="テキスト プレースホルダー 13">
            <a:extLst>
              <a:ext uri="{FF2B5EF4-FFF2-40B4-BE49-F238E27FC236}">
                <a16:creationId xmlns:a16="http://schemas.microsoft.com/office/drawing/2014/main" id="{013672E4-8361-284E-8D6A-CC652AA0D4A3}"/>
              </a:ext>
            </a:extLst>
          </p:cNvPr>
          <p:cNvSpPr>
            <a:spLocks noGrp="1"/>
          </p:cNvSpPr>
          <p:nvPr>
            <p:ph type="body" sz="quarter" idx="10"/>
          </p:nvPr>
        </p:nvSpPr>
        <p:spPr>
          <a:xfrm>
            <a:off x="2675088" y="2339271"/>
            <a:ext cx="4118948" cy="2636812"/>
          </a:xfrm>
        </p:spPr>
        <p:txBody>
          <a:bodyPr wrap="none" anchor="ctr">
            <a:spAutoFit/>
          </a:bodyPr>
          <a:lstStyle>
            <a:lvl1pPr>
              <a:defRPr lang="ja-JP" altLang="en-US" sz="1846" spc="251" smtClean="0"/>
            </a:lvl1pPr>
            <a:lvl2pPr>
              <a:defRPr lang="ja-JP" altLang="en-US" sz="1662" smtClean="0">
                <a:latin typeface="+mn-lt"/>
                <a:ea typeface="+mn-ea"/>
              </a:defRPr>
            </a:lvl2pPr>
            <a:lvl3pPr>
              <a:defRPr lang="ja-JP" altLang="en-US" sz="1662" smtClean="0">
                <a:latin typeface="+mn-lt"/>
                <a:ea typeface="+mn-ea"/>
              </a:defRPr>
            </a:lvl3pPr>
            <a:lvl4pPr>
              <a:defRPr lang="ja-JP" altLang="en-US" sz="1662" smtClean="0">
                <a:latin typeface="+mn-lt"/>
                <a:ea typeface="+mn-ea"/>
              </a:defRPr>
            </a:lvl4pPr>
            <a:lvl5pPr>
              <a:defRPr lang="ja-JP" altLang="en-US" sz="1662">
                <a:latin typeface="+mn-lt"/>
                <a:ea typeface="+mn-ea"/>
              </a:defRPr>
            </a:lvl5pPr>
          </a:lstStyle>
          <a:p>
            <a:pPr marL="316531" lvl="0" indent="-316531" defTabSz="422041">
              <a:lnSpc>
                <a:spcPct val="150000"/>
              </a:lnSpc>
              <a:buFont typeface="+mj-lt"/>
              <a:buAutoNum type="arabicPeriod"/>
            </a:pPr>
            <a:r>
              <a:rPr kumimoji="1" lang="ja-JP" altLang="en-US"/>
              <a:t>マスター テキストの書式設定</a:t>
            </a:r>
          </a:p>
          <a:p>
            <a:pPr marL="316531" lvl="1" indent="-316531" defTabSz="422041">
              <a:lnSpc>
                <a:spcPct val="150000"/>
              </a:lnSpc>
              <a:buFont typeface="+mj-lt"/>
              <a:buAutoNum type="arabicPeriod"/>
            </a:pPr>
            <a:r>
              <a:rPr kumimoji="1" lang="ja-JP" altLang="en-US"/>
              <a:t>第 </a:t>
            </a:r>
            <a:r>
              <a:rPr kumimoji="1" lang="en-US" altLang="ja-JP"/>
              <a:t>2 </a:t>
            </a:r>
            <a:r>
              <a:rPr kumimoji="1" lang="ja-JP" altLang="en-US"/>
              <a:t>レベル</a:t>
            </a:r>
          </a:p>
          <a:p>
            <a:pPr marL="316531" lvl="2" indent="-316531" defTabSz="422041">
              <a:lnSpc>
                <a:spcPct val="150000"/>
              </a:lnSpc>
              <a:buFont typeface="+mj-lt"/>
              <a:buAutoNum type="arabicPeriod"/>
            </a:pPr>
            <a:r>
              <a:rPr kumimoji="1" lang="ja-JP" altLang="en-US"/>
              <a:t>第 </a:t>
            </a:r>
            <a:r>
              <a:rPr kumimoji="1" lang="en-US" altLang="ja-JP"/>
              <a:t>3 </a:t>
            </a:r>
            <a:r>
              <a:rPr kumimoji="1" lang="ja-JP" altLang="en-US"/>
              <a:t>レベル</a:t>
            </a:r>
          </a:p>
          <a:p>
            <a:pPr marL="316531" lvl="3" indent="-316531" defTabSz="422041">
              <a:lnSpc>
                <a:spcPct val="150000"/>
              </a:lnSpc>
              <a:buFont typeface="+mj-lt"/>
              <a:buAutoNum type="arabicPeriod"/>
            </a:pPr>
            <a:r>
              <a:rPr kumimoji="1" lang="ja-JP" altLang="en-US"/>
              <a:t>第 </a:t>
            </a:r>
            <a:r>
              <a:rPr kumimoji="1" lang="en-US" altLang="ja-JP"/>
              <a:t>4 </a:t>
            </a:r>
            <a:r>
              <a:rPr kumimoji="1" lang="ja-JP" altLang="en-US"/>
              <a:t>レベル</a:t>
            </a:r>
          </a:p>
          <a:p>
            <a:pPr marL="316531" lvl="4" indent="-316531" defTabSz="422041">
              <a:lnSpc>
                <a:spcPct val="150000"/>
              </a:lnSpc>
              <a:buFont typeface="+mj-lt"/>
              <a:buAutoNum type="arabicPeriod"/>
            </a:pPr>
            <a:r>
              <a:rPr kumimoji="1" lang="ja-JP" altLang="en-US"/>
              <a:t>第 </a:t>
            </a:r>
            <a:r>
              <a:rPr kumimoji="1" lang="en-US" altLang="ja-JP"/>
              <a:t>5 </a:t>
            </a:r>
            <a:r>
              <a:rPr kumimoji="1" lang="ja-JP" altLang="en-US"/>
              <a:t>レベル</a:t>
            </a:r>
          </a:p>
        </p:txBody>
      </p:sp>
      <p:grpSp>
        <p:nvGrpSpPr>
          <p:cNvPr id="16" name="グループ化 15"/>
          <p:cNvGrpSpPr/>
          <p:nvPr userDrawn="1"/>
        </p:nvGrpSpPr>
        <p:grpSpPr>
          <a:xfrm rot="16200000">
            <a:off x="-1117606" y="1574808"/>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grpSp>
      <p:pic>
        <p:nvPicPr>
          <p:cNvPr id="2" name="図 1"/>
          <p:cNvPicPr>
            <a:picLocks noChangeAspect="1"/>
          </p:cNvPicPr>
          <p:nvPr userDrawn="1"/>
        </p:nvPicPr>
        <p:blipFill>
          <a:blip r:embed="rId2"/>
          <a:stretch>
            <a:fillRect/>
          </a:stretch>
        </p:blipFill>
        <p:spPr>
          <a:xfrm>
            <a:off x="8505089" y="5715002"/>
            <a:ext cx="1176630" cy="1005927"/>
          </a:xfrm>
          <a:prstGeom prst="rect">
            <a:avLst/>
          </a:prstGeom>
        </p:spPr>
      </p:pic>
    </p:spTree>
    <p:extLst>
      <p:ext uri="{BB962C8B-B14F-4D97-AF65-F5344CB8AC3E}">
        <p14:creationId xmlns:p14="http://schemas.microsoft.com/office/powerpoint/2010/main" val="12336929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ロゴ無し-タイトル">
    <p:spTree>
      <p:nvGrpSpPr>
        <p:cNvPr id="1" name=""/>
        <p:cNvGrpSpPr/>
        <p:nvPr/>
      </p:nvGrpSpPr>
      <p:grpSpPr>
        <a:xfrm>
          <a:off x="0" y="0"/>
          <a:ext cx="0" cy="0"/>
          <a:chOff x="0" y="0"/>
          <a:chExt cx="0" cy="0"/>
        </a:xfrm>
      </p:grpSpPr>
      <p:sp>
        <p:nvSpPr>
          <p:cNvPr id="11" name="テキスト プレースホルダー 6">
            <a:extLst>
              <a:ext uri="{FF2B5EF4-FFF2-40B4-BE49-F238E27FC236}">
                <a16:creationId xmlns:a16="http://schemas.microsoft.com/office/drawing/2014/main" id="{3E570A37-384E-DC43-806F-95BD4EF48678}"/>
              </a:ext>
            </a:extLst>
          </p:cNvPr>
          <p:cNvSpPr txBox="1">
            <a:spLocks/>
          </p:cNvSpPr>
          <p:nvPr userDrawn="1"/>
        </p:nvSpPr>
        <p:spPr bwMode="gray">
          <a:xfrm>
            <a:off x="9310" y="-1"/>
            <a:ext cx="9907200" cy="468000"/>
          </a:xfrm>
          <a:prstGeom prst="rect">
            <a:avLst/>
          </a:prstGeom>
          <a:pattFill prst="dkUpDiag">
            <a:fgClr>
              <a:srgbClr val="A0A8F6"/>
            </a:fgClr>
            <a:bgClr>
              <a:srgbClr val="444CEE"/>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13" name="テキスト プレースホルダー 6">
            <a:extLst>
              <a:ext uri="{FF2B5EF4-FFF2-40B4-BE49-F238E27FC236}">
                <a16:creationId xmlns:a16="http://schemas.microsoft.com/office/drawing/2014/main" id="{B714221B-43CA-D24B-BCAF-0768E1FC8C9F}"/>
              </a:ext>
            </a:extLst>
          </p:cNvPr>
          <p:cNvSpPr txBox="1">
            <a:spLocks/>
          </p:cNvSpPr>
          <p:nvPr userDrawn="1"/>
        </p:nvSpPr>
        <p:spPr bwMode="gray">
          <a:xfrm>
            <a:off x="6019801" y="0"/>
            <a:ext cx="3896710" cy="468000"/>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AFB6F7"/>
              </a:gs>
              <a:gs pos="100000">
                <a:srgbClr val="444CEE"/>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14" name="Title 1"/>
          <p:cNvSpPr>
            <a:spLocks noGrp="1"/>
          </p:cNvSpPr>
          <p:nvPr>
            <p:ph type="title"/>
          </p:nvPr>
        </p:nvSpPr>
        <p:spPr>
          <a:xfrm>
            <a:off x="0" y="0"/>
            <a:ext cx="9906000" cy="468000"/>
          </a:xfrm>
        </p:spPr>
        <p:txBody>
          <a:bodyPr bIns="72000"/>
          <a:lstStyle>
            <a:lvl1pPr>
              <a:defRPr>
                <a:solidFill>
                  <a:schemeClr val="tx1"/>
                </a:solidFill>
              </a:defRPr>
            </a:lvl1pPr>
          </a:lstStyle>
          <a:p>
            <a:r>
              <a:rPr lang="ja-JP" altLang="en-US"/>
              <a:t>マスター タイトルの書式設定</a:t>
            </a:r>
            <a:endParaRPr lang="en-US"/>
          </a:p>
        </p:txBody>
      </p:sp>
      <p:sp>
        <p:nvSpPr>
          <p:cNvPr id="6" name="Slide Number Placeholder 5"/>
          <p:cNvSpPr>
            <a:spLocks noGrp="1"/>
          </p:cNvSpPr>
          <p:nvPr>
            <p:ph type="sldNum" sz="quarter" idx="4"/>
          </p:nvPr>
        </p:nvSpPr>
        <p:spPr>
          <a:xfrm>
            <a:off x="9129465" y="6591708"/>
            <a:ext cx="630513" cy="278421"/>
          </a:xfrm>
          <a:prstGeom prst="rect">
            <a:avLst/>
          </a:prstGeom>
        </p:spPr>
        <p:txBody>
          <a:bodyPr vert="horz" lIns="0" tIns="0" rIns="0" bIns="0" rtlCol="0" anchor="t"/>
          <a:lstStyle>
            <a:lvl1pPr algn="r">
              <a:defRPr sz="1108"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41861607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ロゴ無し-タイトル＆コンテンツ">
    <p:spTree>
      <p:nvGrpSpPr>
        <p:cNvPr id="1" name=""/>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id="{3E570A37-384E-DC43-806F-95BD4EF48678}"/>
              </a:ext>
            </a:extLst>
          </p:cNvPr>
          <p:cNvSpPr txBox="1">
            <a:spLocks/>
          </p:cNvSpPr>
          <p:nvPr userDrawn="1"/>
        </p:nvSpPr>
        <p:spPr>
          <a:xfrm>
            <a:off x="0" y="2"/>
            <a:ext cx="9907200" cy="610725"/>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8" name="テキスト プレースホルダー 6">
            <a:extLst>
              <a:ext uri="{FF2B5EF4-FFF2-40B4-BE49-F238E27FC236}">
                <a16:creationId xmlns:a16="http://schemas.microsoft.com/office/drawing/2014/main" id="{B714221B-43CA-D24B-BCAF-0768E1FC8C9F}"/>
              </a:ext>
            </a:extLst>
          </p:cNvPr>
          <p:cNvSpPr txBox="1">
            <a:spLocks/>
          </p:cNvSpPr>
          <p:nvPr userDrawn="1"/>
        </p:nvSpPr>
        <p:spPr>
          <a:xfrm>
            <a:off x="6019801" y="2"/>
            <a:ext cx="3896710" cy="610725"/>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2" name="Title 1"/>
          <p:cNvSpPr>
            <a:spLocks noGrp="1"/>
          </p:cNvSpPr>
          <p:nvPr>
            <p:ph type="title"/>
          </p:nvPr>
        </p:nvSpPr>
        <p:spPr>
          <a:xfrm>
            <a:off x="0" y="0"/>
            <a:ext cx="9906000" cy="606048"/>
          </a:xfrm>
        </p:spPr>
        <p:txBody>
          <a:bodyPr/>
          <a:lstStyle>
            <a:lvl1pPr>
              <a:defRPr>
                <a:latin typeface="UD デジタル 教科書体 NK-R" panose="02020400000000000000" pitchFamily="18" charset="-128"/>
                <a:ea typeface="UD デジタル 教科書体 NK-R" panose="02020400000000000000" pitchFamily="18" charset="-128"/>
              </a:defRPr>
            </a:lvl1pPr>
          </a:lstStyle>
          <a:p>
            <a:r>
              <a:rPr lang="ja-JP" altLang="en-US" dirty="0"/>
              <a:t>マスター タイトルの書式設定</a:t>
            </a:r>
            <a:endParaRPr lang="en-US" dirty="0"/>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9219634" y="6524688"/>
            <a:ext cx="630513" cy="278421"/>
          </a:xfrm>
          <a:prstGeom prst="rect">
            <a:avLst/>
          </a:prstGeom>
        </p:spPr>
        <p:txBody>
          <a:bodyPr vert="horz" lIns="0" tIns="0" rIns="0" bIns="0" rtlCol="0" anchor="b"/>
          <a:lstStyle>
            <a:lvl1pPr algn="r">
              <a:defRPr sz="1108" b="0">
                <a:solidFill>
                  <a:schemeClr val="tx1"/>
                </a:solidFill>
                <a:latin typeface="UD デジタル 教科書体 NK-R" panose="02020400000000000000" pitchFamily="18" charset="-128"/>
                <a:ea typeface="UD デジタル 教科書体 NK-R" panose="02020400000000000000" pitchFamily="18" charset="-128"/>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863152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kumimoji="1" lang="ja-JP" altLang="en-US" dirty="0"/>
          </a:p>
        </p:txBody>
      </p:sp>
      <p:sp>
        <p:nvSpPr>
          <p:cNvPr id="3" name="フッター プレースホルダ 2"/>
          <p:cNvSpPr>
            <a:spLocks noGrp="1"/>
          </p:cNvSpPr>
          <p:nvPr>
            <p:ph type="ftr" sz="quarter" idx="11"/>
          </p:nvPr>
        </p:nvSpPr>
        <p:spPr/>
        <p:txBody>
          <a:bodyPr/>
          <a:lstStyle/>
          <a:p>
            <a:endParaRPr kumimoji="1" lang="ja-JP" altLang="en-US" dirty="0"/>
          </a:p>
        </p:txBody>
      </p:sp>
      <p:sp>
        <p:nvSpPr>
          <p:cNvPr id="4" name="スライド番号プレースホルダ 3"/>
          <p:cNvSpPr>
            <a:spLocks noGrp="1"/>
          </p:cNvSpPr>
          <p:nvPr>
            <p:ph type="sldNum" sz="quarter" idx="12"/>
          </p:nvPr>
        </p:nvSpPr>
        <p:spPr/>
        <p:txBody>
          <a:bodyPr/>
          <a:lstStyle/>
          <a:p>
            <a:pPr>
              <a:defRPr/>
            </a:pPr>
            <a:fld id="{AFF62460-EC34-422A-A834-EA8B1E04C307}" type="slidenum">
              <a:rPr lang="en-US" altLang="ja-JP" smtClean="0"/>
              <a:pPr>
                <a:defRPr/>
              </a:pPr>
              <a:t>‹#›</a:t>
            </a:fld>
            <a:endParaRPr lang="en-US" altLang="ja-JP" dirty="0"/>
          </a:p>
        </p:txBody>
      </p:sp>
    </p:spTree>
    <p:extLst>
      <p:ext uri="{BB962C8B-B14F-4D97-AF65-F5344CB8AC3E}">
        <p14:creationId xmlns:p14="http://schemas.microsoft.com/office/powerpoint/2010/main" val="15231459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pPr>
              <a:defRPr/>
            </a:pPr>
            <a:fld id="{A9768C0A-373A-4DCF-A9BF-97ED734E84D6}" type="slidenum">
              <a:rPr lang="en-US" altLang="ja-JP" smtClean="0"/>
              <a:pPr>
                <a:defRPr/>
              </a:pPr>
              <a:t>‹#›</a:t>
            </a:fld>
            <a:endParaRPr lang="en-US" altLang="ja-JP" dirty="0"/>
          </a:p>
        </p:txBody>
      </p:sp>
    </p:spTree>
    <p:extLst>
      <p:ext uri="{BB962C8B-B14F-4D97-AF65-F5344CB8AC3E}">
        <p14:creationId xmlns:p14="http://schemas.microsoft.com/office/powerpoint/2010/main" val="28251641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29"/>
            <a:ext cx="9907200" cy="54565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1" y="2"/>
            <a:ext cx="3896710" cy="545653"/>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dirty="0">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9"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6"/>
            <a:ext cx="2228850" cy="365125"/>
          </a:xfrm>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60"/>
            <a:ext cx="630513" cy="278421"/>
          </a:xfrm>
          <a:prstGeom prst="rect">
            <a:avLst/>
          </a:prstGeom>
        </p:spPr>
        <p:txBody>
          <a:bodyPr vert="horz" lIns="0" tIns="0" rIns="0" bIns="0" rtlCol="0" anchor="t"/>
          <a:lstStyle>
            <a:lvl1pPr algn="r">
              <a:defRPr sz="1108"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0669321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lvl1pPr>
              <a:defRPr>
                <a:latin typeface="UD デジタル 教科書体 NK-R" panose="02020400000000000000" pitchFamily="18" charset="-128"/>
                <a:ea typeface="UD デジタル 教科書体 NK-R" panose="02020400000000000000" pitchFamily="18" charset="-128"/>
              </a:defRPr>
            </a:lvl1pPr>
          </a:lstStyle>
          <a:p>
            <a:endParaRPr lang="en-US"/>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29"/>
            <a:ext cx="9907200" cy="68966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1" y="2"/>
            <a:ext cx="3896710" cy="68966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171399"/>
            <a:ext cx="9906000" cy="827999"/>
          </a:xfrm>
        </p:spPr>
        <p:txBody>
          <a:bodyPr/>
          <a:lstStyle>
            <a:lvl1pPr>
              <a:defRPr sz="1846">
                <a:latin typeface="UD デジタル 教科書体 NK-R" panose="02020400000000000000" pitchFamily="18" charset="-128"/>
                <a:ea typeface="UD デジタル 教科書体 NK-R" panose="02020400000000000000" pitchFamily="18" charset="-128"/>
              </a:defRPr>
            </a:lvl1pPr>
          </a:lstStyle>
          <a:p>
            <a:r>
              <a:rPr lang="ja-JP" altLang="en-US" dirty="0"/>
              <a:t>マスター タイトルの書式設定</a:t>
            </a:r>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60"/>
            <a:ext cx="630513" cy="278421"/>
          </a:xfrm>
          <a:prstGeom prst="rect">
            <a:avLst/>
          </a:prstGeom>
        </p:spPr>
        <p:txBody>
          <a:bodyPr vert="horz" lIns="0" tIns="0" rIns="0" bIns="0" rtlCol="0" anchor="t"/>
          <a:lstStyle>
            <a:lvl1pPr algn="r">
              <a:defRPr sz="1108" b="0">
                <a:solidFill>
                  <a:schemeClr val="tx1"/>
                </a:solidFill>
                <a:latin typeface="UD デジタル 教科書体 NK-R" panose="02020400000000000000" pitchFamily="18" charset="-128"/>
                <a:ea typeface="UD デジタル 教科書体 NK-R" panose="02020400000000000000" pitchFamily="18" charset="-128"/>
                <a:cs typeface="Arial" panose="020B0604020202020204" pitchFamily="34" charset="0"/>
              </a:defRPr>
            </a:lvl1pPr>
          </a:lstStyle>
          <a:p>
            <a:fld id="{48F63A3B-78C7-47BE-AE5E-E10140E04643}" type="slidenum">
              <a:rPr lang="en-US" smtClean="0"/>
              <a:pPr/>
              <a:t>‹#›</a:t>
            </a:fld>
            <a:endParaRPr lang="en-US" dirty="0"/>
          </a:p>
        </p:txBody>
      </p:sp>
      <p:sp>
        <p:nvSpPr>
          <p:cNvPr id="12"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692697"/>
            <a:ext cx="9907200" cy="552423"/>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44000" rIns="216000" bIns="144000" rtlCol="0" anchor="t">
            <a:spAutoFit/>
          </a:bodyPr>
          <a:lstStyle>
            <a:lvl1pPr marL="0" indent="0">
              <a:buNone/>
              <a:defRPr lang="ja-JP" altLang="en-US" sz="1292" kern="900" spc="64" smtClean="0">
                <a:solidFill>
                  <a:schemeClr val="tx1"/>
                </a:solidFill>
                <a:latin typeface="UD デジタル 教科書体 NK-R" panose="02020400000000000000" pitchFamily="18" charset="-128"/>
                <a:ea typeface="UD デジタル 教科書体 NK-R" panose="02020400000000000000" pitchFamily="18" charset="-128"/>
              </a:defRPr>
            </a:lvl1pPr>
            <a:lvl2pPr>
              <a:defRPr lang="ja-JP" altLang="en-US" sz="1662" smtClean="0">
                <a:solidFill>
                  <a:schemeClr val="tx1"/>
                </a:solidFill>
                <a:latin typeface="+mn-lt"/>
                <a:ea typeface="+mn-ea"/>
              </a:defRPr>
            </a:lvl2pPr>
            <a:lvl3pPr>
              <a:defRPr lang="ja-JP" altLang="en-US" sz="1662" smtClean="0">
                <a:solidFill>
                  <a:schemeClr val="tx1"/>
                </a:solidFill>
                <a:latin typeface="+mn-lt"/>
                <a:ea typeface="+mn-ea"/>
              </a:defRPr>
            </a:lvl3pPr>
            <a:lvl4pPr>
              <a:defRPr lang="ja-JP" altLang="en-US" sz="1662" smtClean="0">
                <a:solidFill>
                  <a:schemeClr val="tx1"/>
                </a:solidFill>
                <a:latin typeface="+mn-lt"/>
                <a:ea typeface="+mn-ea"/>
              </a:defRPr>
            </a:lvl4pPr>
            <a:lvl5pPr>
              <a:defRPr lang="ja-JP" altLang="en-US" sz="1662">
                <a:solidFill>
                  <a:schemeClr val="tx1"/>
                </a:solidFill>
                <a:latin typeface="+mn-lt"/>
                <a:ea typeface="+mn-ea"/>
              </a:defRPr>
            </a:lvl5pPr>
          </a:lstStyle>
          <a:p>
            <a:pPr marL="0" lvl="0" defTabSz="422041">
              <a:spcAft>
                <a:spcPts val="923"/>
              </a:spcAft>
            </a:pPr>
            <a:r>
              <a:rPr kumimoji="1" lang="ja-JP" altLang="en-US" dirty="0"/>
              <a:t>マスター テキストの書式設定</a:t>
            </a:r>
          </a:p>
        </p:txBody>
      </p:sp>
    </p:spTree>
    <p:extLst>
      <p:ext uri="{BB962C8B-B14F-4D97-AF65-F5344CB8AC3E}">
        <p14:creationId xmlns:p14="http://schemas.microsoft.com/office/powerpoint/2010/main" val="38710252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ロゴ有-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60"/>
            <a:ext cx="630513" cy="278421"/>
          </a:xfrm>
          <a:prstGeom prst="rect">
            <a:avLst/>
          </a:prstGeom>
        </p:spPr>
        <p:txBody>
          <a:bodyPr vert="horz" lIns="0" tIns="0" rIns="0" bIns="0" rtlCol="0" anchor="t"/>
          <a:lstStyle>
            <a:lvl1pPr algn="r">
              <a:defRPr sz="1108"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1"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2"/>
            <a:ext cx="9907200" cy="581891"/>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14"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09291" y="2"/>
            <a:ext cx="3896710" cy="581891"/>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15"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dirty="0"/>
              <a:t>マスター タイトルの書式設定</a:t>
            </a:r>
            <a:endParaRPr lang="en-US" dirty="0"/>
          </a:p>
        </p:txBody>
      </p:sp>
      <p:sp>
        <p:nvSpPr>
          <p:cNvPr id="16"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6"/>
            <a:ext cx="2228850" cy="365125"/>
          </a:xfrm>
        </p:spPr>
        <p:txBody>
          <a:bodyPr/>
          <a:lstStyle/>
          <a:p>
            <a:endParaRPr lang="en-US"/>
          </a:p>
        </p:txBody>
      </p:sp>
      <p:sp>
        <p:nvSpPr>
          <p:cNvPr id="17"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200" kern="900" spc="64" smtClean="0">
                <a:solidFill>
                  <a:schemeClr val="tx1"/>
                </a:solidFill>
              </a:defRPr>
            </a:lvl1pPr>
            <a:lvl2pPr>
              <a:defRPr lang="ja-JP" altLang="en-US" sz="1662" smtClean="0">
                <a:solidFill>
                  <a:schemeClr val="tx1"/>
                </a:solidFill>
                <a:latin typeface="+mn-lt"/>
                <a:ea typeface="+mn-ea"/>
              </a:defRPr>
            </a:lvl2pPr>
            <a:lvl3pPr>
              <a:defRPr lang="ja-JP" altLang="en-US" sz="1662" smtClean="0">
                <a:solidFill>
                  <a:schemeClr val="tx1"/>
                </a:solidFill>
                <a:latin typeface="+mn-lt"/>
                <a:ea typeface="+mn-ea"/>
              </a:defRPr>
            </a:lvl3pPr>
            <a:lvl4pPr>
              <a:defRPr lang="ja-JP" altLang="en-US" sz="1662" smtClean="0">
                <a:solidFill>
                  <a:schemeClr val="tx1"/>
                </a:solidFill>
                <a:latin typeface="+mn-lt"/>
                <a:ea typeface="+mn-ea"/>
              </a:defRPr>
            </a:lvl4pPr>
            <a:lvl5pPr>
              <a:defRPr lang="ja-JP" altLang="en-US" sz="1662">
                <a:solidFill>
                  <a:schemeClr val="tx1"/>
                </a:solidFill>
                <a:latin typeface="+mn-lt"/>
                <a:ea typeface="+mn-ea"/>
              </a:defRPr>
            </a:lvl5pPr>
          </a:lstStyle>
          <a:p>
            <a:pPr marL="0" lvl="0" defTabSz="422041">
              <a:spcAft>
                <a:spcPts val="923"/>
              </a:spcAft>
            </a:pPr>
            <a:r>
              <a:rPr kumimoji="1" lang="ja-JP" altLang="en-US"/>
              <a:t>マスター テキストの書式設定</a:t>
            </a:r>
          </a:p>
        </p:txBody>
      </p:sp>
    </p:spTree>
    <p:extLst>
      <p:ext uri="{BB962C8B-B14F-4D97-AF65-F5344CB8AC3E}">
        <p14:creationId xmlns:p14="http://schemas.microsoft.com/office/powerpoint/2010/main" val="11419328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_ロゴ無し-タイトル">
    <p:spTree>
      <p:nvGrpSpPr>
        <p:cNvPr id="1" name=""/>
        <p:cNvGrpSpPr/>
        <p:nvPr/>
      </p:nvGrpSpPr>
      <p:grpSpPr>
        <a:xfrm>
          <a:off x="0" y="0"/>
          <a:ext cx="0" cy="0"/>
          <a:chOff x="0" y="0"/>
          <a:chExt cx="0" cy="0"/>
        </a:xfrm>
      </p:grpSpPr>
      <p:sp>
        <p:nvSpPr>
          <p:cNvPr id="13" name="テキスト プレースホルダー 6">
            <a:extLst>
              <a:ext uri="{FF2B5EF4-FFF2-40B4-BE49-F238E27FC236}">
                <a16:creationId xmlns:a16="http://schemas.microsoft.com/office/drawing/2014/main" id="{0290DA02-B9C4-F629-80C0-B9A67778665D}"/>
              </a:ext>
            </a:extLst>
          </p:cNvPr>
          <p:cNvSpPr txBox="1">
            <a:spLocks/>
          </p:cNvSpPr>
          <p:nvPr userDrawn="1"/>
        </p:nvSpPr>
        <p:spPr>
          <a:xfrm>
            <a:off x="0" y="2"/>
            <a:ext cx="9907200" cy="610725"/>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14" name="テキスト プレースホルダー 6">
            <a:extLst>
              <a:ext uri="{FF2B5EF4-FFF2-40B4-BE49-F238E27FC236}">
                <a16:creationId xmlns:a16="http://schemas.microsoft.com/office/drawing/2014/main" id="{81D8CD69-6C81-7B69-98B5-0D375DF0A013}"/>
              </a:ext>
            </a:extLst>
          </p:cNvPr>
          <p:cNvSpPr txBox="1">
            <a:spLocks/>
          </p:cNvSpPr>
          <p:nvPr userDrawn="1"/>
        </p:nvSpPr>
        <p:spPr>
          <a:xfrm>
            <a:off x="6019801" y="2"/>
            <a:ext cx="3896710" cy="610725"/>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15" name="Title 1">
            <a:extLst>
              <a:ext uri="{FF2B5EF4-FFF2-40B4-BE49-F238E27FC236}">
                <a16:creationId xmlns:a16="http://schemas.microsoft.com/office/drawing/2014/main" id="{60C0C413-4EB8-DE5E-440C-EC5DB8EA165B}"/>
              </a:ext>
            </a:extLst>
          </p:cNvPr>
          <p:cNvSpPr>
            <a:spLocks noGrp="1"/>
          </p:cNvSpPr>
          <p:nvPr>
            <p:ph type="title"/>
          </p:nvPr>
        </p:nvSpPr>
        <p:spPr>
          <a:xfrm>
            <a:off x="0" y="0"/>
            <a:ext cx="9906000" cy="606048"/>
          </a:xfrm>
        </p:spPr>
        <p:txBody>
          <a:bodyPr/>
          <a:lstStyle>
            <a:lvl1pPr>
              <a:defRPr>
                <a:latin typeface="UD デジタル 教科書体 NK-R" panose="02020400000000000000" pitchFamily="18" charset="-128"/>
                <a:ea typeface="UD デジタル 教科書体 NK-R" panose="02020400000000000000" pitchFamily="18" charset="-128"/>
              </a:defRPr>
            </a:lvl1pPr>
          </a:lstStyle>
          <a:p>
            <a:r>
              <a:rPr lang="ja-JP" altLang="en-US" dirty="0"/>
              <a:t>マスター タイトルの書式設定</a:t>
            </a:r>
            <a:endParaRPr lang="en-US" dirty="0"/>
          </a:p>
        </p:txBody>
      </p:sp>
      <p:sp>
        <p:nvSpPr>
          <p:cNvPr id="16" name="Slide Number Placeholder 5">
            <a:extLst>
              <a:ext uri="{FF2B5EF4-FFF2-40B4-BE49-F238E27FC236}">
                <a16:creationId xmlns:a16="http://schemas.microsoft.com/office/drawing/2014/main" id="{1DEC1024-B449-1127-4935-6D94D686142F}"/>
              </a:ext>
            </a:extLst>
          </p:cNvPr>
          <p:cNvSpPr>
            <a:spLocks noGrp="1"/>
          </p:cNvSpPr>
          <p:nvPr>
            <p:ph type="sldNum" sz="quarter" idx="4"/>
          </p:nvPr>
        </p:nvSpPr>
        <p:spPr>
          <a:xfrm>
            <a:off x="9219634" y="6524688"/>
            <a:ext cx="630513" cy="278421"/>
          </a:xfrm>
          <a:prstGeom prst="rect">
            <a:avLst/>
          </a:prstGeom>
        </p:spPr>
        <p:txBody>
          <a:bodyPr vert="horz" lIns="0" tIns="0" rIns="0" bIns="0" rtlCol="0" anchor="b"/>
          <a:lstStyle>
            <a:lvl1pPr algn="r">
              <a:defRPr sz="1108" b="0">
                <a:solidFill>
                  <a:schemeClr val="tx1"/>
                </a:solidFill>
                <a:latin typeface="UD デジタル 教科書体 NK-R" panose="02020400000000000000" pitchFamily="18" charset="-128"/>
                <a:ea typeface="UD デジタル 教科書体 NK-R" panose="02020400000000000000" pitchFamily="18" charset="-128"/>
                <a:cs typeface="Arial" panose="020B0604020202020204" pitchFamily="34" charset="0"/>
              </a:defRPr>
            </a:lvl1pPr>
          </a:lstStyle>
          <a:p>
            <a:fld id="{48F63A3B-78C7-47BE-AE5E-E10140E04643}" type="slidenum">
              <a:rPr lang="en-US" smtClean="0"/>
              <a:pPr/>
              <a:t>‹#›</a:t>
            </a:fld>
            <a:endParaRPr lang="en-US" dirty="0"/>
          </a:p>
        </p:txBody>
      </p:sp>
      <p:sp>
        <p:nvSpPr>
          <p:cNvPr id="17" name="テキスト プレースホルダー 12">
            <a:extLst>
              <a:ext uri="{FF2B5EF4-FFF2-40B4-BE49-F238E27FC236}">
                <a16:creationId xmlns:a16="http://schemas.microsoft.com/office/drawing/2014/main" id="{DF0822E3-3793-E82B-8260-0569D554B768}"/>
              </a:ext>
            </a:extLst>
          </p:cNvPr>
          <p:cNvSpPr>
            <a:spLocks noGrp="1"/>
          </p:cNvSpPr>
          <p:nvPr>
            <p:ph type="body" sz="quarter" idx="13"/>
          </p:nvPr>
        </p:nvSpPr>
        <p:spPr>
          <a:xfrm>
            <a:off x="0" y="606048"/>
            <a:ext cx="9907200" cy="418164"/>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16000" tIns="108000" rIns="216000" bIns="108000" rtlCol="0" anchor="ctr" anchorCtr="0">
            <a:noAutofit/>
          </a:bodyPr>
          <a:lstStyle>
            <a:lvl1pPr marL="0" indent="0">
              <a:lnSpc>
                <a:spcPct val="100000"/>
              </a:lnSpc>
              <a:spcBef>
                <a:spcPts val="0"/>
              </a:spcBef>
              <a:spcAft>
                <a:spcPts val="554"/>
              </a:spcAft>
              <a:buNone/>
              <a:defRPr lang="ja-JP" altLang="en-US" sz="1200" kern="900" spc="64" smtClean="0">
                <a:solidFill>
                  <a:schemeClr val="tx1"/>
                </a:solidFill>
                <a:latin typeface="UD デジタル 教科書体 NK-R" panose="02020400000000000000" pitchFamily="18" charset="-128"/>
                <a:ea typeface="UD デジタル 教科書体 NK-R" panose="02020400000000000000" pitchFamily="18" charset="-128"/>
              </a:defRPr>
            </a:lvl1pPr>
            <a:lvl2pPr>
              <a:defRPr lang="ja-JP" altLang="en-US" sz="1662" smtClean="0">
                <a:solidFill>
                  <a:schemeClr val="tx1"/>
                </a:solidFill>
                <a:latin typeface="+mn-lt"/>
                <a:ea typeface="+mn-ea"/>
              </a:defRPr>
            </a:lvl2pPr>
            <a:lvl3pPr>
              <a:defRPr lang="ja-JP" altLang="en-US" sz="1662" smtClean="0">
                <a:solidFill>
                  <a:schemeClr val="tx1"/>
                </a:solidFill>
                <a:latin typeface="+mn-lt"/>
                <a:ea typeface="+mn-ea"/>
              </a:defRPr>
            </a:lvl3pPr>
            <a:lvl4pPr>
              <a:defRPr lang="ja-JP" altLang="en-US" sz="1662" smtClean="0">
                <a:solidFill>
                  <a:schemeClr val="tx1"/>
                </a:solidFill>
                <a:latin typeface="+mn-lt"/>
                <a:ea typeface="+mn-ea"/>
              </a:defRPr>
            </a:lvl4pPr>
            <a:lvl5pPr>
              <a:defRPr lang="ja-JP" altLang="en-US" sz="1662">
                <a:solidFill>
                  <a:schemeClr val="tx1"/>
                </a:solidFill>
                <a:latin typeface="+mn-lt"/>
                <a:ea typeface="+mn-ea"/>
              </a:defRPr>
            </a:lvl5pPr>
          </a:lstStyle>
          <a:p>
            <a:pPr marL="0" lvl="0" defTabSz="422041">
              <a:spcAft>
                <a:spcPts val="923"/>
              </a:spcAft>
            </a:pPr>
            <a:r>
              <a:rPr kumimoji="1" lang="ja-JP" altLang="en-US" dirty="0"/>
              <a:t>マスター テキストの書式設定</a:t>
            </a:r>
          </a:p>
        </p:txBody>
      </p:sp>
    </p:spTree>
    <p:extLst>
      <p:ext uri="{BB962C8B-B14F-4D97-AF65-F5344CB8AC3E}">
        <p14:creationId xmlns:p14="http://schemas.microsoft.com/office/powerpoint/2010/main" val="11299996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ロゴ有-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lvl1pPr>
              <a:defRPr>
                <a:latin typeface="UD デジタル 教科書体 NK-R" panose="02020400000000000000" pitchFamily="18" charset="-128"/>
                <a:ea typeface="UD デジタル 教科書体 NK-R" panose="02020400000000000000" pitchFamily="18" charset="-128"/>
              </a:defRPr>
            </a:lvl1pPr>
          </a:lstStyle>
          <a:p>
            <a:endParaRPr lang="en-US"/>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9219634" y="6536160"/>
            <a:ext cx="630513" cy="278421"/>
          </a:xfrm>
          <a:prstGeom prst="rect">
            <a:avLst/>
          </a:prstGeom>
        </p:spPr>
        <p:txBody>
          <a:bodyPr vert="horz" lIns="0" tIns="0" rIns="0" bIns="0" rtlCol="0" anchor="t"/>
          <a:lstStyle>
            <a:lvl1pPr algn="r">
              <a:defRPr sz="1108" b="0">
                <a:solidFill>
                  <a:schemeClr val="tx1"/>
                </a:solidFill>
                <a:latin typeface="UD デジタル 教科書体 NK-R" panose="02020400000000000000" pitchFamily="18" charset="-128"/>
                <a:ea typeface="UD デジタル 教科書体 NK-R" panose="02020400000000000000" pitchFamily="18" charset="-128"/>
                <a:cs typeface="Arial" panose="020B0604020202020204" pitchFamily="34" charset="0"/>
              </a:defRPr>
            </a:lvl1pPr>
          </a:lstStyle>
          <a:p>
            <a:fld id="{48F63A3B-78C7-47BE-AE5E-E10140E04643}" type="slidenum">
              <a:rPr lang="en-US" smtClean="0"/>
              <a:pPr/>
              <a:t>‹#›</a:t>
            </a:fld>
            <a:endParaRPr lang="en-US" dirty="0"/>
          </a:p>
        </p:txBody>
      </p:sp>
      <p:sp>
        <p:nvSpPr>
          <p:cNvPr id="11"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2"/>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14"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1" y="2"/>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15"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lvl1pPr>
              <a:defRPr>
                <a:latin typeface="UD デジタル 教科書体 NK-R" panose="02020400000000000000" pitchFamily="18" charset="-128"/>
                <a:ea typeface="UD デジタル 教科書体 NK-R" panose="02020400000000000000" pitchFamily="18" charset="-128"/>
              </a:defRPr>
            </a:lvl1pPr>
          </a:lstStyle>
          <a:p>
            <a:r>
              <a:rPr lang="ja-JP" altLang="en-US"/>
              <a:t>マスター タイトルの書式設定</a:t>
            </a:r>
            <a:endParaRPr lang="en-US"/>
          </a:p>
        </p:txBody>
      </p:sp>
      <p:sp>
        <p:nvSpPr>
          <p:cNvPr id="16"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6"/>
            <a:ext cx="2228850" cy="365125"/>
          </a:xfrm>
        </p:spPr>
        <p:txBody>
          <a:bodyPr/>
          <a:lstStyle>
            <a:lvl1pPr>
              <a:defRPr>
                <a:latin typeface="UD デジタル 教科書体 NK-R" panose="02020400000000000000" pitchFamily="18" charset="-128"/>
                <a:ea typeface="UD デジタル 教科書体 NK-R" panose="02020400000000000000" pitchFamily="18" charset="-128"/>
              </a:defRPr>
            </a:lvl1pPr>
          </a:lstStyle>
          <a:p>
            <a:endParaRPr lang="en-US"/>
          </a:p>
        </p:txBody>
      </p:sp>
      <p:sp>
        <p:nvSpPr>
          <p:cNvPr id="17"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2"/>
            <a:ext cx="9907200" cy="515041"/>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200" kern="900" spc="64" smtClean="0">
                <a:solidFill>
                  <a:schemeClr val="tx1"/>
                </a:solidFill>
                <a:latin typeface="UD デジタル 教科書体 NK-R" panose="02020400000000000000" pitchFamily="18" charset="-128"/>
                <a:ea typeface="UD デジタル 教科書体 NK-R" panose="02020400000000000000" pitchFamily="18" charset="-128"/>
              </a:defRPr>
            </a:lvl1pPr>
            <a:lvl2pPr>
              <a:defRPr lang="ja-JP" altLang="en-US" sz="1662" smtClean="0">
                <a:solidFill>
                  <a:schemeClr val="tx1"/>
                </a:solidFill>
                <a:latin typeface="+mn-lt"/>
                <a:ea typeface="+mn-ea"/>
              </a:defRPr>
            </a:lvl2pPr>
            <a:lvl3pPr>
              <a:defRPr lang="ja-JP" altLang="en-US" sz="1662" smtClean="0">
                <a:solidFill>
                  <a:schemeClr val="tx1"/>
                </a:solidFill>
                <a:latin typeface="+mn-lt"/>
                <a:ea typeface="+mn-ea"/>
              </a:defRPr>
            </a:lvl3pPr>
            <a:lvl4pPr>
              <a:defRPr lang="ja-JP" altLang="en-US" sz="1662" smtClean="0">
                <a:solidFill>
                  <a:schemeClr val="tx1"/>
                </a:solidFill>
                <a:latin typeface="+mn-lt"/>
                <a:ea typeface="+mn-ea"/>
              </a:defRPr>
            </a:lvl4pPr>
            <a:lvl5pPr>
              <a:defRPr lang="ja-JP" altLang="en-US" sz="1662">
                <a:solidFill>
                  <a:schemeClr val="tx1"/>
                </a:solidFill>
                <a:latin typeface="+mn-lt"/>
                <a:ea typeface="+mn-ea"/>
              </a:defRPr>
            </a:lvl5pPr>
          </a:lstStyle>
          <a:p>
            <a:pPr marL="0" lvl="0" defTabSz="422041">
              <a:spcAft>
                <a:spcPts val="923"/>
              </a:spcAft>
            </a:pPr>
            <a:r>
              <a:rPr kumimoji="1" lang="ja-JP" altLang="en-US" dirty="0"/>
              <a:t>マスター テキストの書式設定</a:t>
            </a:r>
          </a:p>
        </p:txBody>
      </p:sp>
    </p:spTree>
    <p:extLst>
      <p:ext uri="{BB962C8B-B14F-4D97-AF65-F5344CB8AC3E}">
        <p14:creationId xmlns:p14="http://schemas.microsoft.com/office/powerpoint/2010/main" val="2199488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ロゴ有-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1"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581891"/>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4"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09290" y="0"/>
            <a:ext cx="3896710" cy="581891"/>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5"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dirty="0"/>
              <a:t>マスター タイトルの書式設定</a:t>
            </a:r>
            <a:endParaRPr lang="en-US" dirty="0"/>
          </a:p>
        </p:txBody>
      </p:sp>
      <p:sp>
        <p:nvSpPr>
          <p:cNvPr id="16"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a:p>
        </p:txBody>
      </p:sp>
      <p:sp>
        <p:nvSpPr>
          <p:cNvPr id="17"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18571785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_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2" y="3028"/>
            <a:ext cx="9917111" cy="655878"/>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3" y="0"/>
            <a:ext cx="3896711" cy="65587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dirty="0">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121023"/>
            <a:ext cx="9906000" cy="828000"/>
          </a:xfrm>
        </p:spPr>
        <p:txBody>
          <a:bodyPr/>
          <a:lstStyle/>
          <a:p>
            <a:r>
              <a:rPr lang="ja-JP" altLang="en-US" dirty="0"/>
              <a:t>マスター タイトルの書式設定</a:t>
            </a:r>
            <a:endParaRPr lang="en-US" dirty="0"/>
          </a:p>
        </p:txBody>
      </p:sp>
      <p:sp>
        <p:nvSpPr>
          <p:cNvPr id="9"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39" y="427043"/>
            <a:ext cx="2228850" cy="365125"/>
          </a:xfrm>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9" y="6536167"/>
            <a:ext cx="630513" cy="278421"/>
          </a:xfrm>
          <a:prstGeom prst="rect">
            <a:avLst/>
          </a:prstGeom>
        </p:spPr>
        <p:txBody>
          <a:bodyPr vert="horz" lIns="0" tIns="0" rIns="0" bIns="0" rtlCol="0" anchor="t"/>
          <a:lstStyle>
            <a:lvl1pPr algn="r">
              <a:defRPr sz="1108" b="0">
                <a:solidFill>
                  <a:schemeClr val="tx1"/>
                </a:solidFill>
                <a:latin typeface="UD デジタル 教科書体 NK-R" panose="02020400000000000000" pitchFamily="18" charset="-128"/>
                <a:cs typeface="Arial" panose="020B0604020202020204" pitchFamily="34" charset="0"/>
              </a:defRPr>
            </a:lvl1pPr>
          </a:lstStyle>
          <a:p>
            <a:fld id="{48F63A3B-78C7-47BE-AE5E-E10140E04643}" type="slidenum">
              <a:rPr lang="en-US" smtClean="0"/>
              <a:pPr/>
              <a:t>‹#›</a:t>
            </a:fld>
            <a:endParaRPr lang="en-US" dirty="0"/>
          </a:p>
        </p:txBody>
      </p:sp>
      <p:sp>
        <p:nvSpPr>
          <p:cNvPr id="12"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3" y="666747"/>
            <a:ext cx="9878239" cy="535880"/>
          </a:xfrm>
          <a:solidFill>
            <a:srgbClr val="EDEEF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200" kern="900" spc="64" smtClean="0">
                <a:solidFill>
                  <a:schemeClr val="tx1"/>
                </a:solidFill>
              </a:defRPr>
            </a:lvl1pPr>
            <a:lvl2pPr>
              <a:defRPr lang="ja-JP" altLang="en-US" sz="1662" smtClean="0">
                <a:solidFill>
                  <a:schemeClr val="tx1"/>
                </a:solidFill>
                <a:latin typeface="+mn-lt"/>
                <a:ea typeface="+mn-ea"/>
              </a:defRPr>
            </a:lvl2pPr>
            <a:lvl3pPr>
              <a:defRPr lang="ja-JP" altLang="en-US" sz="1662" smtClean="0">
                <a:solidFill>
                  <a:schemeClr val="tx1"/>
                </a:solidFill>
                <a:latin typeface="+mn-lt"/>
                <a:ea typeface="+mn-ea"/>
              </a:defRPr>
            </a:lvl3pPr>
            <a:lvl4pPr>
              <a:defRPr lang="ja-JP" altLang="en-US" sz="1662" smtClean="0">
                <a:solidFill>
                  <a:schemeClr val="tx1"/>
                </a:solidFill>
                <a:latin typeface="+mn-lt"/>
                <a:ea typeface="+mn-ea"/>
              </a:defRPr>
            </a:lvl4pPr>
            <a:lvl5pPr>
              <a:defRPr lang="ja-JP" altLang="en-US" sz="1662">
                <a:solidFill>
                  <a:schemeClr val="tx1"/>
                </a:solidFill>
                <a:latin typeface="+mn-lt"/>
                <a:ea typeface="+mn-ea"/>
              </a:defRPr>
            </a:lvl5pPr>
          </a:lstStyle>
          <a:p>
            <a:pPr marL="0" lvl="0" defTabSz="422052">
              <a:spcAft>
                <a:spcPts val="923"/>
              </a:spcAft>
            </a:pPr>
            <a:r>
              <a:rPr kumimoji="1" lang="ja-JP" altLang="en-US"/>
              <a:t>マスター テキストの書式設定</a:t>
            </a:r>
          </a:p>
        </p:txBody>
      </p:sp>
    </p:spTree>
    <p:extLst>
      <p:ext uri="{BB962C8B-B14F-4D97-AF65-F5344CB8AC3E}">
        <p14:creationId xmlns:p14="http://schemas.microsoft.com/office/powerpoint/2010/main" val="5548993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ロゴ無し-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46418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ロゴ有-白紙">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5602BD50-DCF9-714C-91DD-D79ACEF746FC}"/>
              </a:ext>
            </a:extLst>
          </p:cNvPr>
          <p:cNvPicPr>
            <a:picLocks noChangeAspect="1"/>
          </p:cNvPicPr>
          <p:nvPr userDrawn="1"/>
        </p:nvPicPr>
        <p:blipFill>
          <a:blip r:embed="rId2"/>
          <a:stretch>
            <a:fillRect/>
          </a:stretch>
        </p:blipFill>
        <p:spPr>
          <a:xfrm>
            <a:off x="360088" y="6534008"/>
            <a:ext cx="2028431" cy="207831"/>
          </a:xfrm>
          <a:prstGeom prst="rect">
            <a:avLst/>
          </a:prstGeom>
        </p:spPr>
      </p:pic>
    </p:spTree>
    <p:extLst>
      <p:ext uri="{BB962C8B-B14F-4D97-AF65-F5344CB8AC3E}">
        <p14:creationId xmlns:p14="http://schemas.microsoft.com/office/powerpoint/2010/main" val="35876126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7_ロゴ無し-タイトル">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28"/>
            <a:ext cx="9907200" cy="473645"/>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1" y="1"/>
            <a:ext cx="3896710" cy="476672"/>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dirty="0">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42733"/>
            <a:ext cx="9906000" cy="476673"/>
          </a:xfrm>
        </p:spPr>
        <p:txBody>
          <a:bodyPr/>
          <a:lstStyle/>
          <a:p>
            <a:r>
              <a:rPr lang="ja-JP" altLang="en-US" dirty="0"/>
              <a:t>マスター タイトルの書式設定</a:t>
            </a:r>
            <a:endParaRPr lang="en-US" dirty="0"/>
          </a:p>
        </p:txBody>
      </p:sp>
      <p:sp>
        <p:nvSpPr>
          <p:cNvPr id="2" name="Slide Number Placeholder 5">
            <a:extLst>
              <a:ext uri="{FF2B5EF4-FFF2-40B4-BE49-F238E27FC236}">
                <a16:creationId xmlns:a16="http://schemas.microsoft.com/office/drawing/2014/main" id="{9E1E8F9B-1BA5-3D3D-C543-15DE0363830C}"/>
              </a:ext>
            </a:extLst>
          </p:cNvPr>
          <p:cNvSpPr>
            <a:spLocks noGrp="1"/>
          </p:cNvSpPr>
          <p:nvPr>
            <p:ph type="sldNum" sz="quarter" idx="4"/>
          </p:nvPr>
        </p:nvSpPr>
        <p:spPr>
          <a:xfrm>
            <a:off x="9105436" y="6536850"/>
            <a:ext cx="630513" cy="278421"/>
          </a:xfrm>
          <a:prstGeom prst="rect">
            <a:avLst/>
          </a:prstGeom>
        </p:spPr>
        <p:txBody>
          <a:bodyPr vert="horz" lIns="0" tIns="0" rIns="0" bIns="0" rtlCol="0" anchor="t"/>
          <a:lstStyle>
            <a:lvl1pPr algn="r">
              <a:defRPr sz="1108" b="0">
                <a:solidFill>
                  <a:schemeClr val="tx1"/>
                </a:solidFill>
                <a:latin typeface="UD デジタル 教科書体 NK-R" panose="02020400000000000000" pitchFamily="18" charset="-128"/>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9121555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ロゴ有-タイトル＆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86" y="1879526"/>
            <a:ext cx="9185828" cy="4449838"/>
          </a:xfrm>
        </p:spPr>
        <p:txBody>
          <a:bodyPr>
            <a:normAutofit/>
          </a:bodyPr>
          <a:lstStyle>
            <a:lvl1pPr>
              <a:defRPr sz="1108"/>
            </a:lvl1pPr>
            <a:lvl2pPr>
              <a:defRPr sz="1108"/>
            </a:lvl2pPr>
            <a:lvl3pPr>
              <a:defRPr sz="1108"/>
            </a:lvl3pPr>
            <a:lvl4pPr>
              <a:defRPr sz="1108"/>
            </a:lvl4pPr>
            <a:lvl5pPr>
              <a:defRPr sz="1108"/>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Footer Placeholder 4"/>
          <p:cNvSpPr>
            <a:spLocks noGrp="1"/>
          </p:cNvSpPr>
          <p:nvPr>
            <p:ph type="ftr" sz="quarter" idx="11"/>
          </p:nvPr>
        </p:nvSpPr>
        <p:spPr/>
        <p:txBody>
          <a:bodyPr/>
          <a:lstStyle/>
          <a:p>
            <a:endParaRPr lang="en-US" dirty="0"/>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04204" y="6536160"/>
            <a:ext cx="630513" cy="278421"/>
          </a:xfrm>
          <a:prstGeom prst="rect">
            <a:avLst/>
          </a:prstGeom>
        </p:spPr>
        <p:txBody>
          <a:bodyPr vert="horz" lIns="0" tIns="0" rIns="0" bIns="0" rtlCol="0" anchor="t"/>
          <a:lstStyle>
            <a:lvl1pPr algn="r">
              <a:defRPr sz="1108"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pic>
        <p:nvPicPr>
          <p:cNvPr id="6" name="図 5">
            <a:extLst>
              <a:ext uri="{FF2B5EF4-FFF2-40B4-BE49-F238E27FC236}">
                <a16:creationId xmlns:a16="http://schemas.microsoft.com/office/drawing/2014/main" id="{F33F99F1-7032-4F4F-BBFD-0D837F547269}"/>
              </a:ext>
            </a:extLst>
          </p:cNvPr>
          <p:cNvPicPr>
            <a:picLocks noChangeAspect="1"/>
          </p:cNvPicPr>
          <p:nvPr userDrawn="1"/>
        </p:nvPicPr>
        <p:blipFill>
          <a:blip r:embed="rId2"/>
          <a:stretch>
            <a:fillRect/>
          </a:stretch>
        </p:blipFill>
        <p:spPr>
          <a:xfrm>
            <a:off x="360086" y="6534002"/>
            <a:ext cx="2028431" cy="207831"/>
          </a:xfrm>
          <a:prstGeom prst="rect">
            <a:avLst/>
          </a:prstGeom>
        </p:spPr>
      </p:pic>
      <p:sp>
        <p:nvSpPr>
          <p:cNvPr id="12"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2"/>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dirty="0">
              <a:solidFill>
                <a:schemeClr val="bg1"/>
              </a:solidFill>
              <a:latin typeface="Meiryo" panose="020B0604030504040204" pitchFamily="34" charset="-128"/>
              <a:ea typeface="Meiryo" panose="020B0604030504040204" pitchFamily="34" charset="-128"/>
            </a:endParaRPr>
          </a:p>
        </p:txBody>
      </p:sp>
      <p:sp>
        <p:nvSpPr>
          <p:cNvPr id="13"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1" y="2"/>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dirty="0">
              <a:solidFill>
                <a:schemeClr val="bg1"/>
              </a:solidFill>
              <a:latin typeface="Meiryo" panose="020B0604030504040204" pitchFamily="34" charset="-128"/>
              <a:ea typeface="Meiryo" panose="020B0604030504040204" pitchFamily="34" charset="-128"/>
            </a:endParaRPr>
          </a:p>
        </p:txBody>
      </p:sp>
      <p:sp>
        <p:nvSpPr>
          <p:cNvPr id="14"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15"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6"/>
            <a:ext cx="2228850" cy="365125"/>
          </a:xfrm>
        </p:spPr>
        <p:txBody>
          <a:bodyPr/>
          <a:lstStyle/>
          <a:p>
            <a:endParaRPr lang="en-US" dirty="0"/>
          </a:p>
        </p:txBody>
      </p:sp>
      <p:sp>
        <p:nvSpPr>
          <p:cNvPr id="16"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200" kern="900" spc="64" smtClean="0">
                <a:solidFill>
                  <a:schemeClr val="tx1"/>
                </a:solidFill>
              </a:defRPr>
            </a:lvl1pPr>
            <a:lvl2pPr>
              <a:defRPr lang="ja-JP" altLang="en-US" sz="1662" smtClean="0">
                <a:solidFill>
                  <a:schemeClr val="tx1"/>
                </a:solidFill>
                <a:latin typeface="+mn-lt"/>
                <a:ea typeface="+mn-ea"/>
              </a:defRPr>
            </a:lvl2pPr>
            <a:lvl3pPr>
              <a:defRPr lang="ja-JP" altLang="en-US" sz="1662" smtClean="0">
                <a:solidFill>
                  <a:schemeClr val="tx1"/>
                </a:solidFill>
                <a:latin typeface="+mn-lt"/>
                <a:ea typeface="+mn-ea"/>
              </a:defRPr>
            </a:lvl3pPr>
            <a:lvl4pPr>
              <a:defRPr lang="ja-JP" altLang="en-US" sz="1662" smtClean="0">
                <a:solidFill>
                  <a:schemeClr val="tx1"/>
                </a:solidFill>
                <a:latin typeface="+mn-lt"/>
                <a:ea typeface="+mn-ea"/>
              </a:defRPr>
            </a:lvl4pPr>
            <a:lvl5pPr>
              <a:defRPr lang="ja-JP" altLang="en-US" sz="1662">
                <a:solidFill>
                  <a:schemeClr val="tx1"/>
                </a:solidFill>
                <a:latin typeface="+mn-lt"/>
                <a:ea typeface="+mn-ea"/>
              </a:defRPr>
            </a:lvl5pPr>
          </a:lstStyle>
          <a:p>
            <a:pPr marL="0" lvl="0" defTabSz="422041">
              <a:spcAft>
                <a:spcPts val="923"/>
              </a:spcAft>
            </a:pPr>
            <a:r>
              <a:rPr kumimoji="1" lang="ja-JP" altLang="en-US"/>
              <a:t>マスター テキストの書式設定</a:t>
            </a:r>
          </a:p>
        </p:txBody>
      </p:sp>
    </p:spTree>
    <p:extLst>
      <p:ext uri="{BB962C8B-B14F-4D97-AF65-F5344CB8AC3E}">
        <p14:creationId xmlns:p14="http://schemas.microsoft.com/office/powerpoint/2010/main" val="22626716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ロゴ有-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60"/>
            <a:ext cx="630513" cy="278421"/>
          </a:xfrm>
          <a:prstGeom prst="rect">
            <a:avLst/>
          </a:prstGeom>
        </p:spPr>
        <p:txBody>
          <a:bodyPr vert="horz" lIns="0" tIns="0" rIns="0" bIns="0" rtlCol="0" anchor="t"/>
          <a:lstStyle>
            <a:lvl1pPr algn="r">
              <a:defRPr sz="1108"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pic>
        <p:nvPicPr>
          <p:cNvPr id="12" name="図 11">
            <a:extLst>
              <a:ext uri="{FF2B5EF4-FFF2-40B4-BE49-F238E27FC236}">
                <a16:creationId xmlns:a16="http://schemas.microsoft.com/office/drawing/2014/main" id="{01BCB77C-208D-B54D-A9E6-6C5D999C55B6}"/>
              </a:ext>
            </a:extLst>
          </p:cNvPr>
          <p:cNvPicPr>
            <a:picLocks noChangeAspect="1"/>
          </p:cNvPicPr>
          <p:nvPr userDrawn="1"/>
        </p:nvPicPr>
        <p:blipFill>
          <a:blip r:embed="rId2"/>
          <a:stretch>
            <a:fillRect/>
          </a:stretch>
        </p:blipFill>
        <p:spPr>
          <a:xfrm>
            <a:off x="360086" y="6534002"/>
            <a:ext cx="2028431" cy="207831"/>
          </a:xfrm>
          <a:prstGeom prst="rect">
            <a:avLst/>
          </a:prstGeom>
        </p:spPr>
      </p:pic>
      <p:sp>
        <p:nvSpPr>
          <p:cNvPr id="11"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2"/>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dirty="0">
              <a:solidFill>
                <a:schemeClr val="bg1"/>
              </a:solidFill>
              <a:latin typeface="Meiryo" panose="020B0604030504040204" pitchFamily="34" charset="-128"/>
              <a:ea typeface="Meiryo" panose="020B0604030504040204" pitchFamily="34" charset="-128"/>
            </a:endParaRPr>
          </a:p>
        </p:txBody>
      </p:sp>
      <p:sp>
        <p:nvSpPr>
          <p:cNvPr id="14"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1" y="2"/>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dirty="0">
              <a:solidFill>
                <a:schemeClr val="bg1"/>
              </a:solidFill>
              <a:latin typeface="Meiryo" panose="020B0604030504040204" pitchFamily="34" charset="-128"/>
              <a:ea typeface="Meiryo" panose="020B0604030504040204" pitchFamily="34" charset="-128"/>
            </a:endParaRPr>
          </a:p>
        </p:txBody>
      </p:sp>
      <p:sp>
        <p:nvSpPr>
          <p:cNvPr id="15"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16"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6"/>
            <a:ext cx="2228850" cy="365125"/>
          </a:xfrm>
        </p:spPr>
        <p:txBody>
          <a:bodyPr/>
          <a:lstStyle/>
          <a:p>
            <a:endParaRPr lang="en-US" dirty="0"/>
          </a:p>
        </p:txBody>
      </p:sp>
      <p:sp>
        <p:nvSpPr>
          <p:cNvPr id="17"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200" kern="900" spc="64" smtClean="0">
                <a:solidFill>
                  <a:schemeClr val="tx1"/>
                </a:solidFill>
              </a:defRPr>
            </a:lvl1pPr>
            <a:lvl2pPr>
              <a:defRPr lang="ja-JP" altLang="en-US" sz="1662" smtClean="0">
                <a:solidFill>
                  <a:schemeClr val="tx1"/>
                </a:solidFill>
                <a:latin typeface="+mn-lt"/>
                <a:ea typeface="+mn-ea"/>
              </a:defRPr>
            </a:lvl2pPr>
            <a:lvl3pPr>
              <a:defRPr lang="ja-JP" altLang="en-US" sz="1662" smtClean="0">
                <a:solidFill>
                  <a:schemeClr val="tx1"/>
                </a:solidFill>
                <a:latin typeface="+mn-lt"/>
                <a:ea typeface="+mn-ea"/>
              </a:defRPr>
            </a:lvl3pPr>
            <a:lvl4pPr>
              <a:defRPr lang="ja-JP" altLang="en-US" sz="1662" smtClean="0">
                <a:solidFill>
                  <a:schemeClr val="tx1"/>
                </a:solidFill>
                <a:latin typeface="+mn-lt"/>
                <a:ea typeface="+mn-ea"/>
              </a:defRPr>
            </a:lvl4pPr>
            <a:lvl5pPr>
              <a:defRPr lang="ja-JP" altLang="en-US" sz="1662">
                <a:solidFill>
                  <a:schemeClr val="tx1"/>
                </a:solidFill>
                <a:latin typeface="+mn-lt"/>
                <a:ea typeface="+mn-ea"/>
              </a:defRPr>
            </a:lvl5pPr>
          </a:lstStyle>
          <a:p>
            <a:pPr marL="0" lvl="0" defTabSz="422041">
              <a:spcAft>
                <a:spcPts val="923"/>
              </a:spcAft>
            </a:pPr>
            <a:r>
              <a:rPr kumimoji="1" lang="ja-JP" altLang="en-US"/>
              <a:t>マスター テキストの書式設定</a:t>
            </a:r>
          </a:p>
        </p:txBody>
      </p:sp>
    </p:spTree>
    <p:extLst>
      <p:ext uri="{BB962C8B-B14F-4D97-AF65-F5344CB8AC3E}">
        <p14:creationId xmlns:p14="http://schemas.microsoft.com/office/powerpoint/2010/main" val="9492283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_ロゴ有-白紙">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5602BD50-DCF9-714C-91DD-D79ACEF746FC}"/>
              </a:ext>
            </a:extLst>
          </p:cNvPr>
          <p:cNvPicPr>
            <a:picLocks noChangeAspect="1"/>
          </p:cNvPicPr>
          <p:nvPr userDrawn="1"/>
        </p:nvPicPr>
        <p:blipFill>
          <a:blip r:embed="rId2"/>
          <a:stretch>
            <a:fillRect/>
          </a:stretch>
        </p:blipFill>
        <p:spPr>
          <a:xfrm>
            <a:off x="360086" y="6534002"/>
            <a:ext cx="2028431" cy="207831"/>
          </a:xfrm>
          <a:prstGeom prst="rect">
            <a:avLst/>
          </a:prstGeom>
        </p:spPr>
      </p:pic>
      <p:sp>
        <p:nvSpPr>
          <p:cNvPr id="3"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60"/>
            <a:ext cx="630513" cy="278421"/>
          </a:xfrm>
          <a:prstGeom prst="rect">
            <a:avLst/>
          </a:prstGeom>
        </p:spPr>
        <p:txBody>
          <a:bodyPr vert="horz" lIns="0" tIns="0" rIns="0" bIns="0" rtlCol="0" anchor="t"/>
          <a:lstStyle>
            <a:lvl1pPr algn="r">
              <a:defRPr sz="1108"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9648020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レイアウト調整用">
    <p:spTree>
      <p:nvGrpSpPr>
        <p:cNvPr id="1" name=""/>
        <p:cNvGrpSpPr/>
        <p:nvPr/>
      </p:nvGrpSpPr>
      <p:grpSpPr>
        <a:xfrm>
          <a:off x="0" y="0"/>
          <a:ext cx="0" cy="0"/>
          <a:chOff x="0" y="0"/>
          <a:chExt cx="0" cy="0"/>
        </a:xfrm>
      </p:grpSpPr>
      <p:sp>
        <p:nvSpPr>
          <p:cNvPr id="20" name="正方形/長方形 19">
            <a:extLst>
              <a:ext uri="{FF2B5EF4-FFF2-40B4-BE49-F238E27FC236}">
                <a16:creationId xmlns:a16="http://schemas.microsoft.com/office/drawing/2014/main" id="{E42AB819-EED4-A946-82DE-13861620C8BA}"/>
              </a:ext>
            </a:extLst>
          </p:cNvPr>
          <p:cNvSpPr/>
          <p:nvPr/>
        </p:nvSpPr>
        <p:spPr>
          <a:xfrm>
            <a:off x="0" y="0"/>
            <a:ext cx="360000" cy="6858000"/>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771"/>
          </a:p>
        </p:txBody>
      </p:sp>
      <p:sp>
        <p:nvSpPr>
          <p:cNvPr id="21" name="正方形/長方形 20">
            <a:extLst>
              <a:ext uri="{FF2B5EF4-FFF2-40B4-BE49-F238E27FC236}">
                <a16:creationId xmlns:a16="http://schemas.microsoft.com/office/drawing/2014/main" id="{B60C0383-7E27-CC41-BDF1-C49E8091F6E1}"/>
              </a:ext>
            </a:extLst>
          </p:cNvPr>
          <p:cNvSpPr/>
          <p:nvPr/>
        </p:nvSpPr>
        <p:spPr>
          <a:xfrm>
            <a:off x="7165290" y="0"/>
            <a:ext cx="333541" cy="6858000"/>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771"/>
          </a:p>
        </p:txBody>
      </p:sp>
      <p:sp>
        <p:nvSpPr>
          <p:cNvPr id="22" name="正方形/長方形 21">
            <a:extLst>
              <a:ext uri="{FF2B5EF4-FFF2-40B4-BE49-F238E27FC236}">
                <a16:creationId xmlns:a16="http://schemas.microsoft.com/office/drawing/2014/main" id="{1B4AEF06-A638-9B41-AE70-D8C99ADA08F1}"/>
              </a:ext>
            </a:extLst>
          </p:cNvPr>
          <p:cNvSpPr/>
          <p:nvPr/>
        </p:nvSpPr>
        <p:spPr>
          <a:xfrm>
            <a:off x="4772175" y="0"/>
            <a:ext cx="360000" cy="6858000"/>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771"/>
          </a:p>
        </p:txBody>
      </p:sp>
      <p:sp>
        <p:nvSpPr>
          <p:cNvPr id="23" name="正方形/長方形 22">
            <a:extLst>
              <a:ext uri="{FF2B5EF4-FFF2-40B4-BE49-F238E27FC236}">
                <a16:creationId xmlns:a16="http://schemas.microsoft.com/office/drawing/2014/main" id="{E9872FEA-3D6E-E242-8DFD-C32CC74DF272}"/>
              </a:ext>
            </a:extLst>
          </p:cNvPr>
          <p:cNvSpPr/>
          <p:nvPr/>
        </p:nvSpPr>
        <p:spPr>
          <a:xfrm>
            <a:off x="9546000" y="44998"/>
            <a:ext cx="360000" cy="6858000"/>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771"/>
          </a:p>
        </p:txBody>
      </p:sp>
      <p:sp>
        <p:nvSpPr>
          <p:cNvPr id="24" name="正方形/長方形 23">
            <a:extLst>
              <a:ext uri="{FF2B5EF4-FFF2-40B4-BE49-F238E27FC236}">
                <a16:creationId xmlns:a16="http://schemas.microsoft.com/office/drawing/2014/main" id="{498D6E89-891D-F245-B6F3-D7580D40D66F}"/>
              </a:ext>
            </a:extLst>
          </p:cNvPr>
          <p:cNvSpPr/>
          <p:nvPr/>
        </p:nvSpPr>
        <p:spPr>
          <a:xfrm>
            <a:off x="2379062" y="0"/>
            <a:ext cx="333541" cy="6858000"/>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771"/>
          </a:p>
        </p:txBody>
      </p:sp>
      <p:sp>
        <p:nvSpPr>
          <p:cNvPr id="25" name="正方形/長方形 24">
            <a:extLst>
              <a:ext uri="{FF2B5EF4-FFF2-40B4-BE49-F238E27FC236}">
                <a16:creationId xmlns:a16="http://schemas.microsoft.com/office/drawing/2014/main" id="{1785A7A5-3C92-6141-8CC3-A3BC67C02BA0}"/>
              </a:ext>
            </a:extLst>
          </p:cNvPr>
          <p:cNvSpPr/>
          <p:nvPr userDrawn="1"/>
        </p:nvSpPr>
        <p:spPr>
          <a:xfrm>
            <a:off x="-14054" y="2"/>
            <a:ext cx="9906000" cy="827999"/>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771"/>
          </a:p>
        </p:txBody>
      </p:sp>
      <p:sp>
        <p:nvSpPr>
          <p:cNvPr id="26" name="正方形/長方形 25">
            <a:extLst>
              <a:ext uri="{FF2B5EF4-FFF2-40B4-BE49-F238E27FC236}">
                <a16:creationId xmlns:a16="http://schemas.microsoft.com/office/drawing/2014/main" id="{D604A1B9-5E8B-8F4C-A437-13CE56CB2868}"/>
              </a:ext>
            </a:extLst>
          </p:cNvPr>
          <p:cNvSpPr/>
          <p:nvPr/>
        </p:nvSpPr>
        <p:spPr>
          <a:xfrm>
            <a:off x="-14054" y="6531709"/>
            <a:ext cx="9906173" cy="360000"/>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771"/>
          </a:p>
        </p:txBody>
      </p:sp>
      <p:sp>
        <p:nvSpPr>
          <p:cNvPr id="27" name="正方形/長方形 26">
            <a:extLst>
              <a:ext uri="{FF2B5EF4-FFF2-40B4-BE49-F238E27FC236}">
                <a16:creationId xmlns:a16="http://schemas.microsoft.com/office/drawing/2014/main" id="{83251D04-7828-CA45-A01C-E88E90EAFFCF}"/>
              </a:ext>
            </a:extLst>
          </p:cNvPr>
          <p:cNvSpPr/>
          <p:nvPr/>
        </p:nvSpPr>
        <p:spPr>
          <a:xfrm>
            <a:off x="-14054" y="1552941"/>
            <a:ext cx="9906173" cy="326585"/>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771"/>
          </a:p>
        </p:txBody>
      </p:sp>
      <p:sp>
        <p:nvSpPr>
          <p:cNvPr id="28" name="正方形/長方形 27">
            <a:extLst>
              <a:ext uri="{FF2B5EF4-FFF2-40B4-BE49-F238E27FC236}">
                <a16:creationId xmlns:a16="http://schemas.microsoft.com/office/drawing/2014/main" id="{87B071EB-FA6A-1645-AD95-27B80DF07B86}"/>
              </a:ext>
            </a:extLst>
          </p:cNvPr>
          <p:cNvSpPr/>
          <p:nvPr/>
        </p:nvSpPr>
        <p:spPr>
          <a:xfrm>
            <a:off x="3176767" y="0"/>
            <a:ext cx="333541" cy="6858000"/>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771"/>
          </a:p>
        </p:txBody>
      </p:sp>
      <p:sp>
        <p:nvSpPr>
          <p:cNvPr id="29" name="正方形/長方形 28">
            <a:extLst>
              <a:ext uri="{FF2B5EF4-FFF2-40B4-BE49-F238E27FC236}">
                <a16:creationId xmlns:a16="http://schemas.microsoft.com/office/drawing/2014/main" id="{0632FA1A-CC74-9547-B2EF-18A9F394F4CB}"/>
              </a:ext>
            </a:extLst>
          </p:cNvPr>
          <p:cNvSpPr/>
          <p:nvPr/>
        </p:nvSpPr>
        <p:spPr>
          <a:xfrm>
            <a:off x="6367586" y="0"/>
            <a:ext cx="333541" cy="6858000"/>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771"/>
          </a:p>
        </p:txBody>
      </p:sp>
      <p:sp>
        <p:nvSpPr>
          <p:cNvPr id="17" name="Slide Number Placeholder 5">
            <a:extLst>
              <a:ext uri="{FF2B5EF4-FFF2-40B4-BE49-F238E27FC236}">
                <a16:creationId xmlns:a16="http://schemas.microsoft.com/office/drawing/2014/main" id="{7FF220FC-A34D-BF48-8CED-54629815E80F}"/>
              </a:ext>
            </a:extLst>
          </p:cNvPr>
          <p:cNvSpPr>
            <a:spLocks noGrp="1"/>
          </p:cNvSpPr>
          <p:nvPr>
            <p:ph type="sldNum" sz="quarter" idx="4"/>
          </p:nvPr>
        </p:nvSpPr>
        <p:spPr>
          <a:xfrm>
            <a:off x="8915314" y="6536160"/>
            <a:ext cx="630513" cy="278421"/>
          </a:xfrm>
          <a:prstGeom prst="rect">
            <a:avLst/>
          </a:prstGeom>
        </p:spPr>
        <p:txBody>
          <a:bodyPr vert="horz" lIns="0" tIns="0" rIns="0" bIns="0" rtlCol="0" anchor="t"/>
          <a:lstStyle>
            <a:lvl1pPr algn="r">
              <a:defRPr sz="1108"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34"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2"/>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dirty="0">
              <a:solidFill>
                <a:schemeClr val="bg1"/>
              </a:solidFill>
              <a:latin typeface="Meiryo" panose="020B0604030504040204" pitchFamily="34" charset="-128"/>
              <a:ea typeface="Meiryo" panose="020B0604030504040204" pitchFamily="34" charset="-128"/>
            </a:endParaRPr>
          </a:p>
        </p:txBody>
      </p:sp>
      <p:sp>
        <p:nvSpPr>
          <p:cNvPr id="35"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1" y="2"/>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dirty="0">
              <a:solidFill>
                <a:schemeClr val="bg1"/>
              </a:solidFill>
              <a:latin typeface="Meiryo" panose="020B0604030504040204" pitchFamily="34" charset="-128"/>
              <a:ea typeface="Meiryo" panose="020B0604030504040204" pitchFamily="34" charset="-128"/>
            </a:endParaRPr>
          </a:p>
        </p:txBody>
      </p:sp>
      <p:sp>
        <p:nvSpPr>
          <p:cNvPr id="36"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37"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6"/>
            <a:ext cx="2228850" cy="365125"/>
          </a:xfrm>
        </p:spPr>
        <p:txBody>
          <a:bodyPr/>
          <a:lstStyle/>
          <a:p>
            <a:endParaRPr lang="en-US" dirty="0"/>
          </a:p>
        </p:txBody>
      </p:sp>
    </p:spTree>
    <p:extLst>
      <p:ext uri="{BB962C8B-B14F-4D97-AF65-F5344CB8AC3E}">
        <p14:creationId xmlns:p14="http://schemas.microsoft.com/office/powerpoint/2010/main" val="35122461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_表紙1">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id="{947288C7-7203-D54E-8629-CD9317DDB283}"/>
              </a:ext>
            </a:extLst>
          </p:cNvPr>
          <p:cNvSpPr txBox="1">
            <a:spLocks/>
          </p:cNvSpPr>
          <p:nvPr userDrawn="1"/>
        </p:nvSpPr>
        <p:spPr>
          <a:xfrm>
            <a:off x="0" y="3886200"/>
            <a:ext cx="9906000" cy="3000118"/>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C430249E-AE45-AB46-9462-F239EA5FB436}"/>
              </a:ext>
            </a:extLst>
          </p:cNvPr>
          <p:cNvSpPr txBox="1">
            <a:spLocks/>
          </p:cNvSpPr>
          <p:nvPr userDrawn="1"/>
        </p:nvSpPr>
        <p:spPr>
          <a:xfrm>
            <a:off x="4165600" y="3886200"/>
            <a:ext cx="5740400" cy="300011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3858857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3858857 w 9907200"/>
              <a:gd name="connsiteY4" fmla="*/ 5588 h 827999"/>
              <a:gd name="connsiteX0" fmla="*/ 5052983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5052983 w 9907200"/>
              <a:gd name="connsiteY4" fmla="*/ 5588 h 827999"/>
              <a:gd name="connsiteX0" fmla="*/ 3331732 w 9907200"/>
              <a:gd name="connsiteY0" fmla="*/ 0 h 828042"/>
              <a:gd name="connsiteX1" fmla="*/ 9907200 w 9907200"/>
              <a:gd name="connsiteY1" fmla="*/ 43 h 828042"/>
              <a:gd name="connsiteX2" fmla="*/ 9907200 w 9907200"/>
              <a:gd name="connsiteY2" fmla="*/ 828042 h 828042"/>
              <a:gd name="connsiteX3" fmla="*/ 0 w 9907200"/>
              <a:gd name="connsiteY3" fmla="*/ 828042 h 828042"/>
              <a:gd name="connsiteX4" fmla="*/ 3331732 w 9907200"/>
              <a:gd name="connsiteY4" fmla="*/ 0 h 828042"/>
              <a:gd name="connsiteX0" fmla="*/ 4732750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4732750 w 11308218"/>
              <a:gd name="connsiteY4" fmla="*/ 0 h 828042"/>
              <a:gd name="connsiteX0" fmla="*/ 5153056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5153056 w 11308218"/>
              <a:gd name="connsiteY4" fmla="*/ 0 h 828042"/>
              <a:gd name="connsiteX0" fmla="*/ 5613390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613390 w 11308218"/>
              <a:gd name="connsiteY4" fmla="*/ 5588 h 827999"/>
              <a:gd name="connsiteX0" fmla="*/ 5702896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702896 w 11308218"/>
              <a:gd name="connsiteY4" fmla="*/ 5588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8218" h="827999">
                <a:moveTo>
                  <a:pt x="5702896" y="5588"/>
                </a:moveTo>
                <a:lnTo>
                  <a:pt x="11308218" y="0"/>
                </a:lnTo>
                <a:lnTo>
                  <a:pt x="11308218" y="827999"/>
                </a:lnTo>
                <a:lnTo>
                  <a:pt x="0" y="827999"/>
                </a:lnTo>
                <a:lnTo>
                  <a:pt x="5702896" y="5588"/>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dirty="0">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17980" y="0"/>
            <a:ext cx="9923980" cy="3874149"/>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162689" rIns="301463" bIns="162689" rtlCol="0" anchor="ctr"/>
          <a:lstStyle/>
          <a:p>
            <a:pPr>
              <a:lnSpc>
                <a:spcPct val="130000"/>
              </a:lnSpc>
              <a:spcAft>
                <a:spcPts val="1005"/>
              </a:spcAft>
            </a:pPr>
            <a:endParaRPr kumimoji="1" lang="ja-JP" altLang="en-US" sz="1108" kern="900" spc="64">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5620282" y="5911100"/>
            <a:ext cx="3913874" cy="295850"/>
          </a:xfrm>
        </p:spPr>
        <p:txBody>
          <a:bodyPr wrap="square" lIns="0" tIns="0" rIns="0" bIns="0" anchor="b">
            <a:spAutoFit/>
          </a:bodyPr>
          <a:lstStyle>
            <a:lvl1pPr marL="0" indent="0">
              <a:spcAft>
                <a:spcPts val="369"/>
              </a:spcAft>
              <a:buNone/>
              <a:defRPr lang="ja-JP" altLang="en-US" sz="1569" spc="138" smtClean="0">
                <a:solidFill>
                  <a:schemeClr val="bg1"/>
                </a:solidFill>
              </a:defRPr>
            </a:lvl1pPr>
            <a:lvl2pPr marL="211021" indent="0">
              <a:spcAft>
                <a:spcPts val="369"/>
              </a:spcAft>
              <a:buNone/>
              <a:defRPr lang="ja-JP" altLang="en-US" sz="1662" smtClean="0">
                <a:latin typeface="+mn-lt"/>
                <a:ea typeface="+mn-ea"/>
              </a:defRPr>
            </a:lvl2pPr>
            <a:lvl3pPr marL="633062" indent="0">
              <a:spcAft>
                <a:spcPts val="369"/>
              </a:spcAft>
              <a:buNone/>
              <a:defRPr lang="ja-JP" altLang="en-US" sz="1662" smtClean="0">
                <a:latin typeface="+mn-lt"/>
                <a:ea typeface="+mn-ea"/>
              </a:defRPr>
            </a:lvl3pPr>
            <a:lvl4pPr marL="1055103" indent="0">
              <a:spcAft>
                <a:spcPts val="369"/>
              </a:spcAft>
              <a:buNone/>
              <a:defRPr lang="ja-JP" altLang="en-US" sz="1662" smtClean="0">
                <a:latin typeface="+mn-lt"/>
                <a:ea typeface="+mn-ea"/>
              </a:defRPr>
            </a:lvl4pPr>
            <a:lvl5pPr marL="1477145" indent="0">
              <a:spcAft>
                <a:spcPts val="369"/>
              </a:spcAft>
              <a:buNone/>
              <a:defRPr lang="ja-JP" altLang="en-US" sz="1662">
                <a:latin typeface="+mn-lt"/>
                <a:ea typeface="+mn-ea"/>
              </a:defRPr>
            </a:lvl5pPr>
          </a:lstStyle>
          <a:p>
            <a:pPr marL="0" lvl="0" defTabSz="422041"/>
            <a:r>
              <a:rPr kumimoji="1" lang="ja-JP" altLang="en-US"/>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5" y="2838998"/>
            <a:ext cx="2291003" cy="318273"/>
          </a:xfrm>
          <a:prstGeom prst="rect">
            <a:avLst/>
          </a:prstGeom>
          <a:noFill/>
          <a:ln>
            <a:noFill/>
          </a:ln>
        </p:spPr>
        <p:txBody>
          <a:bodyPr wrap="none" lIns="97613" tIns="0" rIns="97613"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292" dirty="0">
                <a:solidFill>
                  <a:schemeClr val="bg1"/>
                </a:solidFill>
                <a:latin typeface="Meiryo" panose="020B0604030504040204" pitchFamily="34" charset="-128"/>
                <a:ea typeface="Meiryo" panose="020B0604030504040204" pitchFamily="34" charset="-128"/>
              </a:rPr>
              <a:t>2021</a:t>
            </a:r>
            <a:r>
              <a:rPr lang="ja-JP" altLang="en-US" sz="1292">
                <a:solidFill>
                  <a:schemeClr val="bg1"/>
                </a:solidFill>
                <a:latin typeface="Meiryo" panose="020B0604030504040204" pitchFamily="34" charset="-128"/>
                <a:ea typeface="Meiryo" panose="020B0604030504040204" pitchFamily="34" charset="-128"/>
              </a:rPr>
              <a:t>年</a:t>
            </a:r>
            <a:r>
              <a:rPr lang="en-US" altLang="ja-JP" sz="1292" dirty="0">
                <a:solidFill>
                  <a:schemeClr val="bg1"/>
                </a:solidFill>
                <a:latin typeface="Meiryo" panose="020B0604030504040204" pitchFamily="34" charset="-128"/>
                <a:ea typeface="Meiryo" panose="020B0604030504040204" pitchFamily="34" charset="-128"/>
              </a:rPr>
              <a:t>4</a:t>
            </a:r>
            <a:r>
              <a:rPr lang="ja-JP" altLang="en-US" sz="1292">
                <a:solidFill>
                  <a:schemeClr val="bg1"/>
                </a:solidFill>
                <a:latin typeface="Meiryo" panose="020B0604030504040204" pitchFamily="34" charset="-128"/>
                <a:ea typeface="Meiryo" panose="020B0604030504040204" pitchFamily="34" charset="-128"/>
              </a:rPr>
              <a:t>月</a:t>
            </a:r>
            <a:r>
              <a:rPr lang="en-US" altLang="ja-JP" sz="1292" dirty="0">
                <a:solidFill>
                  <a:schemeClr val="bg1"/>
                </a:solidFill>
                <a:latin typeface="Meiryo" panose="020B0604030504040204" pitchFamily="34" charset="-128"/>
                <a:ea typeface="Meiryo" panose="020B0604030504040204" pitchFamily="34" charset="-128"/>
              </a:rPr>
              <a:t>1</a:t>
            </a:r>
            <a:r>
              <a:rPr lang="ja-JP" altLang="en-US" sz="1292">
                <a:solidFill>
                  <a:schemeClr val="bg1"/>
                </a:solidFill>
                <a:latin typeface="Meiryo" panose="020B0604030504040204" pitchFamily="34" charset="-128"/>
                <a:ea typeface="Meiryo" panose="020B0604030504040204" pitchFamily="34" charset="-128"/>
              </a:rPr>
              <a:t>日</a:t>
            </a:r>
          </a:p>
        </p:txBody>
      </p:sp>
      <p:sp>
        <p:nvSpPr>
          <p:cNvPr id="13" name="Date Placeholder 1">
            <a:extLst>
              <a:ext uri="{FF2B5EF4-FFF2-40B4-BE49-F238E27FC236}">
                <a16:creationId xmlns:a16="http://schemas.microsoft.com/office/drawing/2014/main" id="{B4AD2287-6E3C-6647-80BD-596F7E84AFCC}"/>
              </a:ext>
            </a:extLst>
          </p:cNvPr>
          <p:cNvSpPr>
            <a:spLocks noGrp="1"/>
          </p:cNvSpPr>
          <p:nvPr>
            <p:ph type="dt" sz="half" idx="10"/>
          </p:nvPr>
        </p:nvSpPr>
        <p:spPr>
          <a:xfrm>
            <a:off x="5620019" y="4878178"/>
            <a:ext cx="2228850" cy="365125"/>
          </a:xfrm>
        </p:spPr>
        <p:txBody>
          <a:bodyPr/>
          <a:lstStyle>
            <a:lvl1pPr algn="l">
              <a:defRPr/>
            </a:lvl1pPr>
          </a:lstStyle>
          <a:p>
            <a:endParaRPr lang="en-US" dirty="0"/>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377684" y="6469298"/>
            <a:ext cx="3757975" cy="263263"/>
          </a:xfrm>
        </p:spPr>
        <p:txBody>
          <a:bodyPr/>
          <a:lstStyle/>
          <a:p>
            <a:endParaRPr lang="en-US" dirty="0"/>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0" y="1981202"/>
            <a:ext cx="9897011" cy="1904457"/>
          </a:xfrm>
        </p:spPr>
        <p:txBody>
          <a:bodyPr lIns="288000" tIns="180000" rIns="360000" bIns="72000" anchor="b"/>
          <a:lstStyle>
            <a:lvl1pPr>
              <a:defRPr sz="2215">
                <a:solidFill>
                  <a:schemeClr val="tx1"/>
                </a:solidFill>
              </a:defRPr>
            </a:lvl1pPr>
          </a:lstStyle>
          <a:p>
            <a:r>
              <a:rPr kumimoji="1" lang="ja-JP" altLang="en-US"/>
              <a:t>マスター タイトルの書式設定</a:t>
            </a:r>
            <a:endParaRPr kumimoji="1" lang="ja-JP" altLang="en-US" dirty="0"/>
          </a:p>
        </p:txBody>
      </p:sp>
      <p:sp>
        <p:nvSpPr>
          <p:cNvPr id="16" name="テキスト プレースホルダー 14">
            <a:extLst>
              <a:ext uri="{FF2B5EF4-FFF2-40B4-BE49-F238E27FC236}">
                <a16:creationId xmlns:a16="http://schemas.microsoft.com/office/drawing/2014/main" id="{D77FD104-BAAE-1E43-B733-8EE9CC9EC49D}"/>
              </a:ext>
            </a:extLst>
          </p:cNvPr>
          <p:cNvSpPr>
            <a:spLocks noGrp="1"/>
          </p:cNvSpPr>
          <p:nvPr>
            <p:ph type="body" sz="quarter" idx="13"/>
          </p:nvPr>
        </p:nvSpPr>
        <p:spPr>
          <a:xfrm>
            <a:off x="-9227" y="3901926"/>
            <a:ext cx="9924454" cy="388183"/>
          </a:xfrm>
        </p:spPr>
        <p:txBody>
          <a:bodyPr wrap="square" lIns="288000">
            <a:spAutoFit/>
          </a:bodyPr>
          <a:lstStyle>
            <a:lvl1pPr marL="0" indent="0">
              <a:buNone/>
              <a:defRPr lang="ja-JP" altLang="en-US" sz="1569" spc="138" smtClean="0">
                <a:solidFill>
                  <a:schemeClr val="bg1"/>
                </a:solidFill>
              </a:defRPr>
            </a:lvl1pPr>
            <a:lvl2pPr marL="211021" indent="0">
              <a:buNone/>
              <a:defRPr lang="ja-JP" altLang="en-US" sz="1569" smtClean="0">
                <a:solidFill>
                  <a:schemeClr val="bg1"/>
                </a:solidFill>
                <a:latin typeface="+mn-lt"/>
                <a:ea typeface="+mn-ea"/>
              </a:defRPr>
            </a:lvl2pPr>
            <a:lvl3pPr marL="633062" indent="0">
              <a:buNone/>
              <a:defRPr lang="ja-JP" altLang="en-US" sz="1569" smtClean="0">
                <a:solidFill>
                  <a:schemeClr val="bg1"/>
                </a:solidFill>
                <a:latin typeface="+mn-lt"/>
                <a:ea typeface="+mn-ea"/>
              </a:defRPr>
            </a:lvl3pPr>
            <a:lvl4pPr marL="1055103" indent="0">
              <a:buNone/>
              <a:defRPr lang="ja-JP" altLang="en-US" sz="1569" smtClean="0">
                <a:solidFill>
                  <a:schemeClr val="bg1"/>
                </a:solidFill>
                <a:latin typeface="+mn-lt"/>
                <a:ea typeface="+mn-ea"/>
              </a:defRPr>
            </a:lvl4pPr>
            <a:lvl5pPr marL="1477145" indent="0">
              <a:buNone/>
              <a:defRPr lang="ja-JP" altLang="en-US" sz="1569">
                <a:solidFill>
                  <a:schemeClr val="bg1"/>
                </a:solidFill>
                <a:latin typeface="+mn-lt"/>
                <a:ea typeface="+mn-ea"/>
              </a:defRPr>
            </a:lvl5pPr>
          </a:lstStyle>
          <a:p>
            <a:pPr marL="0" lvl="0" defTabSz="422041"/>
            <a:r>
              <a:rPr kumimoji="1" lang="ja-JP" altLang="en-US"/>
              <a:t>マスター テキストの書式設定</a:t>
            </a:r>
          </a:p>
        </p:txBody>
      </p:sp>
      <p:grpSp>
        <p:nvGrpSpPr>
          <p:cNvPr id="99" name="グループ化 98"/>
          <p:cNvGrpSpPr/>
          <p:nvPr userDrawn="1"/>
        </p:nvGrpSpPr>
        <p:grpSpPr>
          <a:xfrm>
            <a:off x="5638801" y="6379735"/>
            <a:ext cx="3851369" cy="173467"/>
            <a:chOff x="900632" y="1414463"/>
            <a:chExt cx="7938089" cy="357535"/>
          </a:xfrm>
          <a:solidFill>
            <a:schemeClr val="bg1">
              <a:alpha val="17000"/>
            </a:schemeClr>
          </a:solidFill>
        </p:grpSpPr>
        <p:sp>
          <p:nvSpPr>
            <p:cNvPr id="19"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3"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4"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5"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6"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7"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8"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9"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0"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1"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2"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3"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4"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5"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6"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7"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8"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9"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0"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1"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2"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3"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4"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5"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6"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7"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8"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9"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0"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1"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2"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3"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4"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5"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6"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7"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8"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9"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0"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1"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2"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3"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4"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5"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6"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7"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8"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9"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0"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1"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2"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3"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4"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5"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6"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7"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8"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9"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0"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1"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2"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3"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4"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5"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6"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7"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8"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9"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0"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1"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2"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3"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4"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5"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6"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7"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8"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grpSp>
      <p:pic>
        <p:nvPicPr>
          <p:cNvPr id="4" name="図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77175" y="317903"/>
            <a:ext cx="4012995" cy="585603"/>
          </a:xfrm>
          <a:prstGeom prst="rect">
            <a:avLst/>
          </a:prstGeom>
        </p:spPr>
      </p:pic>
    </p:spTree>
    <p:extLst>
      <p:ext uri="{BB962C8B-B14F-4D97-AF65-F5344CB8AC3E}">
        <p14:creationId xmlns:p14="http://schemas.microsoft.com/office/powerpoint/2010/main" val="65711462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_表紙2">
    <p:spTree>
      <p:nvGrpSpPr>
        <p:cNvPr id="1" name=""/>
        <p:cNvGrpSpPr/>
        <p:nvPr/>
      </p:nvGrpSpPr>
      <p:grpSpPr>
        <a:xfrm>
          <a:off x="0" y="0"/>
          <a:ext cx="0" cy="0"/>
          <a:chOff x="0" y="0"/>
          <a:chExt cx="0" cy="0"/>
        </a:xfrm>
      </p:grpSpPr>
      <p:sp>
        <p:nvSpPr>
          <p:cNvPr id="17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9"/>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dirty="0">
              <a:solidFill>
                <a:schemeClr val="bg1"/>
              </a:solidFill>
              <a:latin typeface="Meiryo" panose="020B0604030504040204" pitchFamily="34" charset="-128"/>
              <a:ea typeface="Meiryo" panose="020B0604030504040204" pitchFamily="34" charset="-128"/>
            </a:endParaRPr>
          </a:p>
        </p:txBody>
      </p:sp>
      <p:sp>
        <p:nvSpPr>
          <p:cNvPr id="17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0"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dirty="0">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2371426" y="3029"/>
            <a:ext cx="7543800" cy="6854973"/>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65846" tIns="162689" rIns="301463" bIns="162689" rtlCol="0" anchor="ctr"/>
          <a:lstStyle/>
          <a:p>
            <a:pPr>
              <a:lnSpc>
                <a:spcPct val="130000"/>
              </a:lnSpc>
              <a:spcAft>
                <a:spcPts val="1005"/>
              </a:spcAft>
            </a:pPr>
            <a:endParaRPr kumimoji="1" lang="ja-JP" altLang="en-US" sz="1108" kern="900" spc="64">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2362200" y="4042661"/>
            <a:ext cx="7534810" cy="370807"/>
          </a:xfrm>
        </p:spPr>
        <p:txBody>
          <a:bodyPr wrap="square" lIns="288000">
            <a:spAutoFit/>
          </a:bodyPr>
          <a:lstStyle>
            <a:lvl1pPr marL="0" indent="0">
              <a:spcAft>
                <a:spcPts val="369"/>
              </a:spcAft>
              <a:buNone/>
              <a:defRPr lang="ja-JP" altLang="en-US" sz="1477" spc="138" smtClean="0">
                <a:solidFill>
                  <a:schemeClr val="tx1"/>
                </a:solidFill>
              </a:defRPr>
            </a:lvl1pPr>
            <a:lvl2pPr marL="211021" indent="0">
              <a:spcAft>
                <a:spcPts val="369"/>
              </a:spcAft>
              <a:buNone/>
              <a:defRPr lang="ja-JP" altLang="en-US" sz="1477" smtClean="0">
                <a:solidFill>
                  <a:schemeClr val="tx1"/>
                </a:solidFill>
                <a:latin typeface="+mn-lt"/>
                <a:ea typeface="+mn-ea"/>
              </a:defRPr>
            </a:lvl2pPr>
            <a:lvl3pPr marL="633062" indent="0">
              <a:spcAft>
                <a:spcPts val="369"/>
              </a:spcAft>
              <a:buNone/>
              <a:defRPr lang="ja-JP" altLang="en-US" sz="1477" smtClean="0">
                <a:solidFill>
                  <a:schemeClr val="tx1"/>
                </a:solidFill>
                <a:latin typeface="+mn-lt"/>
                <a:ea typeface="+mn-ea"/>
              </a:defRPr>
            </a:lvl3pPr>
            <a:lvl4pPr marL="1055103" indent="0">
              <a:spcAft>
                <a:spcPts val="369"/>
              </a:spcAft>
              <a:buNone/>
              <a:defRPr lang="ja-JP" altLang="en-US" sz="1477" smtClean="0">
                <a:solidFill>
                  <a:schemeClr val="tx1"/>
                </a:solidFill>
                <a:latin typeface="+mn-lt"/>
                <a:ea typeface="+mn-ea"/>
              </a:defRPr>
            </a:lvl4pPr>
            <a:lvl5pPr marL="1477145" indent="0">
              <a:spcAft>
                <a:spcPts val="369"/>
              </a:spcAft>
              <a:buNone/>
              <a:defRPr lang="ja-JP" altLang="en-US" sz="1477">
                <a:solidFill>
                  <a:schemeClr val="tx1"/>
                </a:solidFill>
                <a:latin typeface="+mn-lt"/>
                <a:ea typeface="+mn-ea"/>
              </a:defRPr>
            </a:lvl5pPr>
          </a:lstStyle>
          <a:p>
            <a:pPr marL="0" lvl="0" defTabSz="422041"/>
            <a:r>
              <a:rPr kumimoji="1" lang="ja-JP" altLang="en-US"/>
              <a:t>マスター テキストの書式設定</a:t>
            </a:r>
          </a:p>
        </p:txBody>
      </p:sp>
      <p:pic>
        <p:nvPicPr>
          <p:cNvPr id="11" name="図 10">
            <a:extLst>
              <a:ext uri="{FF2B5EF4-FFF2-40B4-BE49-F238E27FC236}">
                <a16:creationId xmlns:a16="http://schemas.microsoft.com/office/drawing/2014/main" id="{CF91CF97-003A-8047-ADC7-81411BD333F3}"/>
              </a:ext>
            </a:extLst>
          </p:cNvPr>
          <p:cNvPicPr>
            <a:picLocks noChangeAspect="1"/>
          </p:cNvPicPr>
          <p:nvPr userDrawn="1"/>
        </p:nvPicPr>
        <p:blipFill>
          <a:blip r:embed="rId2">
            <a:alphaModFix amt="36000"/>
          </a:blip>
          <a:stretch>
            <a:fillRect/>
          </a:stretch>
        </p:blipFill>
        <p:spPr>
          <a:xfrm>
            <a:off x="5715001" y="6469296"/>
            <a:ext cx="3813317" cy="173332"/>
          </a:xfrm>
          <a:prstGeom prst="rect">
            <a:avLst/>
          </a:prstGeom>
        </p:spPr>
      </p:pic>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5" y="2838998"/>
            <a:ext cx="2291003" cy="318273"/>
          </a:xfrm>
          <a:prstGeom prst="rect">
            <a:avLst/>
          </a:prstGeom>
          <a:noFill/>
          <a:ln>
            <a:noFill/>
          </a:ln>
        </p:spPr>
        <p:txBody>
          <a:bodyPr wrap="none" lIns="97613" tIns="0" rIns="97613"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292" dirty="0">
                <a:solidFill>
                  <a:schemeClr val="bg1"/>
                </a:solidFill>
                <a:latin typeface="Meiryo" panose="020B0604030504040204" pitchFamily="34" charset="-128"/>
                <a:ea typeface="Meiryo" panose="020B0604030504040204" pitchFamily="34" charset="-128"/>
              </a:rPr>
              <a:t>2021</a:t>
            </a:r>
            <a:r>
              <a:rPr lang="ja-JP" altLang="en-US" sz="1292">
                <a:solidFill>
                  <a:schemeClr val="bg1"/>
                </a:solidFill>
                <a:latin typeface="Meiryo" panose="020B0604030504040204" pitchFamily="34" charset="-128"/>
                <a:ea typeface="Meiryo" panose="020B0604030504040204" pitchFamily="34" charset="-128"/>
              </a:rPr>
              <a:t>年</a:t>
            </a:r>
            <a:r>
              <a:rPr lang="en-US" altLang="ja-JP" sz="1292" dirty="0">
                <a:solidFill>
                  <a:schemeClr val="bg1"/>
                </a:solidFill>
                <a:latin typeface="Meiryo" panose="020B0604030504040204" pitchFamily="34" charset="-128"/>
                <a:ea typeface="Meiryo" panose="020B0604030504040204" pitchFamily="34" charset="-128"/>
              </a:rPr>
              <a:t>4</a:t>
            </a:r>
            <a:r>
              <a:rPr lang="ja-JP" altLang="en-US" sz="1292">
                <a:solidFill>
                  <a:schemeClr val="bg1"/>
                </a:solidFill>
                <a:latin typeface="Meiryo" panose="020B0604030504040204" pitchFamily="34" charset="-128"/>
                <a:ea typeface="Meiryo" panose="020B0604030504040204" pitchFamily="34" charset="-128"/>
              </a:rPr>
              <a:t>月</a:t>
            </a:r>
            <a:r>
              <a:rPr lang="en-US" altLang="ja-JP" sz="1292" dirty="0">
                <a:solidFill>
                  <a:schemeClr val="bg1"/>
                </a:solidFill>
                <a:latin typeface="Meiryo" panose="020B0604030504040204" pitchFamily="34" charset="-128"/>
                <a:ea typeface="Meiryo" panose="020B0604030504040204" pitchFamily="34" charset="-128"/>
              </a:rPr>
              <a:t>1</a:t>
            </a:r>
            <a:r>
              <a:rPr lang="ja-JP" altLang="en-US" sz="1292">
                <a:solidFill>
                  <a:schemeClr val="bg1"/>
                </a:solidFill>
                <a:latin typeface="Meiryo" panose="020B0604030504040204" pitchFamily="34" charset="-128"/>
                <a:ea typeface="Meiryo" panose="020B0604030504040204" pitchFamily="34" charset="-128"/>
              </a:rPr>
              <a:t>日</a:t>
            </a:r>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4450710" y="6379367"/>
            <a:ext cx="3757975" cy="263263"/>
          </a:xfrm>
        </p:spPr>
        <p:txBody>
          <a:bodyPr/>
          <a:lstStyle/>
          <a:p>
            <a:endParaRPr lang="en-US" dirty="0"/>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2362200" y="1447802"/>
            <a:ext cx="7534810" cy="2304191"/>
          </a:xfrm>
        </p:spPr>
        <p:txBody>
          <a:bodyPr lIns="288000" tIns="180000" rIns="360000" bIns="72000" anchor="b"/>
          <a:lstStyle>
            <a:lvl1pPr>
              <a:defRPr sz="2215">
                <a:solidFill>
                  <a:schemeClr val="tx1"/>
                </a:solidFill>
              </a:defRPr>
            </a:lvl1pPr>
          </a:lstStyle>
          <a:p>
            <a:r>
              <a:rPr kumimoji="1" lang="ja-JP" altLang="en-US"/>
              <a:t>マスター タイトルの書式設定</a:t>
            </a:r>
            <a:endParaRPr kumimoji="1" lang="ja-JP" altLang="en-US" dirty="0"/>
          </a:p>
        </p:txBody>
      </p:sp>
      <p:grpSp>
        <p:nvGrpSpPr>
          <p:cNvPr id="89" name="グループ化 88"/>
          <p:cNvGrpSpPr/>
          <p:nvPr userDrawn="1"/>
        </p:nvGrpSpPr>
        <p:grpSpPr>
          <a:xfrm rot="16200000">
            <a:off x="-1117606" y="1574808"/>
            <a:ext cx="2819400" cy="126987"/>
            <a:chOff x="900632" y="1414463"/>
            <a:chExt cx="7938089" cy="357535"/>
          </a:xfrm>
          <a:solidFill>
            <a:schemeClr val="bg1">
              <a:alpha val="17000"/>
            </a:schemeClr>
          </a:solidFill>
        </p:grpSpPr>
        <p:sp>
          <p:nvSpPr>
            <p:cNvPr id="90"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1"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2"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3"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4"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5"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6"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7"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8"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9"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00"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01"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02"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03"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04"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05"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06"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07"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08"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09"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10"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11"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12"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13"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14"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15"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16"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17"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18"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19"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20"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21"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22"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23"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24"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25"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26"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27"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28"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29"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30"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31"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32"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33"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34"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35"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36"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37"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38"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39"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40"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41"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42"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43"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44"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45"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46"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47"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48"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49"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0"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1"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2"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3"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4"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5"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6"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7"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8"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9"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0"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1"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2"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3"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4"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5"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6"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7"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8"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9"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grpSp>
      <p:pic>
        <p:nvPicPr>
          <p:cNvPr id="2" name="図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05090" y="5715000"/>
            <a:ext cx="1172311" cy="1011490"/>
          </a:xfrm>
          <a:prstGeom prst="rect">
            <a:avLst/>
          </a:prstGeom>
        </p:spPr>
      </p:pic>
    </p:spTree>
    <p:extLst>
      <p:ext uri="{BB962C8B-B14F-4D97-AF65-F5344CB8AC3E}">
        <p14:creationId xmlns:p14="http://schemas.microsoft.com/office/powerpoint/2010/main" val="914210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ロゴ有-白紙">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UD デジタル 教科書体 NK-R" panose="02020400000000000000" pitchFamily="18" charset="-128"/>
                <a:ea typeface="UD デジタル 教科書体 NK-R" panose="02020400000000000000" pitchFamily="18" charset="-128"/>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33229132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_中扉・目次1">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D030BBF-1018-E14A-AC2B-DC996F9E0808}"/>
              </a:ext>
            </a:extLst>
          </p:cNvPr>
          <p:cNvSpPr/>
          <p:nvPr userDrawn="1"/>
        </p:nvSpPr>
        <p:spPr>
          <a:xfrm>
            <a:off x="2362201"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162689" rIns="301463" bIns="162689" rtlCol="0" anchor="ctr"/>
          <a:lstStyle/>
          <a:p>
            <a:pPr>
              <a:lnSpc>
                <a:spcPct val="130000"/>
              </a:lnSpc>
              <a:spcAft>
                <a:spcPts val="1005"/>
              </a:spcAft>
            </a:pPr>
            <a:endParaRPr kumimoji="1" lang="ja-JP" altLang="en-US" sz="1108" kern="900" spc="64">
              <a:solidFill>
                <a:prstClr val="white"/>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9"/>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dirty="0">
              <a:solidFill>
                <a:schemeClr val="bg1"/>
              </a:solidFill>
              <a:latin typeface="Meiryo" panose="020B0604030504040204" pitchFamily="34" charset="-128"/>
              <a:ea typeface="Meiryo" panose="020B0604030504040204" pitchFamily="34" charset="-128"/>
            </a:endParaRPr>
          </a:p>
        </p:txBody>
      </p:sp>
      <p:sp>
        <p:nvSpPr>
          <p:cNvPr id="14"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339271"/>
            <a:ext cx="4118948" cy="2636812"/>
          </a:xfrm>
        </p:spPr>
        <p:txBody>
          <a:bodyPr wrap="none" anchor="ctr">
            <a:spAutoFit/>
          </a:bodyPr>
          <a:lstStyle>
            <a:lvl1pPr>
              <a:defRPr lang="ja-JP" altLang="en-US" sz="1846" spc="251" smtClean="0"/>
            </a:lvl1pPr>
            <a:lvl2pPr>
              <a:defRPr lang="ja-JP" altLang="en-US" sz="1662" smtClean="0">
                <a:latin typeface="+mn-lt"/>
                <a:ea typeface="+mn-ea"/>
              </a:defRPr>
            </a:lvl2pPr>
            <a:lvl3pPr>
              <a:defRPr lang="ja-JP" altLang="en-US" sz="1662" smtClean="0">
                <a:latin typeface="+mn-lt"/>
                <a:ea typeface="+mn-ea"/>
              </a:defRPr>
            </a:lvl3pPr>
            <a:lvl4pPr>
              <a:defRPr lang="ja-JP" altLang="en-US" sz="1662" smtClean="0">
                <a:latin typeface="+mn-lt"/>
                <a:ea typeface="+mn-ea"/>
              </a:defRPr>
            </a:lvl4pPr>
            <a:lvl5pPr>
              <a:defRPr lang="ja-JP" altLang="en-US" sz="1662">
                <a:latin typeface="+mn-lt"/>
                <a:ea typeface="+mn-ea"/>
              </a:defRPr>
            </a:lvl5pPr>
          </a:lstStyle>
          <a:p>
            <a:pPr marL="316531" lvl="0" indent="-316531" defTabSz="422041">
              <a:lnSpc>
                <a:spcPct val="150000"/>
              </a:lnSpc>
              <a:buFont typeface="+mj-lt"/>
              <a:buAutoNum type="arabicPeriod"/>
            </a:pPr>
            <a:r>
              <a:rPr kumimoji="1" lang="ja-JP" altLang="en-US"/>
              <a:t>マスター テキストの書式設定</a:t>
            </a:r>
          </a:p>
          <a:p>
            <a:pPr marL="316531" lvl="1" indent="-316531" defTabSz="422041">
              <a:lnSpc>
                <a:spcPct val="150000"/>
              </a:lnSpc>
              <a:buFont typeface="+mj-lt"/>
              <a:buAutoNum type="arabicPeriod"/>
            </a:pPr>
            <a:r>
              <a:rPr kumimoji="1" lang="ja-JP" altLang="en-US"/>
              <a:t>第 </a:t>
            </a:r>
            <a:r>
              <a:rPr kumimoji="1" lang="en-US" altLang="ja-JP"/>
              <a:t>2 </a:t>
            </a:r>
            <a:r>
              <a:rPr kumimoji="1" lang="ja-JP" altLang="en-US"/>
              <a:t>レベル</a:t>
            </a:r>
          </a:p>
          <a:p>
            <a:pPr marL="316531" lvl="2" indent="-316531" defTabSz="422041">
              <a:lnSpc>
                <a:spcPct val="150000"/>
              </a:lnSpc>
              <a:buFont typeface="+mj-lt"/>
              <a:buAutoNum type="arabicPeriod"/>
            </a:pPr>
            <a:r>
              <a:rPr kumimoji="1" lang="ja-JP" altLang="en-US"/>
              <a:t>第 </a:t>
            </a:r>
            <a:r>
              <a:rPr kumimoji="1" lang="en-US" altLang="ja-JP"/>
              <a:t>3 </a:t>
            </a:r>
            <a:r>
              <a:rPr kumimoji="1" lang="ja-JP" altLang="en-US"/>
              <a:t>レベル</a:t>
            </a:r>
          </a:p>
          <a:p>
            <a:pPr marL="316531" lvl="3" indent="-316531" defTabSz="422041">
              <a:lnSpc>
                <a:spcPct val="150000"/>
              </a:lnSpc>
              <a:buFont typeface="+mj-lt"/>
              <a:buAutoNum type="arabicPeriod"/>
            </a:pPr>
            <a:r>
              <a:rPr kumimoji="1" lang="ja-JP" altLang="en-US"/>
              <a:t>第 </a:t>
            </a:r>
            <a:r>
              <a:rPr kumimoji="1" lang="en-US" altLang="ja-JP"/>
              <a:t>4 </a:t>
            </a:r>
            <a:r>
              <a:rPr kumimoji="1" lang="ja-JP" altLang="en-US"/>
              <a:t>レベル</a:t>
            </a:r>
          </a:p>
          <a:p>
            <a:pPr marL="316531" lvl="4" indent="-316531" defTabSz="422041">
              <a:lnSpc>
                <a:spcPct val="150000"/>
              </a:lnSpc>
              <a:buFont typeface="+mj-lt"/>
              <a:buAutoNum type="arabicPeriod"/>
            </a:pPr>
            <a:r>
              <a:rPr kumimoji="1" lang="ja-JP" altLang="en-US"/>
              <a:t>第 </a:t>
            </a:r>
            <a:r>
              <a:rPr kumimoji="1" lang="en-US" altLang="ja-JP"/>
              <a:t>5 </a:t>
            </a:r>
            <a:r>
              <a:rPr kumimoji="1" lang="ja-JP" altLang="en-US"/>
              <a:t>レベル</a:t>
            </a:r>
            <a:endParaRPr kumimoji="1" lang="ja-JP" altLang="en-US" dirty="0"/>
          </a:p>
        </p:txBody>
      </p:sp>
      <p:grpSp>
        <p:nvGrpSpPr>
          <p:cNvPr id="153" name="グループ化 152"/>
          <p:cNvGrpSpPr/>
          <p:nvPr userDrawn="1"/>
        </p:nvGrpSpPr>
        <p:grpSpPr>
          <a:xfrm rot="16200000">
            <a:off x="-1117606" y="1574808"/>
            <a:ext cx="2819400" cy="126987"/>
            <a:chOff x="900632" y="1414463"/>
            <a:chExt cx="7938089" cy="357535"/>
          </a:xfrm>
          <a:solidFill>
            <a:schemeClr val="bg1">
              <a:alpha val="17000"/>
            </a:schemeClr>
          </a:solidFill>
        </p:grpSpPr>
        <p:sp>
          <p:nvSpPr>
            <p:cNvPr id="154"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5"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6"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7"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8"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9"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0"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1"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2"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3"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4"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5"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6"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7"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8"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9"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70"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71"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72"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73"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74"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75"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76"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77"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78"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79"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80"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81"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82"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83"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84"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85"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86"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87"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88"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89"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90"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91"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92"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93"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94"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95"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96"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97"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98"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99"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0"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1"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2"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3"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4"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5"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6"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7"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8"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9"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0"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1"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2"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3"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4"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5"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6"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7"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8"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9"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0"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1"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2"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3"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4"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5"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6"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7"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8"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9"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30"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31"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32"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33"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grpSp>
      <p:sp>
        <p:nvSpPr>
          <p:cNvPr id="89"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0"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dirty="0">
              <a:solidFill>
                <a:schemeClr val="bg1"/>
              </a:solidFill>
              <a:latin typeface="Meiryo" panose="020B0604030504040204" pitchFamily="34" charset="-128"/>
              <a:ea typeface="Meiryo" panose="020B0604030504040204" pitchFamily="34" charset="-128"/>
            </a:endParaRPr>
          </a:p>
        </p:txBody>
      </p:sp>
      <p:pic>
        <p:nvPicPr>
          <p:cNvPr id="88" name="図 8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5090" y="5715000"/>
            <a:ext cx="1172311" cy="1011490"/>
          </a:xfrm>
          <a:prstGeom prst="rect">
            <a:avLst/>
          </a:prstGeom>
        </p:spPr>
      </p:pic>
    </p:spTree>
    <p:extLst>
      <p:ext uri="{BB962C8B-B14F-4D97-AF65-F5344CB8AC3E}">
        <p14:creationId xmlns:p14="http://schemas.microsoft.com/office/powerpoint/2010/main" val="182329225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_中扉・目次2">
    <p:spTree>
      <p:nvGrpSpPr>
        <p:cNvPr id="1" name=""/>
        <p:cNvGrpSpPr/>
        <p:nvPr/>
      </p:nvGrpSpPr>
      <p:grpSpPr>
        <a:xfrm>
          <a:off x="0" y="0"/>
          <a:ext cx="0" cy="0"/>
          <a:chOff x="0" y="0"/>
          <a:chExt cx="0" cy="0"/>
        </a:xfrm>
      </p:grpSpPr>
      <p:sp>
        <p:nvSpPr>
          <p:cNvPr id="101"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9"/>
            <a:ext cx="2362200" cy="6854973"/>
          </a:xfrm>
          <a:prstGeom prst="rect">
            <a:avLst/>
          </a:prstGeom>
          <a:pattFill prst="dkUpDiag">
            <a:fgClr>
              <a:schemeClr val="accent2"/>
            </a:fgClr>
            <a:bgClr>
              <a:srgbClr val="DF637E"/>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dirty="0">
              <a:solidFill>
                <a:schemeClr val="bg1"/>
              </a:solidFill>
              <a:latin typeface="Meiryo" panose="020B0604030504040204" pitchFamily="34" charset="-128"/>
              <a:ea typeface="Meiryo" panose="020B0604030504040204" pitchFamily="34" charset="-128"/>
            </a:endParaRPr>
          </a:p>
        </p:txBody>
      </p:sp>
      <p:sp>
        <p:nvSpPr>
          <p:cNvPr id="102"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0"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1000">
                <a:schemeClr val="accent4"/>
              </a:gs>
              <a:gs pos="62000">
                <a:schemeClr val="accent2">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dirty="0">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1"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162689" rIns="301463" bIns="162689" rtlCol="0" anchor="ctr"/>
          <a:lstStyle/>
          <a:p>
            <a:pPr>
              <a:lnSpc>
                <a:spcPct val="130000"/>
              </a:lnSpc>
              <a:spcAft>
                <a:spcPts val="1005"/>
              </a:spcAft>
            </a:pPr>
            <a:endParaRPr kumimoji="1" lang="ja-JP" altLang="en-US" sz="1108" kern="900" spc="64">
              <a:solidFill>
                <a:prstClr val="white"/>
              </a:solidFill>
              <a:latin typeface="Meiryo" panose="020B0604030504040204" pitchFamily="34" charset="-128"/>
              <a:ea typeface="Meiryo" panose="020B0604030504040204" pitchFamily="34" charset="-128"/>
            </a:endParaRPr>
          </a:p>
        </p:txBody>
      </p:sp>
      <p:grpSp>
        <p:nvGrpSpPr>
          <p:cNvPr id="16" name="グループ化 15"/>
          <p:cNvGrpSpPr/>
          <p:nvPr userDrawn="1"/>
        </p:nvGrpSpPr>
        <p:grpSpPr>
          <a:xfrm rot="16200000">
            <a:off x="-1117606" y="1574808"/>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grpSp>
      <p:sp>
        <p:nvSpPr>
          <p:cNvPr id="97"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339271"/>
            <a:ext cx="4118948" cy="2636812"/>
          </a:xfrm>
        </p:spPr>
        <p:txBody>
          <a:bodyPr wrap="none" anchor="ctr">
            <a:spAutoFit/>
          </a:bodyPr>
          <a:lstStyle>
            <a:lvl1pPr>
              <a:defRPr lang="ja-JP" altLang="en-US" sz="1846" spc="251" smtClean="0"/>
            </a:lvl1pPr>
            <a:lvl2pPr>
              <a:defRPr lang="ja-JP" altLang="en-US" sz="1662" smtClean="0">
                <a:latin typeface="+mn-lt"/>
                <a:ea typeface="+mn-ea"/>
              </a:defRPr>
            </a:lvl2pPr>
            <a:lvl3pPr>
              <a:defRPr lang="ja-JP" altLang="en-US" sz="1662" smtClean="0">
                <a:latin typeface="+mn-lt"/>
                <a:ea typeface="+mn-ea"/>
              </a:defRPr>
            </a:lvl3pPr>
            <a:lvl4pPr>
              <a:defRPr lang="ja-JP" altLang="en-US" sz="1662" smtClean="0">
                <a:latin typeface="+mn-lt"/>
                <a:ea typeface="+mn-ea"/>
              </a:defRPr>
            </a:lvl4pPr>
            <a:lvl5pPr>
              <a:defRPr lang="ja-JP" altLang="en-US" sz="1662">
                <a:latin typeface="+mn-lt"/>
                <a:ea typeface="+mn-ea"/>
              </a:defRPr>
            </a:lvl5pPr>
          </a:lstStyle>
          <a:p>
            <a:pPr marL="316531" lvl="0" indent="-316531" defTabSz="422041">
              <a:lnSpc>
                <a:spcPct val="150000"/>
              </a:lnSpc>
              <a:buFont typeface="+mj-lt"/>
              <a:buAutoNum type="arabicPeriod"/>
            </a:pPr>
            <a:r>
              <a:rPr kumimoji="1" lang="ja-JP" altLang="en-US"/>
              <a:t>マスター テキストの書式設定</a:t>
            </a:r>
          </a:p>
          <a:p>
            <a:pPr marL="316531" lvl="1" indent="-316531" defTabSz="422041">
              <a:lnSpc>
                <a:spcPct val="150000"/>
              </a:lnSpc>
              <a:buFont typeface="+mj-lt"/>
              <a:buAutoNum type="arabicPeriod"/>
            </a:pPr>
            <a:r>
              <a:rPr kumimoji="1" lang="ja-JP" altLang="en-US"/>
              <a:t>第 </a:t>
            </a:r>
            <a:r>
              <a:rPr kumimoji="1" lang="en-US" altLang="ja-JP"/>
              <a:t>2 </a:t>
            </a:r>
            <a:r>
              <a:rPr kumimoji="1" lang="ja-JP" altLang="en-US"/>
              <a:t>レベル</a:t>
            </a:r>
          </a:p>
          <a:p>
            <a:pPr marL="316531" lvl="2" indent="-316531" defTabSz="422041">
              <a:lnSpc>
                <a:spcPct val="150000"/>
              </a:lnSpc>
              <a:buFont typeface="+mj-lt"/>
              <a:buAutoNum type="arabicPeriod"/>
            </a:pPr>
            <a:r>
              <a:rPr kumimoji="1" lang="ja-JP" altLang="en-US"/>
              <a:t>第 </a:t>
            </a:r>
            <a:r>
              <a:rPr kumimoji="1" lang="en-US" altLang="ja-JP"/>
              <a:t>3 </a:t>
            </a:r>
            <a:r>
              <a:rPr kumimoji="1" lang="ja-JP" altLang="en-US"/>
              <a:t>レベル</a:t>
            </a:r>
          </a:p>
          <a:p>
            <a:pPr marL="316531" lvl="3" indent="-316531" defTabSz="422041">
              <a:lnSpc>
                <a:spcPct val="150000"/>
              </a:lnSpc>
              <a:buFont typeface="+mj-lt"/>
              <a:buAutoNum type="arabicPeriod"/>
            </a:pPr>
            <a:r>
              <a:rPr kumimoji="1" lang="ja-JP" altLang="en-US"/>
              <a:t>第 </a:t>
            </a:r>
            <a:r>
              <a:rPr kumimoji="1" lang="en-US" altLang="ja-JP"/>
              <a:t>4 </a:t>
            </a:r>
            <a:r>
              <a:rPr kumimoji="1" lang="ja-JP" altLang="en-US"/>
              <a:t>レベル</a:t>
            </a:r>
          </a:p>
          <a:p>
            <a:pPr marL="316531" lvl="4" indent="-316531" defTabSz="422041">
              <a:lnSpc>
                <a:spcPct val="150000"/>
              </a:lnSpc>
              <a:buFont typeface="+mj-lt"/>
              <a:buAutoNum type="arabicPeriod"/>
            </a:pPr>
            <a:r>
              <a:rPr kumimoji="1" lang="ja-JP" altLang="en-US"/>
              <a:t>第 </a:t>
            </a:r>
            <a:r>
              <a:rPr kumimoji="1" lang="en-US" altLang="ja-JP"/>
              <a:t>5 </a:t>
            </a:r>
            <a:r>
              <a:rPr kumimoji="1" lang="ja-JP" altLang="en-US"/>
              <a:t>レベル</a:t>
            </a:r>
            <a:endParaRPr kumimoji="1" lang="ja-JP" altLang="en-US" dirty="0"/>
          </a:p>
        </p:txBody>
      </p:sp>
      <p:pic>
        <p:nvPicPr>
          <p:cNvPr id="98" name="図 9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5090" y="5715000"/>
            <a:ext cx="1172311" cy="1011490"/>
          </a:xfrm>
          <a:prstGeom prst="rect">
            <a:avLst/>
          </a:prstGeom>
        </p:spPr>
      </p:pic>
    </p:spTree>
    <p:extLst>
      <p:ext uri="{BB962C8B-B14F-4D97-AF65-F5344CB8AC3E}">
        <p14:creationId xmlns:p14="http://schemas.microsoft.com/office/powerpoint/2010/main" val="41209039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中扉・目次3">
    <p:spTree>
      <p:nvGrpSpPr>
        <p:cNvPr id="1" name=""/>
        <p:cNvGrpSpPr/>
        <p:nvPr/>
      </p:nvGrpSpPr>
      <p:grpSpPr>
        <a:xfrm>
          <a:off x="0" y="0"/>
          <a:ext cx="0" cy="0"/>
          <a:chOff x="0" y="0"/>
          <a:chExt cx="0" cy="0"/>
        </a:xfrm>
      </p:grpSpPr>
      <p:sp>
        <p:nvSpPr>
          <p:cNvPr id="10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9"/>
            <a:ext cx="2362200" cy="6854973"/>
          </a:xfrm>
          <a:prstGeom prst="rect">
            <a:avLst/>
          </a:prstGeom>
          <a:pattFill prst="dkUpDiag">
            <a:fgClr>
              <a:schemeClr val="accent3"/>
            </a:fgClr>
            <a:bgClr>
              <a:srgbClr val="7EC4C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dirty="0">
              <a:solidFill>
                <a:schemeClr val="bg1"/>
              </a:solidFill>
              <a:latin typeface="Meiryo" panose="020B0604030504040204" pitchFamily="34" charset="-128"/>
              <a:ea typeface="Meiryo" panose="020B0604030504040204" pitchFamily="34" charset="-128"/>
            </a:endParaRPr>
          </a:p>
        </p:txBody>
      </p:sp>
      <p:sp>
        <p:nvSpPr>
          <p:cNvPr id="10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0"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6000">
                <a:schemeClr val="accent5"/>
              </a:gs>
              <a:gs pos="67000">
                <a:schemeClr val="accent3">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dirty="0">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1"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162689" rIns="301463" bIns="162689" rtlCol="0" anchor="ctr"/>
          <a:lstStyle/>
          <a:p>
            <a:pPr>
              <a:lnSpc>
                <a:spcPct val="130000"/>
              </a:lnSpc>
              <a:spcAft>
                <a:spcPts val="1005"/>
              </a:spcAft>
            </a:pPr>
            <a:endParaRPr kumimoji="1" lang="ja-JP" altLang="en-US" sz="1108" kern="900" spc="64">
              <a:solidFill>
                <a:prstClr val="white"/>
              </a:solidFill>
              <a:latin typeface="Meiryo" panose="020B0604030504040204" pitchFamily="34" charset="-128"/>
              <a:ea typeface="Meiryo" panose="020B0604030504040204" pitchFamily="34" charset="-128"/>
            </a:endParaRPr>
          </a:p>
        </p:txBody>
      </p:sp>
      <p:sp>
        <p:nvSpPr>
          <p:cNvPr id="12" name="テキスト プレースホルダー 13">
            <a:extLst>
              <a:ext uri="{FF2B5EF4-FFF2-40B4-BE49-F238E27FC236}">
                <a16:creationId xmlns:a16="http://schemas.microsoft.com/office/drawing/2014/main" id="{013672E4-8361-284E-8D6A-CC652AA0D4A3}"/>
              </a:ext>
            </a:extLst>
          </p:cNvPr>
          <p:cNvSpPr>
            <a:spLocks noGrp="1"/>
          </p:cNvSpPr>
          <p:nvPr>
            <p:ph type="body" sz="quarter" idx="10"/>
          </p:nvPr>
        </p:nvSpPr>
        <p:spPr>
          <a:xfrm>
            <a:off x="2675088" y="2339271"/>
            <a:ext cx="4118948" cy="2636812"/>
          </a:xfrm>
        </p:spPr>
        <p:txBody>
          <a:bodyPr wrap="none" anchor="ctr">
            <a:spAutoFit/>
          </a:bodyPr>
          <a:lstStyle>
            <a:lvl1pPr>
              <a:defRPr lang="ja-JP" altLang="en-US" sz="1846" spc="251" smtClean="0"/>
            </a:lvl1pPr>
            <a:lvl2pPr>
              <a:defRPr lang="ja-JP" altLang="en-US" sz="1662" smtClean="0">
                <a:latin typeface="+mn-lt"/>
                <a:ea typeface="+mn-ea"/>
              </a:defRPr>
            </a:lvl2pPr>
            <a:lvl3pPr>
              <a:defRPr lang="ja-JP" altLang="en-US" sz="1662" smtClean="0">
                <a:latin typeface="+mn-lt"/>
                <a:ea typeface="+mn-ea"/>
              </a:defRPr>
            </a:lvl3pPr>
            <a:lvl4pPr>
              <a:defRPr lang="ja-JP" altLang="en-US" sz="1662" smtClean="0">
                <a:latin typeface="+mn-lt"/>
                <a:ea typeface="+mn-ea"/>
              </a:defRPr>
            </a:lvl4pPr>
            <a:lvl5pPr>
              <a:defRPr lang="ja-JP" altLang="en-US" sz="1662">
                <a:latin typeface="+mn-lt"/>
                <a:ea typeface="+mn-ea"/>
              </a:defRPr>
            </a:lvl5pPr>
          </a:lstStyle>
          <a:p>
            <a:pPr marL="316531" lvl="0" indent="-316531" defTabSz="422041">
              <a:lnSpc>
                <a:spcPct val="150000"/>
              </a:lnSpc>
              <a:buFont typeface="+mj-lt"/>
              <a:buAutoNum type="arabicPeriod"/>
            </a:pPr>
            <a:r>
              <a:rPr kumimoji="1" lang="ja-JP" altLang="en-US"/>
              <a:t>マスター テキストの書式設定</a:t>
            </a:r>
          </a:p>
          <a:p>
            <a:pPr marL="316531" lvl="1" indent="-316531" defTabSz="422041">
              <a:lnSpc>
                <a:spcPct val="150000"/>
              </a:lnSpc>
              <a:buFont typeface="+mj-lt"/>
              <a:buAutoNum type="arabicPeriod"/>
            </a:pPr>
            <a:r>
              <a:rPr kumimoji="1" lang="ja-JP" altLang="en-US"/>
              <a:t>第 </a:t>
            </a:r>
            <a:r>
              <a:rPr kumimoji="1" lang="en-US" altLang="ja-JP"/>
              <a:t>2 </a:t>
            </a:r>
            <a:r>
              <a:rPr kumimoji="1" lang="ja-JP" altLang="en-US"/>
              <a:t>レベル</a:t>
            </a:r>
          </a:p>
          <a:p>
            <a:pPr marL="316531" lvl="2" indent="-316531" defTabSz="422041">
              <a:lnSpc>
                <a:spcPct val="150000"/>
              </a:lnSpc>
              <a:buFont typeface="+mj-lt"/>
              <a:buAutoNum type="arabicPeriod"/>
            </a:pPr>
            <a:r>
              <a:rPr kumimoji="1" lang="ja-JP" altLang="en-US"/>
              <a:t>第 </a:t>
            </a:r>
            <a:r>
              <a:rPr kumimoji="1" lang="en-US" altLang="ja-JP"/>
              <a:t>3 </a:t>
            </a:r>
            <a:r>
              <a:rPr kumimoji="1" lang="ja-JP" altLang="en-US"/>
              <a:t>レベル</a:t>
            </a:r>
          </a:p>
          <a:p>
            <a:pPr marL="316531" lvl="3" indent="-316531" defTabSz="422041">
              <a:lnSpc>
                <a:spcPct val="150000"/>
              </a:lnSpc>
              <a:buFont typeface="+mj-lt"/>
              <a:buAutoNum type="arabicPeriod"/>
            </a:pPr>
            <a:r>
              <a:rPr kumimoji="1" lang="ja-JP" altLang="en-US"/>
              <a:t>第 </a:t>
            </a:r>
            <a:r>
              <a:rPr kumimoji="1" lang="en-US" altLang="ja-JP"/>
              <a:t>4 </a:t>
            </a:r>
            <a:r>
              <a:rPr kumimoji="1" lang="ja-JP" altLang="en-US"/>
              <a:t>レベル</a:t>
            </a:r>
          </a:p>
          <a:p>
            <a:pPr marL="316531" lvl="4" indent="-316531" defTabSz="422041">
              <a:lnSpc>
                <a:spcPct val="150000"/>
              </a:lnSpc>
              <a:buFont typeface="+mj-lt"/>
              <a:buAutoNum type="arabicPeriod"/>
            </a:pPr>
            <a:r>
              <a:rPr kumimoji="1" lang="ja-JP" altLang="en-US"/>
              <a:t>第 </a:t>
            </a:r>
            <a:r>
              <a:rPr kumimoji="1" lang="en-US" altLang="ja-JP"/>
              <a:t>5 </a:t>
            </a:r>
            <a:r>
              <a:rPr kumimoji="1" lang="ja-JP" altLang="en-US"/>
              <a:t>レベル</a:t>
            </a:r>
          </a:p>
        </p:txBody>
      </p:sp>
      <p:grpSp>
        <p:nvGrpSpPr>
          <p:cNvPr id="16" name="グループ化 15"/>
          <p:cNvGrpSpPr/>
          <p:nvPr userDrawn="1"/>
        </p:nvGrpSpPr>
        <p:grpSpPr>
          <a:xfrm rot="16200000">
            <a:off x="-1117606" y="1574808"/>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grpSp>
      <p:pic>
        <p:nvPicPr>
          <p:cNvPr id="97" name="図 9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5090" y="5715000"/>
            <a:ext cx="1172311" cy="1011490"/>
          </a:xfrm>
          <a:prstGeom prst="rect">
            <a:avLst/>
          </a:prstGeom>
        </p:spPr>
      </p:pic>
    </p:spTree>
    <p:extLst>
      <p:ext uri="{BB962C8B-B14F-4D97-AF65-F5344CB8AC3E}">
        <p14:creationId xmlns:p14="http://schemas.microsoft.com/office/powerpoint/2010/main" val="4233311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表紙1">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id="{947288C7-7203-D54E-8629-CD9317DDB283}"/>
              </a:ext>
            </a:extLst>
          </p:cNvPr>
          <p:cNvSpPr txBox="1">
            <a:spLocks/>
          </p:cNvSpPr>
          <p:nvPr userDrawn="1"/>
        </p:nvSpPr>
        <p:spPr>
          <a:xfrm>
            <a:off x="0" y="3886200"/>
            <a:ext cx="9906000" cy="3000118"/>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C430249E-AE45-AB46-9462-F239EA5FB436}"/>
              </a:ext>
            </a:extLst>
          </p:cNvPr>
          <p:cNvSpPr txBox="1">
            <a:spLocks/>
          </p:cNvSpPr>
          <p:nvPr userDrawn="1"/>
        </p:nvSpPr>
        <p:spPr>
          <a:xfrm>
            <a:off x="4165600" y="3886200"/>
            <a:ext cx="5740400" cy="300011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3858857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3858857 w 9907200"/>
              <a:gd name="connsiteY4" fmla="*/ 5588 h 827999"/>
              <a:gd name="connsiteX0" fmla="*/ 5052983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5052983 w 9907200"/>
              <a:gd name="connsiteY4" fmla="*/ 5588 h 827999"/>
              <a:gd name="connsiteX0" fmla="*/ 3331732 w 9907200"/>
              <a:gd name="connsiteY0" fmla="*/ 0 h 828042"/>
              <a:gd name="connsiteX1" fmla="*/ 9907200 w 9907200"/>
              <a:gd name="connsiteY1" fmla="*/ 43 h 828042"/>
              <a:gd name="connsiteX2" fmla="*/ 9907200 w 9907200"/>
              <a:gd name="connsiteY2" fmla="*/ 828042 h 828042"/>
              <a:gd name="connsiteX3" fmla="*/ 0 w 9907200"/>
              <a:gd name="connsiteY3" fmla="*/ 828042 h 828042"/>
              <a:gd name="connsiteX4" fmla="*/ 3331732 w 9907200"/>
              <a:gd name="connsiteY4" fmla="*/ 0 h 828042"/>
              <a:gd name="connsiteX0" fmla="*/ 4732750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4732750 w 11308218"/>
              <a:gd name="connsiteY4" fmla="*/ 0 h 828042"/>
              <a:gd name="connsiteX0" fmla="*/ 5153056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5153056 w 11308218"/>
              <a:gd name="connsiteY4" fmla="*/ 0 h 828042"/>
              <a:gd name="connsiteX0" fmla="*/ 5613390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613390 w 11308218"/>
              <a:gd name="connsiteY4" fmla="*/ 5588 h 827999"/>
              <a:gd name="connsiteX0" fmla="*/ 5702896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702896 w 11308218"/>
              <a:gd name="connsiteY4" fmla="*/ 5588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8218" h="827999">
                <a:moveTo>
                  <a:pt x="5702896" y="5588"/>
                </a:moveTo>
                <a:lnTo>
                  <a:pt x="11308218" y="0"/>
                </a:lnTo>
                <a:lnTo>
                  <a:pt x="11308218" y="827999"/>
                </a:lnTo>
                <a:lnTo>
                  <a:pt x="0" y="827999"/>
                </a:lnTo>
                <a:lnTo>
                  <a:pt x="5702896" y="5588"/>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17980" y="0"/>
            <a:ext cx="9923980" cy="3874149"/>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5620281" y="5866857"/>
            <a:ext cx="3913874" cy="340093"/>
          </a:xfrm>
        </p:spPr>
        <p:txBody>
          <a:bodyPr wrap="square" lIns="0" tIns="0" rIns="0" bIns="0" anchor="b">
            <a:spAutoFit/>
          </a:bodyPr>
          <a:lstStyle>
            <a:lvl1pPr marL="0" indent="0">
              <a:spcAft>
                <a:spcPts val="400"/>
              </a:spcAft>
              <a:buNone/>
              <a:defRPr lang="ja-JP" altLang="en-US" sz="1700" spc="150" smtClean="0">
                <a:solidFill>
                  <a:schemeClr val="bg1"/>
                </a:solidFill>
              </a:defRPr>
            </a:lvl1pPr>
            <a:lvl2pPr marL="228600" indent="0">
              <a:spcAft>
                <a:spcPts val="400"/>
              </a:spcAft>
              <a:buNone/>
              <a:defRPr lang="ja-JP" altLang="en-US" sz="1800" smtClean="0">
                <a:latin typeface="+mn-lt"/>
                <a:ea typeface="+mn-ea"/>
              </a:defRPr>
            </a:lvl2pPr>
            <a:lvl3pPr marL="685800" indent="0">
              <a:spcAft>
                <a:spcPts val="400"/>
              </a:spcAft>
              <a:buNone/>
              <a:defRPr lang="ja-JP" altLang="en-US" sz="1800" smtClean="0">
                <a:latin typeface="+mn-lt"/>
                <a:ea typeface="+mn-ea"/>
              </a:defRPr>
            </a:lvl3pPr>
            <a:lvl4pPr marL="1143000" indent="0">
              <a:spcAft>
                <a:spcPts val="400"/>
              </a:spcAft>
              <a:buNone/>
              <a:defRPr lang="ja-JP" altLang="en-US" sz="1800" smtClean="0">
                <a:latin typeface="+mn-lt"/>
                <a:ea typeface="+mn-ea"/>
              </a:defRPr>
            </a:lvl4pPr>
            <a:lvl5pPr marL="1600200" indent="0">
              <a:spcAft>
                <a:spcPts val="400"/>
              </a:spcAft>
              <a:buNone/>
              <a:defRPr lang="ja-JP" altLang="en-US" sz="1800">
                <a:latin typeface="+mn-lt"/>
                <a:ea typeface="+mn-ea"/>
              </a:defRPr>
            </a:lvl5pPr>
          </a:lstStyle>
          <a:p>
            <a:pPr marL="0" lvl="0" defTabSz="457200"/>
            <a:r>
              <a:rPr kumimoji="1" lang="ja-JP" altLang="en-US"/>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4" y="2838996"/>
            <a:ext cx="2291003" cy="318273"/>
          </a:xfrm>
          <a:prstGeom prst="rect">
            <a:avLst/>
          </a:prstGeom>
          <a:noFill/>
          <a:ln>
            <a:noFill/>
          </a:ln>
        </p:spPr>
        <p:txBody>
          <a:bodyPr wrap="none" lIns="105747" tIns="0" rIns="10574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400">
                <a:solidFill>
                  <a:schemeClr val="bg1"/>
                </a:solidFill>
                <a:latin typeface="Meiryo" panose="020B0604030504040204" pitchFamily="34" charset="-128"/>
                <a:ea typeface="Meiryo" panose="020B0604030504040204" pitchFamily="34" charset="-128"/>
              </a:rPr>
              <a:t>2021</a:t>
            </a:r>
            <a:r>
              <a:rPr lang="ja-JP" altLang="en-US" sz="1400">
                <a:solidFill>
                  <a:schemeClr val="bg1"/>
                </a:solidFill>
                <a:latin typeface="Meiryo" panose="020B0604030504040204" pitchFamily="34" charset="-128"/>
                <a:ea typeface="Meiryo" panose="020B0604030504040204" pitchFamily="34" charset="-128"/>
              </a:rPr>
              <a:t>年</a:t>
            </a:r>
            <a:r>
              <a:rPr lang="en-US" altLang="ja-JP" sz="1400">
                <a:solidFill>
                  <a:schemeClr val="bg1"/>
                </a:solidFill>
                <a:latin typeface="Meiryo" panose="020B0604030504040204" pitchFamily="34" charset="-128"/>
                <a:ea typeface="Meiryo" panose="020B0604030504040204" pitchFamily="34" charset="-128"/>
              </a:rPr>
              <a:t>4</a:t>
            </a:r>
            <a:r>
              <a:rPr lang="ja-JP" altLang="en-US" sz="1400">
                <a:solidFill>
                  <a:schemeClr val="bg1"/>
                </a:solidFill>
                <a:latin typeface="Meiryo" panose="020B0604030504040204" pitchFamily="34" charset="-128"/>
                <a:ea typeface="Meiryo" panose="020B0604030504040204" pitchFamily="34" charset="-128"/>
              </a:rPr>
              <a:t>月</a:t>
            </a:r>
            <a:r>
              <a:rPr lang="en-US" altLang="ja-JP" sz="1400">
                <a:solidFill>
                  <a:schemeClr val="bg1"/>
                </a:solidFill>
                <a:latin typeface="Meiryo" panose="020B0604030504040204" pitchFamily="34" charset="-128"/>
                <a:ea typeface="Meiryo" panose="020B0604030504040204" pitchFamily="34" charset="-128"/>
              </a:rPr>
              <a:t>1</a:t>
            </a:r>
            <a:r>
              <a:rPr lang="ja-JP" altLang="en-US" sz="1400">
                <a:solidFill>
                  <a:schemeClr val="bg1"/>
                </a:solidFill>
                <a:latin typeface="Meiryo" panose="020B0604030504040204" pitchFamily="34" charset="-128"/>
                <a:ea typeface="Meiryo" panose="020B0604030504040204" pitchFamily="34" charset="-128"/>
              </a:rPr>
              <a:t>日</a:t>
            </a:r>
          </a:p>
        </p:txBody>
      </p:sp>
      <p:sp>
        <p:nvSpPr>
          <p:cNvPr id="13" name="Date Placeholder 1">
            <a:extLst>
              <a:ext uri="{FF2B5EF4-FFF2-40B4-BE49-F238E27FC236}">
                <a16:creationId xmlns:a16="http://schemas.microsoft.com/office/drawing/2014/main" id="{B4AD2287-6E3C-6647-80BD-596F7E84AFCC}"/>
              </a:ext>
            </a:extLst>
          </p:cNvPr>
          <p:cNvSpPr>
            <a:spLocks noGrp="1"/>
          </p:cNvSpPr>
          <p:nvPr>
            <p:ph type="dt" sz="half" idx="10"/>
          </p:nvPr>
        </p:nvSpPr>
        <p:spPr>
          <a:xfrm>
            <a:off x="5620019" y="4878176"/>
            <a:ext cx="2228850" cy="365125"/>
          </a:xfrm>
        </p:spPr>
        <p:txBody>
          <a:bodyPr/>
          <a:lstStyle>
            <a:lvl1pPr algn="l">
              <a:defRPr/>
            </a:lvl1pPr>
          </a:lstStyle>
          <a:p>
            <a:endParaRPr lang="en-US"/>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377683" y="6469296"/>
            <a:ext cx="3757975" cy="263263"/>
          </a:xfrm>
        </p:spPr>
        <p:txBody>
          <a:bodyPr/>
          <a:lstStyle/>
          <a:p>
            <a:endParaRPr lang="en-US"/>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0" y="1981200"/>
            <a:ext cx="9897010" cy="1904457"/>
          </a:xfrm>
        </p:spPr>
        <p:txBody>
          <a:bodyPr lIns="288000" tIns="180000" rIns="360000" bIns="72000" anchor="b"/>
          <a:lstStyle>
            <a:lvl1pPr>
              <a:defRPr sz="2400">
                <a:solidFill>
                  <a:schemeClr val="tx1"/>
                </a:solidFill>
              </a:defRPr>
            </a:lvl1pPr>
          </a:lstStyle>
          <a:p>
            <a:r>
              <a:rPr kumimoji="1" lang="ja-JP" altLang="en-US"/>
              <a:t>マスター タイトルの書式設定</a:t>
            </a:r>
          </a:p>
        </p:txBody>
      </p:sp>
      <p:sp>
        <p:nvSpPr>
          <p:cNvPr id="16" name="テキスト プレースホルダー 14">
            <a:extLst>
              <a:ext uri="{FF2B5EF4-FFF2-40B4-BE49-F238E27FC236}">
                <a16:creationId xmlns:a16="http://schemas.microsoft.com/office/drawing/2014/main" id="{D77FD104-BAAE-1E43-B733-8EE9CC9EC49D}"/>
              </a:ext>
            </a:extLst>
          </p:cNvPr>
          <p:cNvSpPr>
            <a:spLocks noGrp="1"/>
          </p:cNvSpPr>
          <p:nvPr>
            <p:ph type="body" sz="quarter" idx="13"/>
          </p:nvPr>
        </p:nvSpPr>
        <p:spPr>
          <a:xfrm>
            <a:off x="-9227" y="3901925"/>
            <a:ext cx="9924453" cy="412805"/>
          </a:xfrm>
        </p:spPr>
        <p:txBody>
          <a:bodyPr wrap="square" lIns="288000">
            <a:spAutoFit/>
          </a:bodyPr>
          <a:lstStyle>
            <a:lvl1pPr marL="0" indent="0">
              <a:buNone/>
              <a:defRPr lang="ja-JP" altLang="en-US" sz="1700" spc="150" smtClean="0">
                <a:solidFill>
                  <a:schemeClr val="bg1"/>
                </a:solidFill>
              </a:defRPr>
            </a:lvl1pPr>
            <a:lvl2pPr marL="228600" indent="0">
              <a:buNone/>
              <a:defRPr lang="ja-JP" altLang="en-US" sz="1700" smtClean="0">
                <a:solidFill>
                  <a:schemeClr val="bg1"/>
                </a:solidFill>
                <a:latin typeface="+mn-lt"/>
                <a:ea typeface="+mn-ea"/>
              </a:defRPr>
            </a:lvl2pPr>
            <a:lvl3pPr marL="685800" indent="0">
              <a:buNone/>
              <a:defRPr lang="ja-JP" altLang="en-US" sz="1700" smtClean="0">
                <a:solidFill>
                  <a:schemeClr val="bg1"/>
                </a:solidFill>
                <a:latin typeface="+mn-lt"/>
                <a:ea typeface="+mn-ea"/>
              </a:defRPr>
            </a:lvl3pPr>
            <a:lvl4pPr marL="1143000" indent="0">
              <a:buNone/>
              <a:defRPr lang="ja-JP" altLang="en-US" sz="1700" smtClean="0">
                <a:solidFill>
                  <a:schemeClr val="bg1"/>
                </a:solidFill>
                <a:latin typeface="+mn-lt"/>
                <a:ea typeface="+mn-ea"/>
              </a:defRPr>
            </a:lvl4pPr>
            <a:lvl5pPr marL="1600200" indent="0">
              <a:buNone/>
              <a:defRPr lang="ja-JP" altLang="en-US" sz="1700">
                <a:solidFill>
                  <a:schemeClr val="bg1"/>
                </a:solidFill>
                <a:latin typeface="+mn-lt"/>
                <a:ea typeface="+mn-ea"/>
              </a:defRPr>
            </a:lvl5pPr>
          </a:lstStyle>
          <a:p>
            <a:pPr marL="0" lvl="0" defTabSz="457200"/>
            <a:r>
              <a:rPr kumimoji="1" lang="ja-JP" altLang="en-US"/>
              <a:t>マスター テキストの書式設定</a:t>
            </a:r>
          </a:p>
        </p:txBody>
      </p:sp>
      <p:grpSp>
        <p:nvGrpSpPr>
          <p:cNvPr id="99" name="グループ化 98"/>
          <p:cNvGrpSpPr/>
          <p:nvPr userDrawn="1"/>
        </p:nvGrpSpPr>
        <p:grpSpPr>
          <a:xfrm>
            <a:off x="5638800" y="6379733"/>
            <a:ext cx="3851369" cy="173467"/>
            <a:chOff x="900632" y="1414463"/>
            <a:chExt cx="7938089" cy="357535"/>
          </a:xfrm>
          <a:solidFill>
            <a:schemeClr val="bg1">
              <a:alpha val="17000"/>
            </a:schemeClr>
          </a:solidFill>
        </p:grpSpPr>
        <p:sp>
          <p:nvSpPr>
            <p:cNvPr id="19"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2" name="図 1"/>
          <p:cNvPicPr>
            <a:picLocks noChangeAspect="1"/>
          </p:cNvPicPr>
          <p:nvPr userDrawn="1"/>
        </p:nvPicPr>
        <p:blipFill>
          <a:blip r:embed="rId2"/>
          <a:stretch>
            <a:fillRect/>
          </a:stretch>
        </p:blipFill>
        <p:spPr>
          <a:xfrm>
            <a:off x="5477173" y="317901"/>
            <a:ext cx="4017612" cy="585267"/>
          </a:xfrm>
          <a:prstGeom prst="rect">
            <a:avLst/>
          </a:prstGeom>
        </p:spPr>
      </p:pic>
    </p:spTree>
    <p:extLst>
      <p:ext uri="{BB962C8B-B14F-4D97-AF65-F5344CB8AC3E}">
        <p14:creationId xmlns:p14="http://schemas.microsoft.com/office/powerpoint/2010/main" val="3207604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紙2">
    <p:spTree>
      <p:nvGrpSpPr>
        <p:cNvPr id="1" name=""/>
        <p:cNvGrpSpPr/>
        <p:nvPr/>
      </p:nvGrpSpPr>
      <p:grpSpPr>
        <a:xfrm>
          <a:off x="0" y="0"/>
          <a:ext cx="0" cy="0"/>
          <a:chOff x="0" y="0"/>
          <a:chExt cx="0" cy="0"/>
        </a:xfrm>
      </p:grpSpPr>
      <p:sp>
        <p:nvSpPr>
          <p:cNvPr id="17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7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2371426" y="3027"/>
            <a:ext cx="7543800" cy="6854973"/>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2362200" y="4042659"/>
            <a:ext cx="7534810" cy="412421"/>
          </a:xfrm>
        </p:spPr>
        <p:txBody>
          <a:bodyPr wrap="square" lIns="288000">
            <a:spAutoFit/>
          </a:bodyPr>
          <a:lstStyle>
            <a:lvl1pPr marL="0" indent="0">
              <a:spcAft>
                <a:spcPts val="400"/>
              </a:spcAft>
              <a:buNone/>
              <a:defRPr lang="ja-JP" altLang="en-US" sz="1600" spc="150" smtClean="0">
                <a:solidFill>
                  <a:schemeClr val="tx1"/>
                </a:solidFill>
              </a:defRPr>
            </a:lvl1pPr>
            <a:lvl2pPr marL="228600" indent="0">
              <a:spcAft>
                <a:spcPts val="400"/>
              </a:spcAft>
              <a:buNone/>
              <a:defRPr lang="ja-JP" altLang="en-US" sz="1600" smtClean="0">
                <a:solidFill>
                  <a:schemeClr val="tx1"/>
                </a:solidFill>
                <a:latin typeface="+mn-lt"/>
                <a:ea typeface="+mn-ea"/>
              </a:defRPr>
            </a:lvl2pPr>
            <a:lvl3pPr marL="685800" indent="0">
              <a:spcAft>
                <a:spcPts val="400"/>
              </a:spcAft>
              <a:buNone/>
              <a:defRPr lang="ja-JP" altLang="en-US" sz="1600" smtClean="0">
                <a:solidFill>
                  <a:schemeClr val="tx1"/>
                </a:solidFill>
                <a:latin typeface="+mn-lt"/>
                <a:ea typeface="+mn-ea"/>
              </a:defRPr>
            </a:lvl3pPr>
            <a:lvl4pPr marL="1143000" indent="0">
              <a:spcAft>
                <a:spcPts val="400"/>
              </a:spcAft>
              <a:buNone/>
              <a:defRPr lang="ja-JP" altLang="en-US" sz="1600" smtClean="0">
                <a:solidFill>
                  <a:schemeClr val="tx1"/>
                </a:solidFill>
                <a:latin typeface="+mn-lt"/>
                <a:ea typeface="+mn-ea"/>
              </a:defRPr>
            </a:lvl4pPr>
            <a:lvl5pPr marL="1600200" indent="0">
              <a:spcAft>
                <a:spcPts val="400"/>
              </a:spcAft>
              <a:buNone/>
              <a:defRPr lang="ja-JP" altLang="en-US" sz="1600">
                <a:solidFill>
                  <a:schemeClr val="tx1"/>
                </a:solidFill>
                <a:latin typeface="+mn-lt"/>
                <a:ea typeface="+mn-ea"/>
              </a:defRPr>
            </a:lvl5pPr>
          </a:lstStyle>
          <a:p>
            <a:pPr marL="0" lvl="0" defTabSz="457200"/>
            <a:r>
              <a:rPr kumimoji="1" lang="ja-JP" altLang="en-US"/>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4" y="2838996"/>
            <a:ext cx="2291003" cy="318273"/>
          </a:xfrm>
          <a:prstGeom prst="rect">
            <a:avLst/>
          </a:prstGeom>
          <a:noFill/>
          <a:ln>
            <a:noFill/>
          </a:ln>
        </p:spPr>
        <p:txBody>
          <a:bodyPr wrap="none" lIns="105747" tIns="0" rIns="10574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400">
                <a:solidFill>
                  <a:schemeClr val="bg1"/>
                </a:solidFill>
                <a:latin typeface="Meiryo" panose="020B0604030504040204" pitchFamily="34" charset="-128"/>
                <a:ea typeface="Meiryo" panose="020B0604030504040204" pitchFamily="34" charset="-128"/>
              </a:rPr>
              <a:t>2021</a:t>
            </a:r>
            <a:r>
              <a:rPr lang="ja-JP" altLang="en-US" sz="1400">
                <a:solidFill>
                  <a:schemeClr val="bg1"/>
                </a:solidFill>
                <a:latin typeface="Meiryo" panose="020B0604030504040204" pitchFamily="34" charset="-128"/>
                <a:ea typeface="Meiryo" panose="020B0604030504040204" pitchFamily="34" charset="-128"/>
              </a:rPr>
              <a:t>年</a:t>
            </a:r>
            <a:r>
              <a:rPr lang="en-US" altLang="ja-JP" sz="1400">
                <a:solidFill>
                  <a:schemeClr val="bg1"/>
                </a:solidFill>
                <a:latin typeface="Meiryo" panose="020B0604030504040204" pitchFamily="34" charset="-128"/>
                <a:ea typeface="Meiryo" panose="020B0604030504040204" pitchFamily="34" charset="-128"/>
              </a:rPr>
              <a:t>4</a:t>
            </a:r>
            <a:r>
              <a:rPr lang="ja-JP" altLang="en-US" sz="1400">
                <a:solidFill>
                  <a:schemeClr val="bg1"/>
                </a:solidFill>
                <a:latin typeface="Meiryo" panose="020B0604030504040204" pitchFamily="34" charset="-128"/>
                <a:ea typeface="Meiryo" panose="020B0604030504040204" pitchFamily="34" charset="-128"/>
              </a:rPr>
              <a:t>月</a:t>
            </a:r>
            <a:r>
              <a:rPr lang="en-US" altLang="ja-JP" sz="1400">
                <a:solidFill>
                  <a:schemeClr val="bg1"/>
                </a:solidFill>
                <a:latin typeface="Meiryo" panose="020B0604030504040204" pitchFamily="34" charset="-128"/>
                <a:ea typeface="Meiryo" panose="020B0604030504040204" pitchFamily="34" charset="-128"/>
              </a:rPr>
              <a:t>1</a:t>
            </a:r>
            <a:r>
              <a:rPr lang="ja-JP" altLang="en-US" sz="1400">
                <a:solidFill>
                  <a:schemeClr val="bg1"/>
                </a:solidFill>
                <a:latin typeface="Meiryo" panose="020B0604030504040204" pitchFamily="34" charset="-128"/>
                <a:ea typeface="Meiryo" panose="020B0604030504040204" pitchFamily="34" charset="-128"/>
              </a:rPr>
              <a:t>日</a:t>
            </a:r>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4450710" y="6379365"/>
            <a:ext cx="3757975" cy="263263"/>
          </a:xfrm>
        </p:spPr>
        <p:txBody>
          <a:bodyPr/>
          <a:lstStyle/>
          <a:p>
            <a:endParaRPr lang="en-US"/>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2362200" y="1447800"/>
            <a:ext cx="7534810" cy="2304191"/>
          </a:xfrm>
        </p:spPr>
        <p:txBody>
          <a:bodyPr lIns="288000" tIns="180000" rIns="360000" bIns="72000" anchor="b"/>
          <a:lstStyle>
            <a:lvl1pPr>
              <a:defRPr sz="2400">
                <a:solidFill>
                  <a:schemeClr val="tx1"/>
                </a:solidFill>
              </a:defRPr>
            </a:lvl1pPr>
          </a:lstStyle>
          <a:p>
            <a:r>
              <a:rPr kumimoji="1" lang="ja-JP" altLang="en-US"/>
              <a:t>マスター タイトルの書式設定</a:t>
            </a:r>
          </a:p>
        </p:txBody>
      </p:sp>
      <p:grpSp>
        <p:nvGrpSpPr>
          <p:cNvPr id="89" name="グループ化 88"/>
          <p:cNvGrpSpPr/>
          <p:nvPr userDrawn="1"/>
        </p:nvGrpSpPr>
        <p:grpSpPr>
          <a:xfrm rot="16200000">
            <a:off x="-1117606" y="1574806"/>
            <a:ext cx="2819400" cy="126987"/>
            <a:chOff x="900632" y="1414463"/>
            <a:chExt cx="7938089" cy="357535"/>
          </a:xfrm>
          <a:solidFill>
            <a:schemeClr val="bg1">
              <a:alpha val="17000"/>
            </a:schemeClr>
          </a:solidFill>
        </p:grpSpPr>
        <p:sp>
          <p:nvSpPr>
            <p:cNvPr id="90"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3"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4"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5"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6"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7"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8"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9"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0"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1"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2"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3"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4"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3" name="図 2"/>
          <p:cNvPicPr>
            <a:picLocks noChangeAspect="1"/>
          </p:cNvPicPr>
          <p:nvPr userDrawn="1"/>
        </p:nvPicPr>
        <p:blipFill>
          <a:blip r:embed="rId2"/>
          <a:stretch>
            <a:fillRect/>
          </a:stretch>
        </p:blipFill>
        <p:spPr>
          <a:xfrm>
            <a:off x="8505089" y="5715000"/>
            <a:ext cx="1176630" cy="1005927"/>
          </a:xfrm>
          <a:prstGeom prst="rect">
            <a:avLst/>
          </a:prstGeom>
        </p:spPr>
      </p:pic>
      <p:pic>
        <p:nvPicPr>
          <p:cNvPr id="4" name="図 3"/>
          <p:cNvPicPr>
            <a:picLocks noChangeAspect="1"/>
          </p:cNvPicPr>
          <p:nvPr userDrawn="1"/>
        </p:nvPicPr>
        <p:blipFill>
          <a:blip r:embed="rId3"/>
          <a:stretch>
            <a:fillRect/>
          </a:stretch>
        </p:blipFill>
        <p:spPr>
          <a:xfrm>
            <a:off x="5715000" y="6469296"/>
            <a:ext cx="3810330" cy="176799"/>
          </a:xfrm>
          <a:prstGeom prst="rect">
            <a:avLst/>
          </a:prstGeom>
        </p:spPr>
      </p:pic>
    </p:spTree>
    <p:extLst>
      <p:ext uri="{BB962C8B-B14F-4D97-AF65-F5344CB8AC3E}">
        <p14:creationId xmlns:p14="http://schemas.microsoft.com/office/powerpoint/2010/main" val="2250382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中扉・目次1">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4"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p>
        </p:txBody>
      </p:sp>
      <p:grpSp>
        <p:nvGrpSpPr>
          <p:cNvPr id="153" name="グループ化 152"/>
          <p:cNvGrpSpPr/>
          <p:nvPr userDrawn="1"/>
        </p:nvGrpSpPr>
        <p:grpSpPr>
          <a:xfrm rot="16200000">
            <a:off x="-1117606" y="1574806"/>
            <a:ext cx="2819400" cy="126987"/>
            <a:chOff x="900632" y="1414463"/>
            <a:chExt cx="7938089" cy="357535"/>
          </a:xfrm>
          <a:solidFill>
            <a:schemeClr val="bg1">
              <a:alpha val="17000"/>
            </a:schemeClr>
          </a:solidFill>
        </p:grpSpPr>
        <p:sp>
          <p:nvSpPr>
            <p:cNvPr id="154"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5"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6"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7"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8"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9"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0"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1"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2"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3"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4"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5"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6"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7"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8"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9"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0"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1"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2"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3"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4"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5"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6"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7"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8"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9"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0"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1"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2"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3"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4"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7"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8"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9"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0"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1"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2"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3"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4"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5"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6"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7"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8"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9"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0"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1"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2"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3"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4"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6"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7"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8"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9"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0"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1"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2"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3"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89"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pic>
        <p:nvPicPr>
          <p:cNvPr id="2" name="図 1"/>
          <p:cNvPicPr>
            <a:picLocks noChangeAspect="1"/>
          </p:cNvPicPr>
          <p:nvPr userDrawn="1"/>
        </p:nvPicPr>
        <p:blipFill>
          <a:blip r:embed="rId2"/>
          <a:stretch>
            <a:fillRect/>
          </a:stretch>
        </p:blipFill>
        <p:spPr>
          <a:xfrm>
            <a:off x="8505089" y="5715000"/>
            <a:ext cx="1176630" cy="1005927"/>
          </a:xfrm>
          <a:prstGeom prst="rect">
            <a:avLst/>
          </a:prstGeom>
        </p:spPr>
      </p:pic>
    </p:spTree>
    <p:extLst>
      <p:ext uri="{BB962C8B-B14F-4D97-AF65-F5344CB8AC3E}">
        <p14:creationId xmlns:p14="http://schemas.microsoft.com/office/powerpoint/2010/main" val="862057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34" Type="http://schemas.openxmlformats.org/officeDocument/2006/relationships/theme" Target="../theme/theme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33" Type="http://schemas.openxmlformats.org/officeDocument/2006/relationships/slideLayout" Target="../slideLayouts/slideLayout62.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32" Type="http://schemas.openxmlformats.org/officeDocument/2006/relationships/slideLayout" Target="../slideLayouts/slideLayout61.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31" Type="http://schemas.openxmlformats.org/officeDocument/2006/relationships/slideLayout" Target="../slideLayouts/slideLayout60.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slideLayout" Target="../slideLayouts/slideLayout59.xml"/><Relationship Id="rId8"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906000" cy="82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p>
            <a:pPr marL="0" lvl="0" defTabSz="457200"/>
            <a:r>
              <a:rPr lang="ja-JP" altLang="en-US"/>
              <a:t>マスター タイトルの書式設定</a:t>
            </a:r>
            <a:endParaRPr lang="en-US"/>
          </a:p>
        </p:txBody>
      </p:sp>
      <p:sp>
        <p:nvSpPr>
          <p:cNvPr id="3" name="Text Placeholder 2"/>
          <p:cNvSpPr>
            <a:spLocks noGrp="1"/>
          </p:cNvSpPr>
          <p:nvPr>
            <p:ph type="body" idx="1"/>
          </p:nvPr>
        </p:nvSpPr>
        <p:spPr>
          <a:xfrm>
            <a:off x="360000" y="1879525"/>
            <a:ext cx="9185828" cy="465218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7306040" y="427034"/>
            <a:ext cx="2228850" cy="365125"/>
          </a:xfrm>
          <a:prstGeom prst="rect">
            <a:avLst/>
          </a:prstGeom>
        </p:spPr>
        <p:txBody>
          <a:bodyPr vert="horz" lIns="0" tIns="0" rIns="0" bIns="0" rtlCol="0" anchor="ctr"/>
          <a:lstStyle>
            <a:lvl1pPr algn="r">
              <a:defRPr sz="1200">
                <a:solidFill>
                  <a:schemeClr val="bg1"/>
                </a:solidFill>
              </a:defRPr>
            </a:lvl1pPr>
          </a:lstStyle>
          <a:p>
            <a:endParaRPr lang="en-US"/>
          </a:p>
        </p:txBody>
      </p:sp>
      <p:sp>
        <p:nvSpPr>
          <p:cNvPr id="5" name="Footer Placeholder 4"/>
          <p:cNvSpPr>
            <a:spLocks noGrp="1"/>
          </p:cNvSpPr>
          <p:nvPr>
            <p:ph type="ftr" sz="quarter" idx="3"/>
          </p:nvPr>
        </p:nvSpPr>
        <p:spPr>
          <a:xfrm>
            <a:off x="5146228" y="6551316"/>
            <a:ext cx="3757975" cy="263263"/>
          </a:xfrm>
          <a:prstGeom prst="rect">
            <a:avLst/>
          </a:prstGeom>
        </p:spPr>
        <p:txBody>
          <a:bodyPr vert="horz" lIns="0" tIns="0" rIns="0" bIns="0" rtlCol="0" anchor="t"/>
          <a:lstStyle>
            <a:lvl1pPr algn="l">
              <a:defRPr sz="900">
                <a:solidFill>
                  <a:schemeClr val="bg2">
                    <a:lumMod val="50000"/>
                  </a:schemeClr>
                </a:solidFill>
              </a:defRPr>
            </a:lvl1pPr>
          </a:lstStyle>
          <a:p>
            <a:endParaRPr lang="en-US"/>
          </a:p>
        </p:txBody>
      </p:sp>
      <p:sp>
        <p:nvSpPr>
          <p:cNvPr id="6" name="Slide Number Placeholder 5"/>
          <p:cNvSpPr>
            <a:spLocks noGrp="1"/>
          </p:cNvSpPr>
          <p:nvPr>
            <p:ph type="sldNum" sz="quarter" idx="4"/>
          </p:nvPr>
        </p:nvSpPr>
        <p:spPr>
          <a:xfrm>
            <a:off x="9219031" y="6536158"/>
            <a:ext cx="630513" cy="278421"/>
          </a:xfrm>
          <a:prstGeom prst="rect">
            <a:avLst/>
          </a:prstGeom>
        </p:spPr>
        <p:txBody>
          <a:bodyPr vert="horz" lIns="0" tIns="0" rIns="0" bIns="0" rtlCol="0" anchor="t"/>
          <a:lstStyle>
            <a:lvl1pPr algn="r">
              <a:defRPr sz="1200" b="0">
                <a:solidFill>
                  <a:schemeClr val="tx1"/>
                </a:solidFill>
                <a:latin typeface="UD デジタル 教科書体 NK-R" panose="02020400000000000000" pitchFamily="18" charset="-128"/>
                <a:ea typeface="UD デジタル 教科書体 NK-R" panose="02020400000000000000" pitchFamily="18" charset="-128"/>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81801776"/>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 id="2147484084" r:id="rId12"/>
    <p:sldLayoutId id="2147484086" r:id="rId13"/>
    <p:sldLayoutId id="2147483885" r:id="rId14"/>
    <p:sldLayoutId id="2147483886" r:id="rId15"/>
    <p:sldLayoutId id="2147483892" r:id="rId16"/>
    <p:sldLayoutId id="2147483893" r:id="rId17"/>
    <p:sldLayoutId id="2147483894" r:id="rId18"/>
    <p:sldLayoutId id="2147483895" r:id="rId19"/>
    <p:sldLayoutId id="2147483832" r:id="rId20"/>
    <p:sldLayoutId id="2147483834" r:id="rId21"/>
    <p:sldLayoutId id="2147483835" r:id="rId22"/>
    <p:sldLayoutId id="2147483837" r:id="rId23"/>
    <p:sldLayoutId id="2147483838" r:id="rId24"/>
    <p:sldLayoutId id="2147483839" r:id="rId25"/>
    <p:sldLayoutId id="2147483840" r:id="rId26"/>
    <p:sldLayoutId id="2147483841" r:id="rId27"/>
    <p:sldLayoutId id="2147484087" r:id="rId28"/>
    <p:sldLayoutId id="2147484116" r:id="rId29"/>
  </p:sldLayoutIdLst>
  <p:hf hdr="0" ftr="0" dt="0"/>
  <p:txStyles>
    <p:titleStyle>
      <a:lvl1pPr algn="l" defTabSz="914400" rtl="0" eaLnBrk="1" latinLnBrk="0" hangingPunct="1">
        <a:lnSpc>
          <a:spcPct val="90000"/>
        </a:lnSpc>
        <a:spcBef>
          <a:spcPct val="0"/>
        </a:spcBef>
        <a:buNone/>
        <a:defRPr kumimoji="1" lang="en-US" altLang="en-US" sz="1814" b="1" i="0" kern="1200" spc="272" dirty="0">
          <a:solidFill>
            <a:schemeClr val="bg1"/>
          </a:solidFill>
          <a:latin typeface="Meiryo" panose="020B0604030504040204" pitchFamily="34" charset="-128"/>
          <a:ea typeface="Meiryo" panose="020B0604030504040204" pitchFamily="34" charset="-128"/>
          <a:cs typeface="+mn-cs"/>
        </a:defRPr>
      </a:lvl1pPr>
    </p:titleStyle>
    <p:body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906000" cy="82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p>
            <a:pPr marL="0" lvl="0" defTabSz="422041"/>
            <a:r>
              <a:rPr lang="ja-JP" altLang="en-US"/>
              <a:t>マスター タイトルの書式設定</a:t>
            </a:r>
            <a:endParaRPr lang="en-US"/>
          </a:p>
        </p:txBody>
      </p:sp>
      <p:sp>
        <p:nvSpPr>
          <p:cNvPr id="3" name="Text Placeholder 2"/>
          <p:cNvSpPr>
            <a:spLocks noGrp="1"/>
          </p:cNvSpPr>
          <p:nvPr>
            <p:ph type="body" idx="1"/>
          </p:nvPr>
        </p:nvSpPr>
        <p:spPr>
          <a:xfrm>
            <a:off x="360000" y="1879525"/>
            <a:ext cx="9185828" cy="465218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7306040" y="427036"/>
            <a:ext cx="2228850" cy="365125"/>
          </a:xfrm>
          <a:prstGeom prst="rect">
            <a:avLst/>
          </a:prstGeom>
        </p:spPr>
        <p:txBody>
          <a:bodyPr vert="horz" lIns="0" tIns="0" rIns="0" bIns="0" rtlCol="0" anchor="ctr"/>
          <a:lstStyle>
            <a:lvl1pPr algn="r">
              <a:defRPr sz="1108">
                <a:solidFill>
                  <a:schemeClr val="bg1"/>
                </a:solidFill>
              </a:defRPr>
            </a:lvl1pPr>
          </a:lstStyle>
          <a:p>
            <a:endParaRPr lang="en-US"/>
          </a:p>
        </p:txBody>
      </p:sp>
      <p:sp>
        <p:nvSpPr>
          <p:cNvPr id="5" name="Footer Placeholder 4"/>
          <p:cNvSpPr>
            <a:spLocks noGrp="1"/>
          </p:cNvSpPr>
          <p:nvPr>
            <p:ph type="ftr" sz="quarter" idx="3"/>
          </p:nvPr>
        </p:nvSpPr>
        <p:spPr>
          <a:xfrm>
            <a:off x="5146229" y="6551318"/>
            <a:ext cx="3757975" cy="263263"/>
          </a:xfrm>
          <a:prstGeom prst="rect">
            <a:avLst/>
          </a:prstGeom>
        </p:spPr>
        <p:txBody>
          <a:bodyPr vert="horz" lIns="0" tIns="0" rIns="0" bIns="0" rtlCol="0" anchor="t"/>
          <a:lstStyle>
            <a:lvl1pPr algn="l">
              <a:defRPr sz="831">
                <a:solidFill>
                  <a:schemeClr val="bg2">
                    <a:lumMod val="50000"/>
                  </a:schemeClr>
                </a:solidFill>
              </a:defRPr>
            </a:lvl1pPr>
          </a:lstStyle>
          <a:p>
            <a:endParaRPr lang="en-US"/>
          </a:p>
        </p:txBody>
      </p:sp>
      <p:sp>
        <p:nvSpPr>
          <p:cNvPr id="6" name="Slide Number Placeholder 5"/>
          <p:cNvSpPr>
            <a:spLocks noGrp="1"/>
          </p:cNvSpPr>
          <p:nvPr>
            <p:ph type="sldNum" sz="quarter" idx="4"/>
          </p:nvPr>
        </p:nvSpPr>
        <p:spPr>
          <a:xfrm>
            <a:off x="8915314" y="6536160"/>
            <a:ext cx="630513" cy="278421"/>
          </a:xfrm>
          <a:prstGeom prst="rect">
            <a:avLst/>
          </a:prstGeom>
        </p:spPr>
        <p:txBody>
          <a:bodyPr vert="horz" lIns="0" tIns="0" rIns="0" bIns="0" rtlCol="0" anchor="t"/>
          <a:lstStyle>
            <a:lvl1pPr algn="r">
              <a:defRPr sz="1108"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974410046"/>
      </p:ext>
    </p:extLst>
  </p:cSld>
  <p:clrMap bg1="lt1" tx1="dk1" bg2="lt2" tx2="dk2" accent1="accent1" accent2="accent2" accent3="accent3" accent4="accent4" accent5="accent5" accent6="accent6" hlink="hlink" folHlink="folHlink"/>
  <p:sldLayoutIdLst>
    <p:sldLayoutId id="2147484118" r:id="rId1"/>
    <p:sldLayoutId id="2147484119" r:id="rId2"/>
    <p:sldLayoutId id="2147484120" r:id="rId3"/>
    <p:sldLayoutId id="2147484121" r:id="rId4"/>
    <p:sldLayoutId id="2147484122" r:id="rId5"/>
    <p:sldLayoutId id="2147484123" r:id="rId6"/>
    <p:sldLayoutId id="2147484124" r:id="rId7"/>
    <p:sldLayoutId id="2147484125" r:id="rId8"/>
    <p:sldLayoutId id="2147484126" r:id="rId9"/>
    <p:sldLayoutId id="2147484127" r:id="rId10"/>
    <p:sldLayoutId id="2147484128" r:id="rId11"/>
    <p:sldLayoutId id="2147484129" r:id="rId12"/>
    <p:sldLayoutId id="2147484130" r:id="rId13"/>
    <p:sldLayoutId id="2147484131" r:id="rId14"/>
    <p:sldLayoutId id="2147484132" r:id="rId15"/>
    <p:sldLayoutId id="2147484133" r:id="rId16"/>
    <p:sldLayoutId id="2147484134" r:id="rId17"/>
    <p:sldLayoutId id="2147484135" r:id="rId18"/>
    <p:sldLayoutId id="2147484136" r:id="rId19"/>
    <p:sldLayoutId id="2147484137" r:id="rId20"/>
    <p:sldLayoutId id="2147484138" r:id="rId21"/>
    <p:sldLayoutId id="2147484139" r:id="rId22"/>
    <p:sldLayoutId id="2147484140" r:id="rId23"/>
    <p:sldLayoutId id="2147484141" r:id="rId24"/>
    <p:sldLayoutId id="2147484142" r:id="rId25"/>
    <p:sldLayoutId id="2147484143" r:id="rId26"/>
    <p:sldLayoutId id="2147484144" r:id="rId27"/>
    <p:sldLayoutId id="2147484145" r:id="rId28"/>
    <p:sldLayoutId id="2147484146" r:id="rId29"/>
    <p:sldLayoutId id="2147484147" r:id="rId30"/>
    <p:sldLayoutId id="2147484148" r:id="rId31"/>
    <p:sldLayoutId id="2147484149" r:id="rId32"/>
    <p:sldLayoutId id="2147484150" r:id="rId33"/>
  </p:sldLayoutIdLst>
  <p:hf hdr="0" ftr="0" dt="0"/>
  <p:txStyles>
    <p:titleStyle>
      <a:lvl1pPr algn="l" defTabSz="844083" rtl="0" eaLnBrk="1" latinLnBrk="0" hangingPunct="1">
        <a:lnSpc>
          <a:spcPct val="90000"/>
        </a:lnSpc>
        <a:spcBef>
          <a:spcPct val="0"/>
        </a:spcBef>
        <a:buNone/>
        <a:defRPr kumimoji="1" lang="en-US" altLang="en-US" sz="1675" b="1" i="0" kern="1200" spc="251" dirty="0">
          <a:solidFill>
            <a:schemeClr val="bg1"/>
          </a:solidFill>
          <a:latin typeface="Meiryo" panose="020B0604030504040204" pitchFamily="34" charset="-128"/>
          <a:ea typeface="Meiryo" panose="020B0604030504040204" pitchFamily="34" charset="-128"/>
          <a:cs typeface="+mn-cs"/>
        </a:defRPr>
      </a:lvl1pPr>
    </p:titleStyle>
    <p:bodyStyle>
      <a:lvl1pPr marL="167058" indent="-167058" algn="l" defTabSz="844083" rtl="0" eaLnBrk="1" latinLnBrk="0" hangingPunct="1">
        <a:lnSpc>
          <a:spcPct val="130000"/>
        </a:lnSpc>
        <a:spcBef>
          <a:spcPts val="923"/>
        </a:spcBef>
        <a:spcAft>
          <a:spcPts val="738"/>
        </a:spcAft>
        <a:buClr>
          <a:schemeClr val="tx2"/>
        </a:buClr>
        <a:buFont typeface="Arial" panose="020B0604020202020204" pitchFamily="34" charset="0"/>
        <a:buChar char="•"/>
        <a:defRPr kumimoji="1" sz="1292" b="0" i="0" kern="1200">
          <a:solidFill>
            <a:schemeClr val="tx1"/>
          </a:solidFill>
          <a:latin typeface="Meiryo" panose="020B0604030504040204" pitchFamily="34" charset="-128"/>
          <a:ea typeface="Meiryo" panose="020B0604030504040204" pitchFamily="34" charset="-128"/>
          <a:cs typeface="+mn-cs"/>
        </a:defRPr>
      </a:lvl1pPr>
      <a:lvl2pPr marL="329720" indent="-162662" algn="l" defTabSz="844083" rtl="0" eaLnBrk="1" latinLnBrk="0" hangingPunct="1">
        <a:lnSpc>
          <a:spcPct val="130000"/>
        </a:lnSpc>
        <a:spcBef>
          <a:spcPts val="462"/>
        </a:spcBef>
        <a:spcAft>
          <a:spcPts val="738"/>
        </a:spcAft>
        <a:buClr>
          <a:schemeClr val="tx2"/>
        </a:buClr>
        <a:buFont typeface="Arial" panose="020B0604020202020204" pitchFamily="34" charset="0"/>
        <a:buChar char="•"/>
        <a:defRPr kumimoji="1" sz="1292" b="0" i="0" kern="1200">
          <a:solidFill>
            <a:schemeClr val="tx1"/>
          </a:solidFill>
          <a:latin typeface="Meiryo" panose="020B0604030504040204" pitchFamily="34" charset="-128"/>
          <a:ea typeface="Meiryo" panose="020B0604030504040204" pitchFamily="34" charset="-128"/>
          <a:cs typeface="+mn-cs"/>
        </a:defRPr>
      </a:lvl2pPr>
      <a:lvl3pPr marL="578842" indent="-167058" algn="l" defTabSz="844083" rtl="0" eaLnBrk="1" latinLnBrk="0" hangingPunct="1">
        <a:lnSpc>
          <a:spcPct val="130000"/>
        </a:lnSpc>
        <a:spcBef>
          <a:spcPts val="462"/>
        </a:spcBef>
        <a:spcAft>
          <a:spcPts val="738"/>
        </a:spcAft>
        <a:buClr>
          <a:schemeClr val="tx2"/>
        </a:buClr>
        <a:buFont typeface="Arial" panose="020B0604020202020204" pitchFamily="34" charset="0"/>
        <a:buChar char="•"/>
        <a:defRPr kumimoji="1" sz="1292" b="0" i="0" kern="1200">
          <a:solidFill>
            <a:schemeClr val="tx1"/>
          </a:solidFill>
          <a:latin typeface="Meiryo" panose="020B0604030504040204" pitchFamily="34" charset="-128"/>
          <a:ea typeface="Meiryo" panose="020B0604030504040204" pitchFamily="34" charset="-128"/>
          <a:cs typeface="+mn-cs"/>
        </a:defRPr>
      </a:lvl3pPr>
      <a:lvl4pPr marL="745900" indent="-167058" algn="l" defTabSz="844083" rtl="0" eaLnBrk="1" latinLnBrk="0" hangingPunct="1">
        <a:lnSpc>
          <a:spcPct val="130000"/>
        </a:lnSpc>
        <a:spcBef>
          <a:spcPts val="462"/>
        </a:spcBef>
        <a:spcAft>
          <a:spcPts val="738"/>
        </a:spcAft>
        <a:buClr>
          <a:schemeClr val="tx2"/>
        </a:buClr>
        <a:buFont typeface="Arial" panose="020B0604020202020204" pitchFamily="34" charset="0"/>
        <a:buChar char="•"/>
        <a:defRPr kumimoji="1" sz="1292" b="0" i="0" kern="1200">
          <a:solidFill>
            <a:schemeClr val="tx1"/>
          </a:solidFill>
          <a:latin typeface="Meiryo" panose="020B0604030504040204" pitchFamily="34" charset="-128"/>
          <a:ea typeface="Meiryo" panose="020B0604030504040204" pitchFamily="34" charset="-128"/>
          <a:cs typeface="+mn-cs"/>
        </a:defRPr>
      </a:lvl4pPr>
      <a:lvl5pPr marL="908561" indent="-162662" algn="l" defTabSz="844083" rtl="0" eaLnBrk="1" latinLnBrk="0" hangingPunct="1">
        <a:lnSpc>
          <a:spcPct val="130000"/>
        </a:lnSpc>
        <a:spcBef>
          <a:spcPts val="462"/>
        </a:spcBef>
        <a:spcAft>
          <a:spcPts val="738"/>
        </a:spcAft>
        <a:buClr>
          <a:schemeClr val="tx2"/>
        </a:buClr>
        <a:buFont typeface="Arial" panose="020B0604020202020204" pitchFamily="34" charset="0"/>
        <a:buChar char="•"/>
        <a:defRPr kumimoji="1" sz="1292" b="0" i="0" kern="1200">
          <a:solidFill>
            <a:schemeClr val="tx1"/>
          </a:solidFill>
          <a:latin typeface="Meiryo" panose="020B0604030504040204" pitchFamily="34" charset="-128"/>
          <a:ea typeface="Meiryo" panose="020B0604030504040204" pitchFamily="34" charset="-128"/>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9pPr>
    </p:bodyStyle>
    <p:otherStyle>
      <a:defPPr>
        <a:defRPr lang="en-US"/>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notesSlide" Target="../notesSlides/notesSlide8.xml"/><Relationship Id="rId16"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5.png"/><Relationship Id="rId3" Type="http://schemas.openxmlformats.org/officeDocument/2006/relationships/image" Target="../media/image55.png"/><Relationship Id="rId7" Type="http://schemas.openxmlformats.org/officeDocument/2006/relationships/image" Target="../media/image59.png"/><Relationship Id="rId12" Type="http://schemas.openxmlformats.org/officeDocument/2006/relationships/image" Target="../media/image6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8.png"/><Relationship Id="rId11" Type="http://schemas.openxmlformats.org/officeDocument/2006/relationships/image" Target="../media/image63.png"/><Relationship Id="rId5" Type="http://schemas.openxmlformats.org/officeDocument/2006/relationships/image" Target="../media/image57.png"/><Relationship Id="rId10" Type="http://schemas.openxmlformats.org/officeDocument/2006/relationships/image" Target="../media/image62.png"/><Relationship Id="rId4" Type="http://schemas.openxmlformats.org/officeDocument/2006/relationships/image" Target="../media/image56.png"/><Relationship Id="rId9" Type="http://schemas.openxmlformats.org/officeDocument/2006/relationships/image" Target="../media/image61.png"/><Relationship Id="rId14" Type="http://schemas.openxmlformats.org/officeDocument/2006/relationships/image" Target="../media/image66.png"/></Relationships>
</file>

<file path=ppt/slides/_rels/slide14.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image" Target="../media/image77.png"/><Relationship Id="rId18" Type="http://schemas.openxmlformats.org/officeDocument/2006/relationships/image" Target="../media/image82.png"/><Relationship Id="rId3" Type="http://schemas.openxmlformats.org/officeDocument/2006/relationships/image" Target="../media/image67.png"/><Relationship Id="rId7" Type="http://schemas.openxmlformats.org/officeDocument/2006/relationships/image" Target="../media/image71.png"/><Relationship Id="rId12" Type="http://schemas.openxmlformats.org/officeDocument/2006/relationships/image" Target="../media/image76.png"/><Relationship Id="rId17" Type="http://schemas.openxmlformats.org/officeDocument/2006/relationships/image" Target="../media/image81.png"/><Relationship Id="rId2" Type="http://schemas.openxmlformats.org/officeDocument/2006/relationships/notesSlide" Target="../notesSlides/notesSlide11.xml"/><Relationship Id="rId16" Type="http://schemas.openxmlformats.org/officeDocument/2006/relationships/image" Target="../media/image80.png"/><Relationship Id="rId1" Type="http://schemas.openxmlformats.org/officeDocument/2006/relationships/slideLayout" Target="../slideLayouts/slideLayout2.xml"/><Relationship Id="rId6" Type="http://schemas.openxmlformats.org/officeDocument/2006/relationships/image" Target="../media/image70.png"/><Relationship Id="rId11" Type="http://schemas.openxmlformats.org/officeDocument/2006/relationships/image" Target="../media/image75.png"/><Relationship Id="rId5" Type="http://schemas.openxmlformats.org/officeDocument/2006/relationships/image" Target="../media/image69.jpeg"/><Relationship Id="rId15" Type="http://schemas.openxmlformats.org/officeDocument/2006/relationships/image" Target="../media/image79.jpeg"/><Relationship Id="rId10" Type="http://schemas.openxmlformats.org/officeDocument/2006/relationships/image" Target="../media/image74.png"/><Relationship Id="rId4" Type="http://schemas.openxmlformats.org/officeDocument/2006/relationships/image" Target="../media/image68.png"/><Relationship Id="rId9" Type="http://schemas.openxmlformats.org/officeDocument/2006/relationships/image" Target="../media/image73.png"/><Relationship Id="rId14" Type="http://schemas.openxmlformats.org/officeDocument/2006/relationships/image" Target="../media/image7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34.xml"/><Relationship Id="rId5" Type="http://schemas.openxmlformats.org/officeDocument/2006/relationships/chart" Target="../charts/chart7.xml"/><Relationship Id="rId4" Type="http://schemas.openxmlformats.org/officeDocument/2006/relationships/chart" Target="../charts/char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hyperlink" Target="https://www.mhlw.go.jp/content/001116376.pdf" TargetMode="External"/><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notesSlide" Target="../notesSlides/notesSlide2.xml"/><Relationship Id="rId16"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19"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18" Type="http://schemas.openxmlformats.org/officeDocument/2006/relationships/image" Target="../media/image40.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17" Type="http://schemas.microsoft.com/office/2007/relationships/hdphoto" Target="../media/hdphoto1.wdp"/><Relationship Id="rId2" Type="http://schemas.openxmlformats.org/officeDocument/2006/relationships/notesSlide" Target="../notesSlides/notesSlide3.xml"/><Relationship Id="rId16" Type="http://schemas.openxmlformats.org/officeDocument/2006/relationships/image" Target="../media/image39.png"/><Relationship Id="rId20" Type="http://schemas.microsoft.com/office/2007/relationships/hdphoto" Target="../media/hdphoto2.wdp"/><Relationship Id="rId1" Type="http://schemas.openxmlformats.org/officeDocument/2006/relationships/slideLayout" Target="../slideLayouts/slideLayout12.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8.png"/><Relationship Id="rId10" Type="http://schemas.openxmlformats.org/officeDocument/2006/relationships/image" Target="../media/image33.png"/><Relationship Id="rId19" Type="http://schemas.openxmlformats.org/officeDocument/2006/relationships/image" Target="../media/image41.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s>
</file>

<file path=ppt/slides/_rels/slide6.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49.png"/><Relationship Id="rId18" Type="http://schemas.openxmlformats.org/officeDocument/2006/relationships/image" Target="../media/image54.png"/><Relationship Id="rId3" Type="http://schemas.openxmlformats.org/officeDocument/2006/relationships/image" Target="../media/image42.png"/><Relationship Id="rId7" Type="http://schemas.openxmlformats.org/officeDocument/2006/relationships/image" Target="../media/image44.png"/><Relationship Id="rId12" Type="http://schemas.openxmlformats.org/officeDocument/2006/relationships/image" Target="../media/image48.png"/><Relationship Id="rId17" Type="http://schemas.openxmlformats.org/officeDocument/2006/relationships/image" Target="../media/image53.png"/><Relationship Id="rId2" Type="http://schemas.openxmlformats.org/officeDocument/2006/relationships/notesSlide" Target="../notesSlides/notesSlide4.xml"/><Relationship Id="rId16" Type="http://schemas.openxmlformats.org/officeDocument/2006/relationships/image" Target="../media/image52.png"/><Relationship Id="rId1" Type="http://schemas.openxmlformats.org/officeDocument/2006/relationships/slideLayout" Target="../slideLayouts/slideLayout12.xml"/><Relationship Id="rId6" Type="http://schemas.microsoft.com/office/2007/relationships/hdphoto" Target="../media/hdphoto4.wdp"/><Relationship Id="rId11" Type="http://schemas.openxmlformats.org/officeDocument/2006/relationships/image" Target="../media/image47.png"/><Relationship Id="rId5" Type="http://schemas.openxmlformats.org/officeDocument/2006/relationships/image" Target="../media/image43.png"/><Relationship Id="rId15" Type="http://schemas.openxmlformats.org/officeDocument/2006/relationships/image" Target="../media/image51.png"/><Relationship Id="rId10" Type="http://schemas.openxmlformats.org/officeDocument/2006/relationships/image" Target="../media/image46.png"/><Relationship Id="rId19" Type="http://schemas.microsoft.com/office/2007/relationships/hdphoto" Target="../media/hdphoto6.wdp"/><Relationship Id="rId4" Type="http://schemas.microsoft.com/office/2007/relationships/hdphoto" Target="../media/hdphoto3.wdp"/><Relationship Id="rId9" Type="http://schemas.openxmlformats.org/officeDocument/2006/relationships/image" Target="../media/image45.png"/><Relationship Id="rId14" Type="http://schemas.openxmlformats.org/officeDocument/2006/relationships/image" Target="../media/image50.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9.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9CF07454-B0F0-074F-A9C2-487699ED6A95}"/>
              </a:ext>
            </a:extLst>
          </p:cNvPr>
          <p:cNvSpPr>
            <a:spLocks noGrp="1"/>
          </p:cNvSpPr>
          <p:nvPr>
            <p:ph type="body" sz="quarter" idx="12"/>
          </p:nvPr>
        </p:nvSpPr>
        <p:spPr>
          <a:xfrm>
            <a:off x="5313040" y="5949280"/>
            <a:ext cx="4221115" cy="257670"/>
          </a:xfrm>
        </p:spPr>
        <p:txBody>
          <a:bodyPr/>
          <a:lstStyle/>
          <a:p>
            <a:r>
              <a:rPr lang="ja-JP" altLang="en-US" dirty="0">
                <a:latin typeface="UD デジタル 教科書体 NK-R" panose="02020400000000000000" pitchFamily="18" charset="-128"/>
                <a:ea typeface="UD デジタル 教科書体 NK-R" panose="02020400000000000000" pitchFamily="18" charset="-128"/>
              </a:rPr>
              <a:t>厚生労働省 政策統括官（総合政策担当）</a:t>
            </a:r>
          </a:p>
        </p:txBody>
      </p:sp>
      <p:sp>
        <p:nvSpPr>
          <p:cNvPr id="3" name="タイトル 2">
            <a:extLst>
              <a:ext uri="{FF2B5EF4-FFF2-40B4-BE49-F238E27FC236}">
                <a16:creationId xmlns:a16="http://schemas.microsoft.com/office/drawing/2014/main" id="{38D1F1D2-7C5A-6D4D-8A19-B68E75AFC762}"/>
              </a:ext>
            </a:extLst>
          </p:cNvPr>
          <p:cNvSpPr>
            <a:spLocks noGrp="1"/>
          </p:cNvSpPr>
          <p:nvPr>
            <p:ph type="title"/>
          </p:nvPr>
        </p:nvSpPr>
        <p:spPr/>
        <p:txBody>
          <a:bodyPr/>
          <a:lstStyle/>
          <a:p>
            <a:r>
              <a:rPr kumimoji="1" lang="ja-JP" altLang="en-US" dirty="0">
                <a:latin typeface="UD デジタル 教科書体 NK-R" panose="02020400000000000000" pitchFamily="18" charset="-128"/>
                <a:ea typeface="UD デジタル 教科書体 NK-R" panose="02020400000000000000" pitchFamily="18" charset="-128"/>
              </a:rPr>
              <a:t>副教材（公的年金保険①）</a:t>
            </a:r>
          </a:p>
        </p:txBody>
      </p:sp>
      <p:sp>
        <p:nvSpPr>
          <p:cNvPr id="4" name="正方形/長方形 3">
            <a:extLst>
              <a:ext uri="{FF2B5EF4-FFF2-40B4-BE49-F238E27FC236}">
                <a16:creationId xmlns:a16="http://schemas.microsoft.com/office/drawing/2014/main" id="{5B73E67E-AEBC-5597-BDCA-47780A24A479}"/>
              </a:ext>
            </a:extLst>
          </p:cNvPr>
          <p:cNvSpPr/>
          <p:nvPr/>
        </p:nvSpPr>
        <p:spPr>
          <a:xfrm>
            <a:off x="720841" y="3984643"/>
            <a:ext cx="8685611" cy="1872208"/>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0" anchor="ctr"/>
          <a:lstStyle/>
          <a:p>
            <a:pPr marL="179388" indent="-179388"/>
            <a:r>
              <a:rPr kumimoji="1" lang="ja-JP" altLang="en-US" sz="1600" dirty="0">
                <a:solidFill>
                  <a:sysClr val="windowText" lastClr="000000"/>
                </a:solidFill>
              </a:rPr>
              <a:t>○本資料の全部又は一部を、社会保障教育の推進以外の目的で使用することはできません。</a:t>
            </a:r>
            <a:endParaRPr kumimoji="1" lang="en-US" altLang="ja-JP" sz="1600" dirty="0">
              <a:solidFill>
                <a:sysClr val="windowText" lastClr="000000"/>
              </a:solidFill>
            </a:endParaRPr>
          </a:p>
          <a:p>
            <a:pPr marL="179388" indent="-179388"/>
            <a:endParaRPr kumimoji="1" lang="en-US" altLang="ja-JP" sz="1600" dirty="0">
              <a:solidFill>
                <a:sysClr val="windowText" lastClr="000000"/>
              </a:solidFill>
            </a:endParaRPr>
          </a:p>
          <a:p>
            <a:pPr marL="179388" indent="-179388"/>
            <a:r>
              <a:rPr kumimoji="1" lang="ja-JP" altLang="en-US" sz="1600" dirty="0">
                <a:solidFill>
                  <a:sysClr val="windowText" lastClr="000000"/>
                </a:solidFill>
              </a:rPr>
              <a:t>○本資料の全部又は一部を、児童・生徒・学生に対して授業・試験等において社会保障教育のために配布する以外の用途で使用される場合は、必ず出典の記載をお願いします。</a:t>
            </a:r>
            <a:endParaRPr kumimoji="1" lang="en-US" altLang="ja-JP" sz="1600" dirty="0">
              <a:solidFill>
                <a:sysClr val="windowText" lastClr="000000"/>
              </a:solidFill>
            </a:endParaRPr>
          </a:p>
          <a:p>
            <a:pPr marL="719138" indent="-628650"/>
            <a:r>
              <a:rPr kumimoji="1" lang="ja-JP" altLang="en-US" sz="1600" dirty="0">
                <a:solidFill>
                  <a:sysClr val="windowText" lastClr="000000"/>
                </a:solidFill>
              </a:rPr>
              <a:t>（出典）厚生労働省「人生</a:t>
            </a:r>
            <a:r>
              <a:rPr kumimoji="1" lang="en-US" altLang="ja-JP" sz="1600" dirty="0">
                <a:solidFill>
                  <a:sysClr val="windowText" lastClr="000000"/>
                </a:solidFill>
              </a:rPr>
              <a:t>100</a:t>
            </a:r>
            <a:r>
              <a:rPr kumimoji="1" lang="ja-JP" altLang="en-US" sz="1600" dirty="0">
                <a:solidFill>
                  <a:sysClr val="windowText" lastClr="000000"/>
                </a:solidFill>
              </a:rPr>
              <a:t>年時代の社会保障を考える </a:t>
            </a:r>
            <a:r>
              <a:rPr kumimoji="1" lang="en-US" altLang="ja-JP" sz="1600" dirty="0">
                <a:solidFill>
                  <a:sysClr val="windowText" lastClr="000000"/>
                </a:solidFill>
              </a:rPr>
              <a:t>『</a:t>
            </a:r>
            <a:r>
              <a:rPr kumimoji="1" lang="ja-JP" altLang="en-US" sz="1600" dirty="0">
                <a:solidFill>
                  <a:sysClr val="windowText" lastClr="000000"/>
                </a:solidFill>
              </a:rPr>
              <a:t>主体的・対話的で深い学び</a:t>
            </a:r>
            <a:r>
              <a:rPr kumimoji="1" lang="en-US" altLang="ja-JP" sz="1600" dirty="0">
                <a:solidFill>
                  <a:sysClr val="windowText" lastClr="000000"/>
                </a:solidFill>
              </a:rPr>
              <a:t>』</a:t>
            </a:r>
            <a:r>
              <a:rPr kumimoji="1" lang="ja-JP" altLang="en-US" sz="1600" dirty="0">
                <a:solidFill>
                  <a:sysClr val="windowText" lastClr="000000"/>
                </a:solidFill>
              </a:rPr>
              <a:t>実現のための高校生向け社会保障教育指導者用マニュアル」（</a:t>
            </a:r>
            <a:r>
              <a:rPr kumimoji="1" lang="en-US" altLang="ja-JP" sz="1600" dirty="0">
                <a:solidFill>
                  <a:sysClr val="windowText" lastClr="000000"/>
                </a:solidFill>
              </a:rPr>
              <a:t>2022</a:t>
            </a:r>
            <a:r>
              <a:rPr kumimoji="1" lang="ja-JP" altLang="en-US" sz="1600" dirty="0">
                <a:solidFill>
                  <a:sysClr val="windowText" lastClr="000000"/>
                </a:solidFill>
              </a:rPr>
              <a:t>年３月）</a:t>
            </a:r>
          </a:p>
        </p:txBody>
      </p:sp>
    </p:spTree>
    <p:extLst>
      <p:ext uri="{BB962C8B-B14F-4D97-AF65-F5344CB8AC3E}">
        <p14:creationId xmlns:p14="http://schemas.microsoft.com/office/powerpoint/2010/main" val="685660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id="{59791BD3-7B27-E33F-4200-83F732BECE22}"/>
              </a:ext>
            </a:extLst>
          </p:cNvPr>
          <p:cNvSpPr>
            <a:spLocks noGrp="1"/>
          </p:cNvSpPr>
          <p:nvPr>
            <p:ph type="title"/>
          </p:nvPr>
        </p:nvSpPr>
        <p:spPr/>
        <p:txBody>
          <a:bodyPr/>
          <a:lstStyle/>
          <a:p>
            <a:r>
              <a:rPr lang="ja-JP" altLang="en-US" dirty="0"/>
              <a:t>社会保障制度を支える主な「職業」</a:t>
            </a:r>
          </a:p>
        </p:txBody>
      </p:sp>
      <p:sp>
        <p:nvSpPr>
          <p:cNvPr id="15" name="テキスト プレースホルダー 14">
            <a:extLst>
              <a:ext uri="{FF2B5EF4-FFF2-40B4-BE49-F238E27FC236}">
                <a16:creationId xmlns:a16="http://schemas.microsoft.com/office/drawing/2014/main" id="{E0A697DA-EC7E-2756-F827-25BEA0AE4EF7}"/>
              </a:ext>
            </a:extLst>
          </p:cNvPr>
          <p:cNvSpPr>
            <a:spLocks noGrp="1"/>
          </p:cNvSpPr>
          <p:nvPr>
            <p:ph type="body" sz="quarter" idx="13"/>
          </p:nvPr>
        </p:nvSpPr>
        <p:spPr>
          <a:xfrm>
            <a:off x="0" y="468000"/>
            <a:ext cx="9907200" cy="714000"/>
          </a:xfrm>
        </p:spPr>
        <p:txBody>
          <a:bodyPr lIns="324000" rIns="324000">
            <a:noAutofit/>
          </a:bodyPr>
          <a:lstStyle/>
          <a:p>
            <a:pPr marL="285750" indent="-285750">
              <a:lnSpc>
                <a:spcPct val="120000"/>
              </a:lnSpc>
              <a:spcAft>
                <a:spcPts val="300"/>
              </a:spcAft>
              <a:buClrTx/>
              <a:buFont typeface="Wingdings" panose="05000000000000000000" pitchFamily="2" charset="2"/>
              <a:buChar char="ü"/>
            </a:pPr>
            <a:r>
              <a:rPr lang="ja-JP" altLang="en-US" sz="1400" dirty="0"/>
              <a:t>社会保障制度を⽀える職業には様々あり、雇⽤を創出して経済を⽀えています。</a:t>
            </a:r>
            <a:endParaRPr lang="en-US" altLang="ja-JP" sz="1400" dirty="0"/>
          </a:p>
          <a:p>
            <a:pPr marL="285750" indent="-285750">
              <a:lnSpc>
                <a:spcPct val="120000"/>
              </a:lnSpc>
              <a:spcAft>
                <a:spcPts val="300"/>
              </a:spcAft>
              <a:buClrTx/>
              <a:buFont typeface="Wingdings" panose="05000000000000000000" pitchFamily="2" charset="2"/>
              <a:buChar char="ü"/>
            </a:pPr>
            <a:r>
              <a:rPr lang="ja-JP" altLang="en-US" sz="1400" dirty="0"/>
              <a:t>⾝近な⼈が就いている職業や、将来やってみたい職業などに○をつけてみましょう。</a:t>
            </a:r>
          </a:p>
        </p:txBody>
      </p:sp>
      <p:grpSp>
        <p:nvGrpSpPr>
          <p:cNvPr id="42" name="グループ化 41">
            <a:extLst>
              <a:ext uri="{FF2B5EF4-FFF2-40B4-BE49-F238E27FC236}">
                <a16:creationId xmlns:a16="http://schemas.microsoft.com/office/drawing/2014/main" id="{52C097A0-A275-E409-0987-ED5E10CB9197}"/>
              </a:ext>
            </a:extLst>
          </p:cNvPr>
          <p:cNvGrpSpPr/>
          <p:nvPr/>
        </p:nvGrpSpPr>
        <p:grpSpPr>
          <a:xfrm>
            <a:off x="6163447" y="3470130"/>
            <a:ext cx="1008000" cy="3199182"/>
            <a:chOff x="6216092" y="3470130"/>
            <a:chExt cx="1008000" cy="3199182"/>
          </a:xfrm>
        </p:grpSpPr>
        <p:sp>
          <p:nvSpPr>
            <p:cNvPr id="131" name="テキスト ボックス 130">
              <a:extLst>
                <a:ext uri="{FF2B5EF4-FFF2-40B4-BE49-F238E27FC236}">
                  <a16:creationId xmlns:a16="http://schemas.microsoft.com/office/drawing/2014/main" id="{168D17B9-CEA5-D0BE-09F9-35108B66C798}"/>
                </a:ext>
              </a:extLst>
            </p:cNvPr>
            <p:cNvSpPr txBox="1"/>
            <p:nvPr/>
          </p:nvSpPr>
          <p:spPr>
            <a:xfrm>
              <a:off x="6216092" y="3470130"/>
              <a:ext cx="1008000" cy="432000"/>
            </a:xfrm>
            <a:prstGeom prst="roundRect">
              <a:avLst/>
            </a:prstGeom>
            <a:solidFill>
              <a:schemeClr val="bg1"/>
            </a:solidFill>
            <a:ln cmpd="dbl">
              <a:solidFill>
                <a:schemeClr val="tx1"/>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defPPr>
                <a:defRPr lang="en-US"/>
              </a:defPPr>
              <a:lvl1pPr marR="0" lvl="0" indent="0" algn="ctr" defTabSz="457200" fontAlgn="auto">
                <a:lnSpc>
                  <a:spcPct val="100000"/>
                </a:lnSpc>
                <a:spcBef>
                  <a:spcPts val="0"/>
                </a:spcBef>
                <a:spcAft>
                  <a:spcPts val="0"/>
                </a:spcAft>
                <a:buClrTx/>
                <a:buSzTx/>
                <a:buFontTx/>
                <a:buNone/>
                <a:tabLst/>
                <a:defRPr kumimoji="0" sz="1100" b="0" i="0" u="none" strike="noStrike" kern="0" cap="none" spc="0" normalizeH="0" baseline="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defRPr>
              </a:lvl1pPr>
            </a:lstStyle>
            <a:p>
              <a:r>
                <a:rPr lang="ja-JP" altLang="en-US" sz="1200" dirty="0">
                  <a:solidFill>
                    <a:schemeClr val="tx1"/>
                  </a:solidFill>
                </a:rPr>
                <a:t>理学療法士</a:t>
              </a:r>
            </a:p>
          </p:txBody>
        </p:sp>
        <p:sp>
          <p:nvSpPr>
            <p:cNvPr id="132" name="テキスト ボックス 131">
              <a:extLst>
                <a:ext uri="{FF2B5EF4-FFF2-40B4-BE49-F238E27FC236}">
                  <a16:creationId xmlns:a16="http://schemas.microsoft.com/office/drawing/2014/main" id="{66FC76BE-3142-D5B9-02E0-36BA1EB860D3}"/>
                </a:ext>
              </a:extLst>
            </p:cNvPr>
            <p:cNvSpPr txBox="1"/>
            <p:nvPr/>
          </p:nvSpPr>
          <p:spPr>
            <a:xfrm>
              <a:off x="6216092" y="4023566"/>
              <a:ext cx="1008000" cy="432000"/>
            </a:xfrm>
            <a:prstGeom prst="roundRect">
              <a:avLst/>
            </a:prstGeom>
            <a:solidFill>
              <a:schemeClr val="bg1"/>
            </a:solidFill>
            <a:ln cmpd="dbl">
              <a:solidFill>
                <a:schemeClr val="tx1"/>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defPPr>
                <a:defRPr lang="en-US"/>
              </a:defPPr>
              <a:lvl1pPr marR="0" lvl="0" indent="0" algn="ctr" defTabSz="457200" fontAlgn="auto">
                <a:lnSpc>
                  <a:spcPct val="100000"/>
                </a:lnSpc>
                <a:spcBef>
                  <a:spcPts val="0"/>
                </a:spcBef>
                <a:spcAft>
                  <a:spcPts val="0"/>
                </a:spcAft>
                <a:buClrTx/>
                <a:buSzTx/>
                <a:buFontTx/>
                <a:buNone/>
                <a:tabLst/>
                <a:defRPr kumimoji="0" sz="1100" b="0" i="0" u="none" strike="noStrike" kern="0" cap="none" spc="0" normalizeH="0" baseline="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defRPr>
              </a:lvl1pPr>
            </a:lstStyle>
            <a:p>
              <a:r>
                <a:rPr lang="ja-JP" altLang="en-US" sz="1200" dirty="0">
                  <a:solidFill>
                    <a:schemeClr val="tx1"/>
                  </a:solidFill>
                </a:rPr>
                <a:t>作業療法士</a:t>
              </a:r>
            </a:p>
          </p:txBody>
        </p:sp>
        <p:sp>
          <p:nvSpPr>
            <p:cNvPr id="133" name="テキスト ボックス 132">
              <a:extLst>
                <a:ext uri="{FF2B5EF4-FFF2-40B4-BE49-F238E27FC236}">
                  <a16:creationId xmlns:a16="http://schemas.microsoft.com/office/drawing/2014/main" id="{7B117E33-AAD5-98E6-D243-4DEAE3A3E347}"/>
                </a:ext>
              </a:extLst>
            </p:cNvPr>
            <p:cNvSpPr txBox="1"/>
            <p:nvPr/>
          </p:nvSpPr>
          <p:spPr>
            <a:xfrm>
              <a:off x="6216092" y="4577002"/>
              <a:ext cx="1008000" cy="432000"/>
            </a:xfrm>
            <a:prstGeom prst="roundRect">
              <a:avLst/>
            </a:prstGeom>
            <a:solidFill>
              <a:schemeClr val="bg1"/>
            </a:solidFill>
            <a:ln cmpd="dbl">
              <a:solidFill>
                <a:schemeClr val="tx1"/>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defPPr>
                <a:defRPr lang="en-US"/>
              </a:defPPr>
              <a:lvl1pPr marR="0" lvl="0" indent="0" algn="ctr" defTabSz="457200" fontAlgn="auto">
                <a:lnSpc>
                  <a:spcPct val="100000"/>
                </a:lnSpc>
                <a:spcBef>
                  <a:spcPts val="0"/>
                </a:spcBef>
                <a:spcAft>
                  <a:spcPts val="0"/>
                </a:spcAft>
                <a:buClrTx/>
                <a:buSzTx/>
                <a:buFontTx/>
                <a:buNone/>
                <a:tabLst/>
                <a:defRPr kumimoji="0" sz="1200" b="0" i="0" u="none" strike="noStrike" kern="0" cap="none" spc="0" normalizeH="0" baseline="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ja-JP" altLang="en-US" dirty="0">
                  <a:solidFill>
                    <a:schemeClr val="tx1"/>
                  </a:solidFill>
                </a:rPr>
                <a:t>視能訓練士</a:t>
              </a:r>
            </a:p>
          </p:txBody>
        </p:sp>
        <p:sp>
          <p:nvSpPr>
            <p:cNvPr id="134" name="テキスト ボックス 133">
              <a:extLst>
                <a:ext uri="{FF2B5EF4-FFF2-40B4-BE49-F238E27FC236}">
                  <a16:creationId xmlns:a16="http://schemas.microsoft.com/office/drawing/2014/main" id="{462BBE7C-14C9-4159-E8D5-FE78EFFD7564}"/>
                </a:ext>
              </a:extLst>
            </p:cNvPr>
            <p:cNvSpPr txBox="1"/>
            <p:nvPr/>
          </p:nvSpPr>
          <p:spPr>
            <a:xfrm>
              <a:off x="6216092" y="5130438"/>
              <a:ext cx="1008000" cy="432000"/>
            </a:xfrm>
            <a:prstGeom prst="roundRect">
              <a:avLst/>
            </a:prstGeom>
            <a:solidFill>
              <a:schemeClr val="bg1"/>
            </a:solidFill>
            <a:ln cmpd="dbl">
              <a:solidFill>
                <a:schemeClr val="tx1"/>
              </a:solidFill>
            </a:ln>
          </p:spPr>
          <p:style>
            <a:lnRef idx="1">
              <a:schemeClr val="accent5"/>
            </a:lnRef>
            <a:fillRef idx="2">
              <a:schemeClr val="accent5"/>
            </a:fillRef>
            <a:effectRef idx="1">
              <a:schemeClr val="accent5"/>
            </a:effectRef>
            <a:fontRef idx="minor">
              <a:schemeClr val="dk1"/>
            </a:fontRef>
          </p:style>
          <p:txBody>
            <a:bodyPr lIns="0" tIns="36000" rIns="0" bIns="0" rtlCol="0" anchor="ctr"/>
            <a:lstStyle>
              <a:defPPr>
                <a:defRPr lang="en-US"/>
              </a:defPPr>
              <a:lvl1pPr marR="0" lvl="0" indent="0" algn="ctr" defTabSz="457212" fontAlgn="auto">
                <a:lnSpc>
                  <a:spcPct val="100000"/>
                </a:lnSpc>
                <a:spcBef>
                  <a:spcPts val="0"/>
                </a:spcBef>
                <a:spcAft>
                  <a:spcPts val="0"/>
                </a:spcAft>
                <a:buClrTx/>
                <a:buSzTx/>
                <a:buFontTx/>
                <a:buNone/>
                <a:tabLst/>
                <a:defRPr kumimoji="0" sz="1100" b="0" i="0" u="none" strike="noStrike" kern="0" cap="none" spc="0" normalizeH="0" baseline="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ja-JP" altLang="en-US" sz="1200" dirty="0">
                  <a:solidFill>
                    <a:schemeClr val="tx1"/>
                  </a:solidFill>
                </a:rPr>
                <a:t>義肢装具士</a:t>
              </a:r>
            </a:p>
          </p:txBody>
        </p:sp>
        <p:sp>
          <p:nvSpPr>
            <p:cNvPr id="135" name="テキスト ボックス 134">
              <a:extLst>
                <a:ext uri="{FF2B5EF4-FFF2-40B4-BE49-F238E27FC236}">
                  <a16:creationId xmlns:a16="http://schemas.microsoft.com/office/drawing/2014/main" id="{A456FD57-B2CD-0F74-945C-6E6C6C9F815D}"/>
                </a:ext>
              </a:extLst>
            </p:cNvPr>
            <p:cNvSpPr txBox="1"/>
            <p:nvPr/>
          </p:nvSpPr>
          <p:spPr>
            <a:xfrm>
              <a:off x="6216092" y="5683874"/>
              <a:ext cx="1008000" cy="432000"/>
            </a:xfrm>
            <a:prstGeom prst="roundRect">
              <a:avLst/>
            </a:prstGeom>
            <a:solidFill>
              <a:schemeClr val="bg1"/>
            </a:solidFill>
            <a:ln cmpd="dbl">
              <a:solidFill>
                <a:schemeClr val="tx1"/>
              </a:solidFill>
            </a:ln>
          </p:spPr>
          <p:style>
            <a:lnRef idx="1">
              <a:schemeClr val="accent5"/>
            </a:lnRef>
            <a:fillRef idx="2">
              <a:schemeClr val="accent5"/>
            </a:fillRef>
            <a:effectRef idx="1">
              <a:schemeClr val="accent5"/>
            </a:effectRef>
            <a:fontRef idx="minor">
              <a:schemeClr val="dk1"/>
            </a:fontRef>
          </p:style>
          <p:txBody>
            <a:bodyPr lIns="0" tIns="36000" rIns="0" bIns="0" rtlCol="0" anchor="ctr"/>
            <a:lstStyle>
              <a:defPPr>
                <a:defRPr lang="en-US"/>
              </a:defPPr>
              <a:lvl1pPr marR="0" lvl="0" indent="0" algn="ctr" defTabSz="457212" fontAlgn="auto">
                <a:lnSpc>
                  <a:spcPct val="100000"/>
                </a:lnSpc>
                <a:spcBef>
                  <a:spcPts val="0"/>
                </a:spcBef>
                <a:spcAft>
                  <a:spcPts val="0"/>
                </a:spcAft>
                <a:buClrTx/>
                <a:buSzTx/>
                <a:buFontTx/>
                <a:buNone/>
                <a:tabLst/>
                <a:defRPr kumimoji="0" sz="1100" b="0" i="0" u="none" strike="noStrike" kern="0" cap="none" spc="0" normalizeH="0" baseline="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ja-JP" altLang="en-US" sz="1200" dirty="0">
                  <a:solidFill>
                    <a:schemeClr val="tx1"/>
                  </a:solidFill>
                </a:rPr>
                <a:t>言語聴覚士</a:t>
              </a:r>
            </a:p>
          </p:txBody>
        </p:sp>
        <p:sp>
          <p:nvSpPr>
            <p:cNvPr id="137" name="テキスト ボックス 136">
              <a:extLst>
                <a:ext uri="{FF2B5EF4-FFF2-40B4-BE49-F238E27FC236}">
                  <a16:creationId xmlns:a16="http://schemas.microsoft.com/office/drawing/2014/main" id="{EE5EE783-1D1D-7C05-8A29-0A9A2B1F7B58}"/>
                </a:ext>
              </a:extLst>
            </p:cNvPr>
            <p:cNvSpPr txBox="1"/>
            <p:nvPr/>
          </p:nvSpPr>
          <p:spPr>
            <a:xfrm>
              <a:off x="6216092" y="6237312"/>
              <a:ext cx="1008000" cy="432000"/>
            </a:xfrm>
            <a:prstGeom prst="roundRect">
              <a:avLst/>
            </a:prstGeom>
            <a:solidFill>
              <a:schemeClr val="bg1"/>
            </a:solidFill>
            <a:ln cmpd="dbl">
              <a:solidFill>
                <a:schemeClr val="tx1"/>
              </a:solidFill>
            </a:ln>
          </p:spPr>
          <p:style>
            <a:lnRef idx="1">
              <a:schemeClr val="accent3"/>
            </a:lnRef>
            <a:fillRef idx="3">
              <a:schemeClr val="accent3"/>
            </a:fillRef>
            <a:effectRef idx="2">
              <a:schemeClr val="accent3"/>
            </a:effectRef>
            <a:fontRef idx="minor">
              <a:schemeClr val="lt1"/>
            </a:fontRef>
          </p:style>
          <p:txBody>
            <a:bodyPr lIns="0" tIns="36000" rIns="0" bIns="0" rtlCol="0" anchor="ctr"/>
            <a:lstStyle>
              <a:defPPr>
                <a:defRPr lang="en-US"/>
              </a:defPPr>
              <a:lvl1pPr marR="0" lvl="0" indent="0" algn="ctr" defTabSz="457212" fontAlgn="auto">
                <a:lnSpc>
                  <a:spcPct val="100000"/>
                </a:lnSpc>
                <a:spcBef>
                  <a:spcPts val="0"/>
                </a:spcBef>
                <a:spcAft>
                  <a:spcPts val="0"/>
                </a:spcAft>
                <a:buClrTx/>
                <a:buSzTx/>
                <a:buFontTx/>
                <a:buNone/>
                <a:tabLst/>
                <a:defRPr kumimoji="0" sz="1100" b="0" i="0" u="none" strike="noStrike" kern="0" cap="none" spc="0" normalizeH="0" baseline="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defRPr>
              </a:lvl1pPr>
            </a:lstStyle>
            <a:p>
              <a:pPr>
                <a:defRPr/>
              </a:pPr>
              <a:r>
                <a:rPr lang="ja-JP" altLang="en-US" sz="1050" dirty="0">
                  <a:solidFill>
                    <a:schemeClr val="tx1"/>
                  </a:solidFill>
                  <a:effectLst/>
                </a:rPr>
                <a:t>介護支援専門員</a:t>
              </a:r>
              <a:r>
                <a:rPr lang="ja-JP" altLang="en-US" sz="1000" dirty="0">
                  <a:solidFill>
                    <a:schemeClr val="tx1"/>
                  </a:solidFill>
                  <a:effectLst/>
                </a:rPr>
                <a:t>（ケアマネジャー）</a:t>
              </a:r>
              <a:endParaRPr lang="ja-JP" altLang="en-US" sz="1200" dirty="0">
                <a:solidFill>
                  <a:schemeClr val="tx1"/>
                </a:solidFill>
                <a:effectLst/>
              </a:endParaRPr>
            </a:p>
          </p:txBody>
        </p:sp>
      </p:grpSp>
      <p:grpSp>
        <p:nvGrpSpPr>
          <p:cNvPr id="35" name="グループ化 34">
            <a:extLst>
              <a:ext uri="{FF2B5EF4-FFF2-40B4-BE49-F238E27FC236}">
                <a16:creationId xmlns:a16="http://schemas.microsoft.com/office/drawing/2014/main" id="{D61776EA-4C17-FF95-DBC3-8ED078EE9669}"/>
              </a:ext>
            </a:extLst>
          </p:cNvPr>
          <p:cNvGrpSpPr/>
          <p:nvPr/>
        </p:nvGrpSpPr>
        <p:grpSpPr>
          <a:xfrm>
            <a:off x="3874269" y="2367044"/>
            <a:ext cx="1008000" cy="4302268"/>
            <a:chOff x="3861806" y="2367044"/>
            <a:chExt cx="1008000" cy="4302268"/>
          </a:xfrm>
        </p:grpSpPr>
        <p:sp>
          <p:nvSpPr>
            <p:cNvPr id="85" name="テキスト ボックス 84">
              <a:extLst>
                <a:ext uri="{FF2B5EF4-FFF2-40B4-BE49-F238E27FC236}">
                  <a16:creationId xmlns:a16="http://schemas.microsoft.com/office/drawing/2014/main" id="{E5C398BA-C3B7-8614-3A76-37D48ABBD3D3}"/>
                </a:ext>
              </a:extLst>
            </p:cNvPr>
            <p:cNvSpPr txBox="1"/>
            <p:nvPr/>
          </p:nvSpPr>
          <p:spPr>
            <a:xfrm>
              <a:off x="3861806" y="2367044"/>
              <a:ext cx="1008000" cy="432000"/>
            </a:xfrm>
            <a:prstGeom prst="roundRect">
              <a:avLst/>
            </a:prstGeom>
            <a:solidFill>
              <a:schemeClr val="bg1"/>
            </a:solidFill>
            <a:ln cmpd="dbl">
              <a:solidFill>
                <a:schemeClr val="tx1"/>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defPPr>
                <a:defRPr lang="en-US"/>
              </a:defPPr>
              <a:lvl1pPr marR="0" lvl="0" indent="0" algn="ctr" defTabSz="457200" fontAlgn="auto">
                <a:lnSpc>
                  <a:spcPct val="100000"/>
                </a:lnSpc>
                <a:spcBef>
                  <a:spcPts val="0"/>
                </a:spcBef>
                <a:spcAft>
                  <a:spcPts val="0"/>
                </a:spcAft>
                <a:buClrTx/>
                <a:buSzTx/>
                <a:buFontTx/>
                <a:buNone/>
                <a:tabLst/>
                <a:defRPr kumimoji="0" sz="1100" b="0" i="0" u="none" strike="noStrike" kern="0" cap="none" spc="0" normalizeH="0" baseline="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defRPr>
              </a:lvl1pPr>
            </a:lstStyle>
            <a:p>
              <a:r>
                <a:rPr lang="ja-JP" altLang="en-US" sz="1200" dirty="0">
                  <a:solidFill>
                    <a:schemeClr val="tx1"/>
                  </a:solidFill>
                </a:rPr>
                <a:t>歯科医師</a:t>
              </a:r>
            </a:p>
          </p:txBody>
        </p:sp>
        <p:sp>
          <p:nvSpPr>
            <p:cNvPr id="86" name="テキスト ボックス 85">
              <a:extLst>
                <a:ext uri="{FF2B5EF4-FFF2-40B4-BE49-F238E27FC236}">
                  <a16:creationId xmlns:a16="http://schemas.microsoft.com/office/drawing/2014/main" id="{4EE90459-42BB-D30D-073F-56BDC1C5D651}"/>
                </a:ext>
              </a:extLst>
            </p:cNvPr>
            <p:cNvSpPr txBox="1"/>
            <p:nvPr/>
          </p:nvSpPr>
          <p:spPr>
            <a:xfrm>
              <a:off x="3861806" y="2919939"/>
              <a:ext cx="1008000" cy="432000"/>
            </a:xfrm>
            <a:prstGeom prst="roundRect">
              <a:avLst/>
            </a:prstGeom>
            <a:solidFill>
              <a:schemeClr val="bg1"/>
            </a:solidFill>
            <a:ln cmpd="dbl">
              <a:solidFill>
                <a:schemeClr val="tx1"/>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defPPr>
                <a:defRPr lang="en-US"/>
              </a:defPPr>
              <a:lvl1pPr marR="0" lvl="0" indent="0" algn="ctr" defTabSz="457200" fontAlgn="auto">
                <a:lnSpc>
                  <a:spcPct val="100000"/>
                </a:lnSpc>
                <a:spcBef>
                  <a:spcPts val="0"/>
                </a:spcBef>
                <a:spcAft>
                  <a:spcPts val="0"/>
                </a:spcAft>
                <a:buClrTx/>
                <a:buSzTx/>
                <a:buFontTx/>
                <a:buNone/>
                <a:tabLst/>
                <a:defRPr kumimoji="0" sz="1100" b="0" i="0" u="none" strike="noStrike" kern="0" cap="none" spc="0" normalizeH="0" baseline="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defRPr>
              </a:lvl1pPr>
            </a:lstStyle>
            <a:p>
              <a:r>
                <a:rPr lang="ja-JP" altLang="en-US" sz="1200" dirty="0">
                  <a:solidFill>
                    <a:schemeClr val="tx1"/>
                  </a:solidFill>
                </a:rPr>
                <a:t>歯科衛生士</a:t>
              </a:r>
            </a:p>
          </p:txBody>
        </p:sp>
        <p:sp>
          <p:nvSpPr>
            <p:cNvPr id="87" name="テキスト ボックス 86">
              <a:extLst>
                <a:ext uri="{FF2B5EF4-FFF2-40B4-BE49-F238E27FC236}">
                  <a16:creationId xmlns:a16="http://schemas.microsoft.com/office/drawing/2014/main" id="{FA5AF402-8AA7-5377-5620-0BDAE5728989}"/>
                </a:ext>
              </a:extLst>
            </p:cNvPr>
            <p:cNvSpPr txBox="1"/>
            <p:nvPr/>
          </p:nvSpPr>
          <p:spPr>
            <a:xfrm>
              <a:off x="3861806" y="3472834"/>
              <a:ext cx="1008000" cy="432000"/>
            </a:xfrm>
            <a:prstGeom prst="roundRect">
              <a:avLst/>
            </a:prstGeom>
            <a:solidFill>
              <a:schemeClr val="bg1"/>
            </a:solidFill>
            <a:ln cmpd="dbl">
              <a:solidFill>
                <a:schemeClr val="tx1"/>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defPPr>
                <a:defRPr lang="en-US"/>
              </a:defPPr>
              <a:lvl1pPr marR="0" lvl="0" indent="0" algn="ctr" defTabSz="457200" fontAlgn="auto">
                <a:lnSpc>
                  <a:spcPct val="100000"/>
                </a:lnSpc>
                <a:spcBef>
                  <a:spcPts val="0"/>
                </a:spcBef>
                <a:spcAft>
                  <a:spcPts val="0"/>
                </a:spcAft>
                <a:buClrTx/>
                <a:buSzTx/>
                <a:buFontTx/>
                <a:buNone/>
                <a:tabLst/>
                <a:defRPr kumimoji="0" sz="1100" b="0" i="0" u="none" strike="noStrike" kern="0" cap="none" spc="0" normalizeH="0" baseline="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defRPr>
              </a:lvl1pPr>
            </a:lstStyle>
            <a:p>
              <a:r>
                <a:rPr lang="ja-JP" altLang="en-US" sz="1200" dirty="0">
                  <a:solidFill>
                    <a:schemeClr val="tx1"/>
                  </a:solidFill>
                </a:rPr>
                <a:t>歯科技工士</a:t>
              </a:r>
            </a:p>
          </p:txBody>
        </p:sp>
        <p:sp>
          <p:nvSpPr>
            <p:cNvPr id="88" name="テキスト ボックス 87">
              <a:extLst>
                <a:ext uri="{FF2B5EF4-FFF2-40B4-BE49-F238E27FC236}">
                  <a16:creationId xmlns:a16="http://schemas.microsoft.com/office/drawing/2014/main" id="{72E7ED95-96D2-EFAA-B083-D5E37B31627C}"/>
                </a:ext>
              </a:extLst>
            </p:cNvPr>
            <p:cNvSpPr txBox="1"/>
            <p:nvPr/>
          </p:nvSpPr>
          <p:spPr>
            <a:xfrm>
              <a:off x="3861806" y="4025729"/>
              <a:ext cx="1008000" cy="432000"/>
            </a:xfrm>
            <a:prstGeom prst="roundRect">
              <a:avLst/>
            </a:prstGeom>
            <a:solidFill>
              <a:schemeClr val="bg1"/>
            </a:solidFill>
            <a:ln cmpd="dbl">
              <a:solidFill>
                <a:schemeClr val="tx1"/>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defPPr>
                <a:defRPr lang="en-US"/>
              </a:defPPr>
              <a:lvl1pPr marR="0" lvl="0" indent="0" algn="ctr" defTabSz="457200" fontAlgn="auto">
                <a:lnSpc>
                  <a:spcPct val="100000"/>
                </a:lnSpc>
                <a:spcBef>
                  <a:spcPts val="0"/>
                </a:spcBef>
                <a:spcAft>
                  <a:spcPts val="0"/>
                </a:spcAft>
                <a:buClrTx/>
                <a:buSzTx/>
                <a:buFontTx/>
                <a:buNone/>
                <a:tabLst/>
                <a:defRPr kumimoji="0" sz="1100" b="0" i="0" u="none" strike="noStrike" kern="0" cap="none" spc="0" normalizeH="0" baseline="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defRPr>
              </a:lvl1pPr>
            </a:lstStyle>
            <a:p>
              <a:r>
                <a:rPr lang="ja-JP" altLang="en-US" sz="1050" dirty="0">
                  <a:solidFill>
                    <a:schemeClr val="tx1"/>
                  </a:solidFill>
                </a:rPr>
                <a:t>あん摩マッサージ</a:t>
              </a:r>
              <a:r>
                <a:rPr lang="ja-JP" altLang="en-US" sz="1200" dirty="0">
                  <a:solidFill>
                    <a:schemeClr val="tx1"/>
                  </a:solidFill>
                </a:rPr>
                <a:t>指圧師</a:t>
              </a:r>
            </a:p>
          </p:txBody>
        </p:sp>
        <p:sp>
          <p:nvSpPr>
            <p:cNvPr id="89" name="テキスト ボックス 88">
              <a:extLst>
                <a:ext uri="{FF2B5EF4-FFF2-40B4-BE49-F238E27FC236}">
                  <a16:creationId xmlns:a16="http://schemas.microsoft.com/office/drawing/2014/main" id="{93BA67B4-8E4E-5D28-D771-BEF1DD4B6D03}"/>
                </a:ext>
              </a:extLst>
            </p:cNvPr>
            <p:cNvSpPr txBox="1"/>
            <p:nvPr/>
          </p:nvSpPr>
          <p:spPr>
            <a:xfrm>
              <a:off x="3861806" y="4578624"/>
              <a:ext cx="1008000" cy="432000"/>
            </a:xfrm>
            <a:prstGeom prst="roundRect">
              <a:avLst/>
            </a:prstGeom>
            <a:solidFill>
              <a:schemeClr val="bg1"/>
            </a:solidFill>
            <a:ln cmpd="dbl">
              <a:solidFill>
                <a:schemeClr val="tx1"/>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defPPr>
                <a:defRPr lang="en-US"/>
              </a:defPPr>
              <a:lvl1pPr marR="0" lvl="0" indent="0" algn="ctr" defTabSz="457200" fontAlgn="auto">
                <a:lnSpc>
                  <a:spcPct val="100000"/>
                </a:lnSpc>
                <a:spcBef>
                  <a:spcPts val="0"/>
                </a:spcBef>
                <a:spcAft>
                  <a:spcPts val="0"/>
                </a:spcAft>
                <a:buClrTx/>
                <a:buSzTx/>
                <a:buFontTx/>
                <a:buNone/>
                <a:tabLst/>
                <a:defRPr kumimoji="0" sz="1100" b="0" i="0" u="none" strike="noStrike" kern="0" cap="none" spc="0" normalizeH="0" baseline="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defRPr>
              </a:lvl1pPr>
            </a:lstStyle>
            <a:p>
              <a:r>
                <a:rPr lang="ja-JP" altLang="en-US" sz="1200" dirty="0">
                  <a:solidFill>
                    <a:schemeClr val="tx1"/>
                  </a:solidFill>
                </a:rPr>
                <a:t>はり</a:t>
              </a:r>
              <a:r>
                <a:rPr lang="en-US" altLang="ja-JP" sz="1200" dirty="0">
                  <a:solidFill>
                    <a:schemeClr val="tx1"/>
                  </a:solidFill>
                </a:rPr>
                <a:t>(</a:t>
              </a:r>
              <a:r>
                <a:rPr lang="ja-JP" altLang="en-US" sz="1200" dirty="0">
                  <a:solidFill>
                    <a:schemeClr val="tx1"/>
                  </a:solidFill>
                </a:rPr>
                <a:t>鍼</a:t>
              </a:r>
              <a:r>
                <a:rPr lang="en-US" altLang="ja-JP" sz="1200" dirty="0">
                  <a:solidFill>
                    <a:schemeClr val="tx1"/>
                  </a:solidFill>
                </a:rPr>
                <a:t>)</a:t>
              </a:r>
              <a:r>
                <a:rPr lang="ja-JP" altLang="en-US" sz="1200" dirty="0">
                  <a:solidFill>
                    <a:schemeClr val="tx1"/>
                  </a:solidFill>
                </a:rPr>
                <a:t>師</a:t>
              </a:r>
            </a:p>
          </p:txBody>
        </p:sp>
        <p:sp>
          <p:nvSpPr>
            <p:cNvPr id="90" name="テキスト ボックス 89">
              <a:extLst>
                <a:ext uri="{FF2B5EF4-FFF2-40B4-BE49-F238E27FC236}">
                  <a16:creationId xmlns:a16="http://schemas.microsoft.com/office/drawing/2014/main" id="{F8EADCE0-9609-2984-881C-6B411C01FC27}"/>
                </a:ext>
              </a:extLst>
            </p:cNvPr>
            <p:cNvSpPr txBox="1"/>
            <p:nvPr/>
          </p:nvSpPr>
          <p:spPr>
            <a:xfrm>
              <a:off x="3861806" y="5131519"/>
              <a:ext cx="1008000" cy="432000"/>
            </a:xfrm>
            <a:prstGeom prst="roundRect">
              <a:avLst/>
            </a:prstGeom>
            <a:solidFill>
              <a:schemeClr val="bg1"/>
            </a:solidFill>
            <a:ln cmpd="dbl">
              <a:solidFill>
                <a:schemeClr val="tx1"/>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defPPr>
                <a:defRPr lang="en-US"/>
              </a:defPPr>
              <a:lvl1pPr marR="0" lvl="0" indent="0" algn="ctr" defTabSz="457200" fontAlgn="auto">
                <a:lnSpc>
                  <a:spcPct val="100000"/>
                </a:lnSpc>
                <a:spcBef>
                  <a:spcPts val="0"/>
                </a:spcBef>
                <a:spcAft>
                  <a:spcPts val="0"/>
                </a:spcAft>
                <a:buClrTx/>
                <a:buSzTx/>
                <a:buFontTx/>
                <a:buNone/>
                <a:tabLst/>
                <a:defRPr kumimoji="0" sz="1100" b="0" i="0" u="none" strike="noStrike" kern="0" cap="none" spc="0" normalizeH="0" baseline="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defRPr>
              </a:lvl1pPr>
            </a:lstStyle>
            <a:p>
              <a:r>
                <a:rPr lang="ja-JP" altLang="en-US" sz="1200">
                  <a:solidFill>
                    <a:schemeClr val="tx1"/>
                  </a:solidFill>
                </a:rPr>
                <a:t>きゆう</a:t>
              </a:r>
              <a:r>
                <a:rPr lang="en-US" altLang="ja-JP" sz="1200">
                  <a:solidFill>
                    <a:schemeClr val="tx1"/>
                  </a:solidFill>
                </a:rPr>
                <a:t>(</a:t>
              </a:r>
              <a:r>
                <a:rPr lang="ja-JP" altLang="en-US" sz="1200">
                  <a:solidFill>
                    <a:schemeClr val="tx1"/>
                  </a:solidFill>
                </a:rPr>
                <a:t>灸</a:t>
              </a:r>
              <a:r>
                <a:rPr lang="en-US" altLang="ja-JP" sz="1200">
                  <a:solidFill>
                    <a:schemeClr val="tx1"/>
                  </a:solidFill>
                </a:rPr>
                <a:t>)</a:t>
              </a:r>
              <a:r>
                <a:rPr lang="ja-JP" altLang="en-US" sz="1200">
                  <a:solidFill>
                    <a:schemeClr val="tx1"/>
                  </a:solidFill>
                </a:rPr>
                <a:t>師</a:t>
              </a:r>
              <a:endParaRPr lang="ja-JP" altLang="en-US" sz="1200" dirty="0">
                <a:solidFill>
                  <a:schemeClr val="tx1"/>
                </a:solidFill>
              </a:endParaRPr>
            </a:p>
          </p:txBody>
        </p:sp>
        <p:sp>
          <p:nvSpPr>
            <p:cNvPr id="91" name="テキスト ボックス 90">
              <a:extLst>
                <a:ext uri="{FF2B5EF4-FFF2-40B4-BE49-F238E27FC236}">
                  <a16:creationId xmlns:a16="http://schemas.microsoft.com/office/drawing/2014/main" id="{8F41520C-513D-F414-8C9B-60E69E7E39A3}"/>
                </a:ext>
              </a:extLst>
            </p:cNvPr>
            <p:cNvSpPr txBox="1"/>
            <p:nvPr/>
          </p:nvSpPr>
          <p:spPr>
            <a:xfrm>
              <a:off x="3861806" y="5684414"/>
              <a:ext cx="1008000" cy="432000"/>
            </a:xfrm>
            <a:prstGeom prst="roundRect">
              <a:avLst/>
            </a:prstGeom>
            <a:solidFill>
              <a:schemeClr val="bg1"/>
            </a:solidFill>
            <a:ln cmpd="dbl">
              <a:solidFill>
                <a:schemeClr val="tx1"/>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defPPr>
                <a:defRPr lang="en-US"/>
              </a:defPPr>
              <a:lvl1pPr marR="0" lvl="0" indent="0" algn="ctr" defTabSz="457200" fontAlgn="auto">
                <a:lnSpc>
                  <a:spcPct val="100000"/>
                </a:lnSpc>
                <a:spcBef>
                  <a:spcPts val="0"/>
                </a:spcBef>
                <a:spcAft>
                  <a:spcPts val="0"/>
                </a:spcAft>
                <a:buClrTx/>
                <a:buSzTx/>
                <a:buFontTx/>
                <a:buNone/>
                <a:tabLst/>
                <a:defRPr kumimoji="0" sz="1100" b="0" i="0" u="none" strike="noStrike" kern="0" cap="none" spc="0" normalizeH="0" baseline="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defRPr>
              </a:lvl1pPr>
            </a:lstStyle>
            <a:p>
              <a:r>
                <a:rPr lang="ja-JP" altLang="en-US" sz="1200" dirty="0">
                  <a:solidFill>
                    <a:schemeClr val="tx1"/>
                  </a:solidFill>
                </a:rPr>
                <a:t>柔道整復師</a:t>
              </a:r>
            </a:p>
          </p:txBody>
        </p:sp>
        <p:sp>
          <p:nvSpPr>
            <p:cNvPr id="147" name="テキスト ボックス 146">
              <a:extLst>
                <a:ext uri="{FF2B5EF4-FFF2-40B4-BE49-F238E27FC236}">
                  <a16:creationId xmlns:a16="http://schemas.microsoft.com/office/drawing/2014/main" id="{3764EF40-554E-DD2F-A1EA-15014C3F92C2}"/>
                </a:ext>
              </a:extLst>
            </p:cNvPr>
            <p:cNvSpPr txBox="1"/>
            <p:nvPr/>
          </p:nvSpPr>
          <p:spPr>
            <a:xfrm>
              <a:off x="3861806" y="6237312"/>
              <a:ext cx="1008000" cy="432000"/>
            </a:xfrm>
            <a:prstGeom prst="roundRect">
              <a:avLst/>
            </a:prstGeom>
            <a:solidFill>
              <a:schemeClr val="bg1"/>
            </a:solidFill>
            <a:ln cmpd="dbl">
              <a:solidFill>
                <a:schemeClr val="tx1"/>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defPPr>
                <a:defRPr lang="en-US"/>
              </a:defPPr>
              <a:lvl1pPr marR="0" lvl="0" indent="0" algn="ctr" defTabSz="457200" fontAlgn="auto">
                <a:lnSpc>
                  <a:spcPct val="100000"/>
                </a:lnSpc>
                <a:spcBef>
                  <a:spcPts val="0"/>
                </a:spcBef>
                <a:spcAft>
                  <a:spcPts val="0"/>
                </a:spcAft>
                <a:buClrTx/>
                <a:buSzTx/>
                <a:buFontTx/>
                <a:buNone/>
                <a:tabLst/>
                <a:defRPr kumimoji="0" sz="1100" b="0" i="0" u="none" strike="noStrike" kern="0" cap="none" spc="0" normalizeH="0" baseline="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defRPr>
              </a:lvl1pPr>
            </a:lstStyle>
            <a:p>
              <a:r>
                <a:rPr lang="ja-JP" altLang="en-US" sz="1200" dirty="0">
                  <a:solidFill>
                    <a:schemeClr val="tx1"/>
                  </a:solidFill>
                </a:rPr>
                <a:t>救急救命士</a:t>
              </a:r>
            </a:p>
          </p:txBody>
        </p:sp>
      </p:grpSp>
      <p:grpSp>
        <p:nvGrpSpPr>
          <p:cNvPr id="36" name="グループ化 35">
            <a:extLst>
              <a:ext uri="{FF2B5EF4-FFF2-40B4-BE49-F238E27FC236}">
                <a16:creationId xmlns:a16="http://schemas.microsoft.com/office/drawing/2014/main" id="{887B3C97-9292-31F5-0AA6-6C5015556B44}"/>
              </a:ext>
            </a:extLst>
          </p:cNvPr>
          <p:cNvGrpSpPr/>
          <p:nvPr/>
        </p:nvGrpSpPr>
        <p:grpSpPr>
          <a:xfrm>
            <a:off x="5018858" y="2369333"/>
            <a:ext cx="1008000" cy="4299979"/>
            <a:chOff x="5049721" y="2369333"/>
            <a:chExt cx="1008000" cy="4299979"/>
          </a:xfrm>
        </p:grpSpPr>
        <p:sp>
          <p:nvSpPr>
            <p:cNvPr id="99" name="テキスト ボックス 98">
              <a:extLst>
                <a:ext uri="{FF2B5EF4-FFF2-40B4-BE49-F238E27FC236}">
                  <a16:creationId xmlns:a16="http://schemas.microsoft.com/office/drawing/2014/main" id="{5DC449E0-0E73-F0C4-22BE-3D2D8EB77E0B}"/>
                </a:ext>
              </a:extLst>
            </p:cNvPr>
            <p:cNvSpPr txBox="1"/>
            <p:nvPr/>
          </p:nvSpPr>
          <p:spPr>
            <a:xfrm>
              <a:off x="5049721" y="6237312"/>
              <a:ext cx="1008000" cy="432000"/>
            </a:xfrm>
            <a:prstGeom prst="roundRect">
              <a:avLst/>
            </a:prstGeom>
            <a:solidFill>
              <a:schemeClr val="bg1"/>
            </a:solidFill>
            <a:ln cmpd="dbl">
              <a:solidFill>
                <a:schemeClr val="tx1"/>
              </a:solidFill>
            </a:ln>
          </p:spPr>
          <p:style>
            <a:lnRef idx="1">
              <a:schemeClr val="accent5"/>
            </a:lnRef>
            <a:fillRef idx="2">
              <a:schemeClr val="accent5"/>
            </a:fillRef>
            <a:effectRef idx="1">
              <a:schemeClr val="accent5"/>
            </a:effectRef>
            <a:fontRef idx="minor">
              <a:schemeClr val="dk1"/>
            </a:fontRef>
          </p:style>
          <p:txBody>
            <a:bodyPr lIns="0" tIns="36000" rIns="0" bIns="0" rtlCol="0" anchor="ctr"/>
            <a:lstStyle>
              <a:defPPr>
                <a:defRPr lang="en-US"/>
              </a:defPPr>
              <a:lvl1pPr marR="0" lvl="0" indent="0" algn="ctr" defTabSz="457212" fontAlgn="auto">
                <a:lnSpc>
                  <a:spcPct val="100000"/>
                </a:lnSpc>
                <a:spcBef>
                  <a:spcPts val="0"/>
                </a:spcBef>
                <a:spcAft>
                  <a:spcPts val="0"/>
                </a:spcAft>
                <a:buClrTx/>
                <a:buSzTx/>
                <a:buFontTx/>
                <a:buNone/>
                <a:tabLst/>
                <a:defRPr kumimoji="0" sz="1200" b="0" i="0" u="none" strike="noStrike" kern="0" cap="none" spc="0" normalizeH="0" baseline="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ja-JP" altLang="en-US" dirty="0">
                  <a:solidFill>
                    <a:schemeClr val="tx1"/>
                  </a:solidFill>
                </a:rPr>
                <a:t>公認心理師</a:t>
              </a:r>
            </a:p>
          </p:txBody>
        </p:sp>
        <p:sp>
          <p:nvSpPr>
            <p:cNvPr id="139" name="テキスト ボックス 138">
              <a:extLst>
                <a:ext uri="{FF2B5EF4-FFF2-40B4-BE49-F238E27FC236}">
                  <a16:creationId xmlns:a16="http://schemas.microsoft.com/office/drawing/2014/main" id="{15387F70-0869-90EE-0016-5DF4EC67CC3F}"/>
                </a:ext>
              </a:extLst>
            </p:cNvPr>
            <p:cNvSpPr txBox="1"/>
            <p:nvPr/>
          </p:nvSpPr>
          <p:spPr>
            <a:xfrm>
              <a:off x="5049721" y="2369333"/>
              <a:ext cx="1008000" cy="432000"/>
            </a:xfrm>
            <a:prstGeom prst="roundRect">
              <a:avLst/>
            </a:prstGeom>
            <a:solidFill>
              <a:schemeClr val="bg1"/>
            </a:solidFill>
            <a:ln cmpd="dbl">
              <a:solidFill>
                <a:schemeClr val="tx1"/>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defPPr>
                <a:defRPr lang="en-US"/>
              </a:defPPr>
              <a:lvl1pPr marR="0" lvl="0" indent="0" algn="ctr" defTabSz="457200" fontAlgn="auto">
                <a:lnSpc>
                  <a:spcPct val="100000"/>
                </a:lnSpc>
                <a:spcBef>
                  <a:spcPts val="0"/>
                </a:spcBef>
                <a:spcAft>
                  <a:spcPts val="0"/>
                </a:spcAft>
                <a:buClrTx/>
                <a:buSzTx/>
                <a:buFontTx/>
                <a:buNone/>
                <a:tabLst/>
                <a:defRPr kumimoji="0" sz="1100" b="0" i="0" u="none" strike="noStrike" kern="0" cap="none" spc="0" normalizeH="0" baseline="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defRPr>
              </a:lvl1pPr>
            </a:lstStyle>
            <a:p>
              <a:r>
                <a:rPr lang="ja-JP" altLang="en-US" sz="1200" dirty="0">
                  <a:solidFill>
                    <a:schemeClr val="tx1"/>
                  </a:solidFill>
                </a:rPr>
                <a:t>医師</a:t>
              </a:r>
            </a:p>
          </p:txBody>
        </p:sp>
        <p:sp>
          <p:nvSpPr>
            <p:cNvPr id="142" name="テキスト ボックス 141">
              <a:extLst>
                <a:ext uri="{FF2B5EF4-FFF2-40B4-BE49-F238E27FC236}">
                  <a16:creationId xmlns:a16="http://schemas.microsoft.com/office/drawing/2014/main" id="{DAF3A7AC-2BB0-65D1-E1B0-84B56DE0FDDE}"/>
                </a:ext>
              </a:extLst>
            </p:cNvPr>
            <p:cNvSpPr txBox="1"/>
            <p:nvPr/>
          </p:nvSpPr>
          <p:spPr>
            <a:xfrm>
              <a:off x="5049721" y="3474469"/>
              <a:ext cx="1008000" cy="432000"/>
            </a:xfrm>
            <a:prstGeom prst="roundRect">
              <a:avLst/>
            </a:prstGeom>
            <a:solidFill>
              <a:schemeClr val="bg1"/>
            </a:solidFill>
            <a:ln cmpd="dbl">
              <a:solidFill>
                <a:schemeClr val="tx1"/>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defPPr>
                <a:defRPr lang="en-US"/>
              </a:defPPr>
              <a:lvl1pPr marR="0" lvl="0" indent="0" algn="ctr" defTabSz="457200" fontAlgn="auto">
                <a:lnSpc>
                  <a:spcPct val="100000"/>
                </a:lnSpc>
                <a:spcBef>
                  <a:spcPts val="0"/>
                </a:spcBef>
                <a:spcAft>
                  <a:spcPts val="0"/>
                </a:spcAft>
                <a:buClrTx/>
                <a:buSzTx/>
                <a:buFontTx/>
                <a:buNone/>
                <a:tabLst/>
                <a:defRPr kumimoji="0" sz="1100" b="0" i="0" u="none" strike="noStrike" kern="0" cap="none" spc="0" normalizeH="0" baseline="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defRPr>
              </a:lvl1pPr>
            </a:lstStyle>
            <a:p>
              <a:r>
                <a:rPr lang="ja-JP" altLang="en-US" sz="1200" dirty="0">
                  <a:solidFill>
                    <a:schemeClr val="tx1"/>
                  </a:solidFill>
                </a:rPr>
                <a:t>准看護師</a:t>
              </a:r>
            </a:p>
          </p:txBody>
        </p:sp>
        <p:sp>
          <p:nvSpPr>
            <p:cNvPr id="143" name="テキスト ボックス 142">
              <a:extLst>
                <a:ext uri="{FF2B5EF4-FFF2-40B4-BE49-F238E27FC236}">
                  <a16:creationId xmlns:a16="http://schemas.microsoft.com/office/drawing/2014/main" id="{D9E433DB-CA18-4E2A-8BEA-56C0775D2138}"/>
                </a:ext>
              </a:extLst>
            </p:cNvPr>
            <p:cNvSpPr txBox="1"/>
            <p:nvPr/>
          </p:nvSpPr>
          <p:spPr>
            <a:xfrm>
              <a:off x="5049721" y="2921901"/>
              <a:ext cx="1008000" cy="432000"/>
            </a:xfrm>
            <a:prstGeom prst="roundRect">
              <a:avLst/>
            </a:prstGeom>
            <a:solidFill>
              <a:schemeClr val="bg1"/>
            </a:solidFill>
            <a:ln cmpd="dbl">
              <a:solidFill>
                <a:schemeClr val="tx1"/>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defPPr>
                <a:defRPr lang="en-US"/>
              </a:defPPr>
              <a:lvl1pPr marR="0" lvl="0" indent="0" algn="ctr" defTabSz="457200" fontAlgn="auto">
                <a:lnSpc>
                  <a:spcPct val="100000"/>
                </a:lnSpc>
                <a:spcBef>
                  <a:spcPts val="0"/>
                </a:spcBef>
                <a:spcAft>
                  <a:spcPts val="0"/>
                </a:spcAft>
                <a:buClrTx/>
                <a:buSzTx/>
                <a:buFontTx/>
                <a:buNone/>
                <a:tabLst/>
                <a:defRPr kumimoji="0" sz="1100" b="0" i="0" u="none" strike="noStrike" kern="0" cap="none" spc="0" normalizeH="0" baseline="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defRPr>
              </a:lvl1pPr>
            </a:lstStyle>
            <a:p>
              <a:r>
                <a:rPr lang="ja-JP" altLang="en-US" sz="1200" dirty="0">
                  <a:solidFill>
                    <a:schemeClr val="tx1"/>
                  </a:solidFill>
                </a:rPr>
                <a:t>看護師</a:t>
              </a:r>
            </a:p>
          </p:txBody>
        </p:sp>
        <p:sp>
          <p:nvSpPr>
            <p:cNvPr id="144" name="テキスト ボックス 143">
              <a:extLst>
                <a:ext uri="{FF2B5EF4-FFF2-40B4-BE49-F238E27FC236}">
                  <a16:creationId xmlns:a16="http://schemas.microsoft.com/office/drawing/2014/main" id="{B2291AA4-EAD4-D6E2-EB99-649622ACFD3C}"/>
                </a:ext>
              </a:extLst>
            </p:cNvPr>
            <p:cNvSpPr txBox="1"/>
            <p:nvPr/>
          </p:nvSpPr>
          <p:spPr>
            <a:xfrm>
              <a:off x="5049721" y="4027037"/>
              <a:ext cx="1008000" cy="432000"/>
            </a:xfrm>
            <a:prstGeom prst="roundRect">
              <a:avLst/>
            </a:prstGeom>
            <a:solidFill>
              <a:schemeClr val="bg1"/>
            </a:solidFill>
            <a:ln cmpd="dbl">
              <a:solidFill>
                <a:schemeClr val="tx1"/>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defPPr>
                <a:defRPr lang="en-US"/>
              </a:defPPr>
              <a:lvl1pPr marR="0" lvl="0" indent="0" algn="ctr" defTabSz="457200" fontAlgn="auto">
                <a:lnSpc>
                  <a:spcPct val="100000"/>
                </a:lnSpc>
                <a:spcBef>
                  <a:spcPts val="0"/>
                </a:spcBef>
                <a:spcAft>
                  <a:spcPts val="0"/>
                </a:spcAft>
                <a:buClrTx/>
                <a:buSzTx/>
                <a:buFontTx/>
                <a:buNone/>
                <a:tabLst/>
                <a:defRPr kumimoji="0" sz="1100" b="0" i="0" u="none" strike="noStrike" kern="0" cap="none" spc="0" normalizeH="0" baseline="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defRPr>
              </a:lvl1pPr>
            </a:lstStyle>
            <a:p>
              <a:r>
                <a:rPr lang="ja-JP" altLang="en-US" sz="1200" dirty="0">
                  <a:solidFill>
                    <a:schemeClr val="tx1"/>
                  </a:solidFill>
                </a:rPr>
                <a:t>臨床検査技師</a:t>
              </a:r>
            </a:p>
          </p:txBody>
        </p:sp>
        <p:sp>
          <p:nvSpPr>
            <p:cNvPr id="145" name="テキスト ボックス 144">
              <a:extLst>
                <a:ext uri="{FF2B5EF4-FFF2-40B4-BE49-F238E27FC236}">
                  <a16:creationId xmlns:a16="http://schemas.microsoft.com/office/drawing/2014/main" id="{0BA360D2-D969-53CE-B280-6A36534D2F89}"/>
                </a:ext>
              </a:extLst>
            </p:cNvPr>
            <p:cNvSpPr txBox="1"/>
            <p:nvPr/>
          </p:nvSpPr>
          <p:spPr>
            <a:xfrm>
              <a:off x="5049721" y="4579605"/>
              <a:ext cx="1008000" cy="432000"/>
            </a:xfrm>
            <a:prstGeom prst="roundRect">
              <a:avLst/>
            </a:prstGeom>
            <a:solidFill>
              <a:schemeClr val="bg1"/>
            </a:solidFill>
            <a:ln cmpd="dbl">
              <a:solidFill>
                <a:schemeClr val="tx1"/>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defPPr>
                <a:defRPr lang="en-US"/>
              </a:defPPr>
              <a:lvl1pPr marR="0" lvl="0" indent="0" algn="ctr" defTabSz="457200" fontAlgn="auto">
                <a:lnSpc>
                  <a:spcPct val="100000"/>
                </a:lnSpc>
                <a:spcBef>
                  <a:spcPts val="0"/>
                </a:spcBef>
                <a:spcAft>
                  <a:spcPts val="0"/>
                </a:spcAft>
                <a:buClrTx/>
                <a:buSzTx/>
                <a:buFontTx/>
                <a:buNone/>
                <a:tabLst/>
                <a:defRPr kumimoji="0" sz="1100" b="0" i="0" u="none" strike="noStrike" kern="0" cap="none" spc="0" normalizeH="0" baseline="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defRPr>
              </a:lvl1pPr>
            </a:lstStyle>
            <a:p>
              <a:r>
                <a:rPr lang="ja-JP" altLang="en-US" sz="1200" dirty="0">
                  <a:solidFill>
                    <a:schemeClr val="tx1"/>
                  </a:solidFill>
                </a:rPr>
                <a:t>臨床工学技士</a:t>
              </a:r>
            </a:p>
          </p:txBody>
        </p:sp>
        <p:sp>
          <p:nvSpPr>
            <p:cNvPr id="146" name="テキスト ボックス 145">
              <a:extLst>
                <a:ext uri="{FF2B5EF4-FFF2-40B4-BE49-F238E27FC236}">
                  <a16:creationId xmlns:a16="http://schemas.microsoft.com/office/drawing/2014/main" id="{9B8AB66A-0A94-E795-56A3-3A08ED022547}"/>
                </a:ext>
              </a:extLst>
            </p:cNvPr>
            <p:cNvSpPr txBox="1"/>
            <p:nvPr/>
          </p:nvSpPr>
          <p:spPr>
            <a:xfrm>
              <a:off x="5049721" y="5132173"/>
              <a:ext cx="1008000" cy="432000"/>
            </a:xfrm>
            <a:prstGeom prst="roundRect">
              <a:avLst/>
            </a:prstGeom>
            <a:solidFill>
              <a:schemeClr val="bg1"/>
            </a:solidFill>
            <a:ln cmpd="dbl">
              <a:solidFill>
                <a:schemeClr val="tx1"/>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defPPr>
                <a:defRPr lang="en-US"/>
              </a:defPPr>
              <a:lvl1pPr marR="0" lvl="0" indent="0" algn="ctr" defTabSz="457200" fontAlgn="auto">
                <a:lnSpc>
                  <a:spcPct val="100000"/>
                </a:lnSpc>
                <a:spcBef>
                  <a:spcPts val="0"/>
                </a:spcBef>
                <a:spcAft>
                  <a:spcPts val="0"/>
                </a:spcAft>
                <a:buClrTx/>
                <a:buSzTx/>
                <a:buFontTx/>
                <a:buNone/>
                <a:tabLst/>
                <a:defRPr kumimoji="0" sz="1100" b="0" i="0" u="none" strike="noStrike" kern="0" cap="none" spc="0" normalizeH="0" baseline="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defRPr>
              </a:lvl1pPr>
            </a:lstStyle>
            <a:p>
              <a:r>
                <a:rPr lang="ja-JP" altLang="en-US" sz="1200" dirty="0">
                  <a:solidFill>
                    <a:schemeClr val="tx1"/>
                  </a:solidFill>
                </a:rPr>
                <a:t>診療放射線</a:t>
              </a:r>
              <a:br>
                <a:rPr lang="en-US" altLang="ja-JP" sz="1200" dirty="0">
                  <a:solidFill>
                    <a:schemeClr val="tx1"/>
                  </a:solidFill>
                </a:rPr>
              </a:br>
              <a:r>
                <a:rPr lang="ja-JP" altLang="en-US" sz="1200" dirty="0">
                  <a:solidFill>
                    <a:schemeClr val="tx1"/>
                  </a:solidFill>
                </a:rPr>
                <a:t>技師</a:t>
              </a:r>
            </a:p>
          </p:txBody>
        </p:sp>
        <p:sp>
          <p:nvSpPr>
            <p:cNvPr id="148" name="テキスト ボックス 147">
              <a:extLst>
                <a:ext uri="{FF2B5EF4-FFF2-40B4-BE49-F238E27FC236}">
                  <a16:creationId xmlns:a16="http://schemas.microsoft.com/office/drawing/2014/main" id="{AA772B90-3AC5-6FD4-5C77-560FBF648948}"/>
                </a:ext>
              </a:extLst>
            </p:cNvPr>
            <p:cNvSpPr txBox="1"/>
            <p:nvPr/>
          </p:nvSpPr>
          <p:spPr>
            <a:xfrm>
              <a:off x="5049721" y="5684741"/>
              <a:ext cx="1008000" cy="432000"/>
            </a:xfrm>
            <a:prstGeom prst="roundRect">
              <a:avLst/>
            </a:prstGeom>
            <a:solidFill>
              <a:schemeClr val="bg1"/>
            </a:solidFill>
            <a:ln cmpd="dbl">
              <a:solidFill>
                <a:schemeClr val="tx1"/>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defPPr>
                <a:defRPr lang="en-US"/>
              </a:defPPr>
              <a:lvl1pPr marR="0" lvl="0" indent="0" algn="ctr" defTabSz="457200" fontAlgn="auto">
                <a:lnSpc>
                  <a:spcPct val="100000"/>
                </a:lnSpc>
                <a:spcBef>
                  <a:spcPts val="0"/>
                </a:spcBef>
                <a:spcAft>
                  <a:spcPts val="0"/>
                </a:spcAft>
                <a:buClrTx/>
                <a:buSzTx/>
                <a:buFontTx/>
                <a:buNone/>
                <a:tabLst/>
                <a:defRPr kumimoji="0" sz="1100" b="0" i="0" u="none" strike="noStrike" kern="0" cap="none" spc="0" normalizeH="0" baseline="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defRPr>
              </a:lvl1pPr>
            </a:lstStyle>
            <a:p>
              <a:r>
                <a:rPr lang="ja-JP" altLang="en-US" sz="1200" dirty="0">
                  <a:solidFill>
                    <a:schemeClr val="tx1"/>
                  </a:solidFill>
                </a:rPr>
                <a:t>医療事務</a:t>
              </a:r>
            </a:p>
          </p:txBody>
        </p:sp>
      </p:grpSp>
      <p:grpSp>
        <p:nvGrpSpPr>
          <p:cNvPr id="44" name="グループ化 43">
            <a:extLst>
              <a:ext uri="{FF2B5EF4-FFF2-40B4-BE49-F238E27FC236}">
                <a16:creationId xmlns:a16="http://schemas.microsoft.com/office/drawing/2014/main" id="{3EE23279-491C-CF50-32D9-A9719CD83288}"/>
              </a:ext>
            </a:extLst>
          </p:cNvPr>
          <p:cNvGrpSpPr/>
          <p:nvPr/>
        </p:nvGrpSpPr>
        <p:grpSpPr>
          <a:xfrm>
            <a:off x="1568624" y="5132500"/>
            <a:ext cx="1024467" cy="1536812"/>
            <a:chOff x="1579875" y="5132500"/>
            <a:chExt cx="1024467" cy="1536812"/>
          </a:xfrm>
        </p:grpSpPr>
        <p:sp>
          <p:nvSpPr>
            <p:cNvPr id="82" name="テキスト ボックス 81">
              <a:extLst>
                <a:ext uri="{FF2B5EF4-FFF2-40B4-BE49-F238E27FC236}">
                  <a16:creationId xmlns:a16="http://schemas.microsoft.com/office/drawing/2014/main" id="{31B7FC82-F454-D618-926D-FF1F4463C66D}"/>
                </a:ext>
              </a:extLst>
            </p:cNvPr>
            <p:cNvSpPr txBox="1"/>
            <p:nvPr/>
          </p:nvSpPr>
          <p:spPr>
            <a:xfrm>
              <a:off x="1596342" y="5132500"/>
              <a:ext cx="1008000" cy="432000"/>
            </a:xfrm>
            <a:prstGeom prst="roundRect">
              <a:avLst/>
            </a:prstGeom>
            <a:solidFill>
              <a:schemeClr val="bg1"/>
            </a:solidFill>
            <a:ln cmpd="dbl">
              <a:solidFill>
                <a:schemeClr val="tx1"/>
              </a:solidFill>
            </a:ln>
          </p:spPr>
          <p:style>
            <a:lnRef idx="1">
              <a:schemeClr val="accent5"/>
            </a:lnRef>
            <a:fillRef idx="2">
              <a:schemeClr val="accent5"/>
            </a:fillRef>
            <a:effectRef idx="1">
              <a:schemeClr val="accent5"/>
            </a:effectRef>
            <a:fontRef idx="minor">
              <a:schemeClr val="dk1"/>
            </a:fontRef>
          </p:style>
          <p:txBody>
            <a:bodyPr lIns="0" tIns="36000" rIns="0" bIns="0" rtlCol="0" anchor="ctr"/>
            <a:lstStyle>
              <a:defPPr>
                <a:defRPr lang="en-US"/>
              </a:defPPr>
              <a:lvl1pPr marR="0" lvl="0" indent="0" algn="ctr" defTabSz="457212" fontAlgn="auto">
                <a:lnSpc>
                  <a:spcPct val="100000"/>
                </a:lnSpc>
                <a:spcBef>
                  <a:spcPts val="0"/>
                </a:spcBef>
                <a:spcAft>
                  <a:spcPts val="0"/>
                </a:spcAft>
                <a:buClrTx/>
                <a:buSzTx/>
                <a:buFontTx/>
                <a:buNone/>
                <a:tabLst/>
                <a:defRPr kumimoji="0" sz="1100" b="0" i="0" u="none" strike="noStrike" kern="0" cap="none" spc="0" normalizeH="0" baseline="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ja-JP" altLang="en-US" sz="1200" dirty="0">
                  <a:solidFill>
                    <a:schemeClr val="tx1"/>
                  </a:solidFill>
                </a:rPr>
                <a:t>保育士</a:t>
              </a:r>
            </a:p>
          </p:txBody>
        </p:sp>
        <p:sp>
          <p:nvSpPr>
            <p:cNvPr id="83" name="テキスト ボックス 82">
              <a:extLst>
                <a:ext uri="{FF2B5EF4-FFF2-40B4-BE49-F238E27FC236}">
                  <a16:creationId xmlns:a16="http://schemas.microsoft.com/office/drawing/2014/main" id="{1ECA37BE-3262-0C9F-FB09-15C584C462E0}"/>
                </a:ext>
              </a:extLst>
            </p:cNvPr>
            <p:cNvSpPr txBox="1"/>
            <p:nvPr/>
          </p:nvSpPr>
          <p:spPr>
            <a:xfrm>
              <a:off x="1579875" y="6237312"/>
              <a:ext cx="1008000" cy="432000"/>
            </a:xfrm>
            <a:prstGeom prst="roundRect">
              <a:avLst/>
            </a:prstGeom>
            <a:solidFill>
              <a:schemeClr val="bg1"/>
            </a:solidFill>
            <a:ln cmpd="dbl">
              <a:solidFill>
                <a:schemeClr val="tx1"/>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defPPr>
                <a:defRPr lang="en-US"/>
              </a:defPPr>
              <a:lvl1pPr marR="0" lvl="0" indent="0" algn="ctr" defTabSz="457200" fontAlgn="auto">
                <a:lnSpc>
                  <a:spcPct val="100000"/>
                </a:lnSpc>
                <a:spcBef>
                  <a:spcPts val="0"/>
                </a:spcBef>
                <a:spcAft>
                  <a:spcPts val="0"/>
                </a:spcAft>
                <a:buClrTx/>
                <a:buSzTx/>
                <a:buFontTx/>
                <a:buNone/>
                <a:tabLst/>
                <a:defRPr kumimoji="0" sz="1100" b="0" i="0" u="none" strike="noStrike" kern="0" cap="none" spc="0" normalizeH="0" baseline="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defRPr>
              </a:lvl1pPr>
            </a:lstStyle>
            <a:p>
              <a:r>
                <a:rPr lang="ja-JP" altLang="en-US" sz="1200" dirty="0">
                  <a:solidFill>
                    <a:schemeClr val="tx1"/>
                  </a:solidFill>
                </a:rPr>
                <a:t>助産師</a:t>
              </a:r>
            </a:p>
          </p:txBody>
        </p:sp>
        <p:sp>
          <p:nvSpPr>
            <p:cNvPr id="150" name="テキスト ボックス 149">
              <a:extLst>
                <a:ext uri="{FF2B5EF4-FFF2-40B4-BE49-F238E27FC236}">
                  <a16:creationId xmlns:a16="http://schemas.microsoft.com/office/drawing/2014/main" id="{79017E4C-8BB2-0304-2BFC-7A3038B08F5E}"/>
                </a:ext>
              </a:extLst>
            </p:cNvPr>
            <p:cNvSpPr txBox="1"/>
            <p:nvPr/>
          </p:nvSpPr>
          <p:spPr>
            <a:xfrm>
              <a:off x="1579875" y="5686311"/>
              <a:ext cx="1008000" cy="432000"/>
            </a:xfrm>
            <a:prstGeom prst="roundRect">
              <a:avLst/>
            </a:prstGeom>
            <a:solidFill>
              <a:schemeClr val="bg1"/>
            </a:solidFill>
            <a:ln cmpd="dbl">
              <a:solidFill>
                <a:schemeClr val="tx1"/>
              </a:solidFill>
            </a:ln>
          </p:spPr>
          <p:style>
            <a:lnRef idx="1">
              <a:schemeClr val="accent6"/>
            </a:lnRef>
            <a:fillRef idx="2">
              <a:schemeClr val="accent6"/>
            </a:fillRef>
            <a:effectRef idx="1">
              <a:schemeClr val="accent6"/>
            </a:effectRef>
            <a:fontRef idx="minor">
              <a:schemeClr val="dk1"/>
            </a:fontRef>
          </p:style>
          <p:txBody>
            <a:bodyPr wrap="square" rtlCol="0" anchor="ctr" anchorCtr="0">
              <a:spAutoFit/>
            </a:bodyPr>
            <a:lstStyle/>
            <a:p>
              <a:pPr marL="0" marR="0" lvl="0" indent="0" algn="ctr" defTabSz="457212" rtl="0" eaLnBrk="1" fontAlgn="auto" latinLnBrk="0" hangingPunct="1">
                <a:lnSpc>
                  <a:spcPct val="120000"/>
                </a:lnSpc>
                <a:spcBef>
                  <a:spcPts val="0"/>
                </a:spcBef>
                <a:spcAft>
                  <a:spcPts val="600"/>
                </a:spcAft>
                <a:buClr>
                  <a:srgbClr val="00489E"/>
                </a:buClr>
                <a:buSzTx/>
                <a:buFontTx/>
                <a:buNone/>
                <a:tabLst/>
                <a:defRPr/>
              </a:pPr>
              <a:r>
                <a:rPr kumimoji="1" lang="ja-JP" altLang="en-US" sz="12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保健師</a:t>
              </a:r>
            </a:p>
          </p:txBody>
        </p:sp>
      </p:grpSp>
      <p:grpSp>
        <p:nvGrpSpPr>
          <p:cNvPr id="45" name="グループ化 44">
            <a:extLst>
              <a:ext uri="{FF2B5EF4-FFF2-40B4-BE49-F238E27FC236}">
                <a16:creationId xmlns:a16="http://schemas.microsoft.com/office/drawing/2014/main" id="{FBCDB908-F9BE-271A-BAC0-46B3DFECB820}"/>
              </a:ext>
            </a:extLst>
          </p:cNvPr>
          <p:cNvGrpSpPr/>
          <p:nvPr/>
        </p:nvGrpSpPr>
        <p:grpSpPr>
          <a:xfrm>
            <a:off x="7308038" y="5132500"/>
            <a:ext cx="1008000" cy="1544907"/>
            <a:chOff x="7319289" y="5132500"/>
            <a:chExt cx="1008000" cy="1544907"/>
          </a:xfrm>
        </p:grpSpPr>
        <p:sp>
          <p:nvSpPr>
            <p:cNvPr id="96" name="テキスト ボックス 95">
              <a:extLst>
                <a:ext uri="{FF2B5EF4-FFF2-40B4-BE49-F238E27FC236}">
                  <a16:creationId xmlns:a16="http://schemas.microsoft.com/office/drawing/2014/main" id="{D23D52C5-42A1-1180-18D2-602881AD3742}"/>
                </a:ext>
              </a:extLst>
            </p:cNvPr>
            <p:cNvSpPr txBox="1"/>
            <p:nvPr/>
          </p:nvSpPr>
          <p:spPr>
            <a:xfrm>
              <a:off x="7319289" y="6245407"/>
              <a:ext cx="1008000" cy="432000"/>
            </a:xfrm>
            <a:prstGeom prst="roundRect">
              <a:avLst/>
            </a:prstGeom>
            <a:solidFill>
              <a:schemeClr val="bg1"/>
            </a:solidFill>
            <a:ln cmpd="dbl">
              <a:solidFill>
                <a:schemeClr val="tx1"/>
              </a:solidFill>
            </a:ln>
          </p:spPr>
          <p:style>
            <a:lnRef idx="1">
              <a:schemeClr val="accent5"/>
            </a:lnRef>
            <a:fillRef idx="2">
              <a:schemeClr val="accent5"/>
            </a:fillRef>
            <a:effectRef idx="1">
              <a:schemeClr val="accent5"/>
            </a:effectRef>
            <a:fontRef idx="minor">
              <a:schemeClr val="dk1"/>
            </a:fontRef>
          </p:style>
          <p:txBody>
            <a:bodyPr lIns="0" tIns="36000" rIns="0" bIns="0" rtlCol="0" anchor="ctr"/>
            <a:lstStyle>
              <a:defPPr>
                <a:defRPr lang="en-US"/>
              </a:defPPr>
              <a:lvl1pPr marR="0" lvl="0" indent="0" algn="ctr" defTabSz="457212" fontAlgn="auto">
                <a:lnSpc>
                  <a:spcPct val="100000"/>
                </a:lnSpc>
                <a:spcBef>
                  <a:spcPts val="0"/>
                </a:spcBef>
                <a:spcAft>
                  <a:spcPts val="0"/>
                </a:spcAft>
                <a:buClrTx/>
                <a:buSzTx/>
                <a:buFontTx/>
                <a:buNone/>
                <a:tabLst/>
                <a:defRPr kumimoji="0" sz="1100" b="0" i="0" u="none" strike="noStrike" kern="0" cap="none" spc="0" normalizeH="0" baseline="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ja-JP" altLang="en-US" sz="1200" dirty="0">
                  <a:solidFill>
                    <a:schemeClr val="tx1"/>
                  </a:solidFill>
                </a:rPr>
                <a:t>精神保健</a:t>
              </a:r>
              <a:br>
                <a:rPr lang="en-US" altLang="ja-JP" sz="1200" dirty="0">
                  <a:solidFill>
                    <a:schemeClr val="tx1"/>
                  </a:solidFill>
                </a:rPr>
              </a:br>
              <a:r>
                <a:rPr lang="ja-JP" altLang="en-US" sz="1200" dirty="0">
                  <a:solidFill>
                    <a:schemeClr val="tx1"/>
                  </a:solidFill>
                </a:rPr>
                <a:t>福祉士</a:t>
              </a:r>
            </a:p>
          </p:txBody>
        </p:sp>
        <p:sp>
          <p:nvSpPr>
            <p:cNvPr id="126" name="テキスト ボックス 125">
              <a:extLst>
                <a:ext uri="{FF2B5EF4-FFF2-40B4-BE49-F238E27FC236}">
                  <a16:creationId xmlns:a16="http://schemas.microsoft.com/office/drawing/2014/main" id="{A30A9F93-2AC5-20E2-A979-4C9385DE3BFA}"/>
                </a:ext>
              </a:extLst>
            </p:cNvPr>
            <p:cNvSpPr txBox="1"/>
            <p:nvPr/>
          </p:nvSpPr>
          <p:spPr>
            <a:xfrm>
              <a:off x="7319289" y="5686311"/>
              <a:ext cx="1008000" cy="432000"/>
            </a:xfrm>
            <a:prstGeom prst="roundRect">
              <a:avLst/>
            </a:prstGeom>
            <a:solidFill>
              <a:schemeClr val="bg1"/>
            </a:solidFill>
            <a:ln cmpd="dbl">
              <a:solidFill>
                <a:schemeClr val="tx1"/>
              </a:solidFill>
            </a:ln>
          </p:spPr>
          <p:style>
            <a:lnRef idx="1">
              <a:schemeClr val="accent3"/>
            </a:lnRef>
            <a:fillRef idx="2">
              <a:schemeClr val="accent3"/>
            </a:fillRef>
            <a:effectRef idx="1">
              <a:schemeClr val="accent3"/>
            </a:effectRef>
            <a:fontRef idx="minor">
              <a:schemeClr val="dk1"/>
            </a:fontRef>
          </p:style>
          <p:txBody>
            <a:bodyPr wrap="square" lIns="0" rIns="0" rtlCol="0" anchor="ctr" anchorCtr="0">
              <a:spAutoFit/>
            </a:bodyPr>
            <a:lstStyle/>
            <a:p>
              <a:pPr algn="ctr" defTabSz="457212">
                <a:defRPr/>
              </a:pPr>
              <a:r>
                <a:rPr lang="ja-JP" altLang="en-US" sz="1200" kern="0" dirty="0">
                  <a:solidFill>
                    <a:schemeClr val="tx1"/>
                  </a:solidFill>
                  <a:effectLst/>
                  <a:latin typeface="UD デジタル 教科書体 NK-R" panose="02020400000000000000" pitchFamily="18" charset="-128"/>
                  <a:ea typeface="UD デジタル 教科書体 NK-R" panose="02020400000000000000" pitchFamily="18" charset="-128"/>
                </a:rPr>
                <a:t>介護福祉士</a:t>
              </a:r>
            </a:p>
          </p:txBody>
        </p:sp>
        <p:sp>
          <p:nvSpPr>
            <p:cNvPr id="153" name="テキスト ボックス 152">
              <a:extLst>
                <a:ext uri="{FF2B5EF4-FFF2-40B4-BE49-F238E27FC236}">
                  <a16:creationId xmlns:a16="http://schemas.microsoft.com/office/drawing/2014/main" id="{098EA9DD-EFBE-75F9-5EDE-99EB7AC47BD1}"/>
                </a:ext>
              </a:extLst>
            </p:cNvPr>
            <p:cNvSpPr txBox="1"/>
            <p:nvPr/>
          </p:nvSpPr>
          <p:spPr>
            <a:xfrm>
              <a:off x="7319289" y="5132500"/>
              <a:ext cx="1008000" cy="432000"/>
            </a:xfrm>
            <a:prstGeom prst="roundRect">
              <a:avLst/>
            </a:prstGeom>
            <a:solidFill>
              <a:schemeClr val="bg1"/>
            </a:solidFill>
            <a:ln cmpd="dbl">
              <a:solidFill>
                <a:schemeClr val="tx1"/>
              </a:solidFill>
            </a:ln>
          </p:spPr>
          <p:style>
            <a:lnRef idx="1">
              <a:schemeClr val="accent5"/>
            </a:lnRef>
            <a:fillRef idx="2">
              <a:schemeClr val="accent5"/>
            </a:fillRef>
            <a:effectRef idx="1">
              <a:schemeClr val="accent5"/>
            </a:effectRef>
            <a:fontRef idx="minor">
              <a:schemeClr val="dk1"/>
            </a:fontRef>
          </p:style>
          <p:txBody>
            <a:bodyPr lIns="0" tIns="36000" rIns="0" bIns="0" rtlCol="0" anchor="ctr"/>
            <a:lstStyle>
              <a:defPPr>
                <a:defRPr lang="en-US"/>
              </a:defPPr>
              <a:lvl1pPr marR="0" lvl="0" indent="0" algn="ctr" defTabSz="457212" fontAlgn="auto">
                <a:lnSpc>
                  <a:spcPct val="100000"/>
                </a:lnSpc>
                <a:spcBef>
                  <a:spcPts val="0"/>
                </a:spcBef>
                <a:spcAft>
                  <a:spcPts val="0"/>
                </a:spcAft>
                <a:buClrTx/>
                <a:buSzTx/>
                <a:buFontTx/>
                <a:buNone/>
                <a:tabLst/>
                <a:defRPr kumimoji="0" sz="1100" b="0" i="0" u="none" strike="noStrike" kern="0" cap="none" spc="0" normalizeH="0" baseline="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ja-JP" altLang="en-US" sz="1200" dirty="0">
                  <a:solidFill>
                    <a:schemeClr val="tx1"/>
                  </a:solidFill>
                </a:rPr>
                <a:t>社会福祉士</a:t>
              </a:r>
            </a:p>
          </p:txBody>
        </p:sp>
      </p:grpSp>
      <p:grpSp>
        <p:nvGrpSpPr>
          <p:cNvPr id="43" name="グループ化 42">
            <a:extLst>
              <a:ext uri="{FF2B5EF4-FFF2-40B4-BE49-F238E27FC236}">
                <a16:creationId xmlns:a16="http://schemas.microsoft.com/office/drawing/2014/main" id="{8D386673-F4AA-9169-862E-30A669365D94}"/>
              </a:ext>
            </a:extLst>
          </p:cNvPr>
          <p:cNvGrpSpPr/>
          <p:nvPr/>
        </p:nvGrpSpPr>
        <p:grpSpPr>
          <a:xfrm>
            <a:off x="2729680" y="4038926"/>
            <a:ext cx="1008000" cy="2630386"/>
            <a:chOff x="2689207" y="4038926"/>
            <a:chExt cx="1008000" cy="2630386"/>
          </a:xfrm>
        </p:grpSpPr>
        <p:sp>
          <p:nvSpPr>
            <p:cNvPr id="127" name="テキスト ボックス 126">
              <a:extLst>
                <a:ext uri="{FF2B5EF4-FFF2-40B4-BE49-F238E27FC236}">
                  <a16:creationId xmlns:a16="http://schemas.microsoft.com/office/drawing/2014/main" id="{DEA39DA6-2481-1065-73E0-E0C42AA39108}"/>
                </a:ext>
              </a:extLst>
            </p:cNvPr>
            <p:cNvSpPr txBox="1"/>
            <p:nvPr/>
          </p:nvSpPr>
          <p:spPr>
            <a:xfrm>
              <a:off x="2689207" y="6237312"/>
              <a:ext cx="1008000" cy="432000"/>
            </a:xfrm>
            <a:prstGeom prst="roundRect">
              <a:avLst/>
            </a:prstGeom>
            <a:solidFill>
              <a:schemeClr val="bg1"/>
            </a:solidFill>
            <a:ln cmpd="dbl">
              <a:solidFill>
                <a:schemeClr val="tx1"/>
              </a:solidFill>
            </a:ln>
          </p:spPr>
          <p:style>
            <a:lnRef idx="1">
              <a:schemeClr val="accent6"/>
            </a:lnRef>
            <a:fillRef idx="2">
              <a:schemeClr val="accent6"/>
            </a:fillRef>
            <a:effectRef idx="1">
              <a:schemeClr val="accent6"/>
            </a:effectRef>
            <a:fontRef idx="minor">
              <a:schemeClr val="dk1"/>
            </a:fontRef>
          </p:style>
          <p:txBody>
            <a:bodyPr wrap="square" lIns="0" rIns="0" rtlCol="0" anchor="ctr" anchorCtr="0">
              <a:spAutoFit/>
            </a:bodyPr>
            <a:lstStyle/>
            <a:p>
              <a:pPr marL="0" marR="0" lvl="0" indent="0" algn="ctr" defTabSz="457212" rtl="0" eaLnBrk="1" fontAlgn="auto" latinLnBrk="0" hangingPunct="1">
                <a:lnSpc>
                  <a:spcPct val="120000"/>
                </a:lnSpc>
                <a:spcBef>
                  <a:spcPts val="0"/>
                </a:spcBef>
                <a:spcAft>
                  <a:spcPts val="600"/>
                </a:spcAft>
                <a:buClr>
                  <a:srgbClr val="00489E"/>
                </a:buClr>
                <a:buSzTx/>
                <a:buFontTx/>
                <a:buNone/>
                <a:tabLst/>
                <a:defRPr/>
              </a:pPr>
              <a:r>
                <a:rPr kumimoji="1" lang="ja-JP" altLang="en-US" sz="12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栄養士</a:t>
              </a:r>
            </a:p>
          </p:txBody>
        </p:sp>
        <p:sp>
          <p:nvSpPr>
            <p:cNvPr id="136" name="テキスト ボックス 135">
              <a:extLst>
                <a:ext uri="{FF2B5EF4-FFF2-40B4-BE49-F238E27FC236}">
                  <a16:creationId xmlns:a16="http://schemas.microsoft.com/office/drawing/2014/main" id="{015D2B95-C1DC-5D6D-46E5-90E7C600FFEF}"/>
                </a:ext>
              </a:extLst>
            </p:cNvPr>
            <p:cNvSpPr txBox="1"/>
            <p:nvPr/>
          </p:nvSpPr>
          <p:spPr>
            <a:xfrm>
              <a:off x="2689207" y="5686311"/>
              <a:ext cx="1008000" cy="432000"/>
            </a:xfrm>
            <a:prstGeom prst="roundRect">
              <a:avLst/>
            </a:prstGeom>
            <a:solidFill>
              <a:schemeClr val="bg1"/>
            </a:solidFill>
            <a:ln cmpd="dbl">
              <a:solidFill>
                <a:schemeClr val="tx1"/>
              </a:solidFill>
            </a:ln>
          </p:spPr>
          <p:style>
            <a:lnRef idx="1">
              <a:schemeClr val="accent6"/>
            </a:lnRef>
            <a:fillRef idx="2">
              <a:schemeClr val="accent6"/>
            </a:fillRef>
            <a:effectRef idx="1">
              <a:schemeClr val="accent6"/>
            </a:effectRef>
            <a:fontRef idx="minor">
              <a:schemeClr val="dk1"/>
            </a:fontRef>
          </p:style>
          <p:txBody>
            <a:bodyPr lIns="0" tIns="36000" rIns="0" bIns="0" rtlCol="0" anchor="ctr"/>
            <a:lstStyle>
              <a:defPPr>
                <a:defRPr lang="en-US"/>
              </a:defPPr>
              <a:lvl1pPr marR="0" lvl="0" indent="0" algn="ctr" defTabSz="457212" fontAlgn="auto">
                <a:lnSpc>
                  <a:spcPct val="100000"/>
                </a:lnSpc>
                <a:spcBef>
                  <a:spcPts val="0"/>
                </a:spcBef>
                <a:spcAft>
                  <a:spcPts val="0"/>
                </a:spcAft>
                <a:buClrTx/>
                <a:buSzTx/>
                <a:buFontTx/>
                <a:buNone/>
                <a:tabLst/>
                <a:defRPr kumimoji="0" sz="1100" b="0" i="0" u="none" strike="noStrike" kern="0" cap="none" spc="0" normalizeH="0" baseline="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ja-JP" altLang="en-US" sz="1200" dirty="0">
                  <a:solidFill>
                    <a:schemeClr val="tx1"/>
                  </a:solidFill>
                </a:rPr>
                <a:t>管理栄養士</a:t>
              </a:r>
            </a:p>
          </p:txBody>
        </p:sp>
        <p:sp>
          <p:nvSpPr>
            <p:cNvPr id="152" name="テキスト ボックス 151">
              <a:extLst>
                <a:ext uri="{FF2B5EF4-FFF2-40B4-BE49-F238E27FC236}">
                  <a16:creationId xmlns:a16="http://schemas.microsoft.com/office/drawing/2014/main" id="{FBFA11DE-A07A-CAEA-74C7-01F43F0A89F9}"/>
                </a:ext>
              </a:extLst>
            </p:cNvPr>
            <p:cNvSpPr txBox="1"/>
            <p:nvPr/>
          </p:nvSpPr>
          <p:spPr>
            <a:xfrm>
              <a:off x="2689207" y="4588522"/>
              <a:ext cx="1008000" cy="432000"/>
            </a:xfrm>
            <a:prstGeom prst="roundRect">
              <a:avLst/>
            </a:prstGeom>
            <a:solidFill>
              <a:schemeClr val="bg1"/>
            </a:solidFill>
            <a:ln cmpd="dbl">
              <a:solidFill>
                <a:schemeClr val="tx1"/>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defPPr>
                <a:defRPr lang="en-US"/>
              </a:defPPr>
              <a:lvl1pPr marR="0" lvl="0" indent="0" algn="ctr" defTabSz="457200" fontAlgn="auto">
                <a:lnSpc>
                  <a:spcPct val="100000"/>
                </a:lnSpc>
                <a:spcBef>
                  <a:spcPts val="0"/>
                </a:spcBef>
                <a:spcAft>
                  <a:spcPts val="0"/>
                </a:spcAft>
                <a:buClrTx/>
                <a:buSzTx/>
                <a:buFontTx/>
                <a:buNone/>
                <a:tabLst/>
                <a:defRPr kumimoji="0" sz="1100" b="0" i="0" u="none" strike="noStrike" kern="0" cap="none" spc="0" normalizeH="0" baseline="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defRPr>
              </a:lvl1pPr>
            </a:lstStyle>
            <a:p>
              <a:r>
                <a:rPr lang="ja-JP" altLang="en-US" sz="1200" dirty="0">
                  <a:solidFill>
                    <a:schemeClr val="tx1"/>
                  </a:solidFill>
                </a:rPr>
                <a:t>薬剤師</a:t>
              </a:r>
            </a:p>
          </p:txBody>
        </p:sp>
        <p:sp>
          <p:nvSpPr>
            <p:cNvPr id="154" name="テキスト ボックス 153">
              <a:extLst>
                <a:ext uri="{FF2B5EF4-FFF2-40B4-BE49-F238E27FC236}">
                  <a16:creationId xmlns:a16="http://schemas.microsoft.com/office/drawing/2014/main" id="{20BC0ACC-7952-978C-EDBD-2A2B8055D735}"/>
                </a:ext>
              </a:extLst>
            </p:cNvPr>
            <p:cNvSpPr txBox="1"/>
            <p:nvPr/>
          </p:nvSpPr>
          <p:spPr>
            <a:xfrm>
              <a:off x="2689207" y="4038926"/>
              <a:ext cx="1008000" cy="432000"/>
            </a:xfrm>
            <a:prstGeom prst="roundRect">
              <a:avLst/>
            </a:prstGeom>
            <a:solidFill>
              <a:schemeClr val="bg1"/>
            </a:solidFill>
            <a:ln cmpd="dbl">
              <a:solidFill>
                <a:schemeClr val="tx1"/>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defPPr>
                <a:defRPr lang="en-US"/>
              </a:defPPr>
              <a:lvl1pPr marR="0" lvl="0" indent="0" algn="ctr" defTabSz="457200" fontAlgn="auto">
                <a:lnSpc>
                  <a:spcPct val="100000"/>
                </a:lnSpc>
                <a:spcBef>
                  <a:spcPts val="0"/>
                </a:spcBef>
                <a:spcAft>
                  <a:spcPts val="0"/>
                </a:spcAft>
                <a:buClrTx/>
                <a:buSzTx/>
                <a:buFontTx/>
                <a:buNone/>
                <a:tabLst/>
                <a:defRPr kumimoji="0" sz="1200" b="0" i="0" u="none" strike="noStrike" kern="0" cap="none" spc="0" normalizeH="0" baseline="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defRPr>
              </a:lvl1pPr>
            </a:lstStyle>
            <a:p>
              <a:r>
                <a:rPr lang="ja-JP" altLang="en-US" dirty="0"/>
                <a:t>社会保険</a:t>
              </a:r>
              <a:endParaRPr lang="en-US" altLang="ja-JP" dirty="0"/>
            </a:p>
            <a:p>
              <a:r>
                <a:rPr lang="ja-JP" altLang="en-US" dirty="0"/>
                <a:t>労務士</a:t>
              </a:r>
            </a:p>
          </p:txBody>
        </p:sp>
        <p:sp>
          <p:nvSpPr>
            <p:cNvPr id="155" name="テキスト ボックス 154">
              <a:extLst>
                <a:ext uri="{FF2B5EF4-FFF2-40B4-BE49-F238E27FC236}">
                  <a16:creationId xmlns:a16="http://schemas.microsoft.com/office/drawing/2014/main" id="{5656AB51-A5B6-8542-B811-1DB5D2B8015A}"/>
                </a:ext>
              </a:extLst>
            </p:cNvPr>
            <p:cNvSpPr txBox="1"/>
            <p:nvPr/>
          </p:nvSpPr>
          <p:spPr>
            <a:xfrm>
              <a:off x="2689207" y="5135309"/>
              <a:ext cx="1008000" cy="432000"/>
            </a:xfrm>
            <a:prstGeom prst="roundRect">
              <a:avLst/>
            </a:prstGeom>
            <a:solidFill>
              <a:schemeClr val="bg1"/>
            </a:solidFill>
            <a:ln cmpd="dbl">
              <a:solidFill>
                <a:schemeClr val="tx1"/>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defPPr>
                <a:defRPr lang="en-US"/>
              </a:defPPr>
              <a:lvl1pPr marR="0" lvl="0" indent="0" algn="ctr" defTabSz="457200" fontAlgn="auto">
                <a:lnSpc>
                  <a:spcPct val="100000"/>
                </a:lnSpc>
                <a:spcBef>
                  <a:spcPts val="0"/>
                </a:spcBef>
                <a:spcAft>
                  <a:spcPts val="0"/>
                </a:spcAft>
                <a:buClrTx/>
                <a:buSzTx/>
                <a:buFontTx/>
                <a:buNone/>
                <a:tabLst/>
                <a:defRPr kumimoji="0" sz="1100" b="0" i="0" u="none" strike="noStrike" kern="0" cap="none" spc="0" normalizeH="0" baseline="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defRPr>
              </a:lvl1pPr>
            </a:lstStyle>
            <a:p>
              <a:r>
                <a:rPr lang="ja-JP" altLang="en-US" sz="1200" dirty="0">
                  <a:solidFill>
                    <a:schemeClr val="tx1"/>
                  </a:solidFill>
                </a:rPr>
                <a:t>調剤事務</a:t>
              </a:r>
            </a:p>
          </p:txBody>
        </p:sp>
      </p:grpSp>
      <p:grpSp>
        <p:nvGrpSpPr>
          <p:cNvPr id="3" name="グループ化 2">
            <a:extLst>
              <a:ext uri="{FF2B5EF4-FFF2-40B4-BE49-F238E27FC236}">
                <a16:creationId xmlns:a16="http://schemas.microsoft.com/office/drawing/2014/main" id="{327C3F2A-A37D-B5AB-AD9F-11F60C224026}"/>
              </a:ext>
            </a:extLst>
          </p:cNvPr>
          <p:cNvGrpSpPr/>
          <p:nvPr/>
        </p:nvGrpSpPr>
        <p:grpSpPr>
          <a:xfrm>
            <a:off x="420362" y="1380526"/>
            <a:ext cx="9236442" cy="10566740"/>
            <a:chOff x="442294" y="1211260"/>
            <a:chExt cx="9236442" cy="10566740"/>
          </a:xfrm>
        </p:grpSpPr>
        <p:grpSp>
          <p:nvGrpSpPr>
            <p:cNvPr id="4" name="グループ化 3">
              <a:extLst>
                <a:ext uri="{FF2B5EF4-FFF2-40B4-BE49-F238E27FC236}">
                  <a16:creationId xmlns:a16="http://schemas.microsoft.com/office/drawing/2014/main" id="{20E7551C-D5B6-2F70-8730-930DF44D75A9}"/>
                </a:ext>
              </a:extLst>
            </p:cNvPr>
            <p:cNvGrpSpPr/>
            <p:nvPr/>
          </p:nvGrpSpPr>
          <p:grpSpPr>
            <a:xfrm>
              <a:off x="723114" y="1462760"/>
              <a:ext cx="8485904" cy="10315240"/>
              <a:chOff x="447299" y="1859878"/>
              <a:chExt cx="9628647" cy="9729512"/>
            </a:xfrm>
          </p:grpSpPr>
          <p:sp>
            <p:nvSpPr>
              <p:cNvPr id="53" name="アーチ 52">
                <a:extLst>
                  <a:ext uri="{FF2B5EF4-FFF2-40B4-BE49-F238E27FC236}">
                    <a16:creationId xmlns:a16="http://schemas.microsoft.com/office/drawing/2014/main" id="{07DC88A5-729D-AE5F-7A81-5D990538DD65}"/>
                  </a:ext>
                </a:extLst>
              </p:cNvPr>
              <p:cNvSpPr/>
              <p:nvPr/>
            </p:nvSpPr>
            <p:spPr>
              <a:xfrm>
                <a:off x="447299" y="1859878"/>
                <a:ext cx="9000000" cy="9720000"/>
              </a:xfrm>
              <a:prstGeom prst="blockArc">
                <a:avLst>
                  <a:gd name="adj1" fmla="val 10877004"/>
                  <a:gd name="adj2" fmla="val 420"/>
                  <a:gd name="adj3" fmla="val 1164"/>
                </a:avLst>
              </a:prstGeom>
              <a:solidFill>
                <a:srgbClr val="FF0000">
                  <a:alpha val="50000"/>
                </a:srgbClr>
              </a:solidFill>
              <a:ln w="12700" cap="flat" cmpd="sng" algn="ctr">
                <a:noFill/>
                <a:prstDash val="solid"/>
                <a:miter lim="800000"/>
              </a:ln>
              <a:effectLst/>
            </p:spPr>
            <p:txBody>
              <a:bodyPr rtlCol="0" anchor="ctr"/>
              <a:lstStyle/>
              <a:p>
                <a:pPr marL="0" marR="0" lvl="0" indent="0" algn="ctr" defTabSz="457212"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54" name="アーチ 53">
                <a:extLst>
                  <a:ext uri="{FF2B5EF4-FFF2-40B4-BE49-F238E27FC236}">
                    <a16:creationId xmlns:a16="http://schemas.microsoft.com/office/drawing/2014/main" id="{2301F456-182B-D4C0-590A-8CAB41991B7A}"/>
                  </a:ext>
                </a:extLst>
              </p:cNvPr>
              <p:cNvSpPr/>
              <p:nvPr/>
            </p:nvSpPr>
            <p:spPr>
              <a:xfrm>
                <a:off x="552074" y="1862259"/>
                <a:ext cx="9000000" cy="9720000"/>
              </a:xfrm>
              <a:prstGeom prst="blockArc">
                <a:avLst>
                  <a:gd name="adj1" fmla="val 10877004"/>
                  <a:gd name="adj2" fmla="val 420"/>
                  <a:gd name="adj3" fmla="val 1164"/>
                </a:avLst>
              </a:prstGeom>
              <a:solidFill>
                <a:srgbClr val="FFC000">
                  <a:alpha val="50000"/>
                </a:srgbClr>
              </a:solidFill>
              <a:ln w="12700" cap="flat" cmpd="sng" algn="ctr">
                <a:noFill/>
                <a:prstDash val="solid"/>
                <a:miter lim="800000"/>
              </a:ln>
              <a:effectLst/>
            </p:spPr>
            <p:txBody>
              <a:bodyPr rtlCol="0" anchor="ctr"/>
              <a:lstStyle/>
              <a:p>
                <a:pPr marL="0" marR="0" lvl="0" indent="0" algn="ctr" defTabSz="457212"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69" name="アーチ 68">
                <a:extLst>
                  <a:ext uri="{FF2B5EF4-FFF2-40B4-BE49-F238E27FC236}">
                    <a16:creationId xmlns:a16="http://schemas.microsoft.com/office/drawing/2014/main" id="{879CE93D-0C69-53EE-3CDE-8BF06108A6DD}"/>
                  </a:ext>
                </a:extLst>
              </p:cNvPr>
              <p:cNvSpPr/>
              <p:nvPr/>
            </p:nvSpPr>
            <p:spPr>
              <a:xfrm>
                <a:off x="656849" y="1865276"/>
                <a:ext cx="9000000" cy="9720000"/>
              </a:xfrm>
              <a:prstGeom prst="blockArc">
                <a:avLst>
                  <a:gd name="adj1" fmla="val 10877004"/>
                  <a:gd name="adj2" fmla="val 420"/>
                  <a:gd name="adj3" fmla="val 1164"/>
                </a:avLst>
              </a:prstGeom>
              <a:solidFill>
                <a:srgbClr val="FFFF00">
                  <a:alpha val="50000"/>
                </a:srgbClr>
              </a:solidFill>
              <a:ln w="12700" cap="flat" cmpd="sng" algn="ctr">
                <a:noFill/>
                <a:prstDash val="solid"/>
                <a:miter lim="800000"/>
              </a:ln>
              <a:effectLst/>
            </p:spPr>
            <p:txBody>
              <a:bodyPr rtlCol="0" anchor="ctr"/>
              <a:lstStyle/>
              <a:p>
                <a:pPr marL="0" marR="0" lvl="0" indent="0" algn="ctr" defTabSz="457212"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70" name="アーチ 69">
                <a:extLst>
                  <a:ext uri="{FF2B5EF4-FFF2-40B4-BE49-F238E27FC236}">
                    <a16:creationId xmlns:a16="http://schemas.microsoft.com/office/drawing/2014/main" id="{C7B84B57-6D9E-CA49-7995-C2346287FAB6}"/>
                  </a:ext>
                </a:extLst>
              </p:cNvPr>
              <p:cNvSpPr/>
              <p:nvPr/>
            </p:nvSpPr>
            <p:spPr>
              <a:xfrm>
                <a:off x="761626" y="1867018"/>
                <a:ext cx="9000000" cy="9720000"/>
              </a:xfrm>
              <a:prstGeom prst="blockArc">
                <a:avLst>
                  <a:gd name="adj1" fmla="val 10877004"/>
                  <a:gd name="adj2" fmla="val 420"/>
                  <a:gd name="adj3" fmla="val 1164"/>
                </a:avLst>
              </a:prstGeom>
              <a:solidFill>
                <a:srgbClr val="00B050">
                  <a:alpha val="50000"/>
                </a:srgbClr>
              </a:solidFill>
              <a:ln w="12700" cap="flat" cmpd="sng" algn="ctr">
                <a:noFill/>
                <a:prstDash val="solid"/>
                <a:miter lim="800000"/>
              </a:ln>
              <a:effectLst/>
            </p:spPr>
            <p:txBody>
              <a:bodyPr rtlCol="0" anchor="ctr"/>
              <a:lstStyle/>
              <a:p>
                <a:pPr marL="0" marR="0" lvl="0" indent="0" algn="ctr" defTabSz="457212"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73" name="アーチ 72">
                <a:extLst>
                  <a:ext uri="{FF2B5EF4-FFF2-40B4-BE49-F238E27FC236}">
                    <a16:creationId xmlns:a16="http://schemas.microsoft.com/office/drawing/2014/main" id="{85633DE4-A1EE-F0EA-4BBE-C53577104B15}"/>
                  </a:ext>
                </a:extLst>
              </p:cNvPr>
              <p:cNvSpPr/>
              <p:nvPr/>
            </p:nvSpPr>
            <p:spPr>
              <a:xfrm>
                <a:off x="866398" y="1867016"/>
                <a:ext cx="9000000" cy="9720000"/>
              </a:xfrm>
              <a:prstGeom prst="blockArc">
                <a:avLst>
                  <a:gd name="adj1" fmla="val 10877004"/>
                  <a:gd name="adj2" fmla="val 420"/>
                  <a:gd name="adj3" fmla="val 1164"/>
                </a:avLst>
              </a:prstGeom>
              <a:solidFill>
                <a:srgbClr val="0070C0">
                  <a:alpha val="50000"/>
                </a:srgbClr>
              </a:solidFill>
              <a:ln w="12700" cap="flat" cmpd="sng" algn="ctr">
                <a:noFill/>
                <a:prstDash val="solid"/>
                <a:miter lim="800000"/>
              </a:ln>
              <a:effectLst/>
            </p:spPr>
            <p:txBody>
              <a:bodyPr rtlCol="0" anchor="ctr"/>
              <a:lstStyle/>
              <a:p>
                <a:pPr marL="0" marR="0" lvl="0" indent="0" algn="ctr" defTabSz="457212"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77" name="アーチ 76">
                <a:extLst>
                  <a:ext uri="{FF2B5EF4-FFF2-40B4-BE49-F238E27FC236}">
                    <a16:creationId xmlns:a16="http://schemas.microsoft.com/office/drawing/2014/main" id="{C5ACE69C-AB7F-05BB-2F1C-CA275D70B056}"/>
                  </a:ext>
                </a:extLst>
              </p:cNvPr>
              <p:cNvSpPr/>
              <p:nvPr/>
            </p:nvSpPr>
            <p:spPr>
              <a:xfrm>
                <a:off x="971172" y="1867011"/>
                <a:ext cx="9000000" cy="9720000"/>
              </a:xfrm>
              <a:prstGeom prst="blockArc">
                <a:avLst>
                  <a:gd name="adj1" fmla="val 10877004"/>
                  <a:gd name="adj2" fmla="val 420"/>
                  <a:gd name="adj3" fmla="val 1164"/>
                </a:avLst>
              </a:prstGeom>
              <a:solidFill>
                <a:srgbClr val="002060">
                  <a:alpha val="50000"/>
                </a:srgbClr>
              </a:solidFill>
              <a:ln w="12700" cap="flat" cmpd="sng" algn="ctr">
                <a:noFill/>
                <a:prstDash val="solid"/>
                <a:miter lim="800000"/>
              </a:ln>
              <a:effectLst/>
            </p:spPr>
            <p:txBody>
              <a:bodyPr rtlCol="0" anchor="ctr"/>
              <a:lstStyle/>
              <a:p>
                <a:pPr marL="0" marR="0" lvl="0" indent="0" algn="ctr" defTabSz="457212"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78" name="アーチ 77">
                <a:extLst>
                  <a:ext uri="{FF2B5EF4-FFF2-40B4-BE49-F238E27FC236}">
                    <a16:creationId xmlns:a16="http://schemas.microsoft.com/office/drawing/2014/main" id="{BD90FA73-9610-A534-149F-61BAF55E75A0}"/>
                  </a:ext>
                </a:extLst>
              </p:cNvPr>
              <p:cNvSpPr/>
              <p:nvPr/>
            </p:nvSpPr>
            <p:spPr>
              <a:xfrm>
                <a:off x="1075946" y="1869390"/>
                <a:ext cx="9000000" cy="9720000"/>
              </a:xfrm>
              <a:prstGeom prst="blockArc">
                <a:avLst>
                  <a:gd name="adj1" fmla="val 10877004"/>
                  <a:gd name="adj2" fmla="val 420"/>
                  <a:gd name="adj3" fmla="val 1164"/>
                </a:avLst>
              </a:prstGeom>
              <a:solidFill>
                <a:srgbClr val="7030A0">
                  <a:alpha val="50000"/>
                </a:srgbClr>
              </a:solidFill>
              <a:ln w="12700" cap="flat" cmpd="sng" algn="ctr">
                <a:noFill/>
                <a:prstDash val="solid"/>
                <a:miter lim="800000"/>
              </a:ln>
              <a:effectLst/>
            </p:spPr>
            <p:txBody>
              <a:bodyPr rtlCol="0" anchor="ctr"/>
              <a:lstStyle/>
              <a:p>
                <a:pPr marL="0" marR="0" lvl="0" indent="0" algn="ctr" defTabSz="457212"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pic>
          <p:nvPicPr>
            <p:cNvPr id="5" name="図 4" descr="アイコン が含まれている画像&#10;&#10;自動的に生成された説明">
              <a:extLst>
                <a:ext uri="{FF2B5EF4-FFF2-40B4-BE49-F238E27FC236}">
                  <a16:creationId xmlns:a16="http://schemas.microsoft.com/office/drawing/2014/main" id="{124F5F67-5124-3B34-9FCF-5931A2C6C5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900000">
              <a:off x="737013" y="5871276"/>
              <a:ext cx="469998" cy="469998"/>
            </a:xfrm>
            <a:prstGeom prst="rect">
              <a:avLst/>
            </a:prstGeom>
          </p:spPr>
        </p:pic>
        <p:grpSp>
          <p:nvGrpSpPr>
            <p:cNvPr id="6" name="グループ化 5">
              <a:extLst>
                <a:ext uri="{FF2B5EF4-FFF2-40B4-BE49-F238E27FC236}">
                  <a16:creationId xmlns:a16="http://schemas.microsoft.com/office/drawing/2014/main" id="{2F7CEE3F-5AA3-17F9-60AE-8033C34B401D}"/>
                </a:ext>
              </a:extLst>
            </p:cNvPr>
            <p:cNvGrpSpPr/>
            <p:nvPr/>
          </p:nvGrpSpPr>
          <p:grpSpPr>
            <a:xfrm>
              <a:off x="1480456" y="2430804"/>
              <a:ext cx="709588" cy="1175533"/>
              <a:chOff x="1480456" y="2430804"/>
              <a:chExt cx="709588" cy="1175533"/>
            </a:xfrm>
          </p:grpSpPr>
          <p:pic>
            <p:nvPicPr>
              <p:cNvPr id="51" name="図 50" descr="挿絵, 時計 が含まれている画像&#10;&#10;自動的に生成された説明">
                <a:extLst>
                  <a:ext uri="{FF2B5EF4-FFF2-40B4-BE49-F238E27FC236}">
                    <a16:creationId xmlns:a16="http://schemas.microsoft.com/office/drawing/2014/main" id="{E891C8A8-872A-757C-0A5E-0FCD56D7C7F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9887"/>
              <a:stretch/>
            </p:blipFill>
            <p:spPr>
              <a:xfrm>
                <a:off x="1836614" y="2430804"/>
                <a:ext cx="353430" cy="705272"/>
              </a:xfrm>
              <a:prstGeom prst="rect">
                <a:avLst/>
              </a:prstGeom>
            </p:spPr>
          </p:pic>
          <p:sp>
            <p:nvSpPr>
              <p:cNvPr id="52" name="テキスト ボックス 51">
                <a:extLst>
                  <a:ext uri="{FF2B5EF4-FFF2-40B4-BE49-F238E27FC236}">
                    <a16:creationId xmlns:a16="http://schemas.microsoft.com/office/drawing/2014/main" id="{1A6D6DB9-FC11-72DF-B551-D86F41C306BA}"/>
                  </a:ext>
                </a:extLst>
              </p:cNvPr>
              <p:cNvSpPr txBox="1"/>
              <p:nvPr/>
            </p:nvSpPr>
            <p:spPr>
              <a:xfrm>
                <a:off x="1480456" y="3239842"/>
                <a:ext cx="644997" cy="366495"/>
              </a:xfrm>
              <a:prstGeom prst="rect">
                <a:avLst/>
              </a:prstGeom>
              <a:noFill/>
            </p:spPr>
            <p:txBody>
              <a:bodyPr wrap="none" rtlCol="0">
                <a:spAutoFit/>
              </a:bodyPr>
              <a:lstStyle/>
              <a:p>
                <a:pPr marL="0" marR="0" lvl="0" indent="0" algn="l" defTabSz="457212"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srgbClr val="000000"/>
                    </a:solidFill>
                    <a:effectLst>
                      <a:glow rad="215900">
                        <a:srgbClr val="FFFFFF"/>
                      </a:glow>
                    </a:effectLst>
                    <a:uLnTx/>
                    <a:uFillTx/>
                    <a:latin typeface="UD デジタル 教科書体 NK-R" panose="02020400000000000000" pitchFamily="18" charset="-128"/>
                    <a:ea typeface="UD デジタル 教科書体 NK-R" panose="02020400000000000000" pitchFamily="18" charset="-128"/>
                    <a:cs typeface="+mn-cs"/>
                  </a:rPr>
                  <a:t>成人</a:t>
                </a:r>
              </a:p>
            </p:txBody>
          </p:sp>
        </p:grpSp>
        <p:grpSp>
          <p:nvGrpSpPr>
            <p:cNvPr id="7" name="グループ化 6">
              <a:extLst>
                <a:ext uri="{FF2B5EF4-FFF2-40B4-BE49-F238E27FC236}">
                  <a16:creationId xmlns:a16="http://schemas.microsoft.com/office/drawing/2014/main" id="{B7FB26B8-6B56-BB96-B9DE-D657B730EDA0}"/>
                </a:ext>
              </a:extLst>
            </p:cNvPr>
            <p:cNvGrpSpPr/>
            <p:nvPr/>
          </p:nvGrpSpPr>
          <p:grpSpPr>
            <a:xfrm>
              <a:off x="442294" y="4898169"/>
              <a:ext cx="975326" cy="641335"/>
              <a:chOff x="376825" y="4831200"/>
              <a:chExt cx="975326" cy="641335"/>
            </a:xfrm>
          </p:grpSpPr>
          <p:grpSp>
            <p:nvGrpSpPr>
              <p:cNvPr id="41" name="グループ化 40">
                <a:extLst>
                  <a:ext uri="{FF2B5EF4-FFF2-40B4-BE49-F238E27FC236}">
                    <a16:creationId xmlns:a16="http://schemas.microsoft.com/office/drawing/2014/main" id="{1392E6BD-3835-058F-871C-9DDEA9739BE2}"/>
                  </a:ext>
                </a:extLst>
              </p:cNvPr>
              <p:cNvGrpSpPr/>
              <p:nvPr/>
            </p:nvGrpSpPr>
            <p:grpSpPr>
              <a:xfrm>
                <a:off x="376825" y="4854517"/>
                <a:ext cx="975326" cy="597112"/>
                <a:chOff x="276248" y="4742051"/>
                <a:chExt cx="1082034" cy="662440"/>
              </a:xfrm>
            </p:grpSpPr>
            <p:pic>
              <p:nvPicPr>
                <p:cNvPr id="48" name="図 47" descr="おもちゃ, 時計 が含まれている画像&#10;&#10;自動的に生成された説明">
                  <a:extLst>
                    <a:ext uri="{FF2B5EF4-FFF2-40B4-BE49-F238E27FC236}">
                      <a16:creationId xmlns:a16="http://schemas.microsoft.com/office/drawing/2014/main" id="{A4E4A757-7EFD-C180-01BE-459CC7F5C10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0242" r="12647" b="56512"/>
                <a:stretch/>
              </p:blipFill>
              <p:spPr>
                <a:xfrm>
                  <a:off x="353691" y="4809737"/>
                  <a:ext cx="1004591" cy="594754"/>
                </a:xfrm>
                <a:prstGeom prst="rect">
                  <a:avLst/>
                </a:prstGeom>
              </p:spPr>
            </p:pic>
            <p:sp>
              <p:nvSpPr>
                <p:cNvPr id="49" name="テキスト ボックス 48">
                  <a:extLst>
                    <a:ext uri="{FF2B5EF4-FFF2-40B4-BE49-F238E27FC236}">
                      <a16:creationId xmlns:a16="http://schemas.microsoft.com/office/drawing/2014/main" id="{AC3B482F-3011-4C90-D32B-FE2DC891DA8E}"/>
                    </a:ext>
                  </a:extLst>
                </p:cNvPr>
                <p:cNvSpPr txBox="1"/>
                <p:nvPr/>
              </p:nvSpPr>
              <p:spPr>
                <a:xfrm>
                  <a:off x="315555" y="4742051"/>
                  <a:ext cx="405262" cy="233050"/>
                </a:xfrm>
                <a:prstGeom prst="rect">
                  <a:avLst/>
                </a:prstGeom>
                <a:solidFill>
                  <a:schemeClr val="bg1"/>
                </a:solidFill>
              </p:spPr>
              <p:txBody>
                <a:bodyPr wrap="square" rtlCol="0">
                  <a:spAutoFit/>
                </a:bodyPr>
                <a:lstStyle/>
                <a:p>
                  <a:pPr marL="0" marR="0" lvl="0" indent="0" algn="l" defTabSz="457212" rtl="0" eaLnBrk="1" fontAlgn="auto" latinLnBrk="0" hangingPunct="1">
                    <a:lnSpc>
                      <a:spcPct val="100000"/>
                    </a:lnSpc>
                    <a:spcBef>
                      <a:spcPts val="0"/>
                    </a:spcBef>
                    <a:spcAft>
                      <a:spcPts val="0"/>
                    </a:spcAft>
                    <a:buClrTx/>
                    <a:buSzTx/>
                    <a:buFontTx/>
                    <a:buNone/>
                    <a:tabLst/>
                    <a:defRPr/>
                  </a:pPr>
                  <a:endParaRPr kumimoji="0" lang="ja-JP" altLang="en-US" sz="1300" b="0" i="0" u="none" strike="noStrike" kern="1200" cap="none" spc="0" normalizeH="0" baseline="0" noProof="0" dirty="0">
                    <a:ln>
                      <a:noFill/>
                    </a:ln>
                    <a:solidFill>
                      <a:schemeClr val="accent2"/>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50" name="テキスト ボックス 49">
                  <a:extLst>
                    <a:ext uri="{FF2B5EF4-FFF2-40B4-BE49-F238E27FC236}">
                      <a16:creationId xmlns:a16="http://schemas.microsoft.com/office/drawing/2014/main" id="{0829ED52-0D0B-D138-5A00-EA18CEE05D6A}"/>
                    </a:ext>
                  </a:extLst>
                </p:cNvPr>
                <p:cNvSpPr txBox="1"/>
                <p:nvPr/>
              </p:nvSpPr>
              <p:spPr>
                <a:xfrm rot="17520000">
                  <a:off x="289783" y="4906758"/>
                  <a:ext cx="139118" cy="166188"/>
                </a:xfrm>
                <a:prstGeom prst="rect">
                  <a:avLst/>
                </a:prstGeom>
                <a:solidFill>
                  <a:schemeClr val="bg1"/>
                </a:solidFill>
              </p:spPr>
              <p:txBody>
                <a:bodyPr wrap="square" rtlCol="0">
                  <a:spAutoFit/>
                </a:bodyPr>
                <a:lstStyle/>
                <a:p>
                  <a:pPr marL="0" marR="0" lvl="0" indent="0" algn="l" defTabSz="457212" rtl="0" eaLnBrk="1" fontAlgn="auto" latinLnBrk="0" hangingPunct="1">
                    <a:lnSpc>
                      <a:spcPct val="100000"/>
                    </a:lnSpc>
                    <a:spcBef>
                      <a:spcPts val="0"/>
                    </a:spcBef>
                    <a:spcAft>
                      <a:spcPts val="0"/>
                    </a:spcAft>
                    <a:buClrTx/>
                    <a:buSzTx/>
                    <a:buFontTx/>
                    <a:buNone/>
                    <a:tabLst/>
                    <a:defRPr/>
                  </a:pPr>
                  <a:endParaRPr kumimoji="0" lang="ja-JP" altLang="en-US" sz="1300" b="0" i="0" u="none" strike="noStrike" kern="1200" cap="none" spc="0" normalizeH="0" baseline="0" noProof="0" dirty="0">
                    <a:ln>
                      <a:noFill/>
                    </a:ln>
                    <a:solidFill>
                      <a:schemeClr val="accent2"/>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pic>
            <p:nvPicPr>
              <p:cNvPr id="47" name="図 46" descr="図形, アイコン&#10;&#10;自動的に生成された説明">
                <a:extLst>
                  <a:ext uri="{FF2B5EF4-FFF2-40B4-BE49-F238E27FC236}">
                    <a16:creationId xmlns:a16="http://schemas.microsoft.com/office/drawing/2014/main" id="{9B2CB190-82DE-004A-43FE-3F4EE8F56AA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6062" y="4831200"/>
                <a:ext cx="687758" cy="641335"/>
              </a:xfrm>
              <a:prstGeom prst="rect">
                <a:avLst/>
              </a:prstGeom>
            </p:spPr>
          </p:pic>
        </p:grpSp>
        <p:grpSp>
          <p:nvGrpSpPr>
            <p:cNvPr id="9" name="グループ化 8">
              <a:extLst>
                <a:ext uri="{FF2B5EF4-FFF2-40B4-BE49-F238E27FC236}">
                  <a16:creationId xmlns:a16="http://schemas.microsoft.com/office/drawing/2014/main" id="{87D93E47-E401-58B6-6790-CCB46870B2C7}"/>
                </a:ext>
              </a:extLst>
            </p:cNvPr>
            <p:cNvGrpSpPr/>
            <p:nvPr/>
          </p:nvGrpSpPr>
          <p:grpSpPr>
            <a:xfrm>
              <a:off x="932260" y="3653931"/>
              <a:ext cx="862685" cy="1038069"/>
              <a:chOff x="932260" y="3653931"/>
              <a:chExt cx="862685" cy="1038069"/>
            </a:xfrm>
          </p:grpSpPr>
          <p:grpSp>
            <p:nvGrpSpPr>
              <p:cNvPr id="37" name="グループ化 36">
                <a:extLst>
                  <a:ext uri="{FF2B5EF4-FFF2-40B4-BE49-F238E27FC236}">
                    <a16:creationId xmlns:a16="http://schemas.microsoft.com/office/drawing/2014/main" id="{AA38EB6A-06C4-339F-59DA-84A227302F48}"/>
                  </a:ext>
                </a:extLst>
              </p:cNvPr>
              <p:cNvGrpSpPr/>
              <p:nvPr/>
            </p:nvGrpSpPr>
            <p:grpSpPr>
              <a:xfrm>
                <a:off x="932260" y="3850563"/>
                <a:ext cx="726114" cy="841437"/>
                <a:chOff x="983239" y="3587903"/>
                <a:chExt cx="726114" cy="841437"/>
              </a:xfrm>
            </p:grpSpPr>
            <p:pic>
              <p:nvPicPr>
                <p:cNvPr id="39" name="図 38">
                  <a:extLst>
                    <a:ext uri="{FF2B5EF4-FFF2-40B4-BE49-F238E27FC236}">
                      <a16:creationId xmlns:a16="http://schemas.microsoft.com/office/drawing/2014/main" id="{42721C8D-838B-D1B9-225B-D6C7D1925FB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83239" y="3587903"/>
                  <a:ext cx="726114" cy="651830"/>
                </a:xfrm>
                <a:prstGeom prst="rect">
                  <a:avLst/>
                </a:prstGeom>
              </p:spPr>
            </p:pic>
            <p:sp>
              <p:nvSpPr>
                <p:cNvPr id="40" name="テキスト ボックス 39">
                  <a:extLst>
                    <a:ext uri="{FF2B5EF4-FFF2-40B4-BE49-F238E27FC236}">
                      <a16:creationId xmlns:a16="http://schemas.microsoft.com/office/drawing/2014/main" id="{4FBEC7BB-BFEB-C071-95D3-E5518DA05E09}"/>
                    </a:ext>
                  </a:extLst>
                </p:cNvPr>
                <p:cNvSpPr txBox="1"/>
                <p:nvPr/>
              </p:nvSpPr>
              <p:spPr>
                <a:xfrm>
                  <a:off x="1016796" y="4062845"/>
                  <a:ext cx="644997" cy="366495"/>
                </a:xfrm>
                <a:prstGeom prst="rect">
                  <a:avLst/>
                </a:prstGeom>
                <a:noFill/>
              </p:spPr>
              <p:txBody>
                <a:bodyPr wrap="none" rtlCol="0">
                  <a:spAutoFit/>
                </a:bodyPr>
                <a:lstStyle/>
                <a:p>
                  <a:pPr marL="0" marR="0" lvl="0" indent="0" algn="l" defTabSz="457212"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srgbClr val="000000"/>
                      </a:solidFill>
                      <a:effectLst>
                        <a:glow rad="215900">
                          <a:srgbClr val="FFFFFF"/>
                        </a:glow>
                      </a:effectLst>
                      <a:uLnTx/>
                      <a:uFillTx/>
                      <a:latin typeface="UD デジタル 教科書体 NK-R" panose="02020400000000000000" pitchFamily="18" charset="-128"/>
                      <a:ea typeface="UD デジタル 教科書体 NK-R" panose="02020400000000000000" pitchFamily="18" charset="-128"/>
                      <a:cs typeface="+mn-cs"/>
                    </a:rPr>
                    <a:t>就学</a:t>
                  </a:r>
                </a:p>
              </p:txBody>
            </p:sp>
          </p:grpSp>
          <p:pic>
            <p:nvPicPr>
              <p:cNvPr id="38" name="図 37">
                <a:extLst>
                  <a:ext uri="{FF2B5EF4-FFF2-40B4-BE49-F238E27FC236}">
                    <a16:creationId xmlns:a16="http://schemas.microsoft.com/office/drawing/2014/main" id="{3E8FE4F1-A9C4-5D27-E63E-3F915BFBD70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58281"/>
              <a:stretch/>
            </p:blipFill>
            <p:spPr>
              <a:xfrm>
                <a:off x="1355071" y="3653931"/>
                <a:ext cx="439874" cy="695875"/>
              </a:xfrm>
              <a:prstGeom prst="rect">
                <a:avLst/>
              </a:prstGeom>
            </p:spPr>
          </p:pic>
        </p:grpSp>
        <p:grpSp>
          <p:nvGrpSpPr>
            <p:cNvPr id="10" name="グループ化 9">
              <a:extLst>
                <a:ext uri="{FF2B5EF4-FFF2-40B4-BE49-F238E27FC236}">
                  <a16:creationId xmlns:a16="http://schemas.microsoft.com/office/drawing/2014/main" id="{6F637C84-7E32-4238-B326-F7006095932F}"/>
                </a:ext>
              </a:extLst>
            </p:cNvPr>
            <p:cNvGrpSpPr/>
            <p:nvPr/>
          </p:nvGrpSpPr>
          <p:grpSpPr>
            <a:xfrm>
              <a:off x="3279980" y="1211260"/>
              <a:ext cx="3006133" cy="643027"/>
              <a:chOff x="3279980" y="1211260"/>
              <a:chExt cx="3006133" cy="643027"/>
            </a:xfrm>
          </p:grpSpPr>
          <p:sp>
            <p:nvSpPr>
              <p:cNvPr id="30" name="テキスト ボックス 29">
                <a:extLst>
                  <a:ext uri="{FF2B5EF4-FFF2-40B4-BE49-F238E27FC236}">
                    <a16:creationId xmlns:a16="http://schemas.microsoft.com/office/drawing/2014/main" id="{BDEB908A-91D9-1AFB-105F-4154A7E7A6C7}"/>
                  </a:ext>
                </a:extLst>
              </p:cNvPr>
              <p:cNvSpPr txBox="1"/>
              <p:nvPr/>
            </p:nvSpPr>
            <p:spPr>
              <a:xfrm>
                <a:off x="3279980" y="1367956"/>
                <a:ext cx="644997" cy="366495"/>
              </a:xfrm>
              <a:prstGeom prst="rect">
                <a:avLst/>
              </a:prstGeom>
              <a:noFill/>
            </p:spPr>
            <p:txBody>
              <a:bodyPr wrap="none" rtlCol="0">
                <a:spAutoFit/>
              </a:bodyPr>
              <a:lstStyle/>
              <a:p>
                <a:pPr marL="0" marR="0" lvl="0" indent="0" algn="l" defTabSz="457212"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srgbClr val="000000"/>
                    </a:solidFill>
                    <a:effectLst>
                      <a:glow rad="215900">
                        <a:srgbClr val="FFFFFF"/>
                      </a:glow>
                    </a:effectLst>
                    <a:uLnTx/>
                    <a:uFillTx/>
                    <a:latin typeface="UD デジタル 教科書体 NK-R" panose="02020400000000000000" pitchFamily="18" charset="-128"/>
                    <a:ea typeface="UD デジタル 教科書体 NK-R" panose="02020400000000000000" pitchFamily="18" charset="-128"/>
                    <a:cs typeface="+mn-cs"/>
                  </a:rPr>
                  <a:t>結婚</a:t>
                </a:r>
              </a:p>
            </p:txBody>
          </p:sp>
          <p:sp>
            <p:nvSpPr>
              <p:cNvPr id="31" name="テキスト ボックス 30">
                <a:extLst>
                  <a:ext uri="{FF2B5EF4-FFF2-40B4-BE49-F238E27FC236}">
                    <a16:creationId xmlns:a16="http://schemas.microsoft.com/office/drawing/2014/main" id="{5A75CFBF-F151-E5DD-BF0F-64826BB31C61}"/>
                  </a:ext>
                </a:extLst>
              </p:cNvPr>
              <p:cNvSpPr txBox="1"/>
              <p:nvPr/>
            </p:nvSpPr>
            <p:spPr>
              <a:xfrm>
                <a:off x="4738017" y="1309063"/>
                <a:ext cx="644997" cy="366495"/>
              </a:xfrm>
              <a:prstGeom prst="rect">
                <a:avLst/>
              </a:prstGeom>
              <a:noFill/>
            </p:spPr>
            <p:txBody>
              <a:bodyPr wrap="none" rtlCol="0">
                <a:spAutoFit/>
              </a:bodyPr>
              <a:lstStyle/>
              <a:p>
                <a:pPr marL="0" marR="0" lvl="0" indent="0" algn="l" defTabSz="457212"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srgbClr val="000000"/>
                    </a:solidFill>
                    <a:effectLst>
                      <a:glow rad="215900">
                        <a:srgbClr val="FFFFFF"/>
                      </a:glow>
                    </a:effectLst>
                    <a:uLnTx/>
                    <a:uFillTx/>
                    <a:latin typeface="UD デジタル 教科書体 NK-R" panose="02020400000000000000" pitchFamily="18" charset="-128"/>
                    <a:ea typeface="UD デジタル 教科書体 NK-R" panose="02020400000000000000" pitchFamily="18" charset="-128"/>
                    <a:cs typeface="+mn-cs"/>
                  </a:rPr>
                  <a:t>出産</a:t>
                </a:r>
              </a:p>
            </p:txBody>
          </p:sp>
          <p:pic>
            <p:nvPicPr>
              <p:cNvPr id="32" name="図 31">
                <a:extLst>
                  <a:ext uri="{FF2B5EF4-FFF2-40B4-BE49-F238E27FC236}">
                    <a16:creationId xmlns:a16="http://schemas.microsoft.com/office/drawing/2014/main" id="{5F4E0D64-994E-458D-2A6D-52BEFC5B5A4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34681" y="1211260"/>
                <a:ext cx="577012" cy="573764"/>
              </a:xfrm>
              <a:prstGeom prst="rect">
                <a:avLst/>
              </a:prstGeom>
            </p:spPr>
          </p:pic>
          <p:pic>
            <p:nvPicPr>
              <p:cNvPr id="33" name="図 32" descr="白いバックグラウンドの前に座っている人形&#10;&#10;低い精度で自動的に生成された説明">
                <a:extLst>
                  <a:ext uri="{FF2B5EF4-FFF2-40B4-BE49-F238E27FC236}">
                    <a16:creationId xmlns:a16="http://schemas.microsoft.com/office/drawing/2014/main" id="{64F02B00-3149-CA28-7C8F-3460CF90D5D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09101" y="1259046"/>
                <a:ext cx="577012" cy="595241"/>
              </a:xfrm>
              <a:prstGeom prst="rect">
                <a:avLst/>
              </a:prstGeom>
            </p:spPr>
          </p:pic>
        </p:grpSp>
        <p:grpSp>
          <p:nvGrpSpPr>
            <p:cNvPr id="11" name="グループ化 10">
              <a:extLst>
                <a:ext uri="{FF2B5EF4-FFF2-40B4-BE49-F238E27FC236}">
                  <a16:creationId xmlns:a16="http://schemas.microsoft.com/office/drawing/2014/main" id="{B305B1F3-2D47-613B-BAD8-1D48D0B1CAB9}"/>
                </a:ext>
              </a:extLst>
            </p:cNvPr>
            <p:cNvGrpSpPr/>
            <p:nvPr/>
          </p:nvGrpSpPr>
          <p:grpSpPr>
            <a:xfrm>
              <a:off x="8110044" y="3625136"/>
              <a:ext cx="1568692" cy="2934538"/>
              <a:chOff x="8110044" y="3625136"/>
              <a:chExt cx="1568692" cy="2934538"/>
            </a:xfrm>
          </p:grpSpPr>
          <p:pic>
            <p:nvPicPr>
              <p:cNvPr id="22" name="図 21">
                <a:extLst>
                  <a:ext uri="{FF2B5EF4-FFF2-40B4-BE49-F238E27FC236}">
                    <a16:creationId xmlns:a16="http://schemas.microsoft.com/office/drawing/2014/main" id="{9707616F-77F9-0062-F2F1-DA0EE2FFC13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703812" y="5963413"/>
                <a:ext cx="520648" cy="596261"/>
              </a:xfrm>
              <a:prstGeom prst="rect">
                <a:avLst/>
              </a:prstGeom>
            </p:spPr>
          </p:pic>
          <p:pic>
            <p:nvPicPr>
              <p:cNvPr id="23" name="図 22" descr="部屋 が含まれている画像&#10;&#10;自動的に生成された説明">
                <a:extLst>
                  <a:ext uri="{FF2B5EF4-FFF2-40B4-BE49-F238E27FC236}">
                    <a16:creationId xmlns:a16="http://schemas.microsoft.com/office/drawing/2014/main" id="{FF69288B-2AF2-D621-D5D3-7804596C461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232242" y="4129386"/>
                <a:ext cx="747858" cy="515416"/>
              </a:xfrm>
              <a:prstGeom prst="rect">
                <a:avLst/>
              </a:prstGeom>
            </p:spPr>
          </p:pic>
          <p:sp>
            <p:nvSpPr>
              <p:cNvPr id="24" name="テキスト ボックス 23">
                <a:extLst>
                  <a:ext uri="{FF2B5EF4-FFF2-40B4-BE49-F238E27FC236}">
                    <a16:creationId xmlns:a16="http://schemas.microsoft.com/office/drawing/2014/main" id="{F3BBE1D8-3A80-7BC4-F56E-E689C9C21073}"/>
                  </a:ext>
                </a:extLst>
              </p:cNvPr>
              <p:cNvSpPr txBox="1"/>
              <p:nvPr/>
            </p:nvSpPr>
            <p:spPr>
              <a:xfrm>
                <a:off x="8110044" y="3625136"/>
                <a:ext cx="644997" cy="366495"/>
              </a:xfrm>
              <a:prstGeom prst="rect">
                <a:avLst/>
              </a:prstGeom>
              <a:noFill/>
            </p:spPr>
            <p:txBody>
              <a:bodyPr wrap="none" rtlCol="0">
                <a:spAutoFit/>
              </a:bodyPr>
              <a:lstStyle/>
              <a:p>
                <a:pPr marL="0" marR="0" lvl="0" indent="0" algn="l" defTabSz="457212"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srgbClr val="000000"/>
                    </a:solidFill>
                    <a:effectLst>
                      <a:glow rad="215900">
                        <a:srgbClr val="FFFFFF"/>
                      </a:glow>
                    </a:effectLst>
                    <a:uLnTx/>
                    <a:uFillTx/>
                    <a:latin typeface="UD デジタル 教科書体 NK-R" panose="02020400000000000000" pitchFamily="18" charset="-128"/>
                    <a:ea typeface="UD デジタル 教科書体 NK-R" panose="02020400000000000000" pitchFamily="18" charset="-128"/>
                    <a:cs typeface="+mn-cs"/>
                  </a:rPr>
                  <a:t>退職</a:t>
                </a:r>
              </a:p>
            </p:txBody>
          </p:sp>
          <p:pic>
            <p:nvPicPr>
              <p:cNvPr id="26" name="図 25" descr="おもちゃ, レゴ が含まれている画像&#10;&#10;自動的に生成された説明">
                <a:extLst>
                  <a:ext uri="{FF2B5EF4-FFF2-40B4-BE49-F238E27FC236}">
                    <a16:creationId xmlns:a16="http://schemas.microsoft.com/office/drawing/2014/main" id="{2090F61F-5443-3D85-551F-1CE2301F20C6}"/>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r="-7186"/>
              <a:stretch/>
            </p:blipFill>
            <p:spPr>
              <a:xfrm>
                <a:off x="8488579" y="4970741"/>
                <a:ext cx="1190157" cy="832772"/>
              </a:xfrm>
              <a:prstGeom prst="rect">
                <a:avLst/>
              </a:prstGeom>
            </p:spPr>
          </p:pic>
        </p:grpSp>
        <p:grpSp>
          <p:nvGrpSpPr>
            <p:cNvPr id="12" name="グループ化 11">
              <a:extLst>
                <a:ext uri="{FF2B5EF4-FFF2-40B4-BE49-F238E27FC236}">
                  <a16:creationId xmlns:a16="http://schemas.microsoft.com/office/drawing/2014/main" id="{98D02445-DCB6-1D06-48DE-CA0EF549D8F3}"/>
                </a:ext>
              </a:extLst>
            </p:cNvPr>
            <p:cNvGrpSpPr/>
            <p:nvPr/>
          </p:nvGrpSpPr>
          <p:grpSpPr>
            <a:xfrm>
              <a:off x="2316711" y="1598179"/>
              <a:ext cx="946876" cy="996456"/>
              <a:chOff x="2316711" y="1598179"/>
              <a:chExt cx="946876" cy="996456"/>
            </a:xfrm>
          </p:grpSpPr>
          <p:sp>
            <p:nvSpPr>
              <p:cNvPr id="20" name="テキスト ボックス 19">
                <a:extLst>
                  <a:ext uri="{FF2B5EF4-FFF2-40B4-BE49-F238E27FC236}">
                    <a16:creationId xmlns:a16="http://schemas.microsoft.com/office/drawing/2014/main" id="{9C027CA2-96D2-2C9C-96D7-F3BF2D904E2D}"/>
                  </a:ext>
                </a:extLst>
              </p:cNvPr>
              <p:cNvSpPr txBox="1"/>
              <p:nvPr/>
            </p:nvSpPr>
            <p:spPr>
              <a:xfrm>
                <a:off x="2316711" y="2228140"/>
                <a:ext cx="644997" cy="366495"/>
              </a:xfrm>
              <a:prstGeom prst="rect">
                <a:avLst/>
              </a:prstGeom>
              <a:noFill/>
            </p:spPr>
            <p:txBody>
              <a:bodyPr wrap="none" rtlCol="0">
                <a:spAutoFit/>
              </a:bodyPr>
              <a:lstStyle/>
              <a:p>
                <a:pPr marL="0" marR="0" lvl="0" indent="0" algn="l" defTabSz="457212"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srgbClr val="000000"/>
                    </a:solidFill>
                    <a:effectLst>
                      <a:glow rad="215900">
                        <a:srgbClr val="FFFFFF"/>
                      </a:glow>
                    </a:effectLst>
                    <a:uLnTx/>
                    <a:uFillTx/>
                    <a:latin typeface="UD デジタル 教科書体 NK-R" panose="02020400000000000000" pitchFamily="18" charset="-128"/>
                    <a:ea typeface="UD デジタル 教科書体 NK-R" panose="02020400000000000000" pitchFamily="18" charset="-128"/>
                    <a:cs typeface="+mn-cs"/>
                  </a:rPr>
                  <a:t>就職</a:t>
                </a:r>
              </a:p>
            </p:txBody>
          </p:sp>
          <p:pic>
            <p:nvPicPr>
              <p:cNvPr id="21" name="図 20">
                <a:extLst>
                  <a:ext uri="{FF2B5EF4-FFF2-40B4-BE49-F238E27FC236}">
                    <a16:creationId xmlns:a16="http://schemas.microsoft.com/office/drawing/2014/main" id="{BF3AEB8A-F5A7-2C1A-4D78-2406ACF1DD90}"/>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666707" y="1598179"/>
                <a:ext cx="596880" cy="558197"/>
              </a:xfrm>
              <a:prstGeom prst="rect">
                <a:avLst/>
              </a:prstGeom>
            </p:spPr>
          </p:pic>
        </p:grpSp>
        <p:grpSp>
          <p:nvGrpSpPr>
            <p:cNvPr id="13" name="グループ化 12">
              <a:extLst>
                <a:ext uri="{FF2B5EF4-FFF2-40B4-BE49-F238E27FC236}">
                  <a16:creationId xmlns:a16="http://schemas.microsoft.com/office/drawing/2014/main" id="{AB2B981A-C7F9-ACA3-C7C2-A0DB69A27F9B}"/>
                </a:ext>
              </a:extLst>
            </p:cNvPr>
            <p:cNvGrpSpPr/>
            <p:nvPr/>
          </p:nvGrpSpPr>
          <p:grpSpPr>
            <a:xfrm>
              <a:off x="6435108" y="1313746"/>
              <a:ext cx="2013965" cy="2105854"/>
              <a:chOff x="6435108" y="1313746"/>
              <a:chExt cx="2013965" cy="2105854"/>
            </a:xfrm>
          </p:grpSpPr>
          <p:pic>
            <p:nvPicPr>
              <p:cNvPr id="14" name="図 13">
                <a:extLst>
                  <a:ext uri="{FF2B5EF4-FFF2-40B4-BE49-F238E27FC236}">
                    <a16:creationId xmlns:a16="http://schemas.microsoft.com/office/drawing/2014/main" id="{BB20FF84-3B20-E38E-9D38-2F7A06D53365}"/>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435108" y="1313746"/>
                <a:ext cx="533475" cy="765792"/>
              </a:xfrm>
              <a:prstGeom prst="rect">
                <a:avLst/>
              </a:prstGeom>
            </p:spPr>
          </p:pic>
          <p:pic>
            <p:nvPicPr>
              <p:cNvPr id="16" name="図 15" descr="時計 が含まれている画像&#10;&#10;自動的に生成された説明">
                <a:extLst>
                  <a:ext uri="{FF2B5EF4-FFF2-40B4-BE49-F238E27FC236}">
                    <a16:creationId xmlns:a16="http://schemas.microsoft.com/office/drawing/2014/main" id="{F8E4EDC2-DD8F-7B04-7A55-D98B5661B5F5}"/>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874660" y="1717515"/>
                <a:ext cx="882652" cy="664678"/>
              </a:xfrm>
              <a:prstGeom prst="rect">
                <a:avLst/>
              </a:prstGeom>
            </p:spPr>
          </p:pic>
          <p:pic>
            <p:nvPicPr>
              <p:cNvPr id="17" name="図 16" descr="挿絵, 時計 が含まれている画像&#10;&#10;自動的に生成された説明">
                <a:extLst>
                  <a:ext uri="{FF2B5EF4-FFF2-40B4-BE49-F238E27FC236}">
                    <a16:creationId xmlns:a16="http://schemas.microsoft.com/office/drawing/2014/main" id="{CC01FFD2-EE72-3524-D5C2-E2D7AE636758}"/>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183289" y="2342164"/>
                <a:ext cx="697461" cy="707425"/>
              </a:xfrm>
              <a:prstGeom prst="rect">
                <a:avLst/>
              </a:prstGeom>
            </p:spPr>
          </p:pic>
          <p:pic>
            <p:nvPicPr>
              <p:cNvPr id="18" name="図 17">
                <a:extLst>
                  <a:ext uri="{FF2B5EF4-FFF2-40B4-BE49-F238E27FC236}">
                    <a16:creationId xmlns:a16="http://schemas.microsoft.com/office/drawing/2014/main" id="{85E439A3-41BB-04B6-A1BE-4F530120DF46}"/>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708933" y="2763334"/>
                <a:ext cx="740140" cy="656266"/>
              </a:xfrm>
              <a:prstGeom prst="rect">
                <a:avLst/>
              </a:prstGeom>
            </p:spPr>
          </p:pic>
        </p:grpSp>
      </p:grpSp>
      <p:sp>
        <p:nvSpPr>
          <p:cNvPr id="2" name="スライド番号プレースホルダー 1">
            <a:extLst>
              <a:ext uri="{FF2B5EF4-FFF2-40B4-BE49-F238E27FC236}">
                <a16:creationId xmlns:a16="http://schemas.microsoft.com/office/drawing/2014/main" id="{17F0784F-FE94-1630-083F-025F4B6A4FA9}"/>
              </a:ext>
            </a:extLst>
          </p:cNvPr>
          <p:cNvSpPr>
            <a:spLocks noGrp="1"/>
          </p:cNvSpPr>
          <p:nvPr>
            <p:ph type="sldNum" sz="quarter" idx="4"/>
          </p:nvPr>
        </p:nvSpPr>
        <p:spPr>
          <a:xfrm>
            <a:off x="9217289" y="6579579"/>
            <a:ext cx="630513" cy="278421"/>
          </a:xfrm>
        </p:spPr>
        <p:txBody>
          <a:bodyPr anchor="b"/>
          <a:lstStyle/>
          <a:p>
            <a:fld id="{48F63A3B-78C7-47BE-AE5E-E10140E04643}" type="slidenum">
              <a:rPr lang="en-US" smtClean="0"/>
              <a:pPr/>
              <a:t>9</a:t>
            </a:fld>
            <a:endParaRPr lang="en-US" dirty="0"/>
          </a:p>
        </p:txBody>
      </p:sp>
    </p:spTree>
    <p:extLst>
      <p:ext uri="{BB962C8B-B14F-4D97-AF65-F5344CB8AC3E}">
        <p14:creationId xmlns:p14="http://schemas.microsoft.com/office/powerpoint/2010/main" val="32474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3A686135-B4F9-124E-B35A-74C88AA19B4C}"/>
              </a:ext>
            </a:extLst>
          </p:cNvPr>
          <p:cNvSpPr>
            <a:spLocks noGrp="1"/>
          </p:cNvSpPr>
          <p:nvPr>
            <p:ph type="body" sz="quarter" idx="10"/>
          </p:nvPr>
        </p:nvSpPr>
        <p:spPr/>
        <p:txBody>
          <a:bodyPr/>
          <a:lstStyle/>
          <a:p>
            <a:pPr marL="0" indent="0">
              <a:buNone/>
            </a:pPr>
            <a:r>
              <a:rPr lang="ja-JP" altLang="en-US" sz="3200" dirty="0">
                <a:latin typeface="UD デジタル 教科書体 NK-R" panose="02020400000000000000" pitchFamily="18" charset="-128"/>
                <a:ea typeface="UD デジタル 教科書体 NK-R" panose="02020400000000000000" pitchFamily="18" charset="-128"/>
              </a:rPr>
              <a:t>公的年金保険について考えてみよう</a:t>
            </a:r>
          </a:p>
        </p:txBody>
      </p:sp>
      <p:sp>
        <p:nvSpPr>
          <p:cNvPr id="5" name="正方形/長方形 4">
            <a:extLst>
              <a:ext uri="{FF2B5EF4-FFF2-40B4-BE49-F238E27FC236}">
                <a16:creationId xmlns:a16="http://schemas.microsoft.com/office/drawing/2014/main" id="{2EC061C1-22E6-6B4A-91BD-F6ABCB6661EA}"/>
              </a:ext>
            </a:extLst>
          </p:cNvPr>
          <p:cNvSpPr/>
          <p:nvPr/>
        </p:nvSpPr>
        <p:spPr>
          <a:xfrm>
            <a:off x="-159568" y="4149080"/>
            <a:ext cx="3297313" cy="3785652"/>
          </a:xfrm>
          <a:prstGeom prst="rect">
            <a:avLst/>
          </a:prstGeom>
        </p:spPr>
        <p:txBody>
          <a:bodyPr wrap="none">
            <a:spAutoFit/>
          </a:bodyPr>
          <a:lstStyle/>
          <a:p>
            <a:r>
              <a:rPr lang="ja-JP" altLang="en-US" sz="24000" spc="272" dirty="0">
                <a:solidFill>
                  <a:schemeClr val="bg1">
                    <a:alpha val="35000"/>
                  </a:schemeClr>
                </a:solidFill>
                <a:ea typeface="Meiryo" panose="020B0604030504040204" pitchFamily="34" charset="-128"/>
                <a:cs typeface="Arial" panose="020B0604020202020204" pitchFamily="34" charset="0"/>
              </a:rPr>
              <a:t>２</a:t>
            </a:r>
            <a:endParaRPr lang="en" altLang="ja-JP" sz="24000" spc="272" dirty="0">
              <a:solidFill>
                <a:schemeClr val="bg1">
                  <a:alpha val="35000"/>
                </a:schemeClr>
              </a:solidFill>
              <a:ea typeface="Meiryo" panose="020B0604030504040204" pitchFamily="34" charset="-128"/>
              <a:cs typeface="Arial" panose="020B0604020202020204" pitchFamily="34" charset="0"/>
            </a:endParaRPr>
          </a:p>
        </p:txBody>
      </p:sp>
    </p:spTree>
    <p:extLst>
      <p:ext uri="{BB962C8B-B14F-4D97-AF65-F5344CB8AC3E}">
        <p14:creationId xmlns:p14="http://schemas.microsoft.com/office/powerpoint/2010/main" val="435024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角丸四角形 46"/>
          <p:cNvSpPr/>
          <p:nvPr/>
        </p:nvSpPr>
        <p:spPr>
          <a:xfrm>
            <a:off x="740188" y="4001776"/>
            <a:ext cx="1591078" cy="2303949"/>
          </a:xfrm>
          <a:prstGeom prst="roundRect">
            <a:avLst>
              <a:gd name="adj" fmla="val 0"/>
            </a:avLst>
          </a:prstGeom>
          <a:ln/>
        </p:spPr>
        <p:style>
          <a:lnRef idx="1">
            <a:schemeClr val="accent5"/>
          </a:lnRef>
          <a:fillRef idx="2">
            <a:schemeClr val="accent5"/>
          </a:fillRef>
          <a:effectRef idx="1">
            <a:schemeClr val="accent5"/>
          </a:effectRef>
          <a:fontRef idx="minor">
            <a:schemeClr val="dk1"/>
          </a:fontRef>
        </p:style>
        <p:txBody>
          <a:bodyPr rIns="0" anchor="ctr"/>
          <a:lstStyle/>
          <a:p>
            <a:pPr marL="0" marR="0" lvl="0" indent="0" algn="l" defTabSz="914313" rtl="0" eaLnBrk="1" fontAlgn="auto" latinLnBrk="0" hangingPunct="1">
              <a:lnSpc>
                <a:spcPct val="100000"/>
              </a:lnSpc>
              <a:spcBef>
                <a:spcPts val="192"/>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老後生活の基本を支える役割</a:t>
            </a:r>
            <a:endParaRPr kumimoji="1" lang="en-US" altLang="ja-JP"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49" name="正方形/長方形 48"/>
          <p:cNvSpPr/>
          <p:nvPr/>
        </p:nvSpPr>
        <p:spPr>
          <a:xfrm>
            <a:off x="5249268" y="3926533"/>
            <a:ext cx="1844303" cy="830997"/>
          </a:xfrm>
          <a:prstGeom prst="rect">
            <a:avLst/>
          </a:prstGeom>
          <a:ln/>
        </p:spPr>
        <p:style>
          <a:lnRef idx="1">
            <a:schemeClr val="accent4"/>
          </a:lnRef>
          <a:fillRef idx="2">
            <a:schemeClr val="accent4"/>
          </a:fillRef>
          <a:effectRef idx="1">
            <a:schemeClr val="accent4"/>
          </a:effectRef>
          <a:fontRef idx="minor">
            <a:schemeClr val="dk1"/>
          </a:fontRef>
        </p:style>
        <p:txBody>
          <a:bodyPr wrap="square" anchor="ctr" anchorCtr="1">
            <a:spAutoFit/>
          </a:bodyPr>
          <a:lstStyle/>
          <a:p>
            <a:pPr marL="0" marR="0" lvl="0" indent="0" algn="l" defTabSz="914313"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サラリーマンを対象とした報酬額に比例した給付</a:t>
            </a:r>
          </a:p>
        </p:txBody>
      </p:sp>
      <p:sp>
        <p:nvSpPr>
          <p:cNvPr id="43" name="AutoShape 2"/>
          <p:cNvSpPr>
            <a:spLocks noChangeArrowheads="1"/>
          </p:cNvSpPr>
          <p:nvPr/>
        </p:nvSpPr>
        <p:spPr bwMode="auto">
          <a:xfrm>
            <a:off x="189598" y="-584232"/>
            <a:ext cx="9528817" cy="435778"/>
          </a:xfrm>
          <a:prstGeom prst="bevel">
            <a:avLst>
              <a:gd name="adj" fmla="val 7075"/>
            </a:avLst>
          </a:prstGeom>
          <a:noFill/>
          <a:ln w="19050">
            <a:noFill/>
            <a:miter lim="800000"/>
            <a:headEnd/>
            <a:tailEnd/>
          </a:ln>
        </p:spPr>
        <p:txBody>
          <a:bodyPr lIns="90515" tIns="45259" rIns="90515" bIns="45259" anchor="ctr"/>
          <a:lstStyle/>
          <a:p>
            <a:pPr marL="0" marR="0" lvl="0" indent="0" algn="ctr" defTabSz="865131"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 name="角丸四角形 1"/>
          <p:cNvSpPr/>
          <p:nvPr/>
        </p:nvSpPr>
        <p:spPr>
          <a:xfrm>
            <a:off x="2968040" y="5211325"/>
            <a:ext cx="2232248" cy="121955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23" rtl="0" eaLnBrk="1" fontAlgn="auto" latinLnBrk="0" hangingPunct="1">
              <a:lnSpc>
                <a:spcPct val="100000"/>
              </a:lnSpc>
              <a:spcBef>
                <a:spcPts val="600"/>
              </a:spcBef>
              <a:spcAft>
                <a:spcPts val="0"/>
              </a:spcAft>
              <a:buClrTx/>
              <a:buSzTx/>
              <a:buFontTx/>
              <a:buNone/>
              <a:tabLst/>
              <a:defRPr/>
            </a:pPr>
            <a:r>
              <a:rPr kumimoji="1" lang="ja-JP" altLang="en-US" sz="18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基礎年金</a:t>
            </a:r>
            <a:endParaRPr kumimoji="1" lang="en-US" altLang="ja-JP" sz="18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23" rtl="0" eaLnBrk="1" fontAlgn="auto" latinLnBrk="0" hangingPunct="1">
              <a:lnSpc>
                <a:spcPct val="1000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（月額</a:t>
            </a:r>
            <a:r>
              <a:rPr kumimoji="1" lang="en-US" altLang="ja-JP" sz="14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68,000</a:t>
            </a:r>
            <a:r>
              <a:rPr kumimoji="1" lang="ja-JP" altLang="en-US" sz="14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円</a:t>
            </a:r>
            <a:br>
              <a:rPr kumimoji="1" lang="en-US" altLang="ja-JP" sz="14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br>
            <a:r>
              <a:rPr kumimoji="1" lang="ja-JP" altLang="en-US"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（令和６年度） </a:t>
            </a:r>
            <a:r>
              <a:rPr kumimoji="1" lang="ja-JP" altLang="en-US" sz="14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a:t>
            </a:r>
          </a:p>
        </p:txBody>
      </p:sp>
      <p:sp>
        <p:nvSpPr>
          <p:cNvPr id="3" name="テキスト ボックス 2"/>
          <p:cNvSpPr txBox="1"/>
          <p:nvPr/>
        </p:nvSpPr>
        <p:spPr>
          <a:xfrm>
            <a:off x="97937" y="3677585"/>
            <a:ext cx="553998" cy="2952328"/>
          </a:xfrm>
          <a:prstGeom prst="rect">
            <a:avLst/>
          </a:prstGeom>
          <a:noFill/>
          <a:ln>
            <a:solidFill>
              <a:schemeClr val="tx1"/>
            </a:solidFill>
          </a:ln>
        </p:spPr>
        <p:txBody>
          <a:bodyPr vert="eaVert" wrap="square" rtlCol="0">
            <a:spAutoFit/>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公的年金</a:t>
            </a:r>
          </a:p>
        </p:txBody>
      </p:sp>
      <p:sp>
        <p:nvSpPr>
          <p:cNvPr id="38" name="角丸四角形 37"/>
          <p:cNvSpPr/>
          <p:nvPr/>
        </p:nvSpPr>
        <p:spPr>
          <a:xfrm>
            <a:off x="2968040" y="3549703"/>
            <a:ext cx="2222356" cy="158465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23" rtl="0" eaLnBrk="1" fontAlgn="auto" latinLnBrk="0" hangingPunct="1">
              <a:lnSpc>
                <a:spcPct val="100000"/>
              </a:lnSpc>
              <a:spcBef>
                <a:spcPts val="600"/>
              </a:spcBef>
              <a:spcAft>
                <a:spcPts val="0"/>
              </a:spcAft>
              <a:buClrTx/>
              <a:buSzTx/>
              <a:buFontTx/>
              <a:buNone/>
              <a:tabLst/>
              <a:defRPr/>
            </a:pPr>
            <a:r>
              <a:rPr kumimoji="1" lang="ja-JP" altLang="en-US" sz="18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厚生年金</a:t>
            </a:r>
            <a:endParaRPr kumimoji="1" lang="en-US" altLang="ja-JP" sz="18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23" rtl="0" eaLnBrk="1" fontAlgn="auto" latinLnBrk="0" hangingPunct="1">
              <a:lnSpc>
                <a:spcPct val="1000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（報酬比例年金、男子平均報酬</a:t>
            </a:r>
            <a:r>
              <a:rPr kumimoji="1" lang="en-US" altLang="ja-JP" sz="14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40</a:t>
            </a:r>
            <a:r>
              <a:rPr kumimoji="1" lang="ja-JP" altLang="en-US" sz="14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年加入で</a:t>
            </a:r>
            <a:endParaRPr kumimoji="1" lang="en-US" altLang="ja-JP" sz="14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2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月額</a:t>
            </a:r>
            <a:r>
              <a:rPr kumimoji="1" lang="en-US" altLang="ja-JP" sz="14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94,483</a:t>
            </a:r>
            <a:r>
              <a:rPr kumimoji="1" lang="ja-JP" altLang="en-US" sz="14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円</a:t>
            </a:r>
            <a:br>
              <a:rPr kumimoji="1" lang="en-US" altLang="ja-JP" sz="14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br>
            <a:r>
              <a:rPr kumimoji="1" lang="ja-JP" altLang="en-US"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（令和６年度） </a:t>
            </a:r>
            <a:r>
              <a:rPr kumimoji="1" lang="ja-JP" altLang="en-US" sz="14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a:t>
            </a:r>
          </a:p>
        </p:txBody>
      </p:sp>
      <p:cxnSp>
        <p:nvCxnSpPr>
          <p:cNvPr id="5" name="直線コネクタ 4"/>
          <p:cNvCxnSpPr>
            <a:cxnSpLocks/>
          </p:cNvCxnSpPr>
          <p:nvPr/>
        </p:nvCxnSpPr>
        <p:spPr>
          <a:xfrm>
            <a:off x="238090" y="3429000"/>
            <a:ext cx="9351861" cy="0"/>
          </a:xfrm>
          <a:prstGeom prst="line">
            <a:avLst/>
          </a:prstGeom>
          <a:ln w="317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5" name="テキスト ボックス 44"/>
          <p:cNvSpPr txBox="1"/>
          <p:nvPr/>
        </p:nvSpPr>
        <p:spPr>
          <a:xfrm>
            <a:off x="97937" y="1604490"/>
            <a:ext cx="553998" cy="1587091"/>
          </a:xfrm>
          <a:prstGeom prst="rect">
            <a:avLst/>
          </a:prstGeom>
          <a:noFill/>
          <a:ln>
            <a:solidFill>
              <a:schemeClr val="tx1"/>
            </a:solidFill>
          </a:ln>
        </p:spPr>
        <p:txBody>
          <a:bodyPr vert="eaVert" wrap="square" rtlCol="0">
            <a:spAutoFit/>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私的年金</a:t>
            </a:r>
          </a:p>
        </p:txBody>
      </p:sp>
      <p:sp>
        <p:nvSpPr>
          <p:cNvPr id="50" name="正方形/長方形 49"/>
          <p:cNvSpPr/>
          <p:nvPr/>
        </p:nvSpPr>
        <p:spPr>
          <a:xfrm>
            <a:off x="5249268" y="5682734"/>
            <a:ext cx="1836650" cy="338554"/>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p>
            <a:pPr marL="0" marR="0" lvl="0" indent="0" algn="l" defTabSz="914313"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全国民共通の給付</a:t>
            </a:r>
          </a:p>
        </p:txBody>
      </p:sp>
      <p:cxnSp>
        <p:nvCxnSpPr>
          <p:cNvPr id="8" name="直線矢印コネクタ 7"/>
          <p:cNvCxnSpPr>
            <a:cxnSpLocks/>
          </p:cNvCxnSpPr>
          <p:nvPr/>
        </p:nvCxnSpPr>
        <p:spPr>
          <a:xfrm flipH="1">
            <a:off x="7189572" y="3779051"/>
            <a:ext cx="0" cy="2749396"/>
          </a:xfrm>
          <a:prstGeom prst="straightConnector1">
            <a:avLst/>
          </a:prstGeom>
          <a:ln w="25400" cap="rnd">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3" name="角丸四角形 52"/>
          <p:cNvSpPr/>
          <p:nvPr/>
        </p:nvSpPr>
        <p:spPr>
          <a:xfrm>
            <a:off x="7273978" y="3852337"/>
            <a:ext cx="2534085" cy="2578539"/>
          </a:xfrm>
          <a:prstGeom prst="roundRect">
            <a:avLst>
              <a:gd name="adj" fmla="val 9515"/>
            </a:avLst>
          </a:prstGeom>
          <a:ln/>
        </p:spPr>
        <p:style>
          <a:lnRef idx="1">
            <a:schemeClr val="accent6"/>
          </a:lnRef>
          <a:fillRef idx="2">
            <a:schemeClr val="accent6"/>
          </a:fillRef>
          <a:effectRef idx="1">
            <a:schemeClr val="accent6"/>
          </a:effectRef>
          <a:fontRef idx="minor">
            <a:schemeClr val="dk1"/>
          </a:fontRef>
        </p:style>
        <p:txBody>
          <a:bodyPr lIns="36000" tIns="36000" rIns="36000" bIns="36000" rtlCol="0" anchor="ctr"/>
          <a:lstStyle/>
          <a:p>
            <a:pPr marL="0" marR="0" lvl="0" indent="0" defTabSz="91442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厚生年金と夫婦２人分の</a:t>
            </a:r>
            <a:endParaRPr kumimoji="1" lang="en-US" altLang="ja-JP" sz="14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defTabSz="91442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基礎年金（満額）を合わせて</a:t>
            </a:r>
            <a:r>
              <a:rPr kumimoji="1" lang="en-US" altLang="ja-JP" sz="1400" b="0" i="0" u="none" strike="noStrike" kern="1200" cap="none" spc="0" normalizeH="0" baseline="1000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en-US" altLang="ja-JP" sz="9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 </a:t>
            </a:r>
            <a:br>
              <a:rPr kumimoji="1" lang="en-US" altLang="ja-JP" sz="1400" b="0" i="0" u="none" strike="sngStrike" kern="1200" cap="none" spc="0" normalizeH="0" baseline="0" noProof="0" dirty="0">
                <a:ln>
                  <a:noFill/>
                </a:ln>
                <a:solidFill>
                  <a:srgbClr val="FF0000"/>
                </a:solidFill>
                <a:effectLst/>
                <a:highlight>
                  <a:srgbClr val="FFFF00"/>
                </a:highlight>
                <a:uLnTx/>
                <a:uFillTx/>
                <a:latin typeface="UD デジタル 教科書体 NK-R" panose="02020400000000000000" pitchFamily="18" charset="-128"/>
                <a:ea typeface="UD デジタル 教科書体 NK-R" panose="02020400000000000000" pitchFamily="18" charset="-128"/>
                <a:cs typeface="+mn-cs"/>
              </a:rPr>
            </a:b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現役期の手取り収入の</a:t>
            </a:r>
            <a:endPar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defTabSz="914423"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50%</a:t>
            </a: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を確保（現在は</a:t>
            </a: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60%</a:t>
            </a: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強）</a:t>
            </a:r>
          </a:p>
        </p:txBody>
      </p:sp>
      <p:sp>
        <p:nvSpPr>
          <p:cNvPr id="56" name="角丸四角形 55"/>
          <p:cNvSpPr/>
          <p:nvPr/>
        </p:nvSpPr>
        <p:spPr>
          <a:xfrm>
            <a:off x="736049" y="1601296"/>
            <a:ext cx="1614815" cy="1593395"/>
          </a:xfrm>
          <a:prstGeom prst="roundRect">
            <a:avLst>
              <a:gd name="adj" fmla="val 0"/>
            </a:avLst>
          </a:prstGeom>
          <a:ln/>
        </p:spPr>
        <p:style>
          <a:lnRef idx="1">
            <a:schemeClr val="accent5"/>
          </a:lnRef>
          <a:fillRef idx="2">
            <a:schemeClr val="accent5"/>
          </a:fillRef>
          <a:effectRef idx="1">
            <a:schemeClr val="accent5"/>
          </a:effectRef>
          <a:fontRef idx="minor">
            <a:schemeClr val="dk1"/>
          </a:fontRef>
        </p:style>
        <p:txBody>
          <a:bodyPr rIns="0" anchor="ctr"/>
          <a:lstStyle/>
          <a:p>
            <a:pPr marL="0" marR="0" lvl="0" indent="0" algn="l" defTabSz="914313" rtl="0" eaLnBrk="1" fontAlgn="auto" latinLnBrk="0" hangingPunct="1">
              <a:lnSpc>
                <a:spcPct val="100000"/>
              </a:lnSpc>
              <a:spcBef>
                <a:spcPts val="192"/>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老後生活の多様な希望やニーズに応える役割</a:t>
            </a:r>
            <a:endParaRPr kumimoji="1" lang="en-US" altLang="ja-JP"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57" name="角丸四角形 56"/>
          <p:cNvSpPr/>
          <p:nvPr/>
        </p:nvSpPr>
        <p:spPr>
          <a:xfrm>
            <a:off x="2985663" y="1717037"/>
            <a:ext cx="2212463" cy="136191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企業年金・</a:t>
            </a:r>
            <a:endParaRPr kumimoji="1" lang="en-US" altLang="ja-JP"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23" rtl="0" eaLnBrk="1" fontAlgn="auto" latinLnBrk="0" hangingPunct="1">
              <a:lnSpc>
                <a:spcPts val="9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23"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個人年金（</a:t>
            </a:r>
            <a:r>
              <a:rPr kumimoji="1" lang="en-US" altLang="ja-JP" sz="1800" b="0" i="0" u="none" strike="noStrike" kern="1200" cap="none" spc="0" normalizeH="0" baseline="0" noProof="0" dirty="0" err="1">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iDeCo</a:t>
            </a: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p>
        </p:txBody>
      </p:sp>
      <p:sp>
        <p:nvSpPr>
          <p:cNvPr id="9" name="楕円 8"/>
          <p:cNvSpPr/>
          <p:nvPr/>
        </p:nvSpPr>
        <p:spPr>
          <a:xfrm>
            <a:off x="2236191" y="2198115"/>
            <a:ext cx="882366" cy="3997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３階</a:t>
            </a:r>
          </a:p>
        </p:txBody>
      </p:sp>
      <p:sp>
        <p:nvSpPr>
          <p:cNvPr id="63" name="楕円 62"/>
          <p:cNvSpPr/>
          <p:nvPr/>
        </p:nvSpPr>
        <p:spPr>
          <a:xfrm>
            <a:off x="2236801" y="4142153"/>
            <a:ext cx="865687" cy="3997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２階</a:t>
            </a:r>
          </a:p>
        </p:txBody>
      </p:sp>
      <p:sp>
        <p:nvSpPr>
          <p:cNvPr id="64" name="楕円 63"/>
          <p:cNvSpPr/>
          <p:nvPr/>
        </p:nvSpPr>
        <p:spPr>
          <a:xfrm>
            <a:off x="2224932" y="5621223"/>
            <a:ext cx="889424" cy="3997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１階</a:t>
            </a:r>
          </a:p>
        </p:txBody>
      </p:sp>
      <p:sp>
        <p:nvSpPr>
          <p:cNvPr id="65" name="角丸四角形 64"/>
          <p:cNvSpPr/>
          <p:nvPr/>
        </p:nvSpPr>
        <p:spPr>
          <a:xfrm>
            <a:off x="4943280" y="2344588"/>
            <a:ext cx="2232248" cy="10081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3" name="テキスト ボックス 22"/>
          <p:cNvSpPr txBox="1"/>
          <p:nvPr/>
        </p:nvSpPr>
        <p:spPr>
          <a:xfrm>
            <a:off x="7392108" y="5806425"/>
            <a:ext cx="2326308" cy="430887"/>
          </a:xfrm>
          <a:prstGeom prst="rect">
            <a:avLst/>
          </a:prstGeom>
          <a:noFill/>
        </p:spPr>
        <p:txBody>
          <a:bodyPr wrap="square" rtlCol="0">
            <a:spAutoFit/>
          </a:bodyPr>
          <a:lstStyle/>
          <a:p>
            <a:pPr marL="0" marR="0" lvl="0" indent="0" algn="l" defTabSz="914313"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a:t>
            </a:r>
            <a:r>
              <a:rPr kumimoji="1" lang="en-US" altLang="ja-JP" sz="110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110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a:t>
            </a:r>
            <a:r>
              <a:rPr kumimoji="1" lang="en-US" altLang="ja-JP" sz="110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 68,000×2</a:t>
            </a:r>
            <a:r>
              <a:rPr kumimoji="1" lang="ja-JP" altLang="en-US" sz="110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a:t>
            </a:r>
            <a:r>
              <a:rPr kumimoji="1" lang="en-US" altLang="ja-JP" sz="110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94,483</a:t>
            </a:r>
          </a:p>
          <a:p>
            <a:pPr marL="0" marR="0" lvl="0" indent="0" algn="l" defTabSz="914313"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　　　　　　　　　　　　　　　＝</a:t>
            </a:r>
            <a:r>
              <a:rPr kumimoji="1" lang="en-US" altLang="ja-JP" sz="110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230,483</a:t>
            </a:r>
            <a:r>
              <a:rPr kumimoji="1" lang="ja-JP" altLang="en-US" sz="110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円</a:t>
            </a:r>
          </a:p>
        </p:txBody>
      </p:sp>
      <p:sp>
        <p:nvSpPr>
          <p:cNvPr id="6" name="タイトル 5">
            <a:extLst>
              <a:ext uri="{FF2B5EF4-FFF2-40B4-BE49-F238E27FC236}">
                <a16:creationId xmlns:a16="http://schemas.microsoft.com/office/drawing/2014/main" id="{634F683F-2CEE-11EF-EE08-F0BDE6C4B13C}"/>
              </a:ext>
            </a:extLst>
          </p:cNvPr>
          <p:cNvSpPr>
            <a:spLocks noGrp="1"/>
          </p:cNvSpPr>
          <p:nvPr>
            <p:ph type="title"/>
          </p:nvPr>
        </p:nvSpPr>
        <p:spPr/>
        <p:txBody>
          <a:bodyPr/>
          <a:lstStyle/>
          <a:p>
            <a:r>
              <a:rPr kumimoji="1" lang="ja-JP" altLang="en-US" sz="2000" dirty="0">
                <a:solidFill>
                  <a:schemeClr val="bg1"/>
                </a:solidFill>
                <a:latin typeface="UD デジタル 教科書体 NK-R" panose="02020400000000000000" pitchFamily="18" charset="-128"/>
                <a:ea typeface="UD デジタル 教科書体 NK-R" panose="02020400000000000000" pitchFamily="18" charset="-128"/>
              </a:rPr>
              <a:t>年金制度の設計の考え方</a:t>
            </a:r>
            <a:endParaRPr lang="ja-JP" altLang="en-US" dirty="0">
              <a:solidFill>
                <a:schemeClr val="bg1"/>
              </a:solidFill>
            </a:endParaRPr>
          </a:p>
        </p:txBody>
      </p:sp>
      <p:sp>
        <p:nvSpPr>
          <p:cNvPr id="7" name="テキスト プレースホルダー 6">
            <a:extLst>
              <a:ext uri="{FF2B5EF4-FFF2-40B4-BE49-F238E27FC236}">
                <a16:creationId xmlns:a16="http://schemas.microsoft.com/office/drawing/2014/main" id="{C34423E7-D612-0B92-B62B-A6BA610CDFDA}"/>
              </a:ext>
            </a:extLst>
          </p:cNvPr>
          <p:cNvSpPr>
            <a:spLocks noGrp="1"/>
          </p:cNvSpPr>
          <p:nvPr>
            <p:ph type="body" sz="quarter" idx="13"/>
          </p:nvPr>
        </p:nvSpPr>
        <p:spPr>
          <a:xfrm>
            <a:off x="0" y="468000"/>
            <a:ext cx="9907200" cy="710546"/>
          </a:xfrm>
        </p:spPr>
        <p:txBody>
          <a:bodyPr/>
          <a:lstStyle/>
          <a:p>
            <a:pPr marL="285750" indent="-285750">
              <a:lnSpc>
                <a:spcPct val="100000"/>
              </a:lnSpc>
              <a:buClrTx/>
              <a:buFont typeface="Wingdings" panose="05000000000000000000" pitchFamily="2" charset="2"/>
              <a:buChar char="ü"/>
            </a:pPr>
            <a:r>
              <a:rPr lang="ja-JP" altLang="en-US" sz="1600" dirty="0">
                <a:latin typeface="UD デジタル 教科書体 NK-R" panose="02020400000000000000" pitchFamily="18" charset="-128"/>
                <a:ea typeface="UD デジタル 教科書体 NK-R" panose="02020400000000000000" pitchFamily="18" charset="-128"/>
              </a:rPr>
              <a:t>我が国の年金は、３階建ての構造。１・２階部分の公的年金が国民の老後生活の基本を支え、</a:t>
            </a:r>
            <a:br>
              <a:rPr lang="en-US" altLang="ja-JP" sz="1600" dirty="0">
                <a:latin typeface="UD デジタル 教科書体 NK-R" panose="02020400000000000000" pitchFamily="18" charset="-128"/>
                <a:ea typeface="UD デジタル 教科書体 NK-R" panose="02020400000000000000" pitchFamily="18" charset="-128"/>
              </a:rPr>
            </a:br>
            <a:r>
              <a:rPr lang="ja-JP" altLang="en-US" sz="1600" dirty="0">
                <a:latin typeface="UD デジタル 教科書体 NK-R" panose="02020400000000000000" pitchFamily="18" charset="-128"/>
                <a:ea typeface="UD デジタル 教科書体 NK-R" panose="02020400000000000000" pitchFamily="18" charset="-128"/>
              </a:rPr>
              <a:t>３階部分の企業年金・個人年金と合わせて老後生活の多様な希望・ニーズに対応。</a:t>
            </a:r>
          </a:p>
        </p:txBody>
      </p:sp>
      <p:sp>
        <p:nvSpPr>
          <p:cNvPr id="11" name="スライド番号プレースホルダー 10">
            <a:extLst>
              <a:ext uri="{FF2B5EF4-FFF2-40B4-BE49-F238E27FC236}">
                <a16:creationId xmlns:a16="http://schemas.microsoft.com/office/drawing/2014/main" id="{A95776BE-07EB-A38B-E263-42AC915F18F9}"/>
              </a:ext>
            </a:extLst>
          </p:cNvPr>
          <p:cNvSpPr>
            <a:spLocks noGrp="1"/>
          </p:cNvSpPr>
          <p:nvPr>
            <p:ph type="sldNum" sz="quarter" idx="4"/>
          </p:nvPr>
        </p:nvSpPr>
        <p:spPr>
          <a:xfrm>
            <a:off x="9195256" y="6528447"/>
            <a:ext cx="630513" cy="278421"/>
          </a:xfrm>
        </p:spPr>
        <p:txBody>
          <a:bodyPr anchor="b"/>
          <a:lstStyle/>
          <a:p>
            <a:fld id="{48F63A3B-78C7-47BE-AE5E-E10140E04643}" type="slidenum">
              <a:rPr lang="en-US" smtClean="0"/>
              <a:pPr/>
              <a:t>11</a:t>
            </a:fld>
            <a:endParaRPr lang="en-US"/>
          </a:p>
        </p:txBody>
      </p:sp>
    </p:spTree>
    <p:extLst>
      <p:ext uri="{BB962C8B-B14F-4D97-AF65-F5344CB8AC3E}">
        <p14:creationId xmlns:p14="http://schemas.microsoft.com/office/powerpoint/2010/main" val="2999399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AutoShape 14"/>
          <p:cNvSpPr>
            <a:spLocks noChangeArrowheads="1"/>
          </p:cNvSpPr>
          <p:nvPr/>
        </p:nvSpPr>
        <p:spPr bwMode="auto">
          <a:xfrm>
            <a:off x="1739762" y="2225427"/>
            <a:ext cx="1834880" cy="194812"/>
          </a:xfrm>
          <a:prstGeom prst="bracketPair">
            <a:avLst>
              <a:gd name="adj" fmla="val 16667"/>
            </a:avLst>
          </a:prstGeom>
          <a:noFill/>
          <a:ln w="9525">
            <a:solidFill>
              <a:schemeClr val="tx1"/>
            </a:solidFill>
            <a:round/>
            <a:headEnd/>
            <a:tailEnd/>
          </a:ln>
        </p:spPr>
        <p:txBody>
          <a:bodyPr wrap="none" anchor="ctr"/>
          <a:lstStyle/>
          <a:p>
            <a:pPr marL="0" marR="0" lvl="0" indent="0" algn="ctr" defTabSz="846725" rtl="0" eaLnBrk="1" fontAlgn="auto" latinLnBrk="0" hangingPunct="1">
              <a:lnSpc>
                <a:spcPct val="100000"/>
              </a:lnSpc>
              <a:spcBef>
                <a:spcPts val="0"/>
              </a:spcBef>
              <a:spcAft>
                <a:spcPts val="0"/>
              </a:spcAft>
              <a:buClrTx/>
              <a:buSzTx/>
              <a:buFontTx/>
              <a:buNone/>
              <a:tabLst/>
              <a:defRPr/>
            </a:pPr>
            <a:r>
              <a:rPr kumimoji="0" lang="ja-JP" altLang="en-US" sz="1203"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自営業者・大学生等</a:t>
            </a:r>
          </a:p>
        </p:txBody>
      </p:sp>
      <p:sp>
        <p:nvSpPr>
          <p:cNvPr id="12294" name="AutoShape 15"/>
          <p:cNvSpPr>
            <a:spLocks noChangeArrowheads="1"/>
          </p:cNvSpPr>
          <p:nvPr/>
        </p:nvSpPr>
        <p:spPr bwMode="auto">
          <a:xfrm>
            <a:off x="4567249" y="2244181"/>
            <a:ext cx="1833410" cy="166139"/>
          </a:xfrm>
          <a:prstGeom prst="bracketPair">
            <a:avLst>
              <a:gd name="adj" fmla="val 16667"/>
            </a:avLst>
          </a:prstGeom>
          <a:noFill/>
          <a:ln w="9525">
            <a:solidFill>
              <a:schemeClr val="tx1"/>
            </a:solidFill>
            <a:round/>
            <a:headEnd/>
            <a:tailEnd/>
          </a:ln>
        </p:spPr>
        <p:txBody>
          <a:bodyPr wrap="none" anchor="ctr"/>
          <a:lstStyle/>
          <a:p>
            <a:pPr marL="0" marR="0" lvl="0" indent="0" algn="ctr" defTabSz="846725" rtl="0" eaLnBrk="1" fontAlgn="auto" latinLnBrk="0" hangingPunct="1">
              <a:lnSpc>
                <a:spcPct val="100000"/>
              </a:lnSpc>
              <a:spcBef>
                <a:spcPts val="0"/>
              </a:spcBef>
              <a:spcAft>
                <a:spcPts val="0"/>
              </a:spcAft>
              <a:buClrTx/>
              <a:buSzTx/>
              <a:buFontTx/>
              <a:buNone/>
              <a:tabLst/>
              <a:defRPr/>
            </a:pPr>
            <a:r>
              <a:rPr kumimoji="0" lang="ja-JP" altLang="en-US" sz="1203"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会社員・公務員等</a:t>
            </a:r>
          </a:p>
        </p:txBody>
      </p:sp>
      <p:sp>
        <p:nvSpPr>
          <p:cNvPr id="12299" name="AutoShape 15"/>
          <p:cNvSpPr>
            <a:spLocks noChangeArrowheads="1"/>
          </p:cNvSpPr>
          <p:nvPr/>
        </p:nvSpPr>
        <p:spPr bwMode="auto">
          <a:xfrm>
            <a:off x="7353929" y="2248583"/>
            <a:ext cx="1833410" cy="166140"/>
          </a:xfrm>
          <a:prstGeom prst="bracketPair">
            <a:avLst>
              <a:gd name="adj" fmla="val 16667"/>
            </a:avLst>
          </a:prstGeom>
          <a:noFill/>
          <a:ln w="9525">
            <a:solidFill>
              <a:schemeClr val="tx1"/>
            </a:solidFill>
            <a:round/>
            <a:headEnd/>
            <a:tailEnd/>
          </a:ln>
        </p:spPr>
        <p:txBody>
          <a:bodyPr wrap="none" anchor="ctr"/>
          <a:lstStyle/>
          <a:p>
            <a:pPr marL="0" marR="0" lvl="0" indent="0" algn="ctr" defTabSz="846725" rtl="0" eaLnBrk="1" fontAlgn="auto" latinLnBrk="0" hangingPunct="1">
              <a:lnSpc>
                <a:spcPct val="100000"/>
              </a:lnSpc>
              <a:spcBef>
                <a:spcPts val="0"/>
              </a:spcBef>
              <a:spcAft>
                <a:spcPts val="0"/>
              </a:spcAft>
              <a:buClrTx/>
              <a:buSzTx/>
              <a:buFontTx/>
              <a:buNone/>
              <a:tabLst/>
              <a:defRPr/>
            </a:pPr>
            <a:r>
              <a:rPr kumimoji="0" lang="ja-JP" altLang="en-US" sz="1203"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専業主婦（夫）等</a:t>
            </a:r>
          </a:p>
        </p:txBody>
      </p:sp>
      <p:sp>
        <p:nvSpPr>
          <p:cNvPr id="12300" name="テキスト ボックス 139"/>
          <p:cNvSpPr txBox="1">
            <a:spLocks noChangeArrowheads="1"/>
          </p:cNvSpPr>
          <p:nvPr/>
        </p:nvSpPr>
        <p:spPr bwMode="auto">
          <a:xfrm>
            <a:off x="188799" y="2459245"/>
            <a:ext cx="1235809" cy="523220"/>
          </a:xfrm>
          <a:prstGeom prst="rect">
            <a:avLst/>
          </a:prstGeom>
          <a:noFill/>
          <a:ln w="9525">
            <a:noFill/>
            <a:miter lim="800000"/>
            <a:headEnd/>
            <a:tailEnd/>
          </a:ln>
        </p:spPr>
        <p:txBody>
          <a:bodyPr wrap="square">
            <a:spAutoFit/>
          </a:bodyPr>
          <a:lstStyle/>
          <a:p>
            <a:pPr marL="0" marR="0" lvl="0" indent="0" algn="ctr" defTabSz="846725" rtl="0" eaLnBrk="1" fontAlgn="auto" latinLnBrk="0" hangingPunct="1">
              <a:lnSpc>
                <a:spcPct val="100000"/>
              </a:lnSpc>
              <a:spcBef>
                <a:spcPts val="0"/>
              </a:spcBef>
              <a:spcAft>
                <a:spcPts val="0"/>
              </a:spcAft>
              <a:buClrTx/>
              <a:buSzTx/>
              <a:buFontTx/>
              <a:buNone/>
              <a:tabLst/>
              <a:defRPr/>
            </a:pPr>
            <a:r>
              <a:rPr kumimoji="0" lang="en-US" altLang="ja-JP" sz="1400" b="0"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0" lang="ja-JP" altLang="en-US" sz="1400" b="0"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mn-cs"/>
              </a:rPr>
              <a:t>現役時代</a:t>
            </a:r>
            <a:r>
              <a:rPr kumimoji="0" lang="en-US" altLang="ja-JP" sz="1400" b="0"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mn-cs"/>
              </a:rPr>
              <a:t>】</a:t>
            </a:r>
          </a:p>
          <a:p>
            <a:pPr marL="0" marR="0" lvl="0" indent="0" algn="ctr" defTabSz="846725"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mn-cs"/>
              </a:rPr>
              <a:t>保険料を負担</a:t>
            </a:r>
            <a:endParaRPr kumimoji="0" lang="en-US" altLang="ja-JP" sz="1400" b="0"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0255" name="テキスト ボックス 140"/>
          <p:cNvSpPr txBox="1">
            <a:spLocks noChangeArrowheads="1"/>
          </p:cNvSpPr>
          <p:nvPr/>
        </p:nvSpPr>
        <p:spPr bwMode="auto">
          <a:xfrm>
            <a:off x="247270" y="5153818"/>
            <a:ext cx="1118866" cy="523220"/>
          </a:xfrm>
          <a:prstGeom prst="rect">
            <a:avLst/>
          </a:prstGeom>
          <a:noFill/>
          <a:ln w="9525">
            <a:noFill/>
            <a:miter lim="800000"/>
            <a:headEnd/>
            <a:tailEnd/>
          </a:ln>
        </p:spPr>
        <p:txBody>
          <a:bodyPr>
            <a:spAutoFit/>
          </a:bodyPr>
          <a:lstStyle/>
          <a:p>
            <a:pPr marL="0" marR="0" lvl="0" indent="0" algn="ctr" defTabSz="846725" rtl="0" eaLnBrk="1" fontAlgn="auto" latinLnBrk="0" hangingPunct="1">
              <a:lnSpc>
                <a:spcPct val="100000"/>
              </a:lnSpc>
              <a:spcBef>
                <a:spcPts val="0"/>
              </a:spcBef>
              <a:spcAft>
                <a:spcPts val="0"/>
              </a:spcAft>
              <a:buClrTx/>
              <a:buSzTx/>
              <a:buFontTx/>
              <a:buNone/>
              <a:tabLst/>
              <a:defRPr/>
            </a:pPr>
            <a:r>
              <a:rPr kumimoji="0" lang="en-US" altLang="ja-JP" sz="1400" b="0" i="0" u="none" strike="noStrike" kern="1200" cap="none" spc="0" normalizeH="0" baseline="0" noProof="0" dirty="0">
                <a:ln>
                  <a:noFill/>
                </a:ln>
                <a:solidFill>
                  <a:srgbClr val="1F497D">
                    <a:lumMod val="75000"/>
                  </a:srgbClr>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0" lang="ja-JP" altLang="en-US" sz="1400" b="0" i="0" u="none" strike="noStrike" kern="1200" cap="none" spc="0" normalizeH="0" baseline="0" noProof="0" dirty="0">
                <a:ln>
                  <a:noFill/>
                </a:ln>
                <a:solidFill>
                  <a:srgbClr val="1F497D">
                    <a:lumMod val="75000"/>
                  </a:srgbClr>
                </a:solidFill>
                <a:effectLst/>
                <a:uLnTx/>
                <a:uFillTx/>
                <a:latin typeface="UD デジタル 教科書体 NK-R" panose="02020400000000000000" pitchFamily="18" charset="-128"/>
                <a:ea typeface="UD デジタル 教科書体 NK-R" panose="02020400000000000000" pitchFamily="18" charset="-128"/>
                <a:cs typeface="+mn-cs"/>
              </a:rPr>
              <a:t>引退後</a:t>
            </a:r>
            <a:r>
              <a:rPr kumimoji="0" lang="en-US" altLang="ja-JP" sz="1400" b="0" i="0" u="none" strike="noStrike" kern="1200" cap="none" spc="0" normalizeH="0" baseline="0" noProof="0" dirty="0">
                <a:ln>
                  <a:noFill/>
                </a:ln>
                <a:solidFill>
                  <a:srgbClr val="1F497D">
                    <a:lumMod val="75000"/>
                  </a:srgbClr>
                </a:solidFill>
                <a:effectLst/>
                <a:uLnTx/>
                <a:uFillTx/>
                <a:latin typeface="UD デジタル 教科書体 NK-R" panose="02020400000000000000" pitchFamily="18" charset="-128"/>
                <a:ea typeface="UD デジタル 教科書体 NK-R" panose="02020400000000000000" pitchFamily="18" charset="-128"/>
                <a:cs typeface="+mn-cs"/>
              </a:rPr>
              <a:t>】</a:t>
            </a:r>
          </a:p>
          <a:p>
            <a:pPr marL="0" marR="0" lvl="0" indent="0" algn="ctr" defTabSz="846725"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srgbClr val="1F497D">
                    <a:lumMod val="75000"/>
                  </a:srgbClr>
                </a:solidFill>
                <a:effectLst/>
                <a:uLnTx/>
                <a:uFillTx/>
                <a:latin typeface="UD デジタル 教科書体 NK-R" panose="02020400000000000000" pitchFamily="18" charset="-128"/>
                <a:ea typeface="UD デジタル 教科書体 NK-R" panose="02020400000000000000" pitchFamily="18" charset="-128"/>
                <a:cs typeface="+mn-cs"/>
              </a:rPr>
              <a:t>年金を受給</a:t>
            </a:r>
            <a:endParaRPr kumimoji="0" lang="en-US" altLang="ja-JP" sz="1400" b="0" i="0" u="none" strike="noStrike" kern="1200" cap="none" spc="0" normalizeH="0" baseline="0" noProof="0" dirty="0">
              <a:ln>
                <a:noFill/>
              </a:ln>
              <a:solidFill>
                <a:srgbClr val="1F497D">
                  <a:lumMod val="75000"/>
                </a:srgbClr>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6" name="上下矢印 25"/>
          <p:cNvSpPr/>
          <p:nvPr/>
        </p:nvSpPr>
        <p:spPr>
          <a:xfrm rot="5400000">
            <a:off x="5485975" y="1492657"/>
            <a:ext cx="133793" cy="3624621"/>
          </a:xfrm>
          <a:prstGeom prst="upDownArrow">
            <a:avLst/>
          </a:prstGeom>
          <a:solidFill>
            <a:schemeClr val="accent3">
              <a:lumMod val="20000"/>
              <a:lumOff val="80000"/>
            </a:schemeClr>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6725" rtl="0" eaLnBrk="1" fontAlgn="auto" latinLnBrk="0" hangingPunct="1">
              <a:lnSpc>
                <a:spcPct val="100000"/>
              </a:lnSpc>
              <a:spcBef>
                <a:spcPts val="0"/>
              </a:spcBef>
              <a:spcAft>
                <a:spcPts val="0"/>
              </a:spcAft>
              <a:buClrTx/>
              <a:buSzTx/>
              <a:buFontTx/>
              <a:buNone/>
              <a:tabLst/>
              <a:defRPr/>
            </a:pPr>
            <a:endParaRPr kumimoji="0" lang="ja-JP" altLang="en-US" sz="1667" b="0" i="0" u="none" strike="noStrike" kern="1200" cap="none" spc="0" normalizeH="0" baseline="0" noProof="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7" name="角丸四角形 26"/>
          <p:cNvSpPr/>
          <p:nvPr/>
        </p:nvSpPr>
        <p:spPr>
          <a:xfrm>
            <a:off x="1756670" y="1786160"/>
            <a:ext cx="1801064" cy="385972"/>
          </a:xfrm>
          <a:prstGeom prst="roundRect">
            <a:avLst/>
          </a:prstGeom>
          <a:solidFill>
            <a:schemeClr val="accent1">
              <a:lumMod val="75000"/>
            </a:schemeClr>
          </a:solidFill>
          <a:ln w="31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846725"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国民年金</a:t>
            </a:r>
            <a:endParaRPr kumimoji="0" lang="en-US" altLang="ja-JP" sz="12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846725"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（第</a:t>
            </a:r>
            <a:r>
              <a:rPr kumimoji="0" lang="en-US" altLang="ja-JP" sz="12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1</a:t>
            </a:r>
            <a:r>
              <a:rPr kumimoji="0" lang="ja-JP" altLang="en-US" sz="12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号被保険者）</a:t>
            </a:r>
          </a:p>
        </p:txBody>
      </p:sp>
      <p:sp>
        <p:nvSpPr>
          <p:cNvPr id="32" name="タイトル 1"/>
          <p:cNvSpPr txBox="1">
            <a:spLocks/>
          </p:cNvSpPr>
          <p:nvPr/>
        </p:nvSpPr>
        <p:spPr>
          <a:xfrm>
            <a:off x="4553096" y="2848454"/>
            <a:ext cx="1067406" cy="199955"/>
          </a:xfrm>
          <a:prstGeom prst="rect">
            <a:avLst/>
          </a:prstGeom>
        </p:spPr>
        <p:txBody>
          <a:bodyPr/>
          <a:lstStyle/>
          <a:p>
            <a:pPr marL="0" marR="0" lvl="0" indent="0" algn="l" defTabSz="846725" rtl="0" eaLnBrk="1" fontAlgn="auto" latinLnBrk="0" hangingPunct="1">
              <a:lnSpc>
                <a:spcPts val="926"/>
              </a:lnSpc>
              <a:spcBef>
                <a:spcPts val="0"/>
              </a:spcBef>
              <a:spcAft>
                <a:spcPts val="0"/>
              </a:spcAft>
              <a:buClrTx/>
              <a:buSzTx/>
              <a:buFontTx/>
              <a:buNone/>
              <a:tabLst/>
              <a:defRPr/>
            </a:pPr>
            <a:r>
              <a:rPr kumimoji="0" lang="ja-JP" altLang="en-US" sz="556"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a:t>
            </a:r>
            <a:endParaRPr kumimoji="0" lang="en-US" altLang="ja-JP" sz="556"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34" name="タイトル 1"/>
          <p:cNvSpPr txBox="1">
            <a:spLocks/>
          </p:cNvSpPr>
          <p:nvPr/>
        </p:nvSpPr>
        <p:spPr>
          <a:xfrm>
            <a:off x="1567373" y="3143834"/>
            <a:ext cx="1001241" cy="266116"/>
          </a:xfrm>
          <a:prstGeom prst="rect">
            <a:avLst/>
          </a:prstGeom>
        </p:spPr>
        <p:txBody>
          <a:bodyPr/>
          <a:lstStyle/>
          <a:p>
            <a:pPr marL="0" marR="0" lvl="0" indent="0" algn="ctr" defTabSz="846725" rtl="0" eaLnBrk="1" fontAlgn="auto" latinLnBrk="0" hangingPunct="1">
              <a:lnSpc>
                <a:spcPts val="1203"/>
              </a:lnSpc>
              <a:spcBef>
                <a:spcPts val="0"/>
              </a:spcBef>
              <a:spcAft>
                <a:spcPts val="0"/>
              </a:spcAft>
              <a:buClrTx/>
              <a:buSzTx/>
              <a:buFontTx/>
              <a:buNone/>
              <a:tabLst/>
              <a:defRPr/>
            </a:pPr>
            <a:r>
              <a:rPr kumimoji="0" lang="ja-JP" altLang="en-US" sz="1111" b="0"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0" lang="en-US" altLang="ja-JP" sz="1111" b="0"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mn-cs"/>
              </a:rPr>
              <a:t>20</a:t>
            </a:r>
            <a:r>
              <a:rPr kumimoji="0" lang="ja-JP" altLang="en-US" sz="1111" b="0"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mn-cs"/>
              </a:rPr>
              <a:t>歳から）　　　　　　　　　　　　　　　</a:t>
            </a:r>
            <a:endParaRPr kumimoji="0" lang="en-US" altLang="ja-JP" sz="1111" b="0"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49" name="右矢印 48"/>
          <p:cNvSpPr/>
          <p:nvPr/>
        </p:nvSpPr>
        <p:spPr>
          <a:xfrm rot="5400000">
            <a:off x="2157315" y="3471104"/>
            <a:ext cx="999775" cy="133794"/>
          </a:xfrm>
          <a:prstGeom prst="rightArrow">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6725" rtl="0" eaLnBrk="1" fontAlgn="auto" latinLnBrk="0" hangingPunct="1">
              <a:lnSpc>
                <a:spcPct val="100000"/>
              </a:lnSpc>
              <a:spcBef>
                <a:spcPts val="0"/>
              </a:spcBef>
              <a:spcAft>
                <a:spcPts val="0"/>
              </a:spcAft>
              <a:buClrTx/>
              <a:buSzTx/>
              <a:buFontTx/>
              <a:buNone/>
              <a:tabLst/>
              <a:defRPr/>
            </a:pPr>
            <a:endParaRPr kumimoji="0" lang="ja-JP" altLang="en-US" sz="2964" b="0" i="0" u="none" strike="noStrike" kern="1200" cap="none" spc="0" normalizeH="0" baseline="0" noProof="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50" name="タイトル 1"/>
          <p:cNvSpPr txBox="1">
            <a:spLocks/>
          </p:cNvSpPr>
          <p:nvPr/>
        </p:nvSpPr>
        <p:spPr>
          <a:xfrm>
            <a:off x="1416668" y="3796973"/>
            <a:ext cx="1302651" cy="266116"/>
          </a:xfrm>
          <a:prstGeom prst="rect">
            <a:avLst/>
          </a:prstGeom>
        </p:spPr>
        <p:txBody>
          <a:bodyPr/>
          <a:lstStyle/>
          <a:p>
            <a:pPr marL="0" marR="0" lvl="0" indent="0" algn="ctr" defTabSz="846725" rtl="0" eaLnBrk="1" fontAlgn="auto" latinLnBrk="0" hangingPunct="1">
              <a:lnSpc>
                <a:spcPts val="1203"/>
              </a:lnSpc>
              <a:spcBef>
                <a:spcPts val="0"/>
              </a:spcBef>
              <a:spcAft>
                <a:spcPts val="0"/>
              </a:spcAft>
              <a:buClrTx/>
              <a:buSzTx/>
              <a:buFontTx/>
              <a:buNone/>
              <a:tabLst/>
              <a:defRPr/>
            </a:pPr>
            <a:r>
              <a:rPr kumimoji="0" lang="ja-JP" altLang="en-US" sz="1111" b="0"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mn-cs"/>
              </a:rPr>
              <a:t>（原則</a:t>
            </a:r>
            <a:r>
              <a:rPr kumimoji="0" lang="en-US" altLang="ja-JP" sz="1111" b="0"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mn-cs"/>
              </a:rPr>
              <a:t>60</a:t>
            </a:r>
            <a:r>
              <a:rPr kumimoji="0" lang="ja-JP" altLang="en-US" sz="1111" b="0"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mn-cs"/>
              </a:rPr>
              <a:t>歳まで）　　　　　　　　　　　　　　　</a:t>
            </a:r>
            <a:endParaRPr kumimoji="0" lang="en-US" altLang="ja-JP" sz="1111" b="0"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51" name="タイトル 1"/>
          <p:cNvSpPr txBox="1">
            <a:spLocks/>
          </p:cNvSpPr>
          <p:nvPr/>
        </p:nvSpPr>
        <p:spPr>
          <a:xfrm>
            <a:off x="1604113" y="4862914"/>
            <a:ext cx="1120342" cy="267586"/>
          </a:xfrm>
          <a:prstGeom prst="rect">
            <a:avLst/>
          </a:prstGeom>
        </p:spPr>
        <p:txBody>
          <a:bodyPr/>
          <a:lstStyle/>
          <a:p>
            <a:pPr marL="0" marR="0" lvl="0" indent="0" algn="ctr" defTabSz="846725" rtl="0" eaLnBrk="1" fontAlgn="auto" latinLnBrk="0" hangingPunct="1">
              <a:lnSpc>
                <a:spcPts val="1203"/>
              </a:lnSpc>
              <a:spcBef>
                <a:spcPts val="0"/>
              </a:spcBef>
              <a:spcAft>
                <a:spcPts val="0"/>
              </a:spcAft>
              <a:buClrTx/>
              <a:buSzTx/>
              <a:buFontTx/>
              <a:buNone/>
              <a:tabLst/>
              <a:defRPr/>
            </a:pPr>
            <a:r>
              <a:rPr kumimoji="0" lang="ja-JP" altLang="en-US" sz="1111" b="0" i="0" u="none" strike="noStrike" kern="1200" cap="none" spc="0" normalizeH="0" baseline="0" noProof="0" dirty="0">
                <a:ln>
                  <a:noFill/>
                </a:ln>
                <a:solidFill>
                  <a:srgbClr val="1F497D">
                    <a:lumMod val="75000"/>
                  </a:srgbClr>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0" lang="en-US" altLang="ja-JP" sz="1111" b="0" i="0" u="none" strike="noStrike" kern="1200" cap="none" spc="0" normalizeH="0" baseline="0" noProof="0" dirty="0">
                <a:ln>
                  <a:noFill/>
                </a:ln>
                <a:solidFill>
                  <a:srgbClr val="1F497D">
                    <a:lumMod val="75000"/>
                  </a:srgbClr>
                </a:solidFill>
                <a:effectLst/>
                <a:uLnTx/>
                <a:uFillTx/>
                <a:latin typeface="UD デジタル 教科書体 NK-R" panose="02020400000000000000" pitchFamily="18" charset="-128"/>
                <a:ea typeface="UD デジタル 教科書体 NK-R" panose="02020400000000000000" pitchFamily="18" charset="-128"/>
                <a:cs typeface="+mn-cs"/>
              </a:rPr>
              <a:t>65</a:t>
            </a:r>
            <a:r>
              <a:rPr kumimoji="0" lang="ja-JP" altLang="en-US" sz="1111" b="0" i="0" u="none" strike="noStrike" kern="1200" cap="none" spc="0" normalizeH="0" baseline="0" noProof="0" dirty="0">
                <a:ln>
                  <a:noFill/>
                </a:ln>
                <a:solidFill>
                  <a:srgbClr val="1F497D">
                    <a:lumMod val="75000"/>
                  </a:srgbClr>
                </a:solidFill>
                <a:effectLst/>
                <a:uLnTx/>
                <a:uFillTx/>
                <a:latin typeface="UD デジタル 教科書体 NK-R" panose="02020400000000000000" pitchFamily="18" charset="-128"/>
                <a:ea typeface="UD デジタル 教科書体 NK-R" panose="02020400000000000000" pitchFamily="18" charset="-128"/>
                <a:cs typeface="+mn-cs"/>
              </a:rPr>
              <a:t>歳から）</a:t>
            </a:r>
            <a:endParaRPr kumimoji="0" lang="en-US" altLang="ja-JP" sz="1111" b="0" i="0" u="none" strike="noStrike" kern="1200" cap="none" spc="0" normalizeH="0" baseline="0" noProof="0" dirty="0">
              <a:ln>
                <a:noFill/>
              </a:ln>
              <a:solidFill>
                <a:srgbClr val="1F497D">
                  <a:lumMod val="75000"/>
                </a:srgbClr>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58" name="上下矢印 57"/>
          <p:cNvSpPr/>
          <p:nvPr/>
        </p:nvSpPr>
        <p:spPr>
          <a:xfrm rot="5400000">
            <a:off x="4123648" y="3318739"/>
            <a:ext cx="125316" cy="864815"/>
          </a:xfrm>
          <a:prstGeom prst="upDownArrow">
            <a:avLst/>
          </a:prstGeom>
          <a:solidFill>
            <a:schemeClr val="accent3">
              <a:lumMod val="20000"/>
              <a:lumOff val="80000"/>
            </a:schemeClr>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6725" rtl="0" eaLnBrk="1" fontAlgn="auto" latinLnBrk="0" hangingPunct="1">
              <a:lnSpc>
                <a:spcPct val="100000"/>
              </a:lnSpc>
              <a:spcBef>
                <a:spcPts val="0"/>
              </a:spcBef>
              <a:spcAft>
                <a:spcPts val="0"/>
              </a:spcAft>
              <a:buClrTx/>
              <a:buSzTx/>
              <a:buFontTx/>
              <a:buNone/>
              <a:tabLst/>
              <a:defRPr/>
            </a:pPr>
            <a:endParaRPr kumimoji="0" lang="ja-JP" altLang="en-US" sz="1667" b="0" i="0" u="none" strike="noStrike" kern="1200" cap="none" spc="0" normalizeH="0" baseline="0" noProof="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60" name="右矢印 59"/>
          <p:cNvSpPr/>
          <p:nvPr/>
        </p:nvSpPr>
        <p:spPr>
          <a:xfrm rot="5400000">
            <a:off x="7770749" y="3471850"/>
            <a:ext cx="999775" cy="132323"/>
          </a:xfrm>
          <a:prstGeom prst="rightArrow">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6725" rtl="0" eaLnBrk="1" fontAlgn="auto" latinLnBrk="0" hangingPunct="1">
              <a:lnSpc>
                <a:spcPct val="100000"/>
              </a:lnSpc>
              <a:spcBef>
                <a:spcPts val="0"/>
              </a:spcBef>
              <a:spcAft>
                <a:spcPts val="0"/>
              </a:spcAft>
              <a:buClrTx/>
              <a:buSzTx/>
              <a:buFontTx/>
              <a:buNone/>
              <a:tabLst/>
              <a:defRPr/>
            </a:pPr>
            <a:endParaRPr kumimoji="0" lang="ja-JP" altLang="en-US" sz="1667" b="0" i="0" u="none" strike="noStrike" kern="1200" cap="none" spc="0" normalizeH="0" baseline="0" noProof="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61" name="タイトル 1"/>
          <p:cNvSpPr txBox="1">
            <a:spLocks/>
          </p:cNvSpPr>
          <p:nvPr/>
        </p:nvSpPr>
        <p:spPr>
          <a:xfrm>
            <a:off x="7406130" y="3371865"/>
            <a:ext cx="1729012" cy="401381"/>
          </a:xfrm>
          <a:prstGeom prst="rect">
            <a:avLst/>
          </a:prstGeom>
          <a:solidFill>
            <a:schemeClr val="bg1"/>
          </a:solidFill>
          <a:ln>
            <a:solidFill>
              <a:schemeClr val="accent6">
                <a:lumMod val="75000"/>
              </a:schemeClr>
            </a:solidFill>
          </a:ln>
        </p:spPr>
        <p:txBody>
          <a:bodyPr anchor="ctr"/>
          <a:lstStyle/>
          <a:p>
            <a:pPr marL="0" marR="0" lvl="0" indent="0" algn="ctr" defTabSz="846725" rtl="0" eaLnBrk="1" fontAlgn="auto" latinLnBrk="0" hangingPunct="1">
              <a:lnSpc>
                <a:spcPct val="100000"/>
              </a:lnSpc>
              <a:spcBef>
                <a:spcPts val="0"/>
              </a:spcBef>
              <a:spcAft>
                <a:spcPts val="0"/>
              </a:spcAft>
              <a:buClrTx/>
              <a:buSzTx/>
              <a:buFontTx/>
              <a:buNone/>
              <a:tabLst/>
              <a:defRPr/>
            </a:pPr>
            <a:r>
              <a:rPr kumimoji="0" lang="ja-JP" altLang="en-US" sz="1203"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負担なし（第２号</a:t>
            </a:r>
            <a:br>
              <a:rPr kumimoji="0" lang="en-US" altLang="ja-JP" sz="1203"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br>
            <a:r>
              <a:rPr kumimoji="0" lang="ja-JP" altLang="en-US" sz="1203"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被保険者全体で負担）　</a:t>
            </a:r>
            <a:endParaRPr kumimoji="0" lang="en-US" altLang="ja-JP" sz="1203"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62" name="タイトル 1"/>
          <p:cNvSpPr txBox="1">
            <a:spLocks/>
          </p:cNvSpPr>
          <p:nvPr/>
        </p:nvSpPr>
        <p:spPr>
          <a:xfrm>
            <a:off x="3853294" y="3488750"/>
            <a:ext cx="666025" cy="266117"/>
          </a:xfrm>
          <a:prstGeom prst="rect">
            <a:avLst/>
          </a:prstGeom>
          <a:noFill/>
        </p:spPr>
        <p:txBody>
          <a:bodyPr/>
          <a:lstStyle/>
          <a:p>
            <a:pPr marL="0" marR="0" lvl="0" indent="0" algn="ctr" defTabSz="846725" rtl="0" eaLnBrk="1" fontAlgn="auto" latinLnBrk="0" hangingPunct="1">
              <a:lnSpc>
                <a:spcPts val="1203"/>
              </a:lnSpc>
              <a:spcBef>
                <a:spcPts val="0"/>
              </a:spcBef>
              <a:spcAft>
                <a:spcPts val="0"/>
              </a:spcAft>
              <a:buClrTx/>
              <a:buSzTx/>
              <a:buFontTx/>
              <a:buNone/>
              <a:tabLst/>
              <a:defRPr/>
            </a:pPr>
            <a:r>
              <a:rPr kumimoji="0" lang="ja-JP" altLang="en-US" sz="1111"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転職等</a:t>
            </a:r>
            <a:endParaRPr kumimoji="0" lang="en-US" altLang="ja-JP" sz="1111"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63" name="タイトル 1"/>
          <p:cNvSpPr txBox="1">
            <a:spLocks/>
          </p:cNvSpPr>
          <p:nvPr/>
        </p:nvSpPr>
        <p:spPr>
          <a:xfrm>
            <a:off x="6020411" y="3038112"/>
            <a:ext cx="1467316" cy="333748"/>
          </a:xfrm>
          <a:prstGeom prst="rect">
            <a:avLst/>
          </a:prstGeom>
          <a:noFill/>
        </p:spPr>
        <p:txBody>
          <a:bodyPr/>
          <a:lstStyle/>
          <a:p>
            <a:pPr marL="0" marR="0" lvl="0" indent="0" algn="ctr" defTabSz="846725" rtl="0" eaLnBrk="1" fontAlgn="auto" latinLnBrk="0" hangingPunct="1">
              <a:lnSpc>
                <a:spcPct val="100000"/>
              </a:lnSpc>
              <a:spcBef>
                <a:spcPts val="0"/>
              </a:spcBef>
              <a:spcAft>
                <a:spcPts val="0"/>
              </a:spcAft>
              <a:buClrTx/>
              <a:buSzTx/>
              <a:buFontTx/>
              <a:buNone/>
              <a:tabLst/>
              <a:defRPr/>
            </a:pPr>
            <a:r>
              <a:rPr kumimoji="0" lang="ja-JP" altLang="en-US" sz="1111"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転職、暮らしの変化等</a:t>
            </a:r>
            <a:endParaRPr kumimoji="0" lang="en-US" altLang="ja-JP" sz="1111"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66" name="タイトル 1"/>
          <p:cNvSpPr txBox="1">
            <a:spLocks/>
          </p:cNvSpPr>
          <p:nvPr/>
        </p:nvSpPr>
        <p:spPr>
          <a:xfrm>
            <a:off x="2619178" y="2987860"/>
            <a:ext cx="1506471" cy="466070"/>
          </a:xfrm>
          <a:prstGeom prst="rect">
            <a:avLst/>
          </a:prstGeom>
          <a:noFill/>
        </p:spPr>
        <p:txBody>
          <a:bodyPr/>
          <a:lstStyle/>
          <a:p>
            <a:pPr marL="144000" marR="0" lvl="0" indent="-144000" algn="l" defTabSz="846725" rtl="0" eaLnBrk="1" fontAlgn="auto" latinLnBrk="0" hangingPunct="1">
              <a:lnSpc>
                <a:spcPct val="100000"/>
              </a:lnSpc>
              <a:spcBef>
                <a:spcPts val="0"/>
              </a:spcBef>
              <a:spcAft>
                <a:spcPts val="0"/>
              </a:spcAft>
              <a:buClrTx/>
              <a:buSzTx/>
              <a:buFontTx/>
              <a:buNone/>
              <a:tabLst>
                <a:tab pos="114300" algn="l"/>
              </a:tabLst>
              <a:defRPr/>
            </a:pPr>
            <a:r>
              <a:rPr kumimoji="0" lang="en-US" altLang="ja-JP" sz="1050" b="0" i="0" u="none" strike="noStrike" kern="1200" cap="none" spc="0" normalizeH="0" baseline="0" noProof="0" dirty="0">
                <a:ln>
                  <a:noFill/>
                </a:ln>
                <a:solidFill>
                  <a:srgbClr val="005CAF"/>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0" lang="ja-JP" altLang="en-US" sz="1050" b="0" i="0" u="none" strike="noStrike" kern="1200" cap="none" spc="0" normalizeH="0" baseline="0" noProof="0" dirty="0">
                <a:ln>
                  <a:noFill/>
                </a:ln>
                <a:solidFill>
                  <a:srgbClr val="005CAF"/>
                </a:solidFill>
                <a:effectLst/>
                <a:uLnTx/>
                <a:uFillTx/>
                <a:latin typeface="UD デジタル 教科書体 NK-R" panose="02020400000000000000" pitchFamily="18" charset="-128"/>
                <a:ea typeface="UD デジタル 教科書体 NK-R" panose="02020400000000000000" pitchFamily="18" charset="-128"/>
                <a:cs typeface="+mn-cs"/>
              </a:rPr>
              <a:t>保険料が払えない時</a:t>
            </a:r>
            <a:br>
              <a:rPr kumimoji="0" lang="en-US" altLang="ja-JP" sz="1050" b="0" i="0" u="none" strike="noStrike" kern="1200" cap="none" spc="0" normalizeH="0" baseline="0" noProof="0" dirty="0">
                <a:ln>
                  <a:noFill/>
                </a:ln>
                <a:solidFill>
                  <a:srgbClr val="005CAF"/>
                </a:solidFill>
                <a:effectLst/>
                <a:uLnTx/>
                <a:uFillTx/>
                <a:latin typeface="UD デジタル 教科書体 NK-R" panose="02020400000000000000" pitchFamily="18" charset="-128"/>
                <a:ea typeface="UD デジタル 教科書体 NK-R" panose="02020400000000000000" pitchFamily="18" charset="-128"/>
                <a:cs typeface="+mn-cs"/>
              </a:rPr>
            </a:br>
            <a:r>
              <a:rPr kumimoji="0" lang="ja-JP" altLang="en-US" sz="1050" b="0" i="0" u="none" strike="noStrike" kern="1200" cap="none" spc="0" normalizeH="0" baseline="0" noProof="0" dirty="0">
                <a:ln>
                  <a:noFill/>
                </a:ln>
                <a:solidFill>
                  <a:srgbClr val="005CAF"/>
                </a:solidFill>
                <a:effectLst/>
                <a:uLnTx/>
                <a:uFillTx/>
                <a:latin typeface="UD デジタル 教科書体 NK-R" panose="02020400000000000000" pitchFamily="18" charset="-128"/>
                <a:ea typeface="UD デジタル 教科書体 NK-R" panose="02020400000000000000" pitchFamily="18" charset="-128"/>
                <a:cs typeface="+mn-cs"/>
              </a:rPr>
              <a:t>は免除制度あり</a:t>
            </a:r>
            <a:endParaRPr kumimoji="0" lang="en-US" altLang="ja-JP" sz="1050" b="0" i="0" u="none" strike="noStrike" kern="1200" cap="none" spc="0" normalizeH="0" baseline="0" noProof="0" dirty="0">
              <a:ln>
                <a:noFill/>
              </a:ln>
              <a:solidFill>
                <a:srgbClr val="005CAF"/>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78" name="タイトル 1"/>
          <p:cNvSpPr txBox="1">
            <a:spLocks/>
          </p:cNvSpPr>
          <p:nvPr/>
        </p:nvSpPr>
        <p:spPr>
          <a:xfrm>
            <a:off x="1563684" y="5561031"/>
            <a:ext cx="1201200" cy="267586"/>
          </a:xfrm>
          <a:prstGeom prst="rect">
            <a:avLst/>
          </a:prstGeom>
        </p:spPr>
        <p:txBody>
          <a:bodyPr/>
          <a:lstStyle/>
          <a:p>
            <a:pPr marL="0" marR="0" lvl="0" indent="0" algn="ctr" defTabSz="846725" rtl="0" eaLnBrk="1" fontAlgn="auto" latinLnBrk="0" hangingPunct="1">
              <a:lnSpc>
                <a:spcPts val="1203"/>
              </a:lnSpc>
              <a:spcBef>
                <a:spcPts val="0"/>
              </a:spcBef>
              <a:spcAft>
                <a:spcPts val="0"/>
              </a:spcAft>
              <a:buClrTx/>
              <a:buSzTx/>
              <a:buFontTx/>
              <a:buNone/>
              <a:tabLst/>
              <a:defRPr/>
            </a:pPr>
            <a:r>
              <a:rPr kumimoji="0" lang="ja-JP" altLang="en-US" sz="1111" b="0" i="0" u="none" strike="noStrike" kern="1200" cap="none" spc="0" normalizeH="0" baseline="0" noProof="0" dirty="0">
                <a:ln>
                  <a:noFill/>
                </a:ln>
                <a:solidFill>
                  <a:srgbClr val="1F497D">
                    <a:lumMod val="75000"/>
                  </a:srgbClr>
                </a:solidFill>
                <a:effectLst/>
                <a:uLnTx/>
                <a:uFillTx/>
                <a:latin typeface="UD デジタル 教科書体 NK-R" panose="02020400000000000000" pitchFamily="18" charset="-128"/>
                <a:ea typeface="UD デジタル 教科書体 NK-R" panose="02020400000000000000" pitchFamily="18" charset="-128"/>
                <a:cs typeface="+mn-cs"/>
              </a:rPr>
              <a:t>（亡くなるまで）</a:t>
            </a:r>
            <a:endParaRPr kumimoji="0" lang="en-US" altLang="ja-JP" sz="1111" b="0" i="0" u="none" strike="noStrike" kern="1200" cap="none" spc="0" normalizeH="0" baseline="0" noProof="0" dirty="0">
              <a:ln>
                <a:noFill/>
              </a:ln>
              <a:solidFill>
                <a:srgbClr val="1F497D">
                  <a:lumMod val="75000"/>
                </a:srgbClr>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89" name="タイトル 1"/>
          <p:cNvSpPr txBox="1">
            <a:spLocks/>
          </p:cNvSpPr>
          <p:nvPr/>
        </p:nvSpPr>
        <p:spPr>
          <a:xfrm>
            <a:off x="1618467" y="3372601"/>
            <a:ext cx="2077471" cy="399909"/>
          </a:xfrm>
          <a:prstGeom prst="rect">
            <a:avLst/>
          </a:prstGeom>
          <a:solidFill>
            <a:schemeClr val="bg1"/>
          </a:solidFill>
          <a:ln w="19050">
            <a:solidFill>
              <a:schemeClr val="accent6">
                <a:lumMod val="75000"/>
              </a:schemeClr>
            </a:solidFill>
          </a:ln>
        </p:spPr>
        <p:txBody>
          <a:bodyPr anchor="ctr"/>
          <a:lstStyle/>
          <a:p>
            <a:pPr marL="0" marR="0" lvl="0" indent="0" algn="ctr" defTabSz="846725" rtl="0" eaLnBrk="1" fontAlgn="auto" latinLnBrk="0" hangingPunct="1">
              <a:lnSpc>
                <a:spcPct val="100000"/>
              </a:lnSpc>
              <a:spcBef>
                <a:spcPts val="0"/>
              </a:spcBef>
              <a:spcAft>
                <a:spcPts val="0"/>
              </a:spcAft>
              <a:buClrTx/>
              <a:buSzTx/>
              <a:buFontTx/>
              <a:buNone/>
              <a:tabLst/>
              <a:defRPr/>
            </a:pPr>
            <a:r>
              <a:rPr kumimoji="0" lang="ja-JP" altLang="en-US" sz="1203"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毎月</a:t>
            </a:r>
            <a:r>
              <a:rPr kumimoji="0" lang="en-US" altLang="ja-JP" sz="1203"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16,980</a:t>
            </a:r>
            <a:r>
              <a:rPr kumimoji="0" lang="ja-JP" altLang="en-US" sz="1203"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円（定額）</a:t>
            </a:r>
            <a:endParaRPr kumimoji="0" lang="en-US" altLang="ja-JP" sz="1203"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846725" rtl="0" eaLnBrk="1" fontAlgn="auto" latinLnBrk="0" hangingPunct="1">
              <a:lnSpc>
                <a:spcPct val="100000"/>
              </a:lnSpc>
              <a:spcBef>
                <a:spcPts val="0"/>
              </a:spcBef>
              <a:spcAft>
                <a:spcPts val="0"/>
              </a:spcAft>
              <a:buClrTx/>
              <a:buSzTx/>
              <a:buFontTx/>
              <a:buNone/>
              <a:tabLst/>
              <a:defRPr/>
            </a:pPr>
            <a:r>
              <a:rPr kumimoji="0" lang="ja-JP" altLang="en-US" sz="1203"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を負担</a:t>
            </a:r>
            <a:endParaRPr kumimoji="0" lang="en-US" altLang="ja-JP" sz="1203"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02" name="角丸四角形 101"/>
          <p:cNvSpPr/>
          <p:nvPr/>
        </p:nvSpPr>
        <p:spPr>
          <a:xfrm>
            <a:off x="4584157" y="1786160"/>
            <a:ext cx="1799594" cy="385972"/>
          </a:xfrm>
          <a:prstGeom prst="roundRect">
            <a:avLst/>
          </a:prstGeom>
          <a:solidFill>
            <a:schemeClr val="accent1">
              <a:lumMod val="75000"/>
            </a:schemeClr>
          </a:solidFill>
          <a:ln w="31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846725"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厚生年金</a:t>
            </a:r>
            <a:endParaRPr kumimoji="0" lang="en-US" altLang="ja-JP" sz="12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846725"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（第２号被保険者）</a:t>
            </a:r>
          </a:p>
        </p:txBody>
      </p:sp>
      <p:sp>
        <p:nvSpPr>
          <p:cNvPr id="115" name="角丸四角形 114"/>
          <p:cNvSpPr/>
          <p:nvPr/>
        </p:nvSpPr>
        <p:spPr>
          <a:xfrm>
            <a:off x="7370104" y="1786160"/>
            <a:ext cx="1801064" cy="385972"/>
          </a:xfrm>
          <a:prstGeom prst="roundRect">
            <a:avLst/>
          </a:prstGeom>
          <a:solidFill>
            <a:schemeClr val="accent1">
              <a:lumMod val="75000"/>
            </a:schemeClr>
          </a:solidFill>
          <a:ln w="31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846725"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国民年金</a:t>
            </a:r>
            <a:endParaRPr kumimoji="0" lang="en-US" altLang="ja-JP" sz="12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846725"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（第３号被保険者）</a:t>
            </a:r>
          </a:p>
        </p:txBody>
      </p:sp>
      <p:grpSp>
        <p:nvGrpSpPr>
          <p:cNvPr id="42" name="グループ化 41">
            <a:extLst>
              <a:ext uri="{FF2B5EF4-FFF2-40B4-BE49-F238E27FC236}">
                <a16:creationId xmlns:a16="http://schemas.microsoft.com/office/drawing/2014/main" id="{699EC0DB-77BE-2337-1FA0-73E29837A287}"/>
              </a:ext>
            </a:extLst>
          </p:cNvPr>
          <p:cNvGrpSpPr/>
          <p:nvPr/>
        </p:nvGrpSpPr>
        <p:grpSpPr>
          <a:xfrm>
            <a:off x="1595680" y="6307975"/>
            <a:ext cx="7786819" cy="332277"/>
            <a:chOff x="1486143" y="6307975"/>
            <a:chExt cx="7786819" cy="332277"/>
          </a:xfrm>
        </p:grpSpPr>
        <p:sp>
          <p:nvSpPr>
            <p:cNvPr id="12292" name="Rectangle 7" descr="50%"/>
            <p:cNvSpPr>
              <a:spLocks noChangeArrowheads="1"/>
            </p:cNvSpPr>
            <p:nvPr/>
          </p:nvSpPr>
          <p:spPr bwMode="auto">
            <a:xfrm>
              <a:off x="1486143" y="6307975"/>
              <a:ext cx="7748251" cy="332277"/>
            </a:xfrm>
            <a:prstGeom prst="rect">
              <a:avLst/>
            </a:prstGeom>
            <a:solidFill>
              <a:srgbClr val="FF9933">
                <a:alpha val="47842"/>
              </a:srgbClr>
            </a:solidFill>
            <a:ln w="9525">
              <a:solidFill>
                <a:schemeClr val="tx1"/>
              </a:solidFill>
              <a:miter lim="800000"/>
              <a:headEnd/>
              <a:tailEnd/>
            </a:ln>
          </p:spPr>
          <p:txBody>
            <a:bodyPr wrap="none" anchor="ctr"/>
            <a:lstStyle/>
            <a:p>
              <a:pPr marL="0" marR="0" lvl="0" indent="0" algn="l" defTabSz="846725" rtl="0" eaLnBrk="1" fontAlgn="auto" latinLnBrk="0" hangingPunct="1">
                <a:lnSpc>
                  <a:spcPct val="100000"/>
                </a:lnSpc>
                <a:spcBef>
                  <a:spcPts val="0"/>
                </a:spcBef>
                <a:spcAft>
                  <a:spcPts val="0"/>
                </a:spcAft>
                <a:buClrTx/>
                <a:buSzTx/>
                <a:buFontTx/>
                <a:buNone/>
                <a:tabLst/>
                <a:defRPr/>
              </a:pPr>
              <a:endParaRPr kumimoji="0" lang="ja-JP" altLang="en-US" sz="1203" b="0"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2302" name="Text Box 12"/>
            <p:cNvSpPr txBox="1">
              <a:spLocks noChangeArrowheads="1"/>
            </p:cNvSpPr>
            <p:nvPr/>
          </p:nvSpPr>
          <p:spPr bwMode="auto">
            <a:xfrm>
              <a:off x="4502134" y="6339872"/>
              <a:ext cx="1996609" cy="291939"/>
            </a:xfrm>
            <a:prstGeom prst="rect">
              <a:avLst/>
            </a:prstGeom>
            <a:noFill/>
            <a:ln w="9525">
              <a:noFill/>
              <a:miter lim="800000"/>
              <a:headEnd/>
              <a:tailEnd/>
            </a:ln>
          </p:spPr>
          <p:txBody>
            <a:bodyPr>
              <a:spAutoFit/>
            </a:bodyPr>
            <a:lstStyle/>
            <a:p>
              <a:pPr marL="0" marR="0" lvl="0" indent="0" algn="ctr" defTabSz="846725" rtl="0" eaLnBrk="1" fontAlgn="auto" latinLnBrk="0" hangingPunct="1">
                <a:lnSpc>
                  <a:spcPct val="100000"/>
                </a:lnSpc>
                <a:spcBef>
                  <a:spcPct val="50000"/>
                </a:spcBef>
                <a:spcAft>
                  <a:spcPts val="0"/>
                </a:spcAft>
                <a:buClrTx/>
                <a:buSzTx/>
                <a:buFontTx/>
                <a:buNone/>
                <a:tabLst/>
                <a:defRPr/>
              </a:pPr>
              <a:r>
                <a:rPr kumimoji="0" lang="ja-JP" altLang="en-US" sz="1297"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基 礎 年 金 （ 定 額 ）</a:t>
              </a:r>
            </a:p>
          </p:txBody>
        </p:sp>
        <p:sp>
          <p:nvSpPr>
            <p:cNvPr id="12303" name="Text Box 12"/>
            <p:cNvSpPr txBox="1">
              <a:spLocks noChangeArrowheads="1"/>
            </p:cNvSpPr>
            <p:nvPr/>
          </p:nvSpPr>
          <p:spPr bwMode="auto">
            <a:xfrm>
              <a:off x="7268305" y="6339872"/>
              <a:ext cx="2004657" cy="291939"/>
            </a:xfrm>
            <a:prstGeom prst="rect">
              <a:avLst/>
            </a:prstGeom>
            <a:noFill/>
            <a:ln w="9525">
              <a:noFill/>
              <a:miter lim="800000"/>
              <a:headEnd/>
              <a:tailEnd/>
            </a:ln>
          </p:spPr>
          <p:txBody>
            <a:bodyPr wrap="square">
              <a:spAutoFit/>
            </a:bodyPr>
            <a:lstStyle/>
            <a:p>
              <a:pPr marL="0" marR="0" lvl="0" indent="0" algn="ctr" defTabSz="846725" rtl="0" eaLnBrk="1" fontAlgn="auto" latinLnBrk="0" hangingPunct="1">
                <a:lnSpc>
                  <a:spcPct val="100000"/>
                </a:lnSpc>
                <a:spcBef>
                  <a:spcPct val="50000"/>
                </a:spcBef>
                <a:spcAft>
                  <a:spcPts val="0"/>
                </a:spcAft>
                <a:buClrTx/>
                <a:buSzTx/>
                <a:buFontTx/>
                <a:buNone/>
                <a:tabLst/>
                <a:defRPr/>
              </a:pPr>
              <a:r>
                <a:rPr kumimoji="0" lang="ja-JP" altLang="en-US" sz="1297"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基 礎 年 金 （ 定 額 ）</a:t>
              </a:r>
            </a:p>
          </p:txBody>
        </p:sp>
        <p:sp>
          <p:nvSpPr>
            <p:cNvPr id="12324" name="Text Box 12"/>
            <p:cNvSpPr txBox="1">
              <a:spLocks noChangeArrowheads="1"/>
            </p:cNvSpPr>
            <p:nvPr/>
          </p:nvSpPr>
          <p:spPr bwMode="auto">
            <a:xfrm>
              <a:off x="1668636" y="6339872"/>
              <a:ext cx="1977131" cy="291939"/>
            </a:xfrm>
            <a:prstGeom prst="rect">
              <a:avLst/>
            </a:prstGeom>
            <a:noFill/>
            <a:ln w="9525">
              <a:noFill/>
              <a:miter lim="800000"/>
              <a:headEnd/>
              <a:tailEnd/>
            </a:ln>
          </p:spPr>
          <p:txBody>
            <a:bodyPr wrap="square">
              <a:spAutoFit/>
            </a:bodyPr>
            <a:lstStyle/>
            <a:p>
              <a:pPr marL="0" marR="0" lvl="0" indent="0" algn="ctr" defTabSz="846725" rtl="0" eaLnBrk="1" fontAlgn="auto" latinLnBrk="0" hangingPunct="1">
                <a:lnSpc>
                  <a:spcPct val="100000"/>
                </a:lnSpc>
                <a:spcBef>
                  <a:spcPct val="50000"/>
                </a:spcBef>
                <a:spcAft>
                  <a:spcPts val="0"/>
                </a:spcAft>
                <a:buClrTx/>
                <a:buSzTx/>
                <a:buFontTx/>
                <a:buNone/>
                <a:tabLst/>
                <a:defRPr/>
              </a:pPr>
              <a:r>
                <a:rPr kumimoji="0" lang="ja-JP" altLang="en-US" sz="1297"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基 礎 年 金 （ 定 額 ）</a:t>
              </a:r>
            </a:p>
          </p:txBody>
        </p:sp>
      </p:grpSp>
      <p:sp>
        <p:nvSpPr>
          <p:cNvPr id="81" name="右矢印 80"/>
          <p:cNvSpPr/>
          <p:nvPr/>
        </p:nvSpPr>
        <p:spPr>
          <a:xfrm rot="5400000">
            <a:off x="4984067" y="3471104"/>
            <a:ext cx="999775" cy="133794"/>
          </a:xfrm>
          <a:prstGeom prst="rightArrow">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6725" rtl="0" eaLnBrk="1" fontAlgn="auto" latinLnBrk="0" hangingPunct="1">
              <a:lnSpc>
                <a:spcPct val="100000"/>
              </a:lnSpc>
              <a:spcBef>
                <a:spcPts val="0"/>
              </a:spcBef>
              <a:spcAft>
                <a:spcPts val="0"/>
              </a:spcAft>
              <a:buClrTx/>
              <a:buSzTx/>
              <a:buFontTx/>
              <a:buNone/>
              <a:tabLst/>
              <a:defRPr/>
            </a:pPr>
            <a:endParaRPr kumimoji="0" lang="ja-JP" altLang="en-US" sz="1667" b="0" i="0" u="none" strike="noStrike" kern="1200" cap="none" spc="0" normalizeH="0" baseline="0" noProof="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84" name="タイトル 1"/>
          <p:cNvSpPr txBox="1">
            <a:spLocks/>
          </p:cNvSpPr>
          <p:nvPr/>
        </p:nvSpPr>
        <p:spPr>
          <a:xfrm>
            <a:off x="4650319" y="3371865"/>
            <a:ext cx="1667271" cy="401381"/>
          </a:xfrm>
          <a:prstGeom prst="rect">
            <a:avLst/>
          </a:prstGeom>
          <a:solidFill>
            <a:schemeClr val="bg1"/>
          </a:solidFill>
          <a:ln w="19050">
            <a:solidFill>
              <a:schemeClr val="accent6">
                <a:lumMod val="75000"/>
              </a:schemeClr>
            </a:solidFill>
          </a:ln>
        </p:spPr>
        <p:txBody>
          <a:bodyPr anchor="ctr"/>
          <a:lstStyle/>
          <a:p>
            <a:pPr marL="0" marR="0" lvl="0" indent="0" algn="ctr" defTabSz="846725" rtl="0" eaLnBrk="1" fontAlgn="auto" latinLnBrk="0" hangingPunct="1">
              <a:lnSpc>
                <a:spcPct val="100000"/>
              </a:lnSpc>
              <a:spcBef>
                <a:spcPts val="0"/>
              </a:spcBef>
              <a:spcAft>
                <a:spcPts val="0"/>
              </a:spcAft>
              <a:buClrTx/>
              <a:buSzTx/>
              <a:buFontTx/>
              <a:buNone/>
              <a:tabLst/>
              <a:defRPr/>
            </a:pPr>
            <a:r>
              <a:rPr kumimoji="0" lang="ja-JP" altLang="en-US" sz="1203"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a:t>
            </a:r>
            <a:r>
              <a:rPr kumimoji="0" lang="ja-JP" altLang="en-US" sz="1111"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月給の</a:t>
            </a:r>
            <a:r>
              <a:rPr kumimoji="0" lang="en-US" altLang="ja-JP" sz="1111"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18.3</a:t>
            </a:r>
            <a:r>
              <a:rPr kumimoji="0" lang="ja-JP" altLang="en-US" sz="1111"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負担</a:t>
            </a:r>
            <a:endParaRPr kumimoji="0" lang="en-US" altLang="ja-JP" sz="1111"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846725" rtl="0" eaLnBrk="1" fontAlgn="auto" latinLnBrk="0" hangingPunct="1">
              <a:lnSpc>
                <a:spcPct val="100000"/>
              </a:lnSpc>
              <a:spcBef>
                <a:spcPts val="0"/>
              </a:spcBef>
              <a:spcAft>
                <a:spcPts val="0"/>
              </a:spcAft>
              <a:buClrTx/>
              <a:buSzTx/>
              <a:buFontTx/>
              <a:buNone/>
              <a:tabLst/>
              <a:defRPr/>
            </a:pPr>
            <a:r>
              <a:rPr kumimoji="0" lang="ja-JP" altLang="en-US" sz="1203"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（半分は会社が負担）</a:t>
            </a:r>
            <a:endParaRPr kumimoji="0" lang="en-US" altLang="ja-JP" sz="1203"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85" name="上下矢印 84"/>
          <p:cNvSpPr/>
          <p:nvPr/>
        </p:nvSpPr>
        <p:spPr>
          <a:xfrm rot="5400000">
            <a:off x="6826883" y="3293199"/>
            <a:ext cx="132323" cy="923322"/>
          </a:xfrm>
          <a:prstGeom prst="upDownArrow">
            <a:avLst/>
          </a:prstGeom>
          <a:solidFill>
            <a:schemeClr val="accent3">
              <a:lumMod val="20000"/>
              <a:lumOff val="80000"/>
            </a:schemeClr>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6725" rtl="0" eaLnBrk="1" fontAlgn="auto" latinLnBrk="0" hangingPunct="1">
              <a:lnSpc>
                <a:spcPct val="100000"/>
              </a:lnSpc>
              <a:spcBef>
                <a:spcPts val="0"/>
              </a:spcBef>
              <a:spcAft>
                <a:spcPts val="0"/>
              </a:spcAft>
              <a:buClrTx/>
              <a:buSzTx/>
              <a:buFontTx/>
              <a:buNone/>
              <a:tabLst/>
              <a:defRPr/>
            </a:pPr>
            <a:endParaRPr kumimoji="0" lang="ja-JP" altLang="en-US" sz="1667" b="0" i="0" u="none" strike="noStrike" kern="1200" cap="none" spc="0" normalizeH="0" baseline="0" noProof="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86" name="タイトル 1"/>
          <p:cNvSpPr txBox="1">
            <a:spLocks/>
          </p:cNvSpPr>
          <p:nvPr/>
        </p:nvSpPr>
        <p:spPr>
          <a:xfrm>
            <a:off x="6559296" y="3488750"/>
            <a:ext cx="667496" cy="266116"/>
          </a:xfrm>
          <a:prstGeom prst="rect">
            <a:avLst/>
          </a:prstGeom>
          <a:noFill/>
        </p:spPr>
        <p:txBody>
          <a:bodyPr/>
          <a:lstStyle/>
          <a:p>
            <a:pPr marL="0" marR="0" lvl="0" indent="0" algn="ctr" defTabSz="846725" rtl="0" eaLnBrk="1" fontAlgn="auto" latinLnBrk="0" hangingPunct="1">
              <a:lnSpc>
                <a:spcPts val="1203"/>
              </a:lnSpc>
              <a:spcBef>
                <a:spcPts val="0"/>
              </a:spcBef>
              <a:spcAft>
                <a:spcPts val="0"/>
              </a:spcAft>
              <a:buClrTx/>
              <a:buSzTx/>
              <a:buFontTx/>
              <a:buNone/>
              <a:tabLst/>
              <a:defRPr/>
            </a:pPr>
            <a:r>
              <a:rPr kumimoji="0" lang="ja-JP" altLang="en-US" sz="1111"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転職等</a:t>
            </a:r>
            <a:endParaRPr kumimoji="0" lang="en-US" altLang="ja-JP" sz="1111"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87" name="右矢印 86"/>
          <p:cNvSpPr/>
          <p:nvPr/>
        </p:nvSpPr>
        <p:spPr>
          <a:xfrm rot="5400000">
            <a:off x="2190396" y="5305249"/>
            <a:ext cx="933613" cy="133794"/>
          </a:xfrm>
          <a:prstGeom prst="rightArrow">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6725" rtl="0" eaLnBrk="1" fontAlgn="auto" latinLnBrk="0" hangingPunct="1">
              <a:lnSpc>
                <a:spcPct val="100000"/>
              </a:lnSpc>
              <a:spcBef>
                <a:spcPts val="0"/>
              </a:spcBef>
              <a:spcAft>
                <a:spcPts val="0"/>
              </a:spcAft>
              <a:buClrTx/>
              <a:buSzTx/>
              <a:buFontTx/>
              <a:buNone/>
              <a:tabLst/>
              <a:defRPr/>
            </a:pPr>
            <a:endParaRPr kumimoji="0" lang="ja-JP" altLang="en-US" sz="2964" b="0" i="0" u="none" strike="noStrike" kern="1200" cap="none" spc="0" normalizeH="0" baseline="0" noProof="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2330" name="タイトル 1"/>
          <p:cNvSpPr txBox="1">
            <a:spLocks/>
          </p:cNvSpPr>
          <p:nvPr/>
        </p:nvSpPr>
        <p:spPr bwMode="auto">
          <a:xfrm>
            <a:off x="1824302" y="5105297"/>
            <a:ext cx="1665801" cy="399909"/>
          </a:xfrm>
          <a:prstGeom prst="rect">
            <a:avLst/>
          </a:prstGeom>
          <a:solidFill>
            <a:schemeClr val="bg1"/>
          </a:solidFill>
          <a:ln w="19050">
            <a:solidFill>
              <a:schemeClr val="accent1"/>
            </a:solidFill>
            <a:miter lim="800000"/>
            <a:headEnd/>
            <a:tailEnd/>
          </a:ln>
        </p:spPr>
        <p:txBody>
          <a:bodyPr anchor="ctr"/>
          <a:lstStyle/>
          <a:p>
            <a:pPr marL="0" marR="0" lvl="0" indent="0" algn="ctr" defTabSz="846725" rtl="0" eaLnBrk="1" fontAlgn="auto" latinLnBrk="0" hangingPunct="1">
              <a:lnSpc>
                <a:spcPct val="100000"/>
              </a:lnSpc>
              <a:spcBef>
                <a:spcPts val="0"/>
              </a:spcBef>
              <a:spcAft>
                <a:spcPts val="0"/>
              </a:spcAft>
              <a:buClrTx/>
              <a:buSzTx/>
              <a:buFontTx/>
              <a:buNone/>
              <a:tabLst/>
              <a:defRPr/>
            </a:pPr>
            <a:r>
              <a:rPr kumimoji="0" lang="zh-TW" altLang="en-US" sz="1203"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月約</a:t>
            </a:r>
            <a:r>
              <a:rPr kumimoji="0" lang="en-US" altLang="zh-TW" sz="1203"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6.8</a:t>
            </a:r>
            <a:r>
              <a:rPr kumimoji="0" lang="ja-JP" altLang="en-US" sz="1203"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万</a:t>
            </a:r>
            <a:r>
              <a:rPr kumimoji="0" lang="zh-TW" altLang="en-US" sz="1203"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円</a:t>
            </a:r>
            <a:r>
              <a:rPr kumimoji="0" lang="ja-JP" altLang="en-US" sz="1203"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（満額）</a:t>
            </a:r>
            <a:endParaRPr kumimoji="0" lang="zh-TW" altLang="en-US" sz="1203"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846725" rtl="0" eaLnBrk="1" fontAlgn="auto" latinLnBrk="0" hangingPunct="1">
              <a:lnSpc>
                <a:spcPct val="100000"/>
              </a:lnSpc>
              <a:spcBef>
                <a:spcPts val="0"/>
              </a:spcBef>
              <a:spcAft>
                <a:spcPts val="0"/>
              </a:spcAft>
              <a:buClrTx/>
              <a:buSzTx/>
              <a:buFontTx/>
              <a:buNone/>
              <a:tabLst/>
              <a:defRPr/>
            </a:pPr>
            <a:r>
              <a:rPr kumimoji="0" lang="zh-TW" altLang="en-US" sz="1203"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（基礎年金）</a:t>
            </a:r>
          </a:p>
        </p:txBody>
      </p:sp>
      <p:sp>
        <p:nvSpPr>
          <p:cNvPr id="98" name="タイトル 1"/>
          <p:cNvSpPr txBox="1">
            <a:spLocks/>
          </p:cNvSpPr>
          <p:nvPr/>
        </p:nvSpPr>
        <p:spPr>
          <a:xfrm>
            <a:off x="4443093" y="4841162"/>
            <a:ext cx="1067413" cy="267586"/>
          </a:xfrm>
          <a:prstGeom prst="rect">
            <a:avLst/>
          </a:prstGeom>
        </p:spPr>
        <p:txBody>
          <a:bodyPr/>
          <a:lstStyle/>
          <a:p>
            <a:pPr marL="0" marR="0" lvl="0" indent="0" algn="ctr" defTabSz="846725" rtl="0" eaLnBrk="1" fontAlgn="auto" latinLnBrk="0" hangingPunct="1">
              <a:lnSpc>
                <a:spcPts val="1203"/>
              </a:lnSpc>
              <a:spcBef>
                <a:spcPts val="0"/>
              </a:spcBef>
              <a:spcAft>
                <a:spcPts val="0"/>
              </a:spcAft>
              <a:buClrTx/>
              <a:buSzTx/>
              <a:buFontTx/>
              <a:buNone/>
              <a:tabLst/>
              <a:defRPr/>
            </a:pPr>
            <a:r>
              <a:rPr kumimoji="0" lang="ja-JP" altLang="en-US" sz="1111" b="0" i="0" u="none" strike="noStrike" kern="1200" cap="none" spc="0" normalizeH="0" baseline="0" noProof="0" dirty="0">
                <a:ln>
                  <a:noFill/>
                </a:ln>
                <a:solidFill>
                  <a:srgbClr val="1F497D">
                    <a:lumMod val="75000"/>
                  </a:srgbClr>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0" lang="en-US" altLang="ja-JP" sz="1111" b="0" i="0" u="none" strike="noStrike" kern="1200" cap="none" spc="0" normalizeH="0" baseline="0" noProof="0" dirty="0">
                <a:ln>
                  <a:noFill/>
                </a:ln>
                <a:solidFill>
                  <a:srgbClr val="1F497D">
                    <a:lumMod val="75000"/>
                  </a:srgbClr>
                </a:solidFill>
                <a:effectLst/>
                <a:uLnTx/>
                <a:uFillTx/>
                <a:latin typeface="UD デジタル 教科書体 NK-R" panose="02020400000000000000" pitchFamily="18" charset="-128"/>
                <a:ea typeface="UD デジタル 教科書体 NK-R" panose="02020400000000000000" pitchFamily="18" charset="-128"/>
                <a:cs typeface="+mn-cs"/>
              </a:rPr>
              <a:t>65</a:t>
            </a:r>
            <a:r>
              <a:rPr kumimoji="0" lang="ja-JP" altLang="en-US" sz="1111" b="0" i="0" u="none" strike="noStrike" kern="1200" cap="none" spc="0" normalizeH="0" baseline="0" noProof="0" dirty="0">
                <a:ln>
                  <a:noFill/>
                </a:ln>
                <a:solidFill>
                  <a:srgbClr val="1F497D">
                    <a:lumMod val="75000"/>
                  </a:srgbClr>
                </a:solidFill>
                <a:effectLst/>
                <a:uLnTx/>
                <a:uFillTx/>
                <a:latin typeface="UD デジタル 教科書体 NK-R" panose="02020400000000000000" pitchFamily="18" charset="-128"/>
                <a:ea typeface="UD デジタル 教科書体 NK-R" panose="02020400000000000000" pitchFamily="18" charset="-128"/>
                <a:cs typeface="+mn-cs"/>
              </a:rPr>
              <a:t>歳から）</a:t>
            </a:r>
            <a:endParaRPr kumimoji="0" lang="en-US" altLang="ja-JP" sz="1111" b="0" i="0" u="none" strike="noStrike" kern="1200" cap="none" spc="0" normalizeH="0" baseline="0" noProof="0" dirty="0">
              <a:ln>
                <a:noFill/>
              </a:ln>
              <a:solidFill>
                <a:srgbClr val="1F497D">
                  <a:lumMod val="75000"/>
                </a:srgbClr>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99" name="タイトル 1"/>
          <p:cNvSpPr txBox="1">
            <a:spLocks/>
          </p:cNvSpPr>
          <p:nvPr/>
        </p:nvSpPr>
        <p:spPr>
          <a:xfrm>
            <a:off x="4376935" y="5561031"/>
            <a:ext cx="1199729" cy="267586"/>
          </a:xfrm>
          <a:prstGeom prst="rect">
            <a:avLst/>
          </a:prstGeom>
        </p:spPr>
        <p:txBody>
          <a:bodyPr/>
          <a:lstStyle/>
          <a:p>
            <a:pPr marL="0" marR="0" lvl="0" indent="0" algn="ctr" defTabSz="846725" rtl="0" eaLnBrk="1" fontAlgn="auto" latinLnBrk="0" hangingPunct="1">
              <a:lnSpc>
                <a:spcPts val="1203"/>
              </a:lnSpc>
              <a:spcBef>
                <a:spcPts val="0"/>
              </a:spcBef>
              <a:spcAft>
                <a:spcPts val="0"/>
              </a:spcAft>
              <a:buClrTx/>
              <a:buSzTx/>
              <a:buFontTx/>
              <a:buNone/>
              <a:tabLst/>
              <a:defRPr/>
            </a:pPr>
            <a:r>
              <a:rPr kumimoji="0" lang="ja-JP" altLang="en-US" sz="1111" b="0" i="0" u="none" strike="noStrike" kern="1200" cap="none" spc="0" normalizeH="0" baseline="0" noProof="0" dirty="0">
                <a:ln>
                  <a:noFill/>
                </a:ln>
                <a:solidFill>
                  <a:srgbClr val="1F497D">
                    <a:lumMod val="75000"/>
                  </a:srgbClr>
                </a:solidFill>
                <a:effectLst/>
                <a:uLnTx/>
                <a:uFillTx/>
                <a:latin typeface="UD デジタル 教科書体 NK-R" panose="02020400000000000000" pitchFamily="18" charset="-128"/>
                <a:ea typeface="UD デジタル 教科書体 NK-R" panose="02020400000000000000" pitchFamily="18" charset="-128"/>
                <a:cs typeface="+mn-cs"/>
              </a:rPr>
              <a:t>（亡くなるまで）</a:t>
            </a:r>
            <a:endParaRPr kumimoji="0" lang="en-US" altLang="ja-JP" sz="1111" b="0" i="0" u="none" strike="noStrike" kern="1200" cap="none" spc="0" normalizeH="0" baseline="0" noProof="0" dirty="0">
              <a:ln>
                <a:noFill/>
              </a:ln>
              <a:solidFill>
                <a:srgbClr val="1F497D">
                  <a:lumMod val="75000"/>
                </a:srgbClr>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00" name="右矢印 99"/>
          <p:cNvSpPr/>
          <p:nvPr/>
        </p:nvSpPr>
        <p:spPr>
          <a:xfrm rot="5400000">
            <a:off x="5022100" y="5305249"/>
            <a:ext cx="933613" cy="133794"/>
          </a:xfrm>
          <a:prstGeom prst="rightArrow">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6725" rtl="0" eaLnBrk="1" fontAlgn="auto" latinLnBrk="0" hangingPunct="1">
              <a:lnSpc>
                <a:spcPct val="100000"/>
              </a:lnSpc>
              <a:spcBef>
                <a:spcPts val="0"/>
              </a:spcBef>
              <a:spcAft>
                <a:spcPts val="0"/>
              </a:spcAft>
              <a:buClrTx/>
              <a:buSzTx/>
              <a:buFontTx/>
              <a:buNone/>
              <a:tabLst/>
              <a:defRPr/>
            </a:pPr>
            <a:endParaRPr kumimoji="0" lang="ja-JP" altLang="en-US" sz="2964" b="0" i="0" u="none" strike="noStrike" kern="1200" cap="none" spc="0" normalizeH="0" baseline="0" noProof="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03" name="タイトル 1"/>
          <p:cNvSpPr txBox="1">
            <a:spLocks/>
          </p:cNvSpPr>
          <p:nvPr/>
        </p:nvSpPr>
        <p:spPr>
          <a:xfrm>
            <a:off x="7249879" y="4841162"/>
            <a:ext cx="1001255" cy="267586"/>
          </a:xfrm>
          <a:prstGeom prst="rect">
            <a:avLst/>
          </a:prstGeom>
        </p:spPr>
        <p:txBody>
          <a:bodyPr/>
          <a:lstStyle/>
          <a:p>
            <a:pPr marL="0" marR="0" lvl="0" indent="0" algn="ctr" defTabSz="846725" rtl="0" eaLnBrk="1" fontAlgn="auto" latinLnBrk="0" hangingPunct="1">
              <a:lnSpc>
                <a:spcPts val="1203"/>
              </a:lnSpc>
              <a:spcBef>
                <a:spcPts val="0"/>
              </a:spcBef>
              <a:spcAft>
                <a:spcPts val="0"/>
              </a:spcAft>
              <a:buClrTx/>
              <a:buSzTx/>
              <a:buFontTx/>
              <a:buNone/>
              <a:tabLst/>
              <a:defRPr/>
            </a:pPr>
            <a:r>
              <a:rPr kumimoji="0" lang="ja-JP" altLang="en-US" sz="1111" b="0" i="0" u="none" strike="noStrike" kern="1200" cap="none" spc="0" normalizeH="0" baseline="0" noProof="0" dirty="0">
                <a:ln>
                  <a:noFill/>
                </a:ln>
                <a:solidFill>
                  <a:srgbClr val="1F497D">
                    <a:lumMod val="75000"/>
                  </a:srgbClr>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0" lang="en-US" altLang="ja-JP" sz="1111" b="0" i="0" u="none" strike="noStrike" kern="1200" cap="none" spc="0" normalizeH="0" baseline="0" noProof="0" dirty="0">
                <a:ln>
                  <a:noFill/>
                </a:ln>
                <a:solidFill>
                  <a:srgbClr val="1F497D">
                    <a:lumMod val="75000"/>
                  </a:srgbClr>
                </a:solidFill>
                <a:effectLst/>
                <a:uLnTx/>
                <a:uFillTx/>
                <a:latin typeface="UD デジタル 教科書体 NK-R" panose="02020400000000000000" pitchFamily="18" charset="-128"/>
                <a:ea typeface="UD デジタル 教科書体 NK-R" panose="02020400000000000000" pitchFamily="18" charset="-128"/>
                <a:cs typeface="+mn-cs"/>
              </a:rPr>
              <a:t>65</a:t>
            </a:r>
            <a:r>
              <a:rPr kumimoji="0" lang="ja-JP" altLang="en-US" sz="1111" b="0" i="0" u="none" strike="noStrike" kern="1200" cap="none" spc="0" normalizeH="0" baseline="0" noProof="0" dirty="0">
                <a:ln>
                  <a:noFill/>
                </a:ln>
                <a:solidFill>
                  <a:srgbClr val="1F497D">
                    <a:lumMod val="75000"/>
                  </a:srgbClr>
                </a:solidFill>
                <a:effectLst/>
                <a:uLnTx/>
                <a:uFillTx/>
                <a:latin typeface="UD デジタル 教科書体 NK-R" panose="02020400000000000000" pitchFamily="18" charset="-128"/>
                <a:ea typeface="UD デジタル 教科書体 NK-R" panose="02020400000000000000" pitchFamily="18" charset="-128"/>
                <a:cs typeface="+mn-cs"/>
              </a:rPr>
              <a:t>歳から）</a:t>
            </a:r>
            <a:endParaRPr kumimoji="0" lang="en-US" altLang="ja-JP" sz="1111" b="0" i="0" u="none" strike="noStrike" kern="1200" cap="none" spc="0" normalizeH="0" baseline="0" noProof="0" dirty="0">
              <a:ln>
                <a:noFill/>
              </a:ln>
              <a:solidFill>
                <a:srgbClr val="1F497D">
                  <a:lumMod val="75000"/>
                </a:srgbClr>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04" name="タイトル 1"/>
          <p:cNvSpPr txBox="1">
            <a:spLocks/>
          </p:cNvSpPr>
          <p:nvPr/>
        </p:nvSpPr>
        <p:spPr>
          <a:xfrm>
            <a:off x="7149906" y="5561031"/>
            <a:ext cx="1201200" cy="267586"/>
          </a:xfrm>
          <a:prstGeom prst="rect">
            <a:avLst/>
          </a:prstGeom>
        </p:spPr>
        <p:txBody>
          <a:bodyPr/>
          <a:lstStyle/>
          <a:p>
            <a:pPr marL="0" marR="0" lvl="0" indent="0" algn="ctr" defTabSz="846725" rtl="0" eaLnBrk="1" fontAlgn="auto" latinLnBrk="0" hangingPunct="1">
              <a:lnSpc>
                <a:spcPts val="1203"/>
              </a:lnSpc>
              <a:spcBef>
                <a:spcPts val="0"/>
              </a:spcBef>
              <a:spcAft>
                <a:spcPts val="0"/>
              </a:spcAft>
              <a:buClrTx/>
              <a:buSzTx/>
              <a:buFontTx/>
              <a:buNone/>
              <a:tabLst/>
              <a:defRPr/>
            </a:pPr>
            <a:r>
              <a:rPr kumimoji="0" lang="ja-JP" altLang="en-US" sz="1111" b="0" i="0" u="none" strike="noStrike" kern="1200" cap="none" spc="0" normalizeH="0" baseline="0" noProof="0" dirty="0">
                <a:ln>
                  <a:noFill/>
                </a:ln>
                <a:solidFill>
                  <a:srgbClr val="1F497D">
                    <a:lumMod val="75000"/>
                  </a:srgbClr>
                </a:solidFill>
                <a:effectLst/>
                <a:uLnTx/>
                <a:uFillTx/>
                <a:latin typeface="UD デジタル 教科書体 NK-R" panose="02020400000000000000" pitchFamily="18" charset="-128"/>
                <a:ea typeface="UD デジタル 教科書体 NK-R" panose="02020400000000000000" pitchFamily="18" charset="-128"/>
                <a:cs typeface="+mn-cs"/>
              </a:rPr>
              <a:t>（亡くなるまで）</a:t>
            </a:r>
            <a:endParaRPr kumimoji="0" lang="en-US" altLang="ja-JP" sz="1111" b="0" i="0" u="none" strike="noStrike" kern="1200" cap="none" spc="0" normalizeH="0" baseline="0" noProof="0" dirty="0">
              <a:ln>
                <a:noFill/>
              </a:ln>
              <a:solidFill>
                <a:srgbClr val="1F497D">
                  <a:lumMod val="75000"/>
                </a:srgbClr>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05" name="右矢印 104"/>
          <p:cNvSpPr/>
          <p:nvPr/>
        </p:nvSpPr>
        <p:spPr>
          <a:xfrm rot="5400000">
            <a:off x="7803830" y="5305249"/>
            <a:ext cx="933613" cy="133794"/>
          </a:xfrm>
          <a:prstGeom prst="rightArrow">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6725" rtl="0" eaLnBrk="1" fontAlgn="auto" latinLnBrk="0" hangingPunct="1">
              <a:lnSpc>
                <a:spcPct val="100000"/>
              </a:lnSpc>
              <a:spcBef>
                <a:spcPts val="0"/>
              </a:spcBef>
              <a:spcAft>
                <a:spcPts val="0"/>
              </a:spcAft>
              <a:buClrTx/>
              <a:buSzTx/>
              <a:buFontTx/>
              <a:buNone/>
              <a:tabLst/>
              <a:defRPr/>
            </a:pPr>
            <a:endParaRPr kumimoji="0" lang="ja-JP" altLang="en-US" sz="2964" b="0" i="0" u="none" strike="noStrike" kern="1200" cap="none" spc="0" normalizeH="0" baseline="0" noProof="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2338" name="タイトル 1"/>
          <p:cNvSpPr txBox="1">
            <a:spLocks/>
          </p:cNvSpPr>
          <p:nvPr/>
        </p:nvSpPr>
        <p:spPr bwMode="auto">
          <a:xfrm>
            <a:off x="7437001" y="5105297"/>
            <a:ext cx="1667271" cy="399909"/>
          </a:xfrm>
          <a:prstGeom prst="rect">
            <a:avLst/>
          </a:prstGeom>
          <a:solidFill>
            <a:schemeClr val="bg1"/>
          </a:solidFill>
          <a:ln w="19050">
            <a:solidFill>
              <a:schemeClr val="accent1"/>
            </a:solidFill>
            <a:miter lim="800000"/>
            <a:headEnd/>
            <a:tailEnd/>
          </a:ln>
        </p:spPr>
        <p:txBody>
          <a:bodyPr anchor="ctr"/>
          <a:lstStyle/>
          <a:p>
            <a:pPr marL="0" marR="0" lvl="0" indent="0" algn="ctr" defTabSz="846725" rtl="0" eaLnBrk="1" fontAlgn="auto" latinLnBrk="0" hangingPunct="1">
              <a:lnSpc>
                <a:spcPct val="100000"/>
              </a:lnSpc>
              <a:spcBef>
                <a:spcPts val="0"/>
              </a:spcBef>
              <a:spcAft>
                <a:spcPts val="0"/>
              </a:spcAft>
              <a:buClrTx/>
              <a:buSzTx/>
              <a:buFontTx/>
              <a:buNone/>
              <a:tabLst/>
              <a:defRPr/>
            </a:pPr>
            <a:r>
              <a:rPr kumimoji="0" lang="zh-TW" altLang="en-US" sz="1203"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月約</a:t>
            </a:r>
            <a:r>
              <a:rPr kumimoji="0" lang="en-US" altLang="zh-TW" sz="1203"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6.8</a:t>
            </a:r>
            <a:r>
              <a:rPr kumimoji="0" lang="ja-JP" altLang="en-US" sz="1203"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万</a:t>
            </a:r>
            <a:r>
              <a:rPr kumimoji="0" lang="zh-TW" altLang="en-US" sz="1203"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円</a:t>
            </a:r>
            <a:r>
              <a:rPr kumimoji="0" lang="ja-JP" altLang="en-US" sz="1203"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（満額）</a:t>
            </a:r>
            <a:endParaRPr kumimoji="0" lang="zh-TW" altLang="en-US" sz="1203"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846725" rtl="0" eaLnBrk="1" fontAlgn="auto" latinLnBrk="0" hangingPunct="1">
              <a:lnSpc>
                <a:spcPct val="100000"/>
              </a:lnSpc>
              <a:spcBef>
                <a:spcPts val="0"/>
              </a:spcBef>
              <a:spcAft>
                <a:spcPts val="0"/>
              </a:spcAft>
              <a:buClrTx/>
              <a:buSzTx/>
              <a:buFontTx/>
              <a:buNone/>
              <a:tabLst/>
              <a:defRPr/>
            </a:pPr>
            <a:r>
              <a:rPr kumimoji="0" lang="zh-TW" altLang="en-US" sz="1203"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（基礎年金）</a:t>
            </a:r>
          </a:p>
        </p:txBody>
      </p:sp>
      <p:sp>
        <p:nvSpPr>
          <p:cNvPr id="12339" name="Text Box 12"/>
          <p:cNvSpPr txBox="1">
            <a:spLocks noChangeArrowheads="1"/>
          </p:cNvSpPr>
          <p:nvPr/>
        </p:nvSpPr>
        <p:spPr bwMode="auto">
          <a:xfrm>
            <a:off x="5229419" y="5733256"/>
            <a:ext cx="1996609" cy="491545"/>
          </a:xfrm>
          <a:prstGeom prst="rect">
            <a:avLst/>
          </a:prstGeom>
          <a:noFill/>
          <a:ln w="9525">
            <a:noFill/>
            <a:miter lim="800000"/>
            <a:headEnd/>
            <a:tailEnd/>
          </a:ln>
        </p:spPr>
        <p:txBody>
          <a:bodyPr>
            <a:spAutoFit/>
          </a:bodyPr>
          <a:lstStyle/>
          <a:p>
            <a:pPr marL="0" marR="0" lvl="0" indent="0" algn="ctr" defTabSz="846725" rtl="0" eaLnBrk="1" fontAlgn="auto" latinLnBrk="0" hangingPunct="1">
              <a:lnSpc>
                <a:spcPct val="100000"/>
              </a:lnSpc>
              <a:spcBef>
                <a:spcPct val="50000"/>
              </a:spcBef>
              <a:spcAft>
                <a:spcPts val="0"/>
              </a:spcAft>
              <a:buClrTx/>
              <a:buSzTx/>
              <a:buFontTx/>
              <a:buNone/>
              <a:tabLst/>
              <a:defRPr/>
            </a:pPr>
            <a:r>
              <a:rPr kumimoji="0" lang="ja-JP" altLang="en-US" sz="1297"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厚生年金</a:t>
            </a:r>
            <a:br>
              <a:rPr kumimoji="0" lang="en-US" altLang="ja-JP" sz="1297"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br>
            <a:r>
              <a:rPr kumimoji="0" lang="ja-JP" altLang="en-US" sz="1297"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0" lang="ja-JP" altLang="en-US" sz="1297"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報酬</a:t>
            </a:r>
            <a:r>
              <a:rPr kumimoji="0" lang="ja-JP" altLang="en-US" sz="1297"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比例）</a:t>
            </a:r>
            <a:endParaRPr kumimoji="0" lang="en-US" altLang="ja-JP" sz="1297"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13" name="正方形/長方形 112"/>
          <p:cNvSpPr/>
          <p:nvPr/>
        </p:nvSpPr>
        <p:spPr>
          <a:xfrm>
            <a:off x="1416667" y="4171679"/>
            <a:ext cx="8144845" cy="2534722"/>
          </a:xfrm>
          <a:prstGeom prst="rect">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6725" rtl="0" eaLnBrk="1" fontAlgn="auto" latinLnBrk="0" hangingPunct="1">
              <a:lnSpc>
                <a:spcPct val="100000"/>
              </a:lnSpc>
              <a:spcBef>
                <a:spcPts val="0"/>
              </a:spcBef>
              <a:spcAft>
                <a:spcPts val="0"/>
              </a:spcAft>
              <a:buClrTx/>
              <a:buSzTx/>
              <a:buFontTx/>
              <a:buNone/>
              <a:tabLst/>
              <a:defRPr/>
            </a:pPr>
            <a:endParaRPr kumimoji="0" lang="ja-JP" altLang="en-US" sz="1667"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14" name="正方形/長方形 113"/>
          <p:cNvSpPr/>
          <p:nvPr/>
        </p:nvSpPr>
        <p:spPr>
          <a:xfrm>
            <a:off x="1416667" y="1660620"/>
            <a:ext cx="8144845" cy="2444904"/>
          </a:xfrm>
          <a:prstGeom prst="rect">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6725" rtl="0" eaLnBrk="1" fontAlgn="auto" latinLnBrk="0" hangingPunct="1">
              <a:lnSpc>
                <a:spcPct val="100000"/>
              </a:lnSpc>
              <a:spcBef>
                <a:spcPts val="0"/>
              </a:spcBef>
              <a:spcAft>
                <a:spcPts val="0"/>
              </a:spcAft>
              <a:buClrTx/>
              <a:buSzTx/>
              <a:buFontTx/>
              <a:buNone/>
              <a:tabLst/>
              <a:defRPr/>
            </a:pPr>
            <a:endParaRPr kumimoji="0" lang="ja-JP" altLang="en-US" sz="1667" b="0" i="0" u="none" strike="noStrike" kern="1200" cap="none" spc="0" normalizeH="0" baseline="0" noProof="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cxnSp>
        <p:nvCxnSpPr>
          <p:cNvPr id="118" name="直線矢印コネクタ 117"/>
          <p:cNvCxnSpPr>
            <a:cxnSpLocks/>
            <a:stCxn id="27" idx="3"/>
          </p:cNvCxnSpPr>
          <p:nvPr/>
        </p:nvCxnSpPr>
        <p:spPr>
          <a:xfrm flipV="1">
            <a:off x="3557734" y="1486882"/>
            <a:ext cx="1754727" cy="492264"/>
          </a:xfrm>
          <a:prstGeom prst="straightConnector1">
            <a:avLst/>
          </a:prstGeom>
          <a:ln w="285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24" name="直線矢印コネクタ 123"/>
          <p:cNvCxnSpPr>
            <a:cxnSpLocks/>
            <a:stCxn id="102" idx="0"/>
          </p:cNvCxnSpPr>
          <p:nvPr/>
        </p:nvCxnSpPr>
        <p:spPr>
          <a:xfrm flipV="1">
            <a:off x="5483954" y="1476057"/>
            <a:ext cx="0" cy="310103"/>
          </a:xfrm>
          <a:prstGeom prst="straightConnector1">
            <a:avLst/>
          </a:prstGeom>
          <a:ln w="285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29" name="直線矢印コネクタ 128"/>
          <p:cNvCxnSpPr>
            <a:cxnSpLocks/>
            <a:stCxn id="115" idx="1"/>
          </p:cNvCxnSpPr>
          <p:nvPr/>
        </p:nvCxnSpPr>
        <p:spPr>
          <a:xfrm flipH="1" flipV="1">
            <a:off x="5655448" y="1495465"/>
            <a:ext cx="1714656" cy="483681"/>
          </a:xfrm>
          <a:prstGeom prst="straightConnector1">
            <a:avLst/>
          </a:prstGeom>
          <a:ln w="285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141" name="タイトル 1"/>
          <p:cNvSpPr txBox="1">
            <a:spLocks/>
          </p:cNvSpPr>
          <p:nvPr/>
        </p:nvSpPr>
        <p:spPr>
          <a:xfrm>
            <a:off x="7324400" y="3829319"/>
            <a:ext cx="999775" cy="201425"/>
          </a:xfrm>
          <a:prstGeom prst="rect">
            <a:avLst/>
          </a:prstGeom>
        </p:spPr>
        <p:txBody>
          <a:bodyPr/>
          <a:lstStyle/>
          <a:p>
            <a:pPr marL="0" marR="0" lvl="0" indent="0" algn="ctr" defTabSz="846725" rtl="0" eaLnBrk="1" fontAlgn="auto" latinLnBrk="0" hangingPunct="1">
              <a:lnSpc>
                <a:spcPts val="1203"/>
              </a:lnSpc>
              <a:spcBef>
                <a:spcPts val="0"/>
              </a:spcBef>
              <a:spcAft>
                <a:spcPts val="0"/>
              </a:spcAft>
              <a:buClrTx/>
              <a:buSzTx/>
              <a:buFontTx/>
              <a:buNone/>
              <a:tabLst/>
              <a:defRPr/>
            </a:pPr>
            <a:r>
              <a:rPr kumimoji="0" lang="ja-JP" altLang="en-US" sz="1111" b="0"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0" lang="en-US" altLang="ja-JP" sz="1111" b="0"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mn-cs"/>
              </a:rPr>
              <a:t>60</a:t>
            </a:r>
            <a:r>
              <a:rPr kumimoji="0" lang="ja-JP" altLang="en-US" sz="1111" b="0"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mn-cs"/>
              </a:rPr>
              <a:t>歳まで）　　　　　　　　　　　　　　　</a:t>
            </a:r>
            <a:endParaRPr kumimoji="0" lang="en-US" altLang="ja-JP" sz="1111" b="0"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42" name="タイトル 1"/>
          <p:cNvSpPr txBox="1">
            <a:spLocks/>
          </p:cNvSpPr>
          <p:nvPr/>
        </p:nvSpPr>
        <p:spPr>
          <a:xfrm>
            <a:off x="7345719" y="3143834"/>
            <a:ext cx="957136" cy="266116"/>
          </a:xfrm>
          <a:prstGeom prst="rect">
            <a:avLst/>
          </a:prstGeom>
        </p:spPr>
        <p:txBody>
          <a:bodyPr/>
          <a:lstStyle/>
          <a:p>
            <a:pPr marL="0" marR="0" lvl="0" indent="0" algn="ctr" defTabSz="846725" rtl="0" eaLnBrk="1" fontAlgn="auto" latinLnBrk="0" hangingPunct="1">
              <a:lnSpc>
                <a:spcPts val="1203"/>
              </a:lnSpc>
              <a:spcBef>
                <a:spcPts val="0"/>
              </a:spcBef>
              <a:spcAft>
                <a:spcPts val="0"/>
              </a:spcAft>
              <a:buClrTx/>
              <a:buSzTx/>
              <a:buFontTx/>
              <a:buNone/>
              <a:tabLst/>
              <a:defRPr/>
            </a:pPr>
            <a:r>
              <a:rPr kumimoji="0" lang="ja-JP" altLang="en-US" sz="1111" b="0"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0" lang="en-US" altLang="ja-JP" sz="1111" b="0"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mn-cs"/>
              </a:rPr>
              <a:t>20</a:t>
            </a:r>
            <a:r>
              <a:rPr kumimoji="0" lang="ja-JP" altLang="en-US" sz="1111" b="0"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mn-cs"/>
              </a:rPr>
              <a:t>歳から）　　　　　　　　　　　　　　　</a:t>
            </a:r>
            <a:endParaRPr kumimoji="0" lang="en-US" altLang="ja-JP" sz="1111" b="0"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43" name="タイトル 1"/>
          <p:cNvSpPr txBox="1">
            <a:spLocks/>
          </p:cNvSpPr>
          <p:nvPr/>
        </p:nvSpPr>
        <p:spPr>
          <a:xfrm>
            <a:off x="4520952" y="3796973"/>
            <a:ext cx="1065937" cy="266117"/>
          </a:xfrm>
          <a:prstGeom prst="rect">
            <a:avLst/>
          </a:prstGeom>
        </p:spPr>
        <p:txBody>
          <a:bodyPr/>
          <a:lstStyle/>
          <a:p>
            <a:pPr marL="0" marR="0" lvl="0" indent="0" algn="ctr" defTabSz="846725" rtl="0" eaLnBrk="1" fontAlgn="auto" latinLnBrk="0" hangingPunct="1">
              <a:lnSpc>
                <a:spcPts val="1203"/>
              </a:lnSpc>
              <a:spcBef>
                <a:spcPts val="0"/>
              </a:spcBef>
              <a:spcAft>
                <a:spcPts val="0"/>
              </a:spcAft>
              <a:buClrTx/>
              <a:buSzTx/>
              <a:buFontTx/>
              <a:buNone/>
              <a:tabLst/>
              <a:defRPr/>
            </a:pPr>
            <a:r>
              <a:rPr kumimoji="0" lang="ja-JP" altLang="en-US" sz="1111" b="0"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mn-cs"/>
              </a:rPr>
              <a:t>（退職まで）　　　　　　　　　　　　　　　</a:t>
            </a:r>
            <a:endParaRPr kumimoji="0" lang="en-US" altLang="ja-JP" sz="1111" b="0"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44" name="タイトル 1"/>
          <p:cNvSpPr txBox="1">
            <a:spLocks/>
          </p:cNvSpPr>
          <p:nvPr/>
        </p:nvSpPr>
        <p:spPr>
          <a:xfrm>
            <a:off x="4600662" y="3076311"/>
            <a:ext cx="906516" cy="266116"/>
          </a:xfrm>
          <a:prstGeom prst="rect">
            <a:avLst/>
          </a:prstGeom>
        </p:spPr>
        <p:txBody>
          <a:bodyPr/>
          <a:lstStyle/>
          <a:p>
            <a:pPr marL="0" marR="0" lvl="0" indent="0" algn="ctr" defTabSz="846725" rtl="0" eaLnBrk="1" fontAlgn="auto" latinLnBrk="0" hangingPunct="1">
              <a:lnSpc>
                <a:spcPts val="1203"/>
              </a:lnSpc>
              <a:spcBef>
                <a:spcPts val="0"/>
              </a:spcBef>
              <a:spcAft>
                <a:spcPts val="0"/>
              </a:spcAft>
              <a:buClrTx/>
              <a:buSzTx/>
              <a:buFontTx/>
              <a:buNone/>
              <a:tabLst/>
              <a:defRPr/>
            </a:pPr>
            <a:r>
              <a:rPr kumimoji="0" lang="ja-JP" altLang="en-US" sz="1111" b="0"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mn-cs"/>
              </a:rPr>
              <a:t>（就職から）　　　　　　　　　　　　　　　</a:t>
            </a:r>
            <a:endParaRPr kumimoji="0" lang="en-US" altLang="ja-JP" sz="1111" b="0"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71" name="タイトル 1"/>
          <p:cNvSpPr txBox="1">
            <a:spLocks/>
          </p:cNvSpPr>
          <p:nvPr/>
        </p:nvSpPr>
        <p:spPr>
          <a:xfrm>
            <a:off x="2631904" y="3823756"/>
            <a:ext cx="1267363" cy="266117"/>
          </a:xfrm>
          <a:prstGeom prst="rect">
            <a:avLst/>
          </a:prstGeom>
          <a:noFill/>
        </p:spPr>
        <p:txBody>
          <a:bodyPr/>
          <a:lstStyle/>
          <a:p>
            <a:pPr marL="0" marR="0" lvl="0" indent="0" algn="ctr" defTabSz="846725" rtl="0" eaLnBrk="1" fontAlgn="auto" latinLnBrk="0" hangingPunct="1">
              <a:lnSpc>
                <a:spcPct val="100000"/>
              </a:lnSpc>
              <a:spcBef>
                <a:spcPts val="0"/>
              </a:spcBef>
              <a:spcAft>
                <a:spcPts val="0"/>
              </a:spcAft>
              <a:buClrTx/>
              <a:buSzTx/>
              <a:buFontTx/>
              <a:buNone/>
              <a:tabLst/>
              <a:defRPr/>
            </a:pPr>
            <a:r>
              <a:rPr kumimoji="0" lang="en-US" altLang="ja-JP"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0" lang="ja-JP" altLang="en-US"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令和</a:t>
            </a:r>
            <a:r>
              <a:rPr kumimoji="0" lang="en-US" altLang="ja-JP"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6</a:t>
            </a:r>
            <a:r>
              <a:rPr kumimoji="0" lang="ja-JP" altLang="en-US"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年度</a:t>
            </a:r>
            <a:endParaRPr kumimoji="0" lang="en-US" altLang="ja-JP"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72" name="タイトル 1"/>
          <p:cNvSpPr txBox="1">
            <a:spLocks/>
          </p:cNvSpPr>
          <p:nvPr/>
        </p:nvSpPr>
        <p:spPr>
          <a:xfrm>
            <a:off x="5515183" y="3823021"/>
            <a:ext cx="1267363" cy="267586"/>
          </a:xfrm>
          <a:prstGeom prst="rect">
            <a:avLst/>
          </a:prstGeom>
          <a:noFill/>
        </p:spPr>
        <p:txBody>
          <a:bodyPr/>
          <a:lstStyle/>
          <a:p>
            <a:pPr marL="0" marR="0" lvl="0" indent="0" algn="ctr" defTabSz="846725" rtl="0" eaLnBrk="1" fontAlgn="auto" latinLnBrk="0" hangingPunct="1">
              <a:lnSpc>
                <a:spcPct val="100000"/>
              </a:lnSpc>
              <a:spcBef>
                <a:spcPts val="0"/>
              </a:spcBef>
              <a:spcAft>
                <a:spcPts val="0"/>
              </a:spcAft>
              <a:buClrTx/>
              <a:buSzTx/>
              <a:buFontTx/>
              <a:buNone/>
              <a:tabLst/>
              <a:defRPr/>
            </a:pPr>
            <a:r>
              <a:rPr kumimoji="0" lang="en-US" altLang="ja-JP" sz="105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0" lang="ja-JP" altLang="en-US" sz="105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平成</a:t>
            </a:r>
            <a:r>
              <a:rPr kumimoji="0" lang="en-US" altLang="ja-JP" sz="105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29</a:t>
            </a:r>
            <a:r>
              <a:rPr kumimoji="0" lang="ja-JP" altLang="en-US" sz="105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年９月～</a:t>
            </a:r>
            <a:endParaRPr kumimoji="0" lang="en-US" altLang="ja-JP" sz="105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nvGrpSpPr>
          <p:cNvPr id="38" name="グループ化 37">
            <a:extLst>
              <a:ext uri="{FF2B5EF4-FFF2-40B4-BE49-F238E27FC236}">
                <a16:creationId xmlns:a16="http://schemas.microsoft.com/office/drawing/2014/main" id="{860A7E13-8F3D-E82B-EA11-5156A378976A}"/>
              </a:ext>
            </a:extLst>
          </p:cNvPr>
          <p:cNvGrpSpPr/>
          <p:nvPr/>
        </p:nvGrpSpPr>
        <p:grpSpPr>
          <a:xfrm>
            <a:off x="4830530" y="2446510"/>
            <a:ext cx="460368" cy="566801"/>
            <a:chOff x="4830530" y="2429884"/>
            <a:chExt cx="460368" cy="566801"/>
          </a:xfrm>
        </p:grpSpPr>
        <p:pic>
          <p:nvPicPr>
            <p:cNvPr id="3" name="図 2"/>
            <p:cNvPicPr>
              <a:picLocks noChangeAspect="1"/>
            </p:cNvPicPr>
            <p:nvPr/>
          </p:nvPicPr>
          <p:blipFill>
            <a:blip r:embed="rId3"/>
            <a:stretch>
              <a:fillRect/>
            </a:stretch>
          </p:blipFill>
          <p:spPr>
            <a:xfrm>
              <a:off x="5070712" y="2429884"/>
              <a:ext cx="220186" cy="566801"/>
            </a:xfrm>
            <a:prstGeom prst="rect">
              <a:avLst/>
            </a:prstGeom>
          </p:spPr>
        </p:pic>
        <p:pic>
          <p:nvPicPr>
            <p:cNvPr id="4" name="図 3"/>
            <p:cNvPicPr>
              <a:picLocks noChangeAspect="1"/>
            </p:cNvPicPr>
            <p:nvPr/>
          </p:nvPicPr>
          <p:blipFill>
            <a:blip r:embed="rId4"/>
            <a:stretch>
              <a:fillRect/>
            </a:stretch>
          </p:blipFill>
          <p:spPr>
            <a:xfrm>
              <a:off x="4830530" y="2429884"/>
              <a:ext cx="218564" cy="566801"/>
            </a:xfrm>
            <a:prstGeom prst="rect">
              <a:avLst/>
            </a:prstGeom>
          </p:spPr>
        </p:pic>
      </p:grpSp>
      <p:grpSp>
        <p:nvGrpSpPr>
          <p:cNvPr id="39" name="グループ化 38">
            <a:extLst>
              <a:ext uri="{FF2B5EF4-FFF2-40B4-BE49-F238E27FC236}">
                <a16:creationId xmlns:a16="http://schemas.microsoft.com/office/drawing/2014/main" id="{4BE1A93C-A6E8-D63F-8EE3-C08B03C224F2}"/>
              </a:ext>
            </a:extLst>
          </p:cNvPr>
          <p:cNvGrpSpPr/>
          <p:nvPr/>
        </p:nvGrpSpPr>
        <p:grpSpPr>
          <a:xfrm>
            <a:off x="5675046" y="2446510"/>
            <a:ext cx="479543" cy="566801"/>
            <a:chOff x="5675046" y="2429884"/>
            <a:chExt cx="479543" cy="566801"/>
          </a:xfrm>
        </p:grpSpPr>
        <p:pic>
          <p:nvPicPr>
            <p:cNvPr id="5" name="図 4"/>
            <p:cNvPicPr>
              <a:picLocks noChangeAspect="1"/>
            </p:cNvPicPr>
            <p:nvPr/>
          </p:nvPicPr>
          <p:blipFill>
            <a:blip r:embed="rId5"/>
            <a:stretch>
              <a:fillRect/>
            </a:stretch>
          </p:blipFill>
          <p:spPr>
            <a:xfrm>
              <a:off x="5675046" y="2429884"/>
              <a:ext cx="243425" cy="566801"/>
            </a:xfrm>
            <a:prstGeom prst="rect">
              <a:avLst/>
            </a:prstGeom>
          </p:spPr>
        </p:pic>
        <p:pic>
          <p:nvPicPr>
            <p:cNvPr id="6" name="図 5"/>
            <p:cNvPicPr>
              <a:picLocks noChangeAspect="1"/>
            </p:cNvPicPr>
            <p:nvPr/>
          </p:nvPicPr>
          <p:blipFill>
            <a:blip r:embed="rId6"/>
            <a:stretch>
              <a:fillRect/>
            </a:stretch>
          </p:blipFill>
          <p:spPr>
            <a:xfrm flipH="1">
              <a:off x="5933789" y="2429884"/>
              <a:ext cx="220800" cy="566801"/>
            </a:xfrm>
            <a:prstGeom prst="rect">
              <a:avLst/>
            </a:prstGeom>
          </p:spPr>
        </p:pic>
      </p:grpSp>
      <p:pic>
        <p:nvPicPr>
          <p:cNvPr id="8" name="図 7"/>
          <p:cNvPicPr>
            <a:picLocks noChangeAspect="1"/>
          </p:cNvPicPr>
          <p:nvPr/>
        </p:nvPicPr>
        <p:blipFill>
          <a:blip r:embed="rId7"/>
          <a:stretch>
            <a:fillRect/>
          </a:stretch>
        </p:blipFill>
        <p:spPr>
          <a:xfrm>
            <a:off x="1928258" y="2446510"/>
            <a:ext cx="596220" cy="566801"/>
          </a:xfrm>
          <a:prstGeom prst="rect">
            <a:avLst/>
          </a:prstGeom>
        </p:spPr>
      </p:pic>
      <p:grpSp>
        <p:nvGrpSpPr>
          <p:cNvPr id="41" name="グループ化 40">
            <a:extLst>
              <a:ext uri="{FF2B5EF4-FFF2-40B4-BE49-F238E27FC236}">
                <a16:creationId xmlns:a16="http://schemas.microsoft.com/office/drawing/2014/main" id="{F3B733A4-E359-3FDA-6AC2-2677CB9E3861}"/>
              </a:ext>
            </a:extLst>
          </p:cNvPr>
          <p:cNvGrpSpPr/>
          <p:nvPr/>
        </p:nvGrpSpPr>
        <p:grpSpPr>
          <a:xfrm>
            <a:off x="2804908" y="2445652"/>
            <a:ext cx="555195" cy="568517"/>
            <a:chOff x="2804908" y="2445775"/>
            <a:chExt cx="555195" cy="568517"/>
          </a:xfrm>
        </p:grpSpPr>
        <p:pic>
          <p:nvPicPr>
            <p:cNvPr id="9" name="図 8"/>
            <p:cNvPicPr>
              <a:picLocks noChangeAspect="1"/>
            </p:cNvPicPr>
            <p:nvPr/>
          </p:nvPicPr>
          <p:blipFill>
            <a:blip r:embed="rId8"/>
            <a:stretch>
              <a:fillRect/>
            </a:stretch>
          </p:blipFill>
          <p:spPr>
            <a:xfrm>
              <a:off x="2804908" y="2447491"/>
              <a:ext cx="288613" cy="566801"/>
            </a:xfrm>
            <a:prstGeom prst="rect">
              <a:avLst/>
            </a:prstGeom>
          </p:spPr>
        </p:pic>
        <p:pic>
          <p:nvPicPr>
            <p:cNvPr id="10" name="図 9"/>
            <p:cNvPicPr>
              <a:picLocks noChangeAspect="1"/>
            </p:cNvPicPr>
            <p:nvPr/>
          </p:nvPicPr>
          <p:blipFill>
            <a:blip r:embed="rId9"/>
            <a:stretch>
              <a:fillRect/>
            </a:stretch>
          </p:blipFill>
          <p:spPr>
            <a:xfrm>
              <a:off x="3115970" y="2445775"/>
              <a:ext cx="244133" cy="566801"/>
            </a:xfrm>
            <a:prstGeom prst="rect">
              <a:avLst/>
            </a:prstGeom>
          </p:spPr>
        </p:pic>
      </p:grpSp>
      <p:pic>
        <p:nvPicPr>
          <p:cNvPr id="11" name="図 10"/>
          <p:cNvPicPr>
            <a:picLocks noChangeAspect="1"/>
          </p:cNvPicPr>
          <p:nvPr/>
        </p:nvPicPr>
        <p:blipFill>
          <a:blip r:embed="rId10"/>
          <a:stretch>
            <a:fillRect/>
          </a:stretch>
        </p:blipFill>
        <p:spPr>
          <a:xfrm>
            <a:off x="5289940" y="692696"/>
            <a:ext cx="388028" cy="526158"/>
          </a:xfrm>
          <a:prstGeom prst="rect">
            <a:avLst/>
          </a:prstGeom>
        </p:spPr>
      </p:pic>
      <p:grpSp>
        <p:nvGrpSpPr>
          <p:cNvPr id="40" name="グループ化 39">
            <a:extLst>
              <a:ext uri="{FF2B5EF4-FFF2-40B4-BE49-F238E27FC236}">
                <a16:creationId xmlns:a16="http://schemas.microsoft.com/office/drawing/2014/main" id="{CF2C08F3-39E7-21B9-A2A4-C3A592B69D94}"/>
              </a:ext>
            </a:extLst>
          </p:cNvPr>
          <p:cNvGrpSpPr/>
          <p:nvPr/>
        </p:nvGrpSpPr>
        <p:grpSpPr>
          <a:xfrm>
            <a:off x="8035063" y="2441415"/>
            <a:ext cx="524461" cy="576991"/>
            <a:chOff x="8035063" y="2452946"/>
            <a:chExt cx="524461" cy="576991"/>
          </a:xfrm>
        </p:grpSpPr>
        <p:pic>
          <p:nvPicPr>
            <p:cNvPr id="12" name="図 11"/>
            <p:cNvPicPr>
              <a:picLocks noChangeAspect="1"/>
            </p:cNvPicPr>
            <p:nvPr/>
          </p:nvPicPr>
          <p:blipFill>
            <a:blip r:embed="rId11"/>
            <a:stretch>
              <a:fillRect/>
            </a:stretch>
          </p:blipFill>
          <p:spPr>
            <a:xfrm>
              <a:off x="8300780" y="2463136"/>
              <a:ext cx="258744" cy="566801"/>
            </a:xfrm>
            <a:prstGeom prst="rect">
              <a:avLst/>
            </a:prstGeom>
          </p:spPr>
        </p:pic>
        <p:pic>
          <p:nvPicPr>
            <p:cNvPr id="13" name="図 12"/>
            <p:cNvPicPr>
              <a:picLocks noChangeAspect="1"/>
            </p:cNvPicPr>
            <p:nvPr/>
          </p:nvPicPr>
          <p:blipFill>
            <a:blip r:embed="rId12"/>
            <a:stretch>
              <a:fillRect/>
            </a:stretch>
          </p:blipFill>
          <p:spPr>
            <a:xfrm>
              <a:off x="8035063" y="2452946"/>
              <a:ext cx="243268" cy="566801"/>
            </a:xfrm>
            <a:prstGeom prst="rect">
              <a:avLst/>
            </a:prstGeom>
          </p:spPr>
        </p:pic>
      </p:grpSp>
      <p:grpSp>
        <p:nvGrpSpPr>
          <p:cNvPr id="28" name="グループ化 27">
            <a:extLst>
              <a:ext uri="{FF2B5EF4-FFF2-40B4-BE49-F238E27FC236}">
                <a16:creationId xmlns:a16="http://schemas.microsoft.com/office/drawing/2014/main" id="{B5FDDC68-02A5-BC47-637D-BF930FB99BBC}"/>
              </a:ext>
            </a:extLst>
          </p:cNvPr>
          <p:cNvGrpSpPr/>
          <p:nvPr/>
        </p:nvGrpSpPr>
        <p:grpSpPr>
          <a:xfrm>
            <a:off x="2410907" y="4230351"/>
            <a:ext cx="492590" cy="566801"/>
            <a:chOff x="2389613" y="4211976"/>
            <a:chExt cx="492590" cy="566801"/>
          </a:xfrm>
        </p:grpSpPr>
        <p:pic>
          <p:nvPicPr>
            <p:cNvPr id="14" name="図 13"/>
            <p:cNvPicPr>
              <a:picLocks noChangeAspect="1"/>
            </p:cNvPicPr>
            <p:nvPr/>
          </p:nvPicPr>
          <p:blipFill>
            <a:blip r:embed="rId13"/>
            <a:stretch>
              <a:fillRect/>
            </a:stretch>
          </p:blipFill>
          <p:spPr>
            <a:xfrm>
              <a:off x="2651767" y="4211976"/>
              <a:ext cx="230436" cy="566801"/>
            </a:xfrm>
            <a:prstGeom prst="rect">
              <a:avLst/>
            </a:prstGeom>
          </p:spPr>
        </p:pic>
        <p:pic>
          <p:nvPicPr>
            <p:cNvPr id="15" name="図 14"/>
            <p:cNvPicPr>
              <a:picLocks noChangeAspect="1"/>
            </p:cNvPicPr>
            <p:nvPr/>
          </p:nvPicPr>
          <p:blipFill>
            <a:blip r:embed="rId14"/>
            <a:stretch>
              <a:fillRect/>
            </a:stretch>
          </p:blipFill>
          <p:spPr>
            <a:xfrm>
              <a:off x="2389613" y="4211976"/>
              <a:ext cx="216156" cy="566801"/>
            </a:xfrm>
            <a:prstGeom prst="rect">
              <a:avLst/>
            </a:prstGeom>
          </p:spPr>
        </p:pic>
      </p:grpSp>
      <p:sp>
        <p:nvSpPr>
          <p:cNvPr id="82" name="タイトル 1"/>
          <p:cNvSpPr txBox="1">
            <a:spLocks/>
          </p:cNvSpPr>
          <p:nvPr/>
        </p:nvSpPr>
        <p:spPr bwMode="auto">
          <a:xfrm>
            <a:off x="4232920" y="5105297"/>
            <a:ext cx="2511972" cy="399909"/>
          </a:xfrm>
          <a:prstGeom prst="rect">
            <a:avLst/>
          </a:prstGeom>
          <a:solidFill>
            <a:schemeClr val="bg1"/>
          </a:solidFill>
          <a:ln w="19050">
            <a:solidFill>
              <a:schemeClr val="accent1"/>
            </a:solidFill>
            <a:miter lim="800000"/>
            <a:headEnd/>
            <a:tailEnd/>
          </a:ln>
        </p:spPr>
        <p:txBody>
          <a:bodyPr anchor="ctr"/>
          <a:lstStyle/>
          <a:p>
            <a:pPr marL="0" marR="0" lvl="0" indent="0" algn="ctr" defTabSz="846725" rtl="0" eaLnBrk="1" fontAlgn="auto" latinLnBrk="0" hangingPunct="1">
              <a:lnSpc>
                <a:spcPct val="100000"/>
              </a:lnSpc>
              <a:spcBef>
                <a:spcPts val="0"/>
              </a:spcBef>
              <a:spcAft>
                <a:spcPts val="0"/>
              </a:spcAft>
              <a:buClrTx/>
              <a:buSzTx/>
              <a:buFontTx/>
              <a:buNone/>
              <a:tabLst/>
              <a:defRPr/>
            </a:pPr>
            <a:r>
              <a:rPr kumimoji="0" lang="zh-TW" altLang="en-US" sz="1203"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月約</a:t>
            </a:r>
            <a:r>
              <a:rPr kumimoji="0" lang="en-US" altLang="zh-TW" sz="1203"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14.5</a:t>
            </a:r>
            <a:r>
              <a:rPr kumimoji="0" lang="ja-JP" altLang="en-US" sz="1203"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万</a:t>
            </a:r>
            <a:r>
              <a:rPr kumimoji="0" lang="zh-TW" altLang="en-US" sz="1203"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円</a:t>
            </a:r>
            <a:r>
              <a:rPr kumimoji="0" lang="ja-JP" altLang="en-US" sz="1203"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（平均）</a:t>
            </a:r>
            <a:r>
              <a:rPr kumimoji="0" lang="ja-JP" altLang="en-US" sz="90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（令和</a:t>
            </a:r>
            <a:r>
              <a:rPr kumimoji="0" lang="en-US" altLang="ja-JP" sz="90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4</a:t>
            </a:r>
            <a:r>
              <a:rPr kumimoji="0" lang="ja-JP" altLang="en-US" sz="90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年度末）</a:t>
            </a:r>
            <a:endParaRPr kumimoji="0" lang="zh-TW" altLang="en-US" sz="90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846725" rtl="0" eaLnBrk="1" fontAlgn="auto" latinLnBrk="0" hangingPunct="1">
              <a:lnSpc>
                <a:spcPct val="100000"/>
              </a:lnSpc>
              <a:spcBef>
                <a:spcPts val="0"/>
              </a:spcBef>
              <a:spcAft>
                <a:spcPts val="0"/>
              </a:spcAft>
              <a:buClrTx/>
              <a:buSzTx/>
              <a:buFontTx/>
              <a:buNone/>
              <a:tabLst/>
              <a:defRPr/>
            </a:pPr>
            <a:r>
              <a:rPr kumimoji="0" lang="zh-TW" altLang="en-US" sz="1203"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（基礎年金</a:t>
            </a:r>
            <a:r>
              <a:rPr kumimoji="0" lang="ja-JP" altLang="en-US" sz="1203"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＋厚生年金</a:t>
            </a:r>
            <a:r>
              <a:rPr kumimoji="0" lang="zh-TW" altLang="en-US" sz="1203"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a:t>
            </a:r>
          </a:p>
        </p:txBody>
      </p:sp>
      <p:sp>
        <p:nvSpPr>
          <p:cNvPr id="95" name="Text Box 2"/>
          <p:cNvSpPr txBox="1">
            <a:spLocks noChangeArrowheads="1"/>
          </p:cNvSpPr>
          <p:nvPr/>
        </p:nvSpPr>
        <p:spPr bwMode="auto">
          <a:xfrm>
            <a:off x="0" y="4"/>
            <a:ext cx="9906000" cy="461665"/>
          </a:xfrm>
          <a:prstGeom prst="rect">
            <a:avLst/>
          </a:prstGeom>
          <a:noFill/>
          <a:ln>
            <a:noFill/>
          </a:ln>
          <a:effectLst/>
        </p:spPr>
        <p:txBody>
          <a:bodyPr anchor="b">
            <a:spAutoFit/>
          </a:bodyPr>
          <a:lstStyle/>
          <a:p>
            <a:pPr marL="0" marR="0" lvl="0" indent="0" algn="ctr" defTabSz="457212" rtl="0" eaLnBrk="1" fontAlgn="base" latinLnBrk="0" hangingPunct="1">
              <a:lnSpc>
                <a:spcPct val="100000"/>
              </a:lnSpc>
              <a:spcBef>
                <a:spcPct val="0"/>
              </a:spcBef>
              <a:spcAft>
                <a:spcPct val="0"/>
              </a:spcAft>
              <a:buClrTx/>
              <a:buSzTx/>
              <a:buFontTx/>
              <a:buNone/>
              <a:tabLst/>
              <a:defRPr/>
            </a:pPr>
            <a:endParaRPr kumimoji="0" lang="ja-JP" altLang="en-US" sz="2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40" name="正方形/長方形 139"/>
          <p:cNvSpPr/>
          <p:nvPr/>
        </p:nvSpPr>
        <p:spPr>
          <a:xfrm>
            <a:off x="3350612" y="1230534"/>
            <a:ext cx="4266684" cy="24752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6725"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働き方・暮らし方に応じて加入</a:t>
            </a:r>
          </a:p>
        </p:txBody>
      </p:sp>
      <p:sp>
        <p:nvSpPr>
          <p:cNvPr id="7" name="角丸四角形吹き出し 6"/>
          <p:cNvSpPr/>
          <p:nvPr/>
        </p:nvSpPr>
        <p:spPr>
          <a:xfrm>
            <a:off x="188399" y="806359"/>
            <a:ext cx="2324005" cy="701783"/>
          </a:xfrm>
          <a:prstGeom prst="wedgeRoundRectCallout">
            <a:avLst>
              <a:gd name="adj1" fmla="val 38660"/>
              <a:gd name="adj2" fmla="val 101542"/>
              <a:gd name="adj3" fmla="val 16667"/>
            </a:avLst>
          </a:prstGeom>
          <a:ln>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457212"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70C0"/>
                </a:solidFill>
                <a:effectLst/>
                <a:uLnTx/>
                <a:uFillTx/>
                <a:latin typeface="UD デジタル 教科書体 NK-R" panose="02020400000000000000" pitchFamily="18" charset="-128"/>
                <a:ea typeface="UD デジタル 教科書体 NK-R" panose="02020400000000000000" pitchFamily="18" charset="-128"/>
                <a:cs typeface="+mn-cs"/>
              </a:rPr>
              <a:t>学生時代は学生納付特例制度を申請すれば在学中の保険料が猶予されます！</a:t>
            </a:r>
          </a:p>
        </p:txBody>
      </p:sp>
      <p:sp>
        <p:nvSpPr>
          <p:cNvPr id="18" name="タイトル 17">
            <a:extLst>
              <a:ext uri="{FF2B5EF4-FFF2-40B4-BE49-F238E27FC236}">
                <a16:creationId xmlns:a16="http://schemas.microsoft.com/office/drawing/2014/main" id="{F7954FB4-7589-AFA8-09D3-622E7E14208B}"/>
              </a:ext>
            </a:extLst>
          </p:cNvPr>
          <p:cNvSpPr>
            <a:spLocks noGrp="1"/>
          </p:cNvSpPr>
          <p:nvPr>
            <p:ph type="title"/>
          </p:nvPr>
        </p:nvSpPr>
        <p:spPr/>
        <p:txBody>
          <a:bodyPr/>
          <a:lstStyle/>
          <a:p>
            <a:r>
              <a:rPr lang="ja-JP" altLang="en-US" sz="2000" dirty="0"/>
              <a:t>公的年金保険とライフコース</a:t>
            </a:r>
          </a:p>
        </p:txBody>
      </p:sp>
      <p:grpSp>
        <p:nvGrpSpPr>
          <p:cNvPr id="29" name="グループ化 28">
            <a:extLst>
              <a:ext uri="{FF2B5EF4-FFF2-40B4-BE49-F238E27FC236}">
                <a16:creationId xmlns:a16="http://schemas.microsoft.com/office/drawing/2014/main" id="{75EEECDF-C09E-D1DD-1451-9F9C4440B012}"/>
              </a:ext>
            </a:extLst>
          </p:cNvPr>
          <p:cNvGrpSpPr/>
          <p:nvPr/>
        </p:nvGrpSpPr>
        <p:grpSpPr>
          <a:xfrm>
            <a:off x="5242611" y="4228751"/>
            <a:ext cx="492590" cy="566801"/>
            <a:chOff x="2389613" y="4211976"/>
            <a:chExt cx="492590" cy="566801"/>
          </a:xfrm>
        </p:grpSpPr>
        <p:pic>
          <p:nvPicPr>
            <p:cNvPr id="30" name="図 29">
              <a:extLst>
                <a:ext uri="{FF2B5EF4-FFF2-40B4-BE49-F238E27FC236}">
                  <a16:creationId xmlns:a16="http://schemas.microsoft.com/office/drawing/2014/main" id="{F4865A58-8F19-5894-AA04-5A60D492FA6F}"/>
                </a:ext>
              </a:extLst>
            </p:cNvPr>
            <p:cNvPicPr>
              <a:picLocks noChangeAspect="1"/>
            </p:cNvPicPr>
            <p:nvPr/>
          </p:nvPicPr>
          <p:blipFill>
            <a:blip r:embed="rId13"/>
            <a:stretch>
              <a:fillRect/>
            </a:stretch>
          </p:blipFill>
          <p:spPr>
            <a:xfrm>
              <a:off x="2651767" y="4211976"/>
              <a:ext cx="230436" cy="566801"/>
            </a:xfrm>
            <a:prstGeom prst="rect">
              <a:avLst/>
            </a:prstGeom>
          </p:spPr>
        </p:pic>
        <p:pic>
          <p:nvPicPr>
            <p:cNvPr id="31" name="図 30">
              <a:extLst>
                <a:ext uri="{FF2B5EF4-FFF2-40B4-BE49-F238E27FC236}">
                  <a16:creationId xmlns:a16="http://schemas.microsoft.com/office/drawing/2014/main" id="{BB3D13F7-98AA-AB98-E2D1-5D89F51F2529}"/>
                </a:ext>
              </a:extLst>
            </p:cNvPr>
            <p:cNvPicPr>
              <a:picLocks noChangeAspect="1"/>
            </p:cNvPicPr>
            <p:nvPr/>
          </p:nvPicPr>
          <p:blipFill>
            <a:blip r:embed="rId14"/>
            <a:stretch>
              <a:fillRect/>
            </a:stretch>
          </p:blipFill>
          <p:spPr>
            <a:xfrm>
              <a:off x="2389613" y="4211976"/>
              <a:ext cx="216156" cy="566801"/>
            </a:xfrm>
            <a:prstGeom prst="rect">
              <a:avLst/>
            </a:prstGeom>
          </p:spPr>
        </p:pic>
      </p:grpSp>
      <p:grpSp>
        <p:nvGrpSpPr>
          <p:cNvPr id="33" name="グループ化 32">
            <a:extLst>
              <a:ext uri="{FF2B5EF4-FFF2-40B4-BE49-F238E27FC236}">
                <a16:creationId xmlns:a16="http://schemas.microsoft.com/office/drawing/2014/main" id="{FB07B19D-456A-F857-FE79-DA280679A20D}"/>
              </a:ext>
            </a:extLst>
          </p:cNvPr>
          <p:cNvGrpSpPr/>
          <p:nvPr/>
        </p:nvGrpSpPr>
        <p:grpSpPr>
          <a:xfrm>
            <a:off x="8024339" y="4228751"/>
            <a:ext cx="492590" cy="566801"/>
            <a:chOff x="2389613" y="4211976"/>
            <a:chExt cx="492590" cy="566801"/>
          </a:xfrm>
        </p:grpSpPr>
        <p:pic>
          <p:nvPicPr>
            <p:cNvPr id="35" name="図 34">
              <a:extLst>
                <a:ext uri="{FF2B5EF4-FFF2-40B4-BE49-F238E27FC236}">
                  <a16:creationId xmlns:a16="http://schemas.microsoft.com/office/drawing/2014/main" id="{6F7CC0B7-6427-CB38-A579-B15D25F18306}"/>
                </a:ext>
              </a:extLst>
            </p:cNvPr>
            <p:cNvPicPr>
              <a:picLocks noChangeAspect="1"/>
            </p:cNvPicPr>
            <p:nvPr/>
          </p:nvPicPr>
          <p:blipFill>
            <a:blip r:embed="rId13"/>
            <a:stretch>
              <a:fillRect/>
            </a:stretch>
          </p:blipFill>
          <p:spPr>
            <a:xfrm>
              <a:off x="2651767" y="4211976"/>
              <a:ext cx="230436" cy="566801"/>
            </a:xfrm>
            <a:prstGeom prst="rect">
              <a:avLst/>
            </a:prstGeom>
          </p:spPr>
        </p:pic>
        <p:pic>
          <p:nvPicPr>
            <p:cNvPr id="36" name="図 35">
              <a:extLst>
                <a:ext uri="{FF2B5EF4-FFF2-40B4-BE49-F238E27FC236}">
                  <a16:creationId xmlns:a16="http://schemas.microsoft.com/office/drawing/2014/main" id="{01A8A0FB-D9D2-809A-8319-9550C4FFEF34}"/>
                </a:ext>
              </a:extLst>
            </p:cNvPr>
            <p:cNvPicPr>
              <a:picLocks noChangeAspect="1"/>
            </p:cNvPicPr>
            <p:nvPr/>
          </p:nvPicPr>
          <p:blipFill>
            <a:blip r:embed="rId14"/>
            <a:stretch>
              <a:fillRect/>
            </a:stretch>
          </p:blipFill>
          <p:spPr>
            <a:xfrm>
              <a:off x="2389613" y="4211976"/>
              <a:ext cx="216156" cy="566801"/>
            </a:xfrm>
            <a:prstGeom prst="rect">
              <a:avLst/>
            </a:prstGeom>
          </p:spPr>
        </p:pic>
      </p:grpSp>
      <p:sp>
        <p:nvSpPr>
          <p:cNvPr id="2" name="スライド番号プレースホルダー 1">
            <a:extLst>
              <a:ext uri="{FF2B5EF4-FFF2-40B4-BE49-F238E27FC236}">
                <a16:creationId xmlns:a16="http://schemas.microsoft.com/office/drawing/2014/main" id="{E02F7AC5-0ABE-C7B0-C000-770650861BBA}"/>
              </a:ext>
            </a:extLst>
          </p:cNvPr>
          <p:cNvSpPr>
            <a:spLocks noGrp="1"/>
          </p:cNvSpPr>
          <p:nvPr>
            <p:ph type="sldNum" sz="quarter" idx="4"/>
          </p:nvPr>
        </p:nvSpPr>
        <p:spPr>
          <a:xfrm>
            <a:off x="9207687" y="6536464"/>
            <a:ext cx="630513" cy="278421"/>
          </a:xfrm>
        </p:spPr>
        <p:txBody>
          <a:bodyPr anchor="b"/>
          <a:lstStyle/>
          <a:p>
            <a:fld id="{48F63A3B-78C7-47BE-AE5E-E10140E04643}" type="slidenum">
              <a:rPr lang="en-US" smtClean="0"/>
              <a:pPr/>
              <a:t>12</a:t>
            </a:fld>
            <a:endParaRPr lang="en-US" dirty="0"/>
          </a:p>
        </p:txBody>
      </p:sp>
    </p:spTree>
    <p:extLst>
      <p:ext uri="{BB962C8B-B14F-4D97-AF65-F5344CB8AC3E}">
        <p14:creationId xmlns:p14="http://schemas.microsoft.com/office/powerpoint/2010/main" val="750537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26"/>
          <p:cNvGrpSpPr>
            <a:grpSpLocks/>
          </p:cNvGrpSpPr>
          <p:nvPr/>
        </p:nvGrpSpPr>
        <p:grpSpPr bwMode="auto">
          <a:xfrm>
            <a:off x="3584674" y="3495676"/>
            <a:ext cx="720725" cy="941388"/>
            <a:chOff x="2110080" y="1340768"/>
            <a:chExt cx="1398209" cy="1987630"/>
          </a:xfrm>
        </p:grpSpPr>
        <p:pic>
          <p:nvPicPr>
            <p:cNvPr id="35887" name="Picture 2" descr="http://kids.wanpug.com/illust/illust4162.png"/>
            <p:cNvPicPr>
              <a:picLocks noChangeAspect="1" noChangeArrowheads="1"/>
            </p:cNvPicPr>
            <p:nvPr/>
          </p:nvPicPr>
          <p:blipFill>
            <a:blip r:embed="rId3" cstate="print"/>
            <a:srcRect/>
            <a:stretch>
              <a:fillRect/>
            </a:stretch>
          </p:blipFill>
          <p:spPr bwMode="auto">
            <a:xfrm>
              <a:off x="2110080" y="1340768"/>
              <a:ext cx="631027" cy="1973982"/>
            </a:xfrm>
            <a:prstGeom prst="rect">
              <a:avLst/>
            </a:prstGeom>
            <a:noFill/>
            <a:ln w="9525">
              <a:noFill/>
              <a:miter lim="800000"/>
              <a:headEnd/>
              <a:tailEnd/>
            </a:ln>
          </p:spPr>
        </p:pic>
        <p:pic>
          <p:nvPicPr>
            <p:cNvPr id="35888" name="Picture 4" descr="http://kids.wanpug.com/illust/illust3414.png"/>
            <p:cNvPicPr>
              <a:picLocks noChangeAspect="1" noChangeArrowheads="1"/>
            </p:cNvPicPr>
            <p:nvPr/>
          </p:nvPicPr>
          <p:blipFill>
            <a:blip r:embed="rId4" cstate="print"/>
            <a:srcRect/>
            <a:stretch>
              <a:fillRect/>
            </a:stretch>
          </p:blipFill>
          <p:spPr bwMode="auto">
            <a:xfrm>
              <a:off x="2635320" y="1470801"/>
              <a:ext cx="872969" cy="1857597"/>
            </a:xfrm>
            <a:prstGeom prst="rect">
              <a:avLst/>
            </a:prstGeom>
            <a:noFill/>
            <a:ln w="9525">
              <a:noFill/>
              <a:miter lim="800000"/>
              <a:headEnd/>
              <a:tailEnd/>
            </a:ln>
          </p:spPr>
        </p:pic>
      </p:grpSp>
      <p:grpSp>
        <p:nvGrpSpPr>
          <p:cNvPr id="5" name="グループ化 34"/>
          <p:cNvGrpSpPr>
            <a:grpSpLocks/>
          </p:cNvGrpSpPr>
          <p:nvPr/>
        </p:nvGrpSpPr>
        <p:grpSpPr bwMode="auto">
          <a:xfrm>
            <a:off x="2144714" y="3498856"/>
            <a:ext cx="763588" cy="938213"/>
            <a:chOff x="4572000" y="1340768"/>
            <a:chExt cx="1547000" cy="1952712"/>
          </a:xfrm>
        </p:grpSpPr>
        <p:pic>
          <p:nvPicPr>
            <p:cNvPr id="35885" name="図 39" descr="農業・女性.jpg"/>
            <p:cNvPicPr>
              <a:picLocks noChangeAspect="1"/>
            </p:cNvPicPr>
            <p:nvPr/>
          </p:nvPicPr>
          <p:blipFill>
            <a:blip r:embed="rId5" cstate="print"/>
            <a:srcRect l="46037" t="10101" r="17342" b="3801"/>
            <a:stretch>
              <a:fillRect/>
            </a:stretch>
          </p:blipFill>
          <p:spPr bwMode="auto">
            <a:xfrm>
              <a:off x="4572000" y="1340768"/>
              <a:ext cx="822823" cy="1927757"/>
            </a:xfrm>
            <a:prstGeom prst="rect">
              <a:avLst/>
            </a:prstGeom>
            <a:noFill/>
            <a:ln w="9525">
              <a:noFill/>
              <a:miter lim="800000"/>
              <a:headEnd/>
              <a:tailEnd/>
            </a:ln>
          </p:spPr>
        </p:pic>
        <p:pic>
          <p:nvPicPr>
            <p:cNvPr id="35886" name="Picture 6" descr="http://kids.wanpug.com/illust/illust3992.png"/>
            <p:cNvPicPr>
              <a:picLocks noChangeAspect="1" noChangeArrowheads="1"/>
            </p:cNvPicPr>
            <p:nvPr/>
          </p:nvPicPr>
          <p:blipFill>
            <a:blip r:embed="rId6" cstate="print"/>
            <a:srcRect/>
            <a:stretch>
              <a:fillRect/>
            </a:stretch>
          </p:blipFill>
          <p:spPr bwMode="auto">
            <a:xfrm>
              <a:off x="5394377" y="1385480"/>
              <a:ext cx="724623" cy="1908000"/>
            </a:xfrm>
            <a:prstGeom prst="rect">
              <a:avLst/>
            </a:prstGeom>
            <a:noFill/>
            <a:ln w="9525">
              <a:noFill/>
              <a:miter lim="800000"/>
              <a:headEnd/>
              <a:tailEnd/>
            </a:ln>
          </p:spPr>
        </p:pic>
      </p:grpSp>
      <p:grpSp>
        <p:nvGrpSpPr>
          <p:cNvPr id="6" name="グループ化 43"/>
          <p:cNvGrpSpPr>
            <a:grpSpLocks/>
          </p:cNvGrpSpPr>
          <p:nvPr/>
        </p:nvGrpSpPr>
        <p:grpSpPr bwMode="auto">
          <a:xfrm>
            <a:off x="2936876" y="3449653"/>
            <a:ext cx="660400" cy="987425"/>
            <a:chOff x="2195736" y="3789040"/>
            <a:chExt cx="1497308" cy="2065517"/>
          </a:xfrm>
        </p:grpSpPr>
        <p:pic>
          <p:nvPicPr>
            <p:cNvPr id="35883" name="Picture 8" descr="http://kids.wanpug.com/illust/illust3998.png"/>
            <p:cNvPicPr>
              <a:picLocks noChangeAspect="1" noChangeArrowheads="1"/>
            </p:cNvPicPr>
            <p:nvPr/>
          </p:nvPicPr>
          <p:blipFill>
            <a:blip r:embed="rId7" cstate="print"/>
            <a:srcRect/>
            <a:stretch>
              <a:fillRect/>
            </a:stretch>
          </p:blipFill>
          <p:spPr bwMode="auto">
            <a:xfrm>
              <a:off x="2820280" y="3789040"/>
              <a:ext cx="872764" cy="2060848"/>
            </a:xfrm>
            <a:prstGeom prst="rect">
              <a:avLst/>
            </a:prstGeom>
            <a:noFill/>
            <a:ln w="9525">
              <a:noFill/>
              <a:miter lim="800000"/>
              <a:headEnd/>
              <a:tailEnd/>
            </a:ln>
          </p:spPr>
        </p:pic>
        <p:pic>
          <p:nvPicPr>
            <p:cNvPr id="35884" name="Picture 10" descr="http://kids.wanpug.com/illust/illust3993.png"/>
            <p:cNvPicPr>
              <a:picLocks noChangeAspect="1" noChangeArrowheads="1"/>
            </p:cNvPicPr>
            <p:nvPr/>
          </p:nvPicPr>
          <p:blipFill>
            <a:blip r:embed="rId8" cstate="print"/>
            <a:srcRect/>
            <a:stretch>
              <a:fillRect/>
            </a:stretch>
          </p:blipFill>
          <p:spPr bwMode="auto">
            <a:xfrm>
              <a:off x="2195736" y="3933056"/>
              <a:ext cx="504000" cy="1921501"/>
            </a:xfrm>
            <a:prstGeom prst="rect">
              <a:avLst/>
            </a:prstGeom>
            <a:noFill/>
            <a:ln w="9525">
              <a:noFill/>
              <a:miter lim="800000"/>
              <a:headEnd/>
              <a:tailEnd/>
            </a:ln>
          </p:spPr>
        </p:pic>
      </p:grpSp>
      <p:pic>
        <p:nvPicPr>
          <p:cNvPr id="35846" name="Picture 2" descr="C:\Users\TYIJP\Pictures\若夫婦.png"/>
          <p:cNvPicPr>
            <a:picLocks noChangeAspect="1" noChangeArrowheads="1"/>
          </p:cNvPicPr>
          <p:nvPr/>
        </p:nvPicPr>
        <p:blipFill>
          <a:blip r:embed="rId9" cstate="print"/>
          <a:srcRect/>
          <a:stretch>
            <a:fillRect/>
          </a:stretch>
        </p:blipFill>
        <p:spPr bwMode="auto">
          <a:xfrm>
            <a:off x="1620843" y="3500447"/>
            <a:ext cx="568325" cy="936625"/>
          </a:xfrm>
          <a:prstGeom prst="rect">
            <a:avLst/>
          </a:prstGeom>
          <a:noFill/>
          <a:ln w="9525">
            <a:noFill/>
            <a:miter lim="800000"/>
            <a:headEnd/>
            <a:tailEnd/>
          </a:ln>
        </p:spPr>
      </p:pic>
      <p:pic>
        <p:nvPicPr>
          <p:cNvPr id="35847" name="Picture 16" descr="http://kids.wanpug.com/illust/illust4032.png"/>
          <p:cNvPicPr>
            <a:picLocks noChangeAspect="1" noChangeArrowheads="1"/>
          </p:cNvPicPr>
          <p:nvPr/>
        </p:nvPicPr>
        <p:blipFill>
          <a:blip r:embed="rId10" cstate="print"/>
          <a:srcRect/>
          <a:stretch>
            <a:fillRect/>
          </a:stretch>
        </p:blipFill>
        <p:spPr bwMode="auto">
          <a:xfrm>
            <a:off x="1639891" y="1916113"/>
            <a:ext cx="539750" cy="1008062"/>
          </a:xfrm>
          <a:prstGeom prst="rect">
            <a:avLst/>
          </a:prstGeom>
          <a:noFill/>
          <a:ln w="9525">
            <a:noFill/>
            <a:miter lim="800000"/>
            <a:headEnd/>
            <a:tailEnd/>
          </a:ln>
        </p:spPr>
      </p:pic>
      <p:pic>
        <p:nvPicPr>
          <p:cNvPr id="35848" name="Picture 22" descr="C:\Users\THREP\Desktop\illust357.png"/>
          <p:cNvPicPr>
            <a:picLocks noChangeAspect="1" noChangeArrowheads="1"/>
          </p:cNvPicPr>
          <p:nvPr/>
        </p:nvPicPr>
        <p:blipFill>
          <a:blip r:embed="rId11" cstate="print"/>
          <a:srcRect/>
          <a:stretch>
            <a:fillRect/>
          </a:stretch>
        </p:blipFill>
        <p:spPr bwMode="auto">
          <a:xfrm>
            <a:off x="2289180" y="2051051"/>
            <a:ext cx="420688" cy="738187"/>
          </a:xfrm>
          <a:prstGeom prst="rect">
            <a:avLst/>
          </a:prstGeom>
          <a:noFill/>
          <a:ln w="9525">
            <a:noFill/>
            <a:miter lim="800000"/>
            <a:headEnd/>
            <a:tailEnd/>
          </a:ln>
        </p:spPr>
      </p:pic>
      <p:grpSp>
        <p:nvGrpSpPr>
          <p:cNvPr id="12" name="グループ化 11">
            <a:extLst>
              <a:ext uri="{FF2B5EF4-FFF2-40B4-BE49-F238E27FC236}">
                <a16:creationId xmlns:a16="http://schemas.microsoft.com/office/drawing/2014/main" id="{AFE92682-F30E-8A40-694C-653037029477}"/>
              </a:ext>
            </a:extLst>
          </p:cNvPr>
          <p:cNvGrpSpPr/>
          <p:nvPr/>
        </p:nvGrpSpPr>
        <p:grpSpPr>
          <a:xfrm>
            <a:off x="2360438" y="2962359"/>
            <a:ext cx="1368426" cy="453442"/>
            <a:chOff x="2204461" y="2962359"/>
            <a:chExt cx="1368426" cy="453442"/>
          </a:xfrm>
        </p:grpSpPr>
        <p:sp>
          <p:nvSpPr>
            <p:cNvPr id="56" name="右矢印 55"/>
            <p:cNvSpPr/>
            <p:nvPr/>
          </p:nvSpPr>
          <p:spPr>
            <a:xfrm rot="16200000">
              <a:off x="2665680" y="2501140"/>
              <a:ext cx="445987" cy="1368426"/>
            </a:xfrm>
            <a:prstGeom prst="rightArrow">
              <a:avLst>
                <a:gd name="adj1" fmla="val 61205"/>
                <a:gd name="adj2" fmla="val 50000"/>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13" fontAlgn="base">
                <a:spcBef>
                  <a:spcPct val="0"/>
                </a:spcBef>
                <a:spcAft>
                  <a:spcPct val="0"/>
                </a:spcAft>
                <a:defRPr/>
              </a:pPr>
              <a:endParaRPr kumimoji="1" lang="ja-JP" altLang="en-US">
                <a:solidFill>
                  <a:prstClr val="white"/>
                </a:solidFill>
                <a:latin typeface="UD デジタル 教科書体 NK-R" panose="02020400000000000000" pitchFamily="18" charset="-128"/>
                <a:ea typeface="UD デジタル 教科書体 NK-R" panose="02020400000000000000" pitchFamily="18" charset="-128"/>
              </a:endParaRPr>
            </a:p>
          </p:txBody>
        </p:sp>
        <p:sp>
          <p:nvSpPr>
            <p:cNvPr id="35850" name="テキスト ボックス 56"/>
            <p:cNvSpPr txBox="1">
              <a:spLocks noChangeArrowheads="1"/>
            </p:cNvSpPr>
            <p:nvPr/>
          </p:nvSpPr>
          <p:spPr bwMode="auto">
            <a:xfrm>
              <a:off x="2348432" y="3046469"/>
              <a:ext cx="1080481" cy="369332"/>
            </a:xfrm>
            <a:prstGeom prst="rect">
              <a:avLst/>
            </a:prstGeom>
            <a:noFill/>
            <a:ln w="9525">
              <a:noFill/>
              <a:miter lim="800000"/>
              <a:headEnd/>
              <a:tailEnd/>
            </a:ln>
          </p:spPr>
          <p:txBody>
            <a:bodyPr wrap="square">
              <a:spAutoFit/>
            </a:bodyPr>
            <a:lstStyle/>
            <a:p>
              <a:pPr algn="ctr" defTabSz="914313" fontAlgn="base">
                <a:spcBef>
                  <a:spcPct val="0"/>
                </a:spcBef>
                <a:spcAft>
                  <a:spcPct val="0"/>
                </a:spcAft>
                <a:defRPr/>
              </a:pPr>
              <a:r>
                <a:rPr kumimoji="1" lang="ja-JP" altLang="en-US" dirty="0">
                  <a:solidFill>
                    <a:prstClr val="black"/>
                  </a:solidFill>
                  <a:latin typeface="UD デジタル 教科書体 NK-R" panose="02020400000000000000" pitchFamily="18" charset="-128"/>
                  <a:ea typeface="UD デジタル 教科書体 NK-R" panose="02020400000000000000" pitchFamily="18" charset="-128"/>
                </a:rPr>
                <a:t>保険料</a:t>
              </a:r>
            </a:p>
          </p:txBody>
        </p:sp>
      </p:grpSp>
      <p:cxnSp>
        <p:nvCxnSpPr>
          <p:cNvPr id="62" name="直線矢印コネクタ 61"/>
          <p:cNvCxnSpPr>
            <a:cxnSpLocks/>
          </p:cNvCxnSpPr>
          <p:nvPr/>
        </p:nvCxnSpPr>
        <p:spPr>
          <a:xfrm>
            <a:off x="4592960" y="3933825"/>
            <a:ext cx="1872219"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35854" name="Picture 16" descr="http://kids.wanpug.com/illust/illust4032.png"/>
          <p:cNvPicPr>
            <a:picLocks noChangeAspect="1" noChangeArrowheads="1"/>
          </p:cNvPicPr>
          <p:nvPr/>
        </p:nvPicPr>
        <p:blipFill>
          <a:blip r:embed="rId12" cstate="print"/>
          <a:srcRect/>
          <a:stretch>
            <a:fillRect/>
          </a:stretch>
        </p:blipFill>
        <p:spPr bwMode="auto">
          <a:xfrm>
            <a:off x="6681887" y="3500449"/>
            <a:ext cx="574675" cy="1076325"/>
          </a:xfrm>
          <a:prstGeom prst="rect">
            <a:avLst/>
          </a:prstGeom>
          <a:noFill/>
          <a:ln w="9525">
            <a:noFill/>
            <a:miter lim="800000"/>
            <a:headEnd/>
            <a:tailEnd/>
          </a:ln>
        </p:spPr>
      </p:pic>
      <p:pic>
        <p:nvPicPr>
          <p:cNvPr id="35855" name="Picture 21" descr="C:\Users\THREP\Desktop\illust355.png"/>
          <p:cNvPicPr>
            <a:picLocks noChangeAspect="1" noChangeArrowheads="1"/>
          </p:cNvPicPr>
          <p:nvPr/>
        </p:nvPicPr>
        <p:blipFill>
          <a:blip r:embed="rId13" cstate="print"/>
          <a:srcRect/>
          <a:stretch>
            <a:fillRect/>
          </a:stretch>
        </p:blipFill>
        <p:spPr bwMode="auto">
          <a:xfrm>
            <a:off x="8475668" y="3644912"/>
            <a:ext cx="485775" cy="841375"/>
          </a:xfrm>
          <a:prstGeom prst="rect">
            <a:avLst/>
          </a:prstGeom>
          <a:noFill/>
          <a:ln w="9525">
            <a:noFill/>
            <a:miter lim="800000"/>
            <a:headEnd/>
            <a:tailEnd/>
          </a:ln>
        </p:spPr>
      </p:pic>
      <p:pic>
        <p:nvPicPr>
          <p:cNvPr id="35856" name="Picture 22" descr="C:\Users\THREP\Desktop\illust357.png"/>
          <p:cNvPicPr>
            <a:picLocks noChangeAspect="1" noChangeArrowheads="1"/>
          </p:cNvPicPr>
          <p:nvPr/>
        </p:nvPicPr>
        <p:blipFill>
          <a:blip r:embed="rId14" cstate="print"/>
          <a:srcRect/>
          <a:stretch>
            <a:fillRect/>
          </a:stretch>
        </p:blipFill>
        <p:spPr bwMode="auto">
          <a:xfrm>
            <a:off x="8189929" y="3716338"/>
            <a:ext cx="434975" cy="762000"/>
          </a:xfrm>
          <a:prstGeom prst="rect">
            <a:avLst/>
          </a:prstGeom>
          <a:noFill/>
          <a:ln w="9525">
            <a:noFill/>
            <a:miter lim="800000"/>
            <a:headEnd/>
            <a:tailEnd/>
          </a:ln>
        </p:spPr>
      </p:pic>
      <p:pic>
        <p:nvPicPr>
          <p:cNvPr id="35857" name="図 65" descr="無題.jpg"/>
          <p:cNvPicPr>
            <a:picLocks noChangeAspect="1"/>
          </p:cNvPicPr>
          <p:nvPr/>
        </p:nvPicPr>
        <p:blipFill>
          <a:blip r:embed="rId15" cstate="print"/>
          <a:srcRect l="19241" r="11148"/>
          <a:stretch>
            <a:fillRect/>
          </a:stretch>
        </p:blipFill>
        <p:spPr bwMode="auto">
          <a:xfrm>
            <a:off x="7375525" y="3716348"/>
            <a:ext cx="817564" cy="769937"/>
          </a:xfrm>
          <a:prstGeom prst="rect">
            <a:avLst/>
          </a:prstGeom>
          <a:noFill/>
          <a:ln w="9525">
            <a:noFill/>
            <a:miter lim="800000"/>
            <a:headEnd/>
            <a:tailEnd/>
          </a:ln>
        </p:spPr>
      </p:pic>
      <p:pic>
        <p:nvPicPr>
          <p:cNvPr id="35858" name="Picture 16" descr="http://kids.wanpug.com/illust/illust4032.png"/>
          <p:cNvPicPr>
            <a:picLocks noChangeAspect="1" noChangeArrowheads="1"/>
          </p:cNvPicPr>
          <p:nvPr/>
        </p:nvPicPr>
        <p:blipFill>
          <a:blip r:embed="rId16" cstate="print"/>
          <a:srcRect/>
          <a:stretch>
            <a:fillRect/>
          </a:stretch>
        </p:blipFill>
        <p:spPr bwMode="auto">
          <a:xfrm>
            <a:off x="8985347" y="3500446"/>
            <a:ext cx="576263" cy="1076325"/>
          </a:xfrm>
          <a:prstGeom prst="rect">
            <a:avLst/>
          </a:prstGeom>
          <a:noFill/>
          <a:ln w="9525">
            <a:noFill/>
            <a:miter lim="800000"/>
            <a:headEnd/>
            <a:tailEnd/>
          </a:ln>
        </p:spPr>
      </p:pic>
      <p:sp>
        <p:nvSpPr>
          <p:cNvPr id="68" name="右矢印 67"/>
          <p:cNvSpPr/>
          <p:nvPr/>
        </p:nvSpPr>
        <p:spPr>
          <a:xfrm rot="16200000">
            <a:off x="9026611" y="4346187"/>
            <a:ext cx="431800" cy="1223962"/>
          </a:xfrm>
          <a:prstGeom prst="rightArrow">
            <a:avLst>
              <a:gd name="adj1" fmla="val 61205"/>
              <a:gd name="adj2" fmla="val 50000"/>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13" fontAlgn="base">
              <a:spcBef>
                <a:spcPct val="0"/>
              </a:spcBef>
              <a:spcAft>
                <a:spcPct val="0"/>
              </a:spcAft>
              <a:defRPr/>
            </a:pPr>
            <a:endParaRPr kumimoji="1" lang="ja-JP" altLang="en-US">
              <a:solidFill>
                <a:prstClr val="white"/>
              </a:solidFill>
              <a:latin typeface="UD デジタル 教科書体 NK-R" panose="02020400000000000000" pitchFamily="18" charset="-128"/>
              <a:ea typeface="UD デジタル 教科書体 NK-R" panose="02020400000000000000" pitchFamily="18" charset="-128"/>
            </a:endParaRPr>
          </a:p>
        </p:txBody>
      </p:sp>
      <p:sp>
        <p:nvSpPr>
          <p:cNvPr id="35860" name="テキスト ボックス 68"/>
          <p:cNvSpPr txBox="1">
            <a:spLocks noChangeArrowheads="1"/>
          </p:cNvSpPr>
          <p:nvPr/>
        </p:nvSpPr>
        <p:spPr bwMode="auto">
          <a:xfrm>
            <a:off x="8763000" y="4836604"/>
            <a:ext cx="954088" cy="369332"/>
          </a:xfrm>
          <a:prstGeom prst="rect">
            <a:avLst/>
          </a:prstGeom>
          <a:noFill/>
          <a:ln w="9525">
            <a:noFill/>
            <a:miter lim="800000"/>
            <a:headEnd/>
            <a:tailEnd/>
          </a:ln>
        </p:spPr>
        <p:txBody>
          <a:bodyPr wrap="square">
            <a:spAutoFit/>
          </a:bodyPr>
          <a:lstStyle/>
          <a:p>
            <a:pPr algn="ctr" defTabSz="914313" fontAlgn="base">
              <a:spcBef>
                <a:spcPct val="0"/>
              </a:spcBef>
              <a:spcAft>
                <a:spcPct val="0"/>
              </a:spcAft>
              <a:defRPr/>
            </a:pPr>
            <a:r>
              <a:rPr kumimoji="1" lang="ja-JP" altLang="en-US" dirty="0">
                <a:solidFill>
                  <a:prstClr val="black"/>
                </a:solidFill>
                <a:latin typeface="UD デジタル 教科書体 NK-R" panose="02020400000000000000" pitchFamily="18" charset="-128"/>
                <a:ea typeface="UD デジタル 教科書体 NK-R" panose="02020400000000000000" pitchFamily="18" charset="-128"/>
              </a:rPr>
              <a:t>保険料</a:t>
            </a:r>
          </a:p>
        </p:txBody>
      </p:sp>
      <p:sp>
        <p:nvSpPr>
          <p:cNvPr id="35863" name="テキスト ボックス 72"/>
          <p:cNvSpPr txBox="1">
            <a:spLocks noChangeArrowheads="1"/>
          </p:cNvSpPr>
          <p:nvPr/>
        </p:nvSpPr>
        <p:spPr bwMode="auto">
          <a:xfrm>
            <a:off x="5313041" y="3573017"/>
            <a:ext cx="1295400" cy="369332"/>
          </a:xfrm>
          <a:prstGeom prst="rect">
            <a:avLst/>
          </a:prstGeom>
          <a:noFill/>
          <a:ln w="9525">
            <a:noFill/>
            <a:miter lim="800000"/>
            <a:headEnd/>
            <a:tailEnd/>
          </a:ln>
        </p:spPr>
        <p:txBody>
          <a:bodyPr>
            <a:spAutoFit/>
          </a:bodyPr>
          <a:lstStyle/>
          <a:p>
            <a:pPr defTabSz="914313" fontAlgn="base">
              <a:spcBef>
                <a:spcPct val="0"/>
              </a:spcBef>
              <a:spcAft>
                <a:spcPct val="0"/>
              </a:spcAft>
              <a:defRPr/>
            </a:pPr>
            <a:r>
              <a:rPr kumimoji="1" lang="ja-JP" altLang="en-US" dirty="0">
                <a:solidFill>
                  <a:prstClr val="black"/>
                </a:solidFill>
                <a:latin typeface="UD デジタル 教科書体 NK-R" panose="02020400000000000000" pitchFamily="18" charset="-128"/>
                <a:ea typeface="UD デジタル 教科書体 NK-R" panose="02020400000000000000" pitchFamily="18" charset="-128"/>
              </a:rPr>
              <a:t>年を取る</a:t>
            </a:r>
          </a:p>
        </p:txBody>
      </p:sp>
      <p:pic>
        <p:nvPicPr>
          <p:cNvPr id="35865" name="Picture 2" descr="C:\Users\TYIJP\Pictures\若夫婦.png"/>
          <p:cNvPicPr>
            <a:picLocks noChangeAspect="1" noChangeArrowheads="1"/>
          </p:cNvPicPr>
          <p:nvPr/>
        </p:nvPicPr>
        <p:blipFill>
          <a:blip r:embed="rId9" cstate="print"/>
          <a:srcRect/>
          <a:stretch>
            <a:fillRect/>
          </a:stretch>
        </p:blipFill>
        <p:spPr bwMode="auto">
          <a:xfrm>
            <a:off x="8393117" y="5233989"/>
            <a:ext cx="566737" cy="931862"/>
          </a:xfrm>
          <a:prstGeom prst="rect">
            <a:avLst/>
          </a:prstGeom>
          <a:noFill/>
          <a:ln w="9525">
            <a:noFill/>
            <a:miter lim="800000"/>
            <a:headEnd/>
            <a:tailEnd/>
          </a:ln>
        </p:spPr>
      </p:pic>
      <p:grpSp>
        <p:nvGrpSpPr>
          <p:cNvPr id="7" name="グループ化 81"/>
          <p:cNvGrpSpPr>
            <a:grpSpLocks/>
          </p:cNvGrpSpPr>
          <p:nvPr/>
        </p:nvGrpSpPr>
        <p:grpSpPr bwMode="auto">
          <a:xfrm>
            <a:off x="9056688" y="5229400"/>
            <a:ext cx="660400" cy="936625"/>
            <a:chOff x="2195736" y="3789040"/>
            <a:chExt cx="1497308" cy="2065517"/>
          </a:xfrm>
        </p:grpSpPr>
        <p:pic>
          <p:nvPicPr>
            <p:cNvPr id="35881" name="Picture 8" descr="http://kids.wanpug.com/illust/illust3998.png"/>
            <p:cNvPicPr>
              <a:picLocks noChangeAspect="1" noChangeArrowheads="1"/>
            </p:cNvPicPr>
            <p:nvPr/>
          </p:nvPicPr>
          <p:blipFill>
            <a:blip r:embed="rId17" cstate="print"/>
            <a:srcRect/>
            <a:stretch>
              <a:fillRect/>
            </a:stretch>
          </p:blipFill>
          <p:spPr bwMode="auto">
            <a:xfrm>
              <a:off x="2820280" y="3789040"/>
              <a:ext cx="872764" cy="2060848"/>
            </a:xfrm>
            <a:prstGeom prst="rect">
              <a:avLst/>
            </a:prstGeom>
            <a:noFill/>
            <a:ln w="9525">
              <a:noFill/>
              <a:miter lim="800000"/>
              <a:headEnd/>
              <a:tailEnd/>
            </a:ln>
          </p:spPr>
        </p:pic>
        <p:pic>
          <p:nvPicPr>
            <p:cNvPr id="35882" name="Picture 10" descr="http://kids.wanpug.com/illust/illust3993.png"/>
            <p:cNvPicPr>
              <a:picLocks noChangeAspect="1" noChangeArrowheads="1"/>
            </p:cNvPicPr>
            <p:nvPr/>
          </p:nvPicPr>
          <p:blipFill>
            <a:blip r:embed="rId18" cstate="print"/>
            <a:srcRect/>
            <a:stretch>
              <a:fillRect/>
            </a:stretch>
          </p:blipFill>
          <p:spPr bwMode="auto">
            <a:xfrm>
              <a:off x="2195736" y="3933056"/>
              <a:ext cx="504000" cy="1921501"/>
            </a:xfrm>
            <a:prstGeom prst="rect">
              <a:avLst/>
            </a:prstGeom>
            <a:noFill/>
            <a:ln w="9525">
              <a:noFill/>
              <a:miter lim="800000"/>
              <a:headEnd/>
              <a:tailEnd/>
            </a:ln>
          </p:spPr>
        </p:pic>
      </p:grpSp>
      <p:cxnSp>
        <p:nvCxnSpPr>
          <p:cNvPr id="86" name="直線コネクタ 85"/>
          <p:cNvCxnSpPr/>
          <p:nvPr/>
        </p:nvCxnSpPr>
        <p:spPr>
          <a:xfrm>
            <a:off x="5313040" y="1844684"/>
            <a:ext cx="0" cy="493236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8" name="テキスト ボックス 87"/>
          <p:cNvSpPr txBox="1"/>
          <p:nvPr/>
        </p:nvSpPr>
        <p:spPr>
          <a:xfrm>
            <a:off x="2289175" y="6301060"/>
            <a:ext cx="1727200" cy="369332"/>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defTabSz="914313" fontAlgn="base">
              <a:spcBef>
                <a:spcPct val="0"/>
              </a:spcBef>
              <a:spcAft>
                <a:spcPct val="0"/>
              </a:spcAft>
              <a:defRPr/>
            </a:pPr>
            <a:r>
              <a:rPr kumimoji="1" lang="ja-JP" altLang="en-US" dirty="0">
                <a:solidFill>
                  <a:prstClr val="black"/>
                </a:solidFill>
                <a:latin typeface="UD デジタル 教科書体 NK-R" panose="02020400000000000000" pitchFamily="18" charset="-128"/>
                <a:ea typeface="UD デジタル 教科書体 NK-R" panose="02020400000000000000" pitchFamily="18" charset="-128"/>
              </a:rPr>
              <a:t>過去</a:t>
            </a:r>
          </a:p>
        </p:txBody>
      </p:sp>
      <p:sp>
        <p:nvSpPr>
          <p:cNvPr id="89" name="テキスト ボックス 88"/>
          <p:cNvSpPr txBox="1"/>
          <p:nvPr/>
        </p:nvSpPr>
        <p:spPr>
          <a:xfrm>
            <a:off x="6969125" y="6300788"/>
            <a:ext cx="1728788" cy="369332"/>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defTabSz="914313" fontAlgn="base">
              <a:spcBef>
                <a:spcPct val="0"/>
              </a:spcBef>
              <a:spcAft>
                <a:spcPct val="0"/>
              </a:spcAft>
              <a:defRPr/>
            </a:pPr>
            <a:r>
              <a:rPr kumimoji="1" lang="ja-JP" altLang="en-US" dirty="0">
                <a:solidFill>
                  <a:prstClr val="black"/>
                </a:solidFill>
                <a:latin typeface="UD デジタル 教科書体 NK-R" panose="02020400000000000000" pitchFamily="18" charset="-128"/>
                <a:ea typeface="UD デジタル 教科書体 NK-R" panose="02020400000000000000" pitchFamily="18" charset="-128"/>
              </a:rPr>
              <a:t>現代～将来</a:t>
            </a:r>
          </a:p>
        </p:txBody>
      </p:sp>
      <p:sp>
        <p:nvSpPr>
          <p:cNvPr id="35870" name="テキスト ボックス 89"/>
          <p:cNvSpPr txBox="1">
            <a:spLocks noChangeArrowheads="1"/>
          </p:cNvSpPr>
          <p:nvPr/>
        </p:nvSpPr>
        <p:spPr bwMode="auto">
          <a:xfrm>
            <a:off x="130198" y="2060575"/>
            <a:ext cx="1425575" cy="369332"/>
          </a:xfrm>
          <a:prstGeom prst="rect">
            <a:avLst/>
          </a:prstGeom>
          <a:noFill/>
          <a:ln w="9525">
            <a:noFill/>
            <a:miter lim="800000"/>
            <a:headEnd/>
            <a:tailEnd/>
          </a:ln>
        </p:spPr>
        <p:txBody>
          <a:bodyPr>
            <a:spAutoFit/>
          </a:bodyPr>
          <a:lstStyle/>
          <a:p>
            <a:pPr defTabSz="914313" fontAlgn="base">
              <a:spcBef>
                <a:spcPct val="0"/>
              </a:spcBef>
              <a:spcAft>
                <a:spcPct val="0"/>
              </a:spcAft>
              <a:defRPr/>
            </a:pPr>
            <a:r>
              <a:rPr kumimoji="1" lang="en-US" altLang="ja-JP">
                <a:solidFill>
                  <a:prstClr val="black"/>
                </a:solidFill>
                <a:latin typeface="UD デジタル 教科書体 NK-R" panose="02020400000000000000" pitchFamily="18" charset="-128"/>
                <a:ea typeface="UD デジタル 教科書体 NK-R" panose="02020400000000000000" pitchFamily="18" charset="-128"/>
              </a:rPr>
              <a:t>《</a:t>
            </a:r>
            <a:r>
              <a:rPr kumimoji="1" lang="ja-JP" altLang="en-US">
                <a:solidFill>
                  <a:prstClr val="black"/>
                </a:solidFill>
                <a:latin typeface="UD デジタル 教科書体 NK-R" panose="02020400000000000000" pitchFamily="18" charset="-128"/>
                <a:ea typeface="UD デジタル 教科書体 NK-R" panose="02020400000000000000" pitchFamily="18" charset="-128"/>
              </a:rPr>
              <a:t>第１世代</a:t>
            </a:r>
            <a:r>
              <a:rPr kumimoji="1" lang="en-US" altLang="ja-JP">
                <a:solidFill>
                  <a:prstClr val="black"/>
                </a:solidFill>
                <a:latin typeface="UD デジタル 教科書体 NK-R" panose="02020400000000000000" pitchFamily="18" charset="-128"/>
                <a:ea typeface="UD デジタル 教科書体 NK-R" panose="02020400000000000000" pitchFamily="18" charset="-128"/>
              </a:rPr>
              <a:t>》</a:t>
            </a:r>
            <a:endParaRPr kumimoji="1" lang="ja-JP" altLang="en-US">
              <a:solidFill>
                <a:prstClr val="black"/>
              </a:solidFill>
              <a:latin typeface="UD デジタル 教科書体 NK-R" panose="02020400000000000000" pitchFamily="18" charset="-128"/>
              <a:ea typeface="UD デジタル 教科書体 NK-R" panose="02020400000000000000" pitchFamily="18" charset="-128"/>
            </a:endParaRPr>
          </a:p>
        </p:txBody>
      </p:sp>
      <p:sp>
        <p:nvSpPr>
          <p:cNvPr id="35871" name="テキスト ボックス 90"/>
          <p:cNvSpPr txBox="1">
            <a:spLocks noChangeArrowheads="1"/>
          </p:cNvSpPr>
          <p:nvPr/>
        </p:nvSpPr>
        <p:spPr bwMode="auto">
          <a:xfrm>
            <a:off x="128588" y="3708400"/>
            <a:ext cx="1423988" cy="369332"/>
          </a:xfrm>
          <a:prstGeom prst="rect">
            <a:avLst/>
          </a:prstGeom>
          <a:noFill/>
          <a:ln w="9525">
            <a:noFill/>
            <a:miter lim="800000"/>
            <a:headEnd/>
            <a:tailEnd/>
          </a:ln>
        </p:spPr>
        <p:txBody>
          <a:bodyPr>
            <a:spAutoFit/>
          </a:bodyPr>
          <a:lstStyle/>
          <a:p>
            <a:pPr defTabSz="914313" fontAlgn="base">
              <a:spcBef>
                <a:spcPct val="0"/>
              </a:spcBef>
              <a:spcAft>
                <a:spcPct val="0"/>
              </a:spcAft>
              <a:defRPr/>
            </a:pPr>
            <a:r>
              <a:rPr kumimoji="1" lang="en-US" altLang="ja-JP">
                <a:solidFill>
                  <a:prstClr val="black"/>
                </a:solidFill>
                <a:latin typeface="UD デジタル 教科書体 NK-R" panose="02020400000000000000" pitchFamily="18" charset="-128"/>
                <a:ea typeface="UD デジタル 教科書体 NK-R" panose="02020400000000000000" pitchFamily="18" charset="-128"/>
              </a:rPr>
              <a:t>《</a:t>
            </a:r>
            <a:r>
              <a:rPr kumimoji="1" lang="ja-JP" altLang="en-US">
                <a:solidFill>
                  <a:prstClr val="black"/>
                </a:solidFill>
                <a:latin typeface="UD デジタル 教科書体 NK-R" panose="02020400000000000000" pitchFamily="18" charset="-128"/>
                <a:ea typeface="UD デジタル 教科書体 NK-R" panose="02020400000000000000" pitchFamily="18" charset="-128"/>
              </a:rPr>
              <a:t>第２世代</a:t>
            </a:r>
            <a:r>
              <a:rPr kumimoji="1" lang="en-US" altLang="ja-JP">
                <a:solidFill>
                  <a:prstClr val="black"/>
                </a:solidFill>
                <a:latin typeface="UD デジタル 教科書体 NK-R" panose="02020400000000000000" pitchFamily="18" charset="-128"/>
                <a:ea typeface="UD デジタル 教科書体 NK-R" panose="02020400000000000000" pitchFamily="18" charset="-128"/>
              </a:rPr>
              <a:t>》</a:t>
            </a:r>
            <a:endParaRPr kumimoji="1" lang="ja-JP" altLang="en-US">
              <a:solidFill>
                <a:prstClr val="black"/>
              </a:solidFill>
              <a:latin typeface="UD デジタル 教科書体 NK-R" panose="02020400000000000000" pitchFamily="18" charset="-128"/>
              <a:ea typeface="UD デジタル 教科書体 NK-R" panose="02020400000000000000" pitchFamily="18" charset="-128"/>
            </a:endParaRPr>
          </a:p>
        </p:txBody>
      </p:sp>
      <p:sp>
        <p:nvSpPr>
          <p:cNvPr id="35872" name="テキスト ボックス 91"/>
          <p:cNvSpPr txBox="1">
            <a:spLocks noChangeArrowheads="1"/>
          </p:cNvSpPr>
          <p:nvPr/>
        </p:nvSpPr>
        <p:spPr bwMode="auto">
          <a:xfrm>
            <a:off x="128588" y="5364163"/>
            <a:ext cx="1423988" cy="369332"/>
          </a:xfrm>
          <a:prstGeom prst="rect">
            <a:avLst/>
          </a:prstGeom>
          <a:noFill/>
          <a:ln w="9525">
            <a:noFill/>
            <a:miter lim="800000"/>
            <a:headEnd/>
            <a:tailEnd/>
          </a:ln>
        </p:spPr>
        <p:txBody>
          <a:bodyPr>
            <a:spAutoFit/>
          </a:bodyPr>
          <a:lstStyle/>
          <a:p>
            <a:pPr defTabSz="914313" fontAlgn="base">
              <a:spcBef>
                <a:spcPct val="0"/>
              </a:spcBef>
              <a:spcAft>
                <a:spcPct val="0"/>
              </a:spcAft>
              <a:defRPr/>
            </a:pPr>
            <a:r>
              <a:rPr kumimoji="1" lang="en-US" altLang="ja-JP">
                <a:solidFill>
                  <a:prstClr val="black"/>
                </a:solidFill>
                <a:latin typeface="UD デジタル 教科書体 NK-R" panose="02020400000000000000" pitchFamily="18" charset="-128"/>
                <a:ea typeface="UD デジタル 教科書体 NK-R" panose="02020400000000000000" pitchFamily="18" charset="-128"/>
              </a:rPr>
              <a:t>《</a:t>
            </a:r>
            <a:r>
              <a:rPr kumimoji="1" lang="ja-JP" altLang="en-US">
                <a:solidFill>
                  <a:prstClr val="black"/>
                </a:solidFill>
                <a:latin typeface="UD デジタル 教科書体 NK-R" panose="02020400000000000000" pitchFamily="18" charset="-128"/>
                <a:ea typeface="UD デジタル 教科書体 NK-R" panose="02020400000000000000" pitchFamily="18" charset="-128"/>
              </a:rPr>
              <a:t>第３世代</a:t>
            </a:r>
            <a:r>
              <a:rPr kumimoji="1" lang="en-US" altLang="ja-JP">
                <a:solidFill>
                  <a:prstClr val="black"/>
                </a:solidFill>
                <a:latin typeface="UD デジタル 教科書体 NK-R" panose="02020400000000000000" pitchFamily="18" charset="-128"/>
                <a:ea typeface="UD デジタル 教科書体 NK-R" panose="02020400000000000000" pitchFamily="18" charset="-128"/>
              </a:rPr>
              <a:t>》</a:t>
            </a:r>
            <a:endParaRPr kumimoji="1" lang="ja-JP" altLang="en-US">
              <a:solidFill>
                <a:prstClr val="black"/>
              </a:solidFill>
              <a:latin typeface="UD デジタル 教科書体 NK-R" panose="02020400000000000000" pitchFamily="18" charset="-128"/>
              <a:ea typeface="UD デジタル 教科書体 NK-R" panose="02020400000000000000" pitchFamily="18" charset="-128"/>
            </a:endParaRPr>
          </a:p>
        </p:txBody>
      </p:sp>
      <p:cxnSp>
        <p:nvCxnSpPr>
          <p:cNvPr id="93" name="直線コネクタ 92"/>
          <p:cNvCxnSpPr/>
          <p:nvPr/>
        </p:nvCxnSpPr>
        <p:spPr>
          <a:xfrm>
            <a:off x="1423988" y="1844679"/>
            <a:ext cx="0" cy="496887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3" name="グループ化 12">
            <a:extLst>
              <a:ext uri="{FF2B5EF4-FFF2-40B4-BE49-F238E27FC236}">
                <a16:creationId xmlns:a16="http://schemas.microsoft.com/office/drawing/2014/main" id="{29825FE4-EB3A-BFB9-2AEC-0A4A8F4D49E3}"/>
              </a:ext>
            </a:extLst>
          </p:cNvPr>
          <p:cNvGrpSpPr/>
          <p:nvPr/>
        </p:nvGrpSpPr>
        <p:grpSpPr>
          <a:xfrm>
            <a:off x="7670292" y="4742272"/>
            <a:ext cx="943682" cy="461757"/>
            <a:chOff x="7670292" y="4742272"/>
            <a:chExt cx="943682" cy="461757"/>
          </a:xfrm>
        </p:grpSpPr>
        <p:sp>
          <p:nvSpPr>
            <p:cNvPr id="46" name="右矢印 45"/>
            <p:cNvSpPr/>
            <p:nvPr/>
          </p:nvSpPr>
          <p:spPr>
            <a:xfrm rot="16200000">
              <a:off x="7913297" y="4499267"/>
              <a:ext cx="450616" cy="936625"/>
            </a:xfrm>
            <a:prstGeom prst="rightArrow">
              <a:avLst>
                <a:gd name="adj1" fmla="val 61205"/>
                <a:gd name="adj2" fmla="val 50000"/>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13" fontAlgn="base">
                <a:spcBef>
                  <a:spcPct val="0"/>
                </a:spcBef>
                <a:spcAft>
                  <a:spcPct val="0"/>
                </a:spcAft>
                <a:defRPr/>
              </a:pPr>
              <a:endParaRPr kumimoji="1" lang="ja-JP" altLang="en-US">
                <a:solidFill>
                  <a:prstClr val="white"/>
                </a:solidFill>
                <a:latin typeface="UD デジタル 教科書体 NK-R" panose="02020400000000000000" pitchFamily="18" charset="-128"/>
                <a:ea typeface="UD デジタル 教科書体 NK-R" panose="02020400000000000000" pitchFamily="18" charset="-128"/>
              </a:endParaRPr>
            </a:p>
          </p:txBody>
        </p:sp>
        <p:sp>
          <p:nvSpPr>
            <p:cNvPr id="35879" name="テキスト ボックス 56"/>
            <p:cNvSpPr txBox="1">
              <a:spLocks noChangeArrowheads="1"/>
            </p:cNvSpPr>
            <p:nvPr/>
          </p:nvSpPr>
          <p:spPr bwMode="auto">
            <a:xfrm>
              <a:off x="7677349" y="4834697"/>
              <a:ext cx="936625" cy="369332"/>
            </a:xfrm>
            <a:prstGeom prst="rect">
              <a:avLst/>
            </a:prstGeom>
            <a:noFill/>
            <a:ln w="9525">
              <a:noFill/>
              <a:miter lim="800000"/>
              <a:headEnd/>
              <a:tailEnd/>
            </a:ln>
          </p:spPr>
          <p:txBody>
            <a:bodyPr>
              <a:spAutoFit/>
            </a:bodyPr>
            <a:lstStyle/>
            <a:p>
              <a:pPr algn="ctr" defTabSz="914313" fontAlgn="base">
                <a:spcBef>
                  <a:spcPct val="0"/>
                </a:spcBef>
                <a:spcAft>
                  <a:spcPct val="0"/>
                </a:spcAft>
                <a:defRPr/>
              </a:pPr>
              <a:r>
                <a:rPr kumimoji="1" lang="ja-JP" altLang="en-US" dirty="0">
                  <a:solidFill>
                    <a:prstClr val="black"/>
                  </a:solidFill>
                  <a:latin typeface="UD デジタル 教科書体 NK-R" panose="02020400000000000000" pitchFamily="18" charset="-128"/>
                  <a:ea typeface="UD デジタル 教科書体 NK-R" panose="02020400000000000000" pitchFamily="18" charset="-128"/>
                </a:rPr>
                <a:t>税金</a:t>
              </a:r>
            </a:p>
          </p:txBody>
        </p:sp>
      </p:grpSp>
      <p:grpSp>
        <p:nvGrpSpPr>
          <p:cNvPr id="19" name="グループ化 18">
            <a:extLst>
              <a:ext uri="{FF2B5EF4-FFF2-40B4-BE49-F238E27FC236}">
                <a16:creationId xmlns:a16="http://schemas.microsoft.com/office/drawing/2014/main" id="{CD66E876-98D4-07CE-31E2-107B5C7FF091}"/>
              </a:ext>
            </a:extLst>
          </p:cNvPr>
          <p:cNvGrpSpPr/>
          <p:nvPr/>
        </p:nvGrpSpPr>
        <p:grpSpPr>
          <a:xfrm>
            <a:off x="2864271" y="2095873"/>
            <a:ext cx="2304851" cy="648543"/>
            <a:chOff x="2864271" y="2105746"/>
            <a:chExt cx="2304851" cy="648543"/>
          </a:xfrm>
        </p:grpSpPr>
        <p:sp>
          <p:nvSpPr>
            <p:cNvPr id="58" name="加算記号 57"/>
            <p:cNvSpPr/>
            <p:nvPr/>
          </p:nvSpPr>
          <p:spPr>
            <a:xfrm>
              <a:off x="3008734" y="2250017"/>
              <a:ext cx="360363" cy="360000"/>
            </a:xfrm>
            <a:prstGeom prst="mathPlus">
              <a:avLst>
                <a:gd name="adj1" fmla="val 1284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13" fontAlgn="base">
                <a:spcBef>
                  <a:spcPct val="0"/>
                </a:spcBef>
                <a:spcAft>
                  <a:spcPct val="0"/>
                </a:spcAft>
                <a:defRPr/>
              </a:pPr>
              <a:endParaRPr kumimoji="1" lang="ja-JP" altLang="en-US">
                <a:solidFill>
                  <a:prstClr val="white"/>
                </a:solidFill>
                <a:latin typeface="UD デジタル 教科書体 NK-R" panose="02020400000000000000" pitchFamily="18" charset="-128"/>
                <a:ea typeface="UD デジタル 教科書体 NK-R" panose="02020400000000000000" pitchFamily="18" charset="-128"/>
              </a:endParaRPr>
            </a:p>
          </p:txBody>
        </p:sp>
        <p:sp>
          <p:nvSpPr>
            <p:cNvPr id="59" name="円/楕円 58"/>
            <p:cNvSpPr/>
            <p:nvPr/>
          </p:nvSpPr>
          <p:spPr>
            <a:xfrm>
              <a:off x="3440832" y="2105746"/>
              <a:ext cx="1424202" cy="648543"/>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defTabSz="914313" fontAlgn="base">
                <a:spcBef>
                  <a:spcPct val="0"/>
                </a:spcBef>
                <a:spcAft>
                  <a:spcPct val="0"/>
                </a:spcAft>
                <a:defRPr/>
              </a:pPr>
              <a:r>
                <a:rPr kumimoji="1" lang="ja-JP" altLang="en-US" dirty="0">
                  <a:solidFill>
                    <a:prstClr val="black"/>
                  </a:solidFill>
                  <a:latin typeface="UD デジタル 教科書体 NK-R" panose="02020400000000000000" pitchFamily="18" charset="-128"/>
                  <a:ea typeface="UD デジタル 教科書体 NK-R" panose="02020400000000000000" pitchFamily="18" charset="-128"/>
                </a:rPr>
                <a:t>積立金の形成</a:t>
              </a:r>
            </a:p>
          </p:txBody>
        </p:sp>
        <p:sp>
          <p:nvSpPr>
            <p:cNvPr id="2" name="大かっこ 1"/>
            <p:cNvSpPr/>
            <p:nvPr/>
          </p:nvSpPr>
          <p:spPr>
            <a:xfrm>
              <a:off x="2864271" y="2141886"/>
              <a:ext cx="2304851" cy="576262"/>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defTabSz="914313" fontAlgn="base">
                <a:spcBef>
                  <a:spcPct val="0"/>
                </a:spcBef>
                <a:spcAft>
                  <a:spcPct val="0"/>
                </a:spcAft>
                <a:defRPr/>
              </a:pPr>
              <a:endParaRPr kumimoji="1" lang="ja-JP" altLang="en-US">
                <a:solidFill>
                  <a:prstClr val="black"/>
                </a:solidFill>
                <a:latin typeface="UD デジタル 教科書体 NK-R" panose="02020400000000000000" pitchFamily="18" charset="-128"/>
                <a:ea typeface="UD デジタル 教科書体 NK-R" panose="02020400000000000000" pitchFamily="18" charset="-128"/>
              </a:endParaRPr>
            </a:p>
          </p:txBody>
        </p:sp>
      </p:grpSp>
      <p:grpSp>
        <p:nvGrpSpPr>
          <p:cNvPr id="18" name="グループ化 17">
            <a:extLst>
              <a:ext uri="{FF2B5EF4-FFF2-40B4-BE49-F238E27FC236}">
                <a16:creationId xmlns:a16="http://schemas.microsoft.com/office/drawing/2014/main" id="{01B788C2-BF60-A9BF-E972-10B621392F4C}"/>
              </a:ext>
            </a:extLst>
          </p:cNvPr>
          <p:cNvGrpSpPr/>
          <p:nvPr/>
        </p:nvGrpSpPr>
        <p:grpSpPr>
          <a:xfrm>
            <a:off x="5366624" y="4576763"/>
            <a:ext cx="2197100" cy="787400"/>
            <a:chOff x="5366624" y="4576763"/>
            <a:chExt cx="2197100" cy="787400"/>
          </a:xfrm>
        </p:grpSpPr>
        <p:sp>
          <p:nvSpPr>
            <p:cNvPr id="70" name="円/楕円 69"/>
            <p:cNvSpPr/>
            <p:nvPr/>
          </p:nvSpPr>
          <p:spPr>
            <a:xfrm>
              <a:off x="5654654" y="4646191"/>
              <a:ext cx="1424202" cy="648544"/>
            </a:xfrm>
            <a:prstGeom prst="ellipse">
              <a:avLst/>
            </a:prstGeom>
            <a:ln/>
          </p:spPr>
          <p:style>
            <a:lnRef idx="2">
              <a:schemeClr val="dk1"/>
            </a:lnRef>
            <a:fillRef idx="1">
              <a:schemeClr val="lt1"/>
            </a:fillRef>
            <a:effectRef idx="0">
              <a:schemeClr val="dk1"/>
            </a:effectRef>
            <a:fontRef idx="minor">
              <a:schemeClr val="dk1"/>
            </a:fontRef>
          </p:style>
          <p:txBody>
            <a:bodyPr anchor="ctr"/>
            <a:lstStyle/>
            <a:p>
              <a:pPr algn="ctr" defTabSz="914313" fontAlgn="base">
                <a:spcBef>
                  <a:spcPct val="0"/>
                </a:spcBef>
                <a:spcAft>
                  <a:spcPct val="0"/>
                </a:spcAft>
                <a:defRPr/>
              </a:pPr>
              <a:r>
                <a:rPr kumimoji="1" lang="ja-JP" altLang="en-US" dirty="0">
                  <a:solidFill>
                    <a:prstClr val="black"/>
                  </a:solidFill>
                  <a:latin typeface="UD デジタル 教科書体 NK-R" panose="02020400000000000000" pitchFamily="18" charset="-128"/>
                  <a:ea typeface="UD デジタル 教科書体 NK-R" panose="02020400000000000000" pitchFamily="18" charset="-128"/>
                </a:rPr>
                <a:t>積立金の活用</a:t>
              </a:r>
            </a:p>
          </p:txBody>
        </p:sp>
        <p:sp>
          <p:nvSpPr>
            <p:cNvPr id="71" name="加算記号 70"/>
            <p:cNvSpPr/>
            <p:nvPr/>
          </p:nvSpPr>
          <p:spPr>
            <a:xfrm>
              <a:off x="7094853" y="4790463"/>
              <a:ext cx="360000" cy="360000"/>
            </a:xfrm>
            <a:prstGeom prst="mathPlus">
              <a:avLst>
                <a:gd name="adj1" fmla="val 1284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13" fontAlgn="base">
                <a:spcBef>
                  <a:spcPct val="0"/>
                </a:spcBef>
                <a:spcAft>
                  <a:spcPct val="0"/>
                </a:spcAft>
                <a:defRPr/>
              </a:pPr>
              <a:endParaRPr kumimoji="1" lang="ja-JP" altLang="en-US">
                <a:solidFill>
                  <a:prstClr val="white"/>
                </a:solidFill>
                <a:latin typeface="UD デジタル 教科書体 NK-R" panose="02020400000000000000" pitchFamily="18" charset="-128"/>
                <a:ea typeface="UD デジタル 教科書体 NK-R" panose="02020400000000000000" pitchFamily="18" charset="-128"/>
              </a:endParaRPr>
            </a:p>
          </p:txBody>
        </p:sp>
        <p:sp>
          <p:nvSpPr>
            <p:cNvPr id="3" name="大かっこ 2"/>
            <p:cNvSpPr/>
            <p:nvPr/>
          </p:nvSpPr>
          <p:spPr>
            <a:xfrm>
              <a:off x="5366624" y="4576763"/>
              <a:ext cx="2197100" cy="78740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defTabSz="914313" fontAlgn="base">
                <a:spcBef>
                  <a:spcPct val="0"/>
                </a:spcBef>
                <a:spcAft>
                  <a:spcPct val="0"/>
                </a:spcAft>
                <a:defRPr/>
              </a:pPr>
              <a:endParaRPr kumimoji="1" lang="ja-JP" altLang="en-US">
                <a:solidFill>
                  <a:prstClr val="black"/>
                </a:solidFill>
                <a:latin typeface="UD デジタル 教科書体 NK-R" panose="02020400000000000000" pitchFamily="18" charset="-128"/>
                <a:ea typeface="UD デジタル 教科書体 NK-R" panose="02020400000000000000" pitchFamily="18" charset="-128"/>
              </a:endParaRPr>
            </a:p>
          </p:txBody>
        </p:sp>
      </p:grpSp>
      <p:cxnSp>
        <p:nvCxnSpPr>
          <p:cNvPr id="8" name="直線矢印コネクタ 7"/>
          <p:cNvCxnSpPr>
            <a:stCxn id="59" idx="4"/>
            <a:endCxn id="70" idx="1"/>
          </p:cNvCxnSpPr>
          <p:nvPr/>
        </p:nvCxnSpPr>
        <p:spPr>
          <a:xfrm>
            <a:off x="4152933" y="2744416"/>
            <a:ext cx="1710291" cy="1996752"/>
          </a:xfrm>
          <a:prstGeom prst="straightConnector1">
            <a:avLst/>
          </a:prstGeom>
          <a:ln w="38100">
            <a:solidFill>
              <a:schemeClr val="tx1">
                <a:lumMod val="75000"/>
                <a:lumOff val="25000"/>
              </a:schemeClr>
            </a:solidFill>
            <a:prstDash val="sysDash"/>
            <a:tailEnd type="arrow"/>
          </a:ln>
        </p:spPr>
        <p:style>
          <a:lnRef idx="1">
            <a:schemeClr val="dk1"/>
          </a:lnRef>
          <a:fillRef idx="0">
            <a:schemeClr val="dk1"/>
          </a:fillRef>
          <a:effectRef idx="0">
            <a:schemeClr val="dk1"/>
          </a:effectRef>
          <a:fontRef idx="minor">
            <a:schemeClr val="tx1"/>
          </a:fontRef>
        </p:style>
      </p:cxnSp>
      <p:sp>
        <p:nvSpPr>
          <p:cNvPr id="50" name="タイトル 1"/>
          <p:cNvSpPr>
            <a:spLocks noGrp="1"/>
          </p:cNvSpPr>
          <p:nvPr>
            <p:ph type="title"/>
          </p:nvPr>
        </p:nvSpPr>
        <p:spPr>
          <a:noFill/>
        </p:spPr>
        <p:txBody>
          <a:bodyPr>
            <a:normAutofit fontScale="90000"/>
          </a:bodyPr>
          <a:lstStyle/>
          <a:p>
            <a:r>
              <a:rPr lang="ja-JP" altLang="en-US" sz="2000" dirty="0">
                <a:latin typeface="UD デジタル 教科書体 NK-R" panose="02020400000000000000" pitchFamily="18" charset="-128"/>
                <a:ea typeface="UD デジタル 教科書体 NK-R" panose="02020400000000000000" pitchFamily="18" charset="-128"/>
              </a:rPr>
              <a:t>公的年金保険は、「仕送り」を社会化したもの</a:t>
            </a:r>
          </a:p>
        </p:txBody>
      </p:sp>
      <p:sp>
        <p:nvSpPr>
          <p:cNvPr id="23" name="テキスト プレースホルダー 22">
            <a:extLst>
              <a:ext uri="{FF2B5EF4-FFF2-40B4-BE49-F238E27FC236}">
                <a16:creationId xmlns:a16="http://schemas.microsoft.com/office/drawing/2014/main" id="{28DCC960-CECE-2CEA-7095-E9C107842F43}"/>
              </a:ext>
            </a:extLst>
          </p:cNvPr>
          <p:cNvSpPr>
            <a:spLocks noGrp="1"/>
          </p:cNvSpPr>
          <p:nvPr>
            <p:ph type="body" sz="quarter" idx="13"/>
          </p:nvPr>
        </p:nvSpPr>
        <p:spPr>
          <a:xfrm>
            <a:off x="0" y="468000"/>
            <a:ext cx="9907200" cy="1093749"/>
          </a:xfrm>
        </p:spPr>
        <p:txBody>
          <a:bodyPr lIns="216000" tIns="72000" rIns="216000" bIns="72000"/>
          <a:lstStyle/>
          <a:p>
            <a:pPr marL="216000" indent="-216000">
              <a:lnSpc>
                <a:spcPct val="100000"/>
              </a:lnSpc>
              <a:spcBef>
                <a:spcPts val="0"/>
              </a:spcBef>
              <a:spcAft>
                <a:spcPts val="600"/>
              </a:spcAft>
              <a:buClr>
                <a:schemeClr val="tx1"/>
              </a:buClr>
              <a:buFont typeface="Arial" panose="020B0604020202020204" pitchFamily="34" charset="0"/>
              <a:buChar char="•"/>
            </a:pPr>
            <a:r>
              <a:rPr lang="ja-JP" altLang="en-US" sz="1400" dirty="0"/>
              <a:t>日本を含め先進各国の公的年金保険は、いずれも、現役世代が納めた保険料をその時々の高齢者の年金給付に充てる仕組み　（＝賦課方式）を基本とした財政方式となっている。</a:t>
            </a:r>
            <a:endParaRPr lang="en-US" altLang="ja-JP" sz="1400" dirty="0"/>
          </a:p>
          <a:p>
            <a:pPr marL="216000" indent="-216000">
              <a:lnSpc>
                <a:spcPct val="100000"/>
              </a:lnSpc>
              <a:spcBef>
                <a:spcPts val="0"/>
              </a:spcBef>
              <a:spcAft>
                <a:spcPts val="600"/>
              </a:spcAft>
              <a:buClr>
                <a:schemeClr val="tx1"/>
              </a:buClr>
              <a:buFont typeface="Arial" panose="020B0604020202020204" pitchFamily="34" charset="0"/>
              <a:buChar char="•"/>
            </a:pPr>
            <a:r>
              <a:rPr lang="ja-JP" altLang="en-US" sz="1400" dirty="0"/>
              <a:t>なお、我が国においては、将来の高齢化の進展に備え相当程度の積立金を保有し、その活用により、将来世代の保険料水準が高くなりすぎないよう配慮している</a:t>
            </a:r>
          </a:p>
        </p:txBody>
      </p:sp>
      <p:grpSp>
        <p:nvGrpSpPr>
          <p:cNvPr id="14" name="グループ化 13">
            <a:extLst>
              <a:ext uri="{FF2B5EF4-FFF2-40B4-BE49-F238E27FC236}">
                <a16:creationId xmlns:a16="http://schemas.microsoft.com/office/drawing/2014/main" id="{ADF4CAEC-823E-7A00-4B51-81FDBCC37243}"/>
              </a:ext>
            </a:extLst>
          </p:cNvPr>
          <p:cNvGrpSpPr/>
          <p:nvPr/>
        </p:nvGrpSpPr>
        <p:grpSpPr>
          <a:xfrm>
            <a:off x="1341932" y="2961971"/>
            <a:ext cx="936626" cy="465198"/>
            <a:chOff x="7670292" y="4742272"/>
            <a:chExt cx="936626" cy="465198"/>
          </a:xfrm>
        </p:grpSpPr>
        <p:sp>
          <p:nvSpPr>
            <p:cNvPr id="15" name="右矢印 45">
              <a:extLst>
                <a:ext uri="{FF2B5EF4-FFF2-40B4-BE49-F238E27FC236}">
                  <a16:creationId xmlns:a16="http://schemas.microsoft.com/office/drawing/2014/main" id="{0B11BFD7-FAF0-6FF7-12CE-ADE1B9F6C362}"/>
                </a:ext>
              </a:extLst>
            </p:cNvPr>
            <p:cNvSpPr/>
            <p:nvPr/>
          </p:nvSpPr>
          <p:spPr>
            <a:xfrm rot="16200000">
              <a:off x="7913297" y="4499267"/>
              <a:ext cx="450616" cy="936625"/>
            </a:xfrm>
            <a:prstGeom prst="rightArrow">
              <a:avLst>
                <a:gd name="adj1" fmla="val 61205"/>
                <a:gd name="adj2" fmla="val 50000"/>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13" fontAlgn="base">
                <a:spcBef>
                  <a:spcPct val="0"/>
                </a:spcBef>
                <a:spcAft>
                  <a:spcPct val="0"/>
                </a:spcAft>
                <a:defRPr/>
              </a:pPr>
              <a:endParaRPr kumimoji="1" lang="ja-JP" altLang="en-US">
                <a:solidFill>
                  <a:prstClr val="white"/>
                </a:solidFill>
                <a:latin typeface="UD デジタル 教科書体 NK-R" panose="02020400000000000000" pitchFamily="18" charset="-128"/>
                <a:ea typeface="UD デジタル 教科書体 NK-R" panose="02020400000000000000" pitchFamily="18" charset="-128"/>
              </a:endParaRPr>
            </a:p>
          </p:txBody>
        </p:sp>
        <p:sp>
          <p:nvSpPr>
            <p:cNvPr id="16" name="テキスト ボックス 56">
              <a:extLst>
                <a:ext uri="{FF2B5EF4-FFF2-40B4-BE49-F238E27FC236}">
                  <a16:creationId xmlns:a16="http://schemas.microsoft.com/office/drawing/2014/main" id="{8CFBF727-8600-CB2E-176A-1C4A41614F62}"/>
                </a:ext>
              </a:extLst>
            </p:cNvPr>
            <p:cNvSpPr txBox="1">
              <a:spLocks noChangeArrowheads="1"/>
            </p:cNvSpPr>
            <p:nvPr/>
          </p:nvSpPr>
          <p:spPr bwMode="auto">
            <a:xfrm>
              <a:off x="7670293" y="4838138"/>
              <a:ext cx="936625" cy="369332"/>
            </a:xfrm>
            <a:prstGeom prst="rect">
              <a:avLst/>
            </a:prstGeom>
            <a:noFill/>
            <a:ln w="9525">
              <a:noFill/>
              <a:miter lim="800000"/>
              <a:headEnd/>
              <a:tailEnd/>
            </a:ln>
          </p:spPr>
          <p:txBody>
            <a:bodyPr>
              <a:spAutoFit/>
            </a:bodyPr>
            <a:lstStyle/>
            <a:p>
              <a:pPr algn="ctr" defTabSz="914313" fontAlgn="base">
                <a:spcBef>
                  <a:spcPct val="0"/>
                </a:spcBef>
                <a:spcAft>
                  <a:spcPct val="0"/>
                </a:spcAft>
                <a:defRPr/>
              </a:pPr>
              <a:r>
                <a:rPr kumimoji="1" lang="ja-JP" altLang="en-US" dirty="0">
                  <a:solidFill>
                    <a:prstClr val="black"/>
                  </a:solidFill>
                  <a:latin typeface="UD デジタル 教科書体 NK-R" panose="02020400000000000000" pitchFamily="18" charset="-128"/>
                  <a:ea typeface="UD デジタル 教科書体 NK-R" panose="02020400000000000000" pitchFamily="18" charset="-128"/>
                </a:rPr>
                <a:t>税金</a:t>
              </a:r>
            </a:p>
          </p:txBody>
        </p:sp>
      </p:grpSp>
      <p:sp>
        <p:nvSpPr>
          <p:cNvPr id="10" name="スライド番号プレースホルダー 9">
            <a:extLst>
              <a:ext uri="{FF2B5EF4-FFF2-40B4-BE49-F238E27FC236}">
                <a16:creationId xmlns:a16="http://schemas.microsoft.com/office/drawing/2014/main" id="{CE0F4344-CEA2-20F3-0197-16BBEBE31321}"/>
              </a:ext>
            </a:extLst>
          </p:cNvPr>
          <p:cNvSpPr>
            <a:spLocks noGrp="1"/>
          </p:cNvSpPr>
          <p:nvPr>
            <p:ph type="sldNum" sz="quarter" idx="4"/>
          </p:nvPr>
        </p:nvSpPr>
        <p:spPr>
          <a:xfrm>
            <a:off x="9240044" y="6551153"/>
            <a:ext cx="630513" cy="278421"/>
          </a:xfrm>
        </p:spPr>
        <p:txBody>
          <a:bodyPr anchor="b"/>
          <a:lstStyle/>
          <a:p>
            <a:fld id="{48F63A3B-78C7-47BE-AE5E-E10140E04643}" type="slidenum">
              <a:rPr lang="en-US" smtClean="0"/>
              <a:pPr/>
              <a:t>13</a:t>
            </a:fld>
            <a:endParaRPr lang="en-US"/>
          </a:p>
        </p:txBody>
      </p:sp>
    </p:spTree>
    <p:extLst>
      <p:ext uri="{BB962C8B-B14F-4D97-AF65-F5344CB8AC3E}">
        <p14:creationId xmlns:p14="http://schemas.microsoft.com/office/powerpoint/2010/main" val="2421880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idx="4294967295"/>
          </p:nvPr>
        </p:nvSpPr>
        <p:spPr>
          <a:xfrm>
            <a:off x="0" y="3068638"/>
            <a:ext cx="9906000" cy="828675"/>
          </a:xfrm>
        </p:spPr>
        <p:txBody>
          <a:bodyPr/>
          <a:lstStyle/>
          <a:p>
            <a:pPr algn="ctr"/>
            <a:r>
              <a:rPr lang="ja-JP" altLang="en-US" sz="3200" dirty="0">
                <a:solidFill>
                  <a:schemeClr val="tx1"/>
                </a:solidFill>
                <a:latin typeface="UD デジタル 教科書体 NK-R" panose="02020400000000000000" pitchFamily="18" charset="-128"/>
                <a:ea typeface="UD デジタル 教科書体 NK-R" panose="02020400000000000000" pitchFamily="18" charset="-128"/>
              </a:rPr>
              <a:t>２時間目</a:t>
            </a:r>
          </a:p>
        </p:txBody>
      </p:sp>
    </p:spTree>
    <p:extLst>
      <p:ext uri="{BB962C8B-B14F-4D97-AF65-F5344CB8AC3E}">
        <p14:creationId xmlns:p14="http://schemas.microsoft.com/office/powerpoint/2010/main" val="468144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0960626-EED3-6A86-7550-6C8F3905D0F6}"/>
              </a:ext>
            </a:extLst>
          </p:cNvPr>
          <p:cNvSpPr>
            <a:spLocks noGrp="1"/>
          </p:cNvSpPr>
          <p:nvPr>
            <p:ph type="title"/>
          </p:nvPr>
        </p:nvSpPr>
        <p:spPr>
          <a:xfrm>
            <a:off x="381000" y="105555"/>
            <a:ext cx="9144000" cy="764307"/>
          </a:xfrm>
        </p:spPr>
        <p:txBody>
          <a:bodyPr/>
          <a:lstStyle/>
          <a:p>
            <a:r>
              <a:rPr lang="ja-JP" altLang="en-US" sz="2215" spc="0" dirty="0">
                <a:solidFill>
                  <a:schemeClr val="bg1"/>
                </a:solidFill>
                <a:latin typeface="UD デジタル 教科書体 NK-R" panose="02020400000000000000" pitchFamily="18" charset="-128"/>
                <a:ea typeface="UD デジタル 教科書体 NK-R" panose="02020400000000000000" pitchFamily="18" charset="-128"/>
                <a:cs typeface="メイリオ" pitchFamily="50" charset="-128"/>
              </a:rPr>
              <a:t>日本の人口ピラミッドの変化　　</a:t>
            </a:r>
            <a:endParaRPr lang="ja-JP" altLang="en-US" sz="2215"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3" name="テキスト プレースホルダー 2">
            <a:extLst>
              <a:ext uri="{FF2B5EF4-FFF2-40B4-BE49-F238E27FC236}">
                <a16:creationId xmlns:a16="http://schemas.microsoft.com/office/drawing/2014/main" id="{C02C5EA6-447B-D2EE-A918-E67E9AF8A4BC}"/>
              </a:ext>
            </a:extLst>
          </p:cNvPr>
          <p:cNvSpPr>
            <a:spLocks noGrp="1"/>
          </p:cNvSpPr>
          <p:nvPr>
            <p:ph type="body" sz="quarter" idx="13"/>
          </p:nvPr>
        </p:nvSpPr>
        <p:spPr>
          <a:xfrm>
            <a:off x="0" y="827474"/>
            <a:ext cx="9906000" cy="389998"/>
          </a:xfrm>
        </p:spPr>
        <p:txBody>
          <a:bodyPr vert="horz" wrap="square" lIns="360000" tIns="66462" rIns="360000" bIns="66462" rtlCol="0" anchor="ctr">
            <a:spAutoFit/>
          </a:bodyPr>
          <a:lstStyle/>
          <a:p>
            <a:pPr marL="263776" indent="-263776" fontAlgn="base">
              <a:lnSpc>
                <a:spcPct val="100000"/>
              </a:lnSpc>
              <a:spcBef>
                <a:spcPct val="0"/>
              </a:spcBef>
              <a:spcAft>
                <a:spcPct val="0"/>
              </a:spcAft>
              <a:buClrTx/>
              <a:buFont typeface="Wingdings" panose="05000000000000000000" pitchFamily="2" charset="2"/>
              <a:buChar char="ü"/>
              <a:defRPr/>
            </a:pPr>
            <a:r>
              <a:rPr lang="ja-JP" altLang="en-US" sz="1600" kern="1200" spc="0" dirty="0">
                <a:solidFill>
                  <a:prstClr val="black"/>
                </a:solidFill>
                <a:latin typeface="UD デジタル 教科書体 NK-R" panose="02020400000000000000" pitchFamily="18" charset="-128"/>
                <a:ea typeface="UD デジタル 教科書体 NK-R" panose="02020400000000000000" pitchFamily="18" charset="-128"/>
              </a:rPr>
              <a:t>団塊ジュニア世代が</a:t>
            </a:r>
            <a:r>
              <a:rPr lang="en-US" altLang="ja-JP" sz="1600" kern="1200" spc="0" dirty="0">
                <a:solidFill>
                  <a:prstClr val="black"/>
                </a:solidFill>
                <a:latin typeface="UD デジタル 教科書体 NK-R" panose="02020400000000000000" pitchFamily="18" charset="-128"/>
                <a:ea typeface="UD デジタル 教科書体 NK-R" panose="02020400000000000000" pitchFamily="18" charset="-128"/>
              </a:rPr>
              <a:t>65</a:t>
            </a:r>
            <a:r>
              <a:rPr lang="ja-JP" altLang="en-US" sz="1600" kern="1200" spc="0" dirty="0">
                <a:solidFill>
                  <a:prstClr val="black"/>
                </a:solidFill>
                <a:latin typeface="UD デジタル 教科書体 NK-R" panose="02020400000000000000" pitchFamily="18" charset="-128"/>
                <a:ea typeface="UD デジタル 教科書体 NK-R" panose="02020400000000000000" pitchFamily="18" charset="-128"/>
              </a:rPr>
              <a:t>歳となる</a:t>
            </a:r>
            <a:r>
              <a:rPr lang="en-US" altLang="ja-JP" sz="1600" kern="1200" spc="0" dirty="0">
                <a:solidFill>
                  <a:prstClr val="black"/>
                </a:solidFill>
                <a:latin typeface="UD デジタル 教科書体 NK-R" panose="02020400000000000000" pitchFamily="18" charset="-128"/>
                <a:ea typeface="UD デジタル 教科書体 NK-R" panose="02020400000000000000" pitchFamily="18" charset="-128"/>
              </a:rPr>
              <a:t>2</a:t>
            </a:r>
            <a:r>
              <a:rPr lang="en-US" altLang="ja-JP" sz="1600" kern="1200" spc="0" dirty="0">
                <a:latin typeface="UD デジタル 教科書体 NK-R" panose="02020400000000000000" pitchFamily="18" charset="-128"/>
                <a:ea typeface="UD デジタル 教科書体 NK-R" panose="02020400000000000000" pitchFamily="18" charset="-128"/>
              </a:rPr>
              <a:t>040</a:t>
            </a:r>
            <a:r>
              <a:rPr lang="ja-JP" altLang="en-US" sz="1600" kern="1200" spc="0" dirty="0">
                <a:solidFill>
                  <a:prstClr val="black"/>
                </a:solidFill>
                <a:latin typeface="UD デジタル 教科書体 NK-R" panose="02020400000000000000" pitchFamily="18" charset="-128"/>
                <a:ea typeface="UD デジタル 教科書体 NK-R" panose="02020400000000000000" pitchFamily="18" charset="-128"/>
              </a:rPr>
              <a:t>年には、</a:t>
            </a:r>
            <a:r>
              <a:rPr lang="en-US" altLang="ja-JP" sz="1600" kern="1200" spc="0" dirty="0">
                <a:solidFill>
                  <a:prstClr val="black"/>
                </a:solidFill>
                <a:latin typeface="UD デジタル 教科書体 NK-R" panose="02020400000000000000" pitchFamily="18" charset="-128"/>
                <a:ea typeface="UD デジタル 教科書体 NK-R" panose="02020400000000000000" pitchFamily="18" charset="-128"/>
              </a:rPr>
              <a:t>65</a:t>
            </a:r>
            <a:r>
              <a:rPr lang="ja-JP" altLang="en-US" sz="1600" kern="1200" spc="0" dirty="0">
                <a:solidFill>
                  <a:prstClr val="black"/>
                </a:solidFill>
                <a:latin typeface="UD デジタル 教科書体 NK-R" panose="02020400000000000000" pitchFamily="18" charset="-128"/>
                <a:ea typeface="UD デジタル 教科書体 NK-R" panose="02020400000000000000" pitchFamily="18" charset="-128"/>
              </a:rPr>
              <a:t>歳以上が全人口の</a:t>
            </a:r>
            <a:r>
              <a:rPr lang="en-US" altLang="ja-JP" sz="1600" kern="1200" spc="0" dirty="0">
                <a:solidFill>
                  <a:prstClr val="black"/>
                </a:solidFill>
                <a:latin typeface="UD デジタル 教科書体 NK-R" panose="02020400000000000000" pitchFamily="18" charset="-128"/>
                <a:ea typeface="UD デジタル 教科書体 NK-R" panose="02020400000000000000" pitchFamily="18" charset="-128"/>
              </a:rPr>
              <a:t>35</a:t>
            </a:r>
            <a:r>
              <a:rPr lang="ja-JP" altLang="en-US" sz="1600" kern="1200" spc="0" dirty="0">
                <a:solidFill>
                  <a:prstClr val="black"/>
                </a:solidFill>
                <a:latin typeface="UD デジタル 教科書体 NK-R" panose="02020400000000000000" pitchFamily="18" charset="-128"/>
                <a:ea typeface="UD デジタル 教科書体 NK-R" panose="02020400000000000000" pitchFamily="18" charset="-128"/>
              </a:rPr>
              <a:t>％となる。</a:t>
            </a:r>
            <a:endParaRPr lang="en-US" altLang="ja-JP" sz="1600" kern="1200" spc="0" dirty="0">
              <a:solidFill>
                <a:prstClr val="black"/>
              </a:solidFill>
              <a:latin typeface="UD デジタル 教科書体 NK-R" panose="02020400000000000000" pitchFamily="18" charset="-128"/>
              <a:ea typeface="UD デジタル 教科書体 NK-R" panose="02020400000000000000" pitchFamily="18" charset="-128"/>
            </a:endParaRPr>
          </a:p>
        </p:txBody>
      </p:sp>
      <p:sp>
        <p:nvSpPr>
          <p:cNvPr id="49" name="テキスト ボックス 10">
            <a:extLst>
              <a:ext uri="{FF2B5EF4-FFF2-40B4-BE49-F238E27FC236}">
                <a16:creationId xmlns:a16="http://schemas.microsoft.com/office/drawing/2014/main" id="{BA7F2911-685A-F927-040A-97F590E25281}"/>
              </a:ext>
            </a:extLst>
          </p:cNvPr>
          <p:cNvSpPr txBox="1">
            <a:spLocks noChangeArrowheads="1"/>
          </p:cNvSpPr>
          <p:nvPr/>
        </p:nvSpPr>
        <p:spPr bwMode="auto">
          <a:xfrm>
            <a:off x="898397" y="6297720"/>
            <a:ext cx="8816953" cy="26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defTabSz="844083" eaLnBrk="1" fontAlgn="base" hangingPunct="1">
              <a:spcBef>
                <a:spcPct val="0"/>
              </a:spcBef>
              <a:spcAft>
                <a:spcPct val="0"/>
              </a:spcAft>
              <a:defRPr/>
            </a:pPr>
            <a:r>
              <a:rPr lang="ja-JP" altLang="en-US" sz="1108" dirty="0">
                <a:solidFill>
                  <a:prstClr val="black"/>
                </a:solidFill>
                <a:latin typeface="UD デジタル 教科書体 NK-R" panose="02020400000000000000" pitchFamily="18" charset="-128"/>
                <a:ea typeface="UD デジタル 教科書体 NK-R" panose="02020400000000000000" pitchFamily="18" charset="-128"/>
              </a:rPr>
              <a:t>（出所）　総務省「国勢調査」、国立社会保障・人口問題研究所「日本の将来推計人口（令和５年推計）」（出生中位（死亡中位）推計</a:t>
            </a:r>
            <a:endParaRPr lang="en-US" altLang="ja-JP" sz="1108" dirty="0">
              <a:solidFill>
                <a:prstClr val="black"/>
              </a:solidFill>
              <a:latin typeface="UD デジタル 教科書体 NK-R" panose="02020400000000000000" pitchFamily="18" charset="-128"/>
              <a:ea typeface="UD デジタル 教科書体 NK-R" panose="02020400000000000000" pitchFamily="18" charset="-128"/>
            </a:endParaRPr>
          </a:p>
        </p:txBody>
      </p:sp>
      <p:grpSp>
        <p:nvGrpSpPr>
          <p:cNvPr id="48" name="グループ化 47">
            <a:extLst>
              <a:ext uri="{FF2B5EF4-FFF2-40B4-BE49-F238E27FC236}">
                <a16:creationId xmlns:a16="http://schemas.microsoft.com/office/drawing/2014/main" id="{5DB8095B-7EE5-BFE8-1163-5C725105567C}"/>
              </a:ext>
            </a:extLst>
          </p:cNvPr>
          <p:cNvGrpSpPr/>
          <p:nvPr/>
        </p:nvGrpSpPr>
        <p:grpSpPr>
          <a:xfrm>
            <a:off x="1097803" y="1328373"/>
            <a:ext cx="8117730" cy="4984615"/>
            <a:chOff x="798503" y="1052736"/>
            <a:chExt cx="8794207" cy="5400000"/>
          </a:xfrm>
        </p:grpSpPr>
        <p:graphicFrame>
          <p:nvGraphicFramePr>
            <p:cNvPr id="7" name="グラフ 6">
              <a:extLst>
                <a:ext uri="{FF2B5EF4-FFF2-40B4-BE49-F238E27FC236}">
                  <a16:creationId xmlns:a16="http://schemas.microsoft.com/office/drawing/2014/main" id="{B5C4CFE6-7F5F-C538-2409-EF48028622D1}"/>
                </a:ext>
              </a:extLst>
            </p:cNvPr>
            <p:cNvGraphicFramePr/>
            <p:nvPr/>
          </p:nvGraphicFramePr>
          <p:xfrm>
            <a:off x="3518220" y="1052736"/>
            <a:ext cx="2880000" cy="540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グラフ 7">
              <a:extLst>
                <a:ext uri="{FF2B5EF4-FFF2-40B4-BE49-F238E27FC236}">
                  <a16:creationId xmlns:a16="http://schemas.microsoft.com/office/drawing/2014/main" id="{D5AA5E20-8445-0A1C-6F56-8C86F1434507}"/>
                </a:ext>
              </a:extLst>
            </p:cNvPr>
            <p:cNvGraphicFramePr/>
            <p:nvPr/>
          </p:nvGraphicFramePr>
          <p:xfrm>
            <a:off x="6712710" y="1052736"/>
            <a:ext cx="2880000" cy="540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グラフ 5">
              <a:extLst>
                <a:ext uri="{FF2B5EF4-FFF2-40B4-BE49-F238E27FC236}">
                  <a16:creationId xmlns:a16="http://schemas.microsoft.com/office/drawing/2014/main" id="{FBE7C88E-0966-12B5-6DFE-CAAF5F4BE687}"/>
                </a:ext>
              </a:extLst>
            </p:cNvPr>
            <p:cNvGraphicFramePr/>
            <p:nvPr/>
          </p:nvGraphicFramePr>
          <p:xfrm>
            <a:off x="798503" y="1140952"/>
            <a:ext cx="2393431" cy="5311783"/>
          </p:xfrm>
          <a:graphic>
            <a:graphicData uri="http://schemas.openxmlformats.org/drawingml/2006/chart">
              <c:chart xmlns:c="http://schemas.openxmlformats.org/drawingml/2006/chart" xmlns:r="http://schemas.openxmlformats.org/officeDocument/2006/relationships" r:id="rId5"/>
            </a:graphicData>
          </a:graphic>
        </p:graphicFrame>
        <p:cxnSp>
          <p:nvCxnSpPr>
            <p:cNvPr id="10" name="直線矢印コネクタ 9">
              <a:extLst>
                <a:ext uri="{FF2B5EF4-FFF2-40B4-BE49-F238E27FC236}">
                  <a16:creationId xmlns:a16="http://schemas.microsoft.com/office/drawing/2014/main" id="{3DF1F81D-BB51-8EE1-D5E3-1A4132C292B2}"/>
                </a:ext>
              </a:extLst>
            </p:cNvPr>
            <p:cNvCxnSpPr>
              <a:cxnSpLocks/>
            </p:cNvCxnSpPr>
            <p:nvPr/>
          </p:nvCxnSpPr>
          <p:spPr>
            <a:xfrm flipV="1">
              <a:off x="2781300" y="2813050"/>
              <a:ext cx="889000" cy="1311275"/>
            </a:xfrm>
            <a:prstGeom prst="straightConnector1">
              <a:avLst/>
            </a:prstGeom>
            <a:ln>
              <a:solidFill>
                <a:schemeClr val="accent1"/>
              </a:solidFill>
              <a:prstDash val="sysDash"/>
              <a:tailEnd type="triangle"/>
            </a:ln>
            <a:effectLst>
              <a:outerShdw blurRad="50800" dist="38100" algn="l" rotWithShape="0">
                <a:prstClr val="black">
                  <a:alpha val="40000"/>
                </a:prstClr>
              </a:outerShdw>
            </a:effectLst>
          </p:spPr>
          <p:style>
            <a:lnRef idx="3">
              <a:schemeClr val="accent3"/>
            </a:lnRef>
            <a:fillRef idx="0">
              <a:schemeClr val="accent3"/>
            </a:fillRef>
            <a:effectRef idx="2">
              <a:schemeClr val="accent3"/>
            </a:effectRef>
            <a:fontRef idx="minor">
              <a:schemeClr val="tx1"/>
            </a:fontRef>
          </p:style>
        </p:cxnSp>
        <p:sp>
          <p:nvSpPr>
            <p:cNvPr id="47" name="Text Box 11">
              <a:extLst>
                <a:ext uri="{FF2B5EF4-FFF2-40B4-BE49-F238E27FC236}">
                  <a16:creationId xmlns:a16="http://schemas.microsoft.com/office/drawing/2014/main" id="{01C8C5AD-EC56-6EEA-32A4-349D4E281787}"/>
                </a:ext>
              </a:extLst>
            </p:cNvPr>
            <p:cNvSpPr txBox="1">
              <a:spLocks noChangeArrowheads="1"/>
            </p:cNvSpPr>
            <p:nvPr/>
          </p:nvSpPr>
          <p:spPr bwMode="auto">
            <a:xfrm>
              <a:off x="923749" y="3969337"/>
              <a:ext cx="2573333" cy="523134"/>
            </a:xfrm>
            <a:prstGeom prst="rect">
              <a:avLst/>
            </a:prstGeom>
            <a:noFill/>
            <a:ln>
              <a:noFill/>
            </a:ln>
            <a:effectLst>
              <a:glow rad="127000">
                <a:schemeClr val="bg1"/>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84395" tIns="42198" rIns="84395" bIns="42198">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defTabSz="844083" eaLnBrk="1" fontAlgn="base" hangingPunct="1">
                <a:spcBef>
                  <a:spcPct val="50000"/>
                </a:spcBef>
                <a:spcAft>
                  <a:spcPct val="0"/>
                </a:spcAft>
                <a:defRPr/>
              </a:pPr>
              <a:r>
                <a:rPr lang="en-US" altLang="ja-JP" sz="1292" b="1" dirty="0">
                  <a:solidFill>
                    <a:srgbClr val="FDF3B9">
                      <a:lumMod val="50000"/>
                    </a:srgbClr>
                  </a:solidFill>
                  <a:effectLst>
                    <a:glow rad="127000">
                      <a:srgbClr val="FFFFFF"/>
                    </a:glow>
                  </a:effectLst>
                  <a:latin typeface="UD デジタル 教科書体 NK-R" panose="02020400000000000000" pitchFamily="18" charset="-128"/>
                  <a:ea typeface="UD デジタル 教科書体 NK-R" panose="02020400000000000000" pitchFamily="18" charset="-128"/>
                </a:rPr>
                <a:t>15</a:t>
              </a:r>
              <a:r>
                <a:rPr lang="ja-JP" altLang="en-US" sz="1292" b="1" dirty="0">
                  <a:solidFill>
                    <a:srgbClr val="FDF3B9">
                      <a:lumMod val="50000"/>
                    </a:srgbClr>
                  </a:solidFill>
                  <a:effectLst>
                    <a:glow rad="127000">
                      <a:srgbClr val="FFFFFF"/>
                    </a:glow>
                  </a:effectLst>
                  <a:latin typeface="UD デジタル 教科書体 NK-R" panose="02020400000000000000" pitchFamily="18" charset="-128"/>
                  <a:ea typeface="UD デジタル 教科書体 NK-R" panose="02020400000000000000" pitchFamily="18" charset="-128"/>
                </a:rPr>
                <a:t>～</a:t>
              </a:r>
              <a:r>
                <a:rPr lang="en-US" altLang="ja-JP" sz="1292" b="1" dirty="0">
                  <a:solidFill>
                    <a:srgbClr val="FDF3B9">
                      <a:lumMod val="50000"/>
                    </a:srgbClr>
                  </a:solidFill>
                  <a:effectLst>
                    <a:glow rad="127000">
                      <a:srgbClr val="FFFFFF"/>
                    </a:glow>
                  </a:effectLst>
                  <a:latin typeface="UD デジタル 教科書体 NK-R" panose="02020400000000000000" pitchFamily="18" charset="-128"/>
                  <a:ea typeface="UD デジタル 教科書体 NK-R" panose="02020400000000000000" pitchFamily="18" charset="-128"/>
                </a:rPr>
                <a:t>64</a:t>
              </a:r>
              <a:r>
                <a:rPr lang="ja-JP" altLang="en-US" sz="1292" b="1" dirty="0">
                  <a:solidFill>
                    <a:srgbClr val="FDF3B9">
                      <a:lumMod val="50000"/>
                    </a:srgbClr>
                  </a:solidFill>
                  <a:effectLst>
                    <a:glow rad="127000">
                      <a:srgbClr val="FFFFFF"/>
                    </a:glow>
                  </a:effectLst>
                  <a:latin typeface="UD デジタル 教科書体 NK-R" panose="02020400000000000000" pitchFamily="18" charset="-128"/>
                  <a:ea typeface="UD デジタル 教科書体 NK-R" panose="02020400000000000000" pitchFamily="18" charset="-128"/>
                </a:rPr>
                <a:t>歳</a:t>
              </a:r>
              <a:br>
                <a:rPr lang="en-US" altLang="ja-JP" sz="1292" b="1" dirty="0">
                  <a:solidFill>
                    <a:srgbClr val="FDF3B9">
                      <a:lumMod val="50000"/>
                    </a:srgbClr>
                  </a:solidFill>
                  <a:effectLst>
                    <a:glow rad="127000">
                      <a:srgbClr val="FFFFFF"/>
                    </a:glow>
                  </a:effectLst>
                  <a:latin typeface="UD デジタル 教科書体 NK-R" panose="02020400000000000000" pitchFamily="18" charset="-128"/>
                  <a:ea typeface="UD デジタル 教科書体 NK-R" panose="02020400000000000000" pitchFamily="18" charset="-128"/>
                </a:rPr>
              </a:br>
              <a:r>
                <a:rPr lang="ja-JP" altLang="en-US" sz="1292" b="1" dirty="0">
                  <a:solidFill>
                    <a:srgbClr val="FDF3B9">
                      <a:lumMod val="50000"/>
                    </a:srgbClr>
                  </a:solidFill>
                  <a:effectLst>
                    <a:glow rad="127000">
                      <a:srgbClr val="FFFFFF"/>
                    </a:glow>
                  </a:effectLst>
                  <a:latin typeface="UD デジタル 教科書体 NK-R" panose="02020400000000000000" pitchFamily="18" charset="-128"/>
                  <a:ea typeface="UD デジタル 教科書体 NK-R" panose="02020400000000000000" pitchFamily="18" charset="-128"/>
                </a:rPr>
                <a:t>  </a:t>
              </a:r>
              <a:r>
                <a:rPr lang="en-US" altLang="ja-JP" sz="1292" b="1" dirty="0">
                  <a:solidFill>
                    <a:srgbClr val="FDF3B9">
                      <a:lumMod val="50000"/>
                    </a:srgbClr>
                  </a:solidFill>
                  <a:effectLst>
                    <a:glow rad="127000">
                      <a:srgbClr val="FFFFFF"/>
                    </a:glow>
                  </a:effectLst>
                  <a:latin typeface="UD デジタル 教科書体 NK-R" panose="02020400000000000000" pitchFamily="18" charset="-128"/>
                  <a:ea typeface="UD デジタル 教科書体 NK-R" panose="02020400000000000000" pitchFamily="18" charset="-128"/>
                </a:rPr>
                <a:t>8,614(70%)</a:t>
              </a:r>
            </a:p>
          </p:txBody>
        </p:sp>
        <p:cxnSp>
          <p:nvCxnSpPr>
            <p:cNvPr id="18" name="直線矢印コネクタ 17">
              <a:extLst>
                <a:ext uri="{FF2B5EF4-FFF2-40B4-BE49-F238E27FC236}">
                  <a16:creationId xmlns:a16="http://schemas.microsoft.com/office/drawing/2014/main" id="{AFA55148-1A06-C1B1-8464-809F9043FFCA}"/>
                </a:ext>
              </a:extLst>
            </p:cNvPr>
            <p:cNvCxnSpPr>
              <a:cxnSpLocks/>
            </p:cNvCxnSpPr>
            <p:nvPr/>
          </p:nvCxnSpPr>
          <p:spPr>
            <a:xfrm flipV="1">
              <a:off x="5591175" y="1456454"/>
              <a:ext cx="1281819" cy="1343896"/>
            </a:xfrm>
            <a:prstGeom prst="straightConnector1">
              <a:avLst/>
            </a:prstGeom>
            <a:ln>
              <a:solidFill>
                <a:schemeClr val="accent1"/>
              </a:solidFill>
              <a:prstDash val="sysDash"/>
              <a:tailEnd type="triangle"/>
            </a:ln>
            <a:effectLst>
              <a:outerShdw blurRad="50800" dist="38100" algn="l" rotWithShape="0">
                <a:prstClr val="black">
                  <a:alpha val="40000"/>
                </a:prstClr>
              </a:outerShdw>
            </a:effectLst>
          </p:spPr>
          <p:style>
            <a:lnRef idx="3">
              <a:schemeClr val="accent3"/>
            </a:lnRef>
            <a:fillRef idx="0">
              <a:schemeClr val="accent3"/>
            </a:fillRef>
            <a:effectRef idx="2">
              <a:schemeClr val="accent3"/>
            </a:effectRef>
            <a:fontRef idx="minor">
              <a:schemeClr val="tx1"/>
            </a:fontRef>
          </p:style>
        </p:cxnSp>
        <p:cxnSp>
          <p:nvCxnSpPr>
            <p:cNvPr id="21" name="直線矢印コネクタ 20">
              <a:extLst>
                <a:ext uri="{FF2B5EF4-FFF2-40B4-BE49-F238E27FC236}">
                  <a16:creationId xmlns:a16="http://schemas.microsoft.com/office/drawing/2014/main" id="{89F0424F-05C9-6A37-4AD0-006C3F7B4305}"/>
                </a:ext>
              </a:extLst>
            </p:cNvPr>
            <p:cNvCxnSpPr>
              <a:cxnSpLocks/>
            </p:cNvCxnSpPr>
            <p:nvPr/>
          </p:nvCxnSpPr>
          <p:spPr>
            <a:xfrm flipV="1">
              <a:off x="2476153" y="3867150"/>
              <a:ext cx="1190972" cy="1328142"/>
            </a:xfrm>
            <a:prstGeom prst="straightConnector1">
              <a:avLst/>
            </a:prstGeom>
            <a:ln>
              <a:solidFill>
                <a:schemeClr val="accent2"/>
              </a:solidFill>
              <a:prstDash val="sysDash"/>
              <a:tailEnd type="triangle"/>
            </a:ln>
            <a:effectLst>
              <a:outerShdw blurRad="50800" dist="38100" algn="l" rotWithShape="0">
                <a:prstClr val="black">
                  <a:alpha val="40000"/>
                </a:prstClr>
              </a:outerShdw>
            </a:effectLst>
          </p:spPr>
          <p:style>
            <a:lnRef idx="3">
              <a:schemeClr val="accent3"/>
            </a:lnRef>
            <a:fillRef idx="0">
              <a:schemeClr val="accent3"/>
            </a:fillRef>
            <a:effectRef idx="2">
              <a:schemeClr val="accent3"/>
            </a:effectRef>
            <a:fontRef idx="minor">
              <a:schemeClr val="tx1"/>
            </a:fontRef>
          </p:style>
        </p:cxnSp>
        <p:cxnSp>
          <p:nvCxnSpPr>
            <p:cNvPr id="23" name="直線矢印コネクタ 22">
              <a:extLst>
                <a:ext uri="{FF2B5EF4-FFF2-40B4-BE49-F238E27FC236}">
                  <a16:creationId xmlns:a16="http://schemas.microsoft.com/office/drawing/2014/main" id="{8509EDC0-9840-BA23-7C75-4ECEB4B1B33D}"/>
                </a:ext>
              </a:extLst>
            </p:cNvPr>
            <p:cNvCxnSpPr>
              <a:cxnSpLocks/>
            </p:cNvCxnSpPr>
            <p:nvPr/>
          </p:nvCxnSpPr>
          <p:spPr>
            <a:xfrm flipV="1">
              <a:off x="5575300" y="2518125"/>
              <a:ext cx="1297694" cy="1343896"/>
            </a:xfrm>
            <a:prstGeom prst="straightConnector1">
              <a:avLst/>
            </a:prstGeom>
            <a:ln>
              <a:solidFill>
                <a:schemeClr val="accent2"/>
              </a:solidFill>
              <a:prstDash val="sysDash"/>
              <a:tailEnd type="triangle"/>
            </a:ln>
            <a:effectLst>
              <a:outerShdw blurRad="50800" dist="38100" algn="l" rotWithShape="0">
                <a:prstClr val="black">
                  <a:alpha val="40000"/>
                </a:prstClr>
              </a:outerShdw>
            </a:effectLst>
          </p:spPr>
          <p:style>
            <a:lnRef idx="3">
              <a:schemeClr val="accent3"/>
            </a:lnRef>
            <a:fillRef idx="0">
              <a:schemeClr val="accent3"/>
            </a:fillRef>
            <a:effectRef idx="2">
              <a:schemeClr val="accent3"/>
            </a:effectRef>
            <a:fontRef idx="minor">
              <a:schemeClr val="tx1"/>
            </a:fontRef>
          </p:style>
        </p:cxnSp>
        <p:sp>
          <p:nvSpPr>
            <p:cNvPr id="24" name="Text Box 12">
              <a:extLst>
                <a:ext uri="{FF2B5EF4-FFF2-40B4-BE49-F238E27FC236}">
                  <a16:creationId xmlns:a16="http://schemas.microsoft.com/office/drawing/2014/main" id="{6AA6D703-E084-CEF1-4AB8-1C6134DA0D12}"/>
                </a:ext>
              </a:extLst>
            </p:cNvPr>
            <p:cNvSpPr txBox="1">
              <a:spLocks noChangeArrowheads="1"/>
            </p:cNvSpPr>
            <p:nvPr/>
          </p:nvSpPr>
          <p:spPr bwMode="auto">
            <a:xfrm>
              <a:off x="937624" y="5450955"/>
              <a:ext cx="1398327" cy="523134"/>
            </a:xfrm>
            <a:prstGeom prst="rect">
              <a:avLst/>
            </a:prstGeom>
            <a:noFill/>
            <a:ln>
              <a:noFill/>
            </a:ln>
            <a:effectLst>
              <a:glow rad="228600">
                <a:schemeClr val="bg1">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84395" tIns="42198" rIns="84395" bIns="42198">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defTabSz="844083" eaLnBrk="1" fontAlgn="base" hangingPunct="1">
                <a:spcBef>
                  <a:spcPct val="50000"/>
                </a:spcBef>
                <a:spcAft>
                  <a:spcPct val="0"/>
                </a:spcAft>
                <a:defRPr/>
              </a:pPr>
              <a:r>
                <a:rPr lang="ja-JP" altLang="en-US" sz="1292" b="1" dirty="0">
                  <a:solidFill>
                    <a:srgbClr val="DB4D6D"/>
                  </a:solidFill>
                  <a:effectLst>
                    <a:glow rad="127000">
                      <a:srgbClr val="FFFFFF"/>
                    </a:glow>
                  </a:effectLst>
                  <a:latin typeface="UD デジタル 教科書体 NK-R" panose="02020400000000000000" pitchFamily="18" charset="-128"/>
                  <a:ea typeface="UD デジタル 教科書体 NK-R" panose="02020400000000000000" pitchFamily="18" charset="-128"/>
                </a:rPr>
                <a:t>～</a:t>
              </a:r>
              <a:r>
                <a:rPr lang="en-US" altLang="ja-JP" sz="1292" b="1" dirty="0">
                  <a:solidFill>
                    <a:srgbClr val="DB4D6D"/>
                  </a:solidFill>
                  <a:effectLst>
                    <a:glow rad="127000">
                      <a:srgbClr val="FFFFFF"/>
                    </a:glow>
                  </a:effectLst>
                  <a:latin typeface="UD デジタル 教科書体 NK-R" panose="02020400000000000000" pitchFamily="18" charset="-128"/>
                  <a:ea typeface="UD デジタル 教科書体 NK-R" panose="02020400000000000000" pitchFamily="18" charset="-128"/>
                </a:rPr>
                <a:t>14</a:t>
              </a:r>
              <a:r>
                <a:rPr lang="ja-JP" altLang="en-US" sz="1292" b="1" dirty="0">
                  <a:solidFill>
                    <a:srgbClr val="DB4D6D"/>
                  </a:solidFill>
                  <a:effectLst>
                    <a:glow rad="127000">
                      <a:srgbClr val="FFFFFF"/>
                    </a:glow>
                  </a:effectLst>
                  <a:latin typeface="UD デジタル 教科書体 NK-R" panose="02020400000000000000" pitchFamily="18" charset="-128"/>
                  <a:ea typeface="UD デジタル 教科書体 NK-R" panose="02020400000000000000" pitchFamily="18" charset="-128"/>
                </a:rPr>
                <a:t>歳　</a:t>
              </a:r>
            </a:p>
            <a:p>
              <a:pPr defTabSz="844083" eaLnBrk="1" fontAlgn="base" hangingPunct="1">
                <a:spcBef>
                  <a:spcPct val="0"/>
                </a:spcBef>
                <a:spcAft>
                  <a:spcPct val="0"/>
                </a:spcAft>
                <a:defRPr/>
              </a:pPr>
              <a:r>
                <a:rPr lang="ja-JP" altLang="en-US" sz="1292" b="1" dirty="0">
                  <a:solidFill>
                    <a:srgbClr val="DB4D6D"/>
                  </a:solidFill>
                  <a:effectLst>
                    <a:glow rad="127000">
                      <a:srgbClr val="FFFFFF"/>
                    </a:glow>
                  </a:effectLst>
                  <a:latin typeface="UD デジタル 教科書体 NK-R" panose="02020400000000000000" pitchFamily="18" charset="-128"/>
                  <a:ea typeface="UD デジタル 教科書体 NK-R" panose="02020400000000000000" pitchFamily="18" charset="-128"/>
                </a:rPr>
                <a:t>  </a:t>
              </a:r>
              <a:r>
                <a:rPr lang="en-US" altLang="ja-JP" sz="1292" b="1" dirty="0">
                  <a:solidFill>
                    <a:srgbClr val="DB4D6D"/>
                  </a:solidFill>
                  <a:effectLst>
                    <a:glow rad="127000">
                      <a:srgbClr val="FFFFFF"/>
                    </a:glow>
                  </a:effectLst>
                  <a:latin typeface="UD デジタル 教科書体 NK-R" panose="02020400000000000000" pitchFamily="18" charset="-128"/>
                  <a:ea typeface="UD デジタル 教科書体 NK-R" panose="02020400000000000000" pitchFamily="18" charset="-128"/>
                </a:rPr>
                <a:t>2,254(18%)</a:t>
              </a:r>
            </a:p>
          </p:txBody>
        </p:sp>
        <p:sp>
          <p:nvSpPr>
            <p:cNvPr id="25" name="Text Box 12">
              <a:extLst>
                <a:ext uri="{FF2B5EF4-FFF2-40B4-BE49-F238E27FC236}">
                  <a16:creationId xmlns:a16="http://schemas.microsoft.com/office/drawing/2014/main" id="{7EA93C97-81C5-B983-AB5C-16A5B82D2DB2}"/>
                </a:ext>
              </a:extLst>
            </p:cNvPr>
            <p:cNvSpPr txBox="1">
              <a:spLocks noChangeArrowheads="1"/>
            </p:cNvSpPr>
            <p:nvPr/>
          </p:nvSpPr>
          <p:spPr bwMode="auto">
            <a:xfrm>
              <a:off x="3658480" y="5450955"/>
              <a:ext cx="2083207" cy="523134"/>
            </a:xfrm>
            <a:prstGeom prst="rect">
              <a:avLst/>
            </a:prstGeom>
            <a:noFill/>
            <a:ln>
              <a:noFill/>
            </a:ln>
            <a:effectLst>
              <a:glow rad="228600">
                <a:schemeClr val="bg1">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84395" tIns="42198" rIns="84395" bIns="42198">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defTabSz="844083" eaLnBrk="1" fontAlgn="base" hangingPunct="1">
                <a:spcBef>
                  <a:spcPct val="50000"/>
                </a:spcBef>
                <a:spcAft>
                  <a:spcPct val="0"/>
                </a:spcAft>
                <a:defRPr/>
              </a:pPr>
              <a:r>
                <a:rPr lang="ja-JP" altLang="en-US" sz="1292" b="1" dirty="0">
                  <a:solidFill>
                    <a:srgbClr val="DB4D6D"/>
                  </a:solidFill>
                  <a:effectLst>
                    <a:glow rad="127000">
                      <a:srgbClr val="FFFFFF"/>
                    </a:glow>
                  </a:effectLst>
                  <a:latin typeface="UD デジタル 教科書体 NK-R" panose="02020400000000000000" pitchFamily="18" charset="-128"/>
                  <a:ea typeface="UD デジタル 教科書体 NK-R" panose="02020400000000000000" pitchFamily="18" charset="-128"/>
                </a:rPr>
                <a:t>～</a:t>
              </a:r>
              <a:r>
                <a:rPr lang="en-US" altLang="ja-JP" sz="1292" b="1" dirty="0">
                  <a:solidFill>
                    <a:srgbClr val="DB4D6D"/>
                  </a:solidFill>
                  <a:effectLst>
                    <a:glow rad="127000">
                      <a:srgbClr val="FFFFFF"/>
                    </a:glow>
                  </a:effectLst>
                  <a:latin typeface="UD デジタル 教科書体 NK-R" panose="02020400000000000000" pitchFamily="18" charset="-128"/>
                  <a:ea typeface="UD デジタル 教科書体 NK-R" panose="02020400000000000000" pitchFamily="18" charset="-128"/>
                </a:rPr>
                <a:t>14</a:t>
              </a:r>
              <a:r>
                <a:rPr lang="ja-JP" altLang="en-US" sz="1292" b="1" dirty="0">
                  <a:solidFill>
                    <a:srgbClr val="DB4D6D"/>
                  </a:solidFill>
                  <a:effectLst>
                    <a:glow rad="127000">
                      <a:srgbClr val="FFFFFF"/>
                    </a:glow>
                  </a:effectLst>
                  <a:latin typeface="UD デジタル 教科書体 NK-R" panose="02020400000000000000" pitchFamily="18" charset="-128"/>
                  <a:ea typeface="UD デジタル 教科書体 NK-R" panose="02020400000000000000" pitchFamily="18" charset="-128"/>
                </a:rPr>
                <a:t>歳</a:t>
              </a:r>
              <a:br>
                <a:rPr lang="en-US" altLang="ja-JP" sz="1292" b="1" dirty="0">
                  <a:solidFill>
                    <a:srgbClr val="DB4D6D"/>
                  </a:solidFill>
                  <a:effectLst>
                    <a:glow rad="127000">
                      <a:srgbClr val="FFFFFF"/>
                    </a:glow>
                  </a:effectLst>
                  <a:latin typeface="UD デジタル 教科書体 NK-R" panose="02020400000000000000" pitchFamily="18" charset="-128"/>
                  <a:ea typeface="UD デジタル 教科書体 NK-R" panose="02020400000000000000" pitchFamily="18" charset="-128"/>
                </a:rPr>
              </a:br>
              <a:r>
                <a:rPr lang="ja-JP" altLang="en-US" sz="1292" b="1" dirty="0">
                  <a:solidFill>
                    <a:srgbClr val="DB4D6D"/>
                  </a:solidFill>
                  <a:effectLst>
                    <a:glow rad="127000">
                      <a:srgbClr val="FFFFFF"/>
                    </a:glow>
                  </a:effectLst>
                  <a:latin typeface="UD デジタル 教科書体 NK-R" panose="02020400000000000000" pitchFamily="18" charset="-128"/>
                  <a:ea typeface="UD デジタル 教科書体 NK-R" panose="02020400000000000000" pitchFamily="18" charset="-128"/>
                </a:rPr>
                <a:t>  </a:t>
              </a:r>
              <a:r>
                <a:rPr lang="en-US" altLang="ja-JP" sz="1292" b="1" dirty="0">
                  <a:solidFill>
                    <a:srgbClr val="DB4D6D"/>
                  </a:solidFill>
                  <a:effectLst>
                    <a:glow rad="127000">
                      <a:srgbClr val="FFFFFF"/>
                    </a:glow>
                  </a:effectLst>
                  <a:latin typeface="UD デジタル 教科書体 NK-R" panose="02020400000000000000" pitchFamily="18" charset="-128"/>
                  <a:ea typeface="UD デジタル 教科書体 NK-R" panose="02020400000000000000" pitchFamily="18" charset="-128"/>
                </a:rPr>
                <a:t>1,503(12%)</a:t>
              </a:r>
            </a:p>
          </p:txBody>
        </p:sp>
        <p:sp>
          <p:nvSpPr>
            <p:cNvPr id="42" name="Text Box 12">
              <a:extLst>
                <a:ext uri="{FF2B5EF4-FFF2-40B4-BE49-F238E27FC236}">
                  <a16:creationId xmlns:a16="http://schemas.microsoft.com/office/drawing/2014/main" id="{ACC3515A-EE18-A4C9-EA85-8B61B218FD05}"/>
                </a:ext>
              </a:extLst>
            </p:cNvPr>
            <p:cNvSpPr txBox="1">
              <a:spLocks noChangeArrowheads="1"/>
            </p:cNvSpPr>
            <p:nvPr/>
          </p:nvSpPr>
          <p:spPr bwMode="auto">
            <a:xfrm>
              <a:off x="6882884" y="5450955"/>
              <a:ext cx="1623035" cy="523134"/>
            </a:xfrm>
            <a:prstGeom prst="rect">
              <a:avLst/>
            </a:prstGeom>
            <a:noFill/>
            <a:ln>
              <a:noFill/>
            </a:ln>
            <a:effectLst>
              <a:glow rad="228600">
                <a:schemeClr val="bg1">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84395" tIns="42198" rIns="84395" bIns="42198">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defTabSz="844083" eaLnBrk="1" fontAlgn="base" hangingPunct="1">
                <a:spcBef>
                  <a:spcPct val="50000"/>
                </a:spcBef>
                <a:spcAft>
                  <a:spcPct val="0"/>
                </a:spcAft>
                <a:defRPr/>
              </a:pPr>
              <a:r>
                <a:rPr lang="ja-JP" altLang="en-US" sz="1292" b="1" dirty="0">
                  <a:solidFill>
                    <a:srgbClr val="DB4D6D"/>
                  </a:solidFill>
                  <a:effectLst>
                    <a:glow rad="127000">
                      <a:srgbClr val="FFFFFF"/>
                    </a:glow>
                  </a:effectLst>
                  <a:latin typeface="UD デジタル 教科書体 NK-R" panose="02020400000000000000" pitchFamily="18" charset="-128"/>
                  <a:ea typeface="UD デジタル 教科書体 NK-R" panose="02020400000000000000" pitchFamily="18" charset="-128"/>
                </a:rPr>
                <a:t>～</a:t>
              </a:r>
              <a:r>
                <a:rPr lang="en-US" altLang="ja-JP" sz="1292" b="1" dirty="0">
                  <a:solidFill>
                    <a:srgbClr val="DB4D6D"/>
                  </a:solidFill>
                  <a:effectLst>
                    <a:glow rad="127000">
                      <a:srgbClr val="FFFFFF"/>
                    </a:glow>
                  </a:effectLst>
                  <a:latin typeface="UD デジタル 教科書体 NK-R" panose="02020400000000000000" pitchFamily="18" charset="-128"/>
                  <a:ea typeface="UD デジタル 教科書体 NK-R" panose="02020400000000000000" pitchFamily="18" charset="-128"/>
                </a:rPr>
                <a:t>14</a:t>
              </a:r>
              <a:r>
                <a:rPr lang="ja-JP" altLang="en-US" sz="1292" b="1" dirty="0">
                  <a:solidFill>
                    <a:srgbClr val="DB4D6D"/>
                  </a:solidFill>
                  <a:effectLst>
                    <a:glow rad="127000">
                      <a:srgbClr val="FFFFFF"/>
                    </a:glow>
                  </a:effectLst>
                  <a:latin typeface="UD デジタル 教科書体 NK-R" panose="02020400000000000000" pitchFamily="18" charset="-128"/>
                  <a:ea typeface="UD デジタル 教科書体 NK-R" panose="02020400000000000000" pitchFamily="18" charset="-128"/>
                </a:rPr>
                <a:t>歳　　</a:t>
              </a:r>
              <a:r>
                <a:rPr lang="en-US" altLang="ja-JP" sz="1292" b="1" dirty="0">
                  <a:solidFill>
                    <a:srgbClr val="DB4D6D"/>
                  </a:solidFill>
                  <a:effectLst>
                    <a:glow rad="127000">
                      <a:srgbClr val="FFFFFF"/>
                    </a:glow>
                  </a:effectLst>
                  <a:latin typeface="UD デジタル 教科書体 NK-R" panose="02020400000000000000" pitchFamily="18" charset="-128"/>
                  <a:ea typeface="UD デジタル 教科書体 NK-R" panose="02020400000000000000" pitchFamily="18" charset="-128"/>
                </a:rPr>
                <a:t>1,142(10%)</a:t>
              </a:r>
            </a:p>
          </p:txBody>
        </p:sp>
        <p:sp>
          <p:nvSpPr>
            <p:cNvPr id="46" name="テキスト ボックス 45">
              <a:extLst>
                <a:ext uri="{FF2B5EF4-FFF2-40B4-BE49-F238E27FC236}">
                  <a16:creationId xmlns:a16="http://schemas.microsoft.com/office/drawing/2014/main" id="{86AD6105-0307-B7A4-6472-D11B0684495E}"/>
                </a:ext>
              </a:extLst>
            </p:cNvPr>
            <p:cNvSpPr txBox="1"/>
            <p:nvPr/>
          </p:nvSpPr>
          <p:spPr>
            <a:xfrm>
              <a:off x="1591296" y="1621730"/>
              <a:ext cx="2188867" cy="530840"/>
            </a:xfrm>
            <a:prstGeom prst="rect">
              <a:avLst/>
            </a:prstGeom>
            <a:noFill/>
          </p:spPr>
          <p:txBody>
            <a:bodyPr wrap="square">
              <a:spAutoFit/>
            </a:bodyPr>
            <a:lstStyle/>
            <a:p>
              <a:pPr defTabSz="422041">
                <a:defRPr/>
              </a:pPr>
              <a:r>
                <a:rPr lang="ja-JP" altLang="en-US" sz="1292" dirty="0">
                  <a:solidFill>
                    <a:srgbClr val="000000"/>
                  </a:solidFill>
                  <a:latin typeface="UD デジタル 教科書体 NK-R" panose="02020400000000000000" pitchFamily="18" charset="-128"/>
                  <a:ea typeface="UD デジタル 教科書体 NK-R" panose="02020400000000000000" pitchFamily="18" charset="-128"/>
                </a:rPr>
                <a:t>総人口</a:t>
              </a:r>
              <a:br>
                <a:rPr lang="en-US" altLang="ja-JP" sz="1292" dirty="0">
                  <a:solidFill>
                    <a:srgbClr val="000000"/>
                  </a:solidFill>
                  <a:latin typeface="UD デジタル 教科書体 NK-R" panose="02020400000000000000" pitchFamily="18" charset="-128"/>
                  <a:ea typeface="UD デジタル 教科書体 NK-R" panose="02020400000000000000" pitchFamily="18" charset="-128"/>
                </a:rPr>
              </a:br>
              <a:r>
                <a:rPr lang="ja-JP" altLang="en-US" sz="1292" dirty="0">
                  <a:solidFill>
                    <a:srgbClr val="000000"/>
                  </a:solidFill>
                  <a:latin typeface="UD デジタル 教科書体 NK-R" panose="02020400000000000000" pitchFamily="18" charset="-128"/>
                  <a:ea typeface="UD デジタル 教科書体 NK-R" panose="02020400000000000000" pitchFamily="18" charset="-128"/>
                </a:rPr>
                <a:t>　</a:t>
              </a:r>
              <a:r>
                <a:rPr lang="en-US" altLang="ja-JP" sz="1292" dirty="0">
                  <a:solidFill>
                    <a:srgbClr val="000000"/>
                  </a:solidFill>
                  <a:latin typeface="UD デジタル 教科書体 NK-R" panose="02020400000000000000" pitchFamily="18" charset="-128"/>
                  <a:ea typeface="UD デジタル 教科書体 NK-R" panose="02020400000000000000" pitchFamily="18" charset="-128"/>
                </a:rPr>
                <a:t>1</a:t>
              </a:r>
              <a:r>
                <a:rPr lang="ja-JP" altLang="en-US" sz="1292" dirty="0">
                  <a:solidFill>
                    <a:srgbClr val="000000"/>
                  </a:solidFill>
                  <a:latin typeface="UD デジタル 教科書体 NK-R" panose="02020400000000000000" pitchFamily="18" charset="-128"/>
                  <a:ea typeface="UD デジタル 教科書体 NK-R" panose="02020400000000000000" pitchFamily="18" charset="-128"/>
                </a:rPr>
                <a:t>億</a:t>
              </a:r>
              <a:r>
                <a:rPr lang="en-US" altLang="ja-JP" sz="1292" dirty="0">
                  <a:solidFill>
                    <a:srgbClr val="000000"/>
                  </a:solidFill>
                  <a:latin typeface="UD デジタル 教科書体 NK-R" panose="02020400000000000000" pitchFamily="18" charset="-128"/>
                  <a:ea typeface="UD デジタル 教科書体 NK-R" panose="02020400000000000000" pitchFamily="18" charset="-128"/>
                </a:rPr>
                <a:t>23,61</a:t>
              </a:r>
              <a:r>
                <a:rPr lang="ja-JP" altLang="en-US" sz="1292" dirty="0">
                  <a:solidFill>
                    <a:srgbClr val="000000"/>
                  </a:solidFill>
                  <a:latin typeface="UD デジタル 教科書体 NK-R" panose="02020400000000000000" pitchFamily="18" charset="-128"/>
                  <a:ea typeface="UD デジタル 教科書体 NK-R" panose="02020400000000000000" pitchFamily="18" charset="-128"/>
                </a:rPr>
                <a:t>万人 </a:t>
              </a:r>
              <a:endParaRPr kumimoji="1" lang="ja-JP" altLang="en-US" sz="1292" dirty="0">
                <a:solidFill>
                  <a:srgbClr val="000000"/>
                </a:solidFill>
                <a:latin typeface="UD デジタル 教科書体 NK-R" panose="02020400000000000000" pitchFamily="18" charset="-128"/>
                <a:ea typeface="UD デジタル 教科書体 NK-R" panose="02020400000000000000" pitchFamily="18" charset="-128"/>
              </a:endParaRPr>
            </a:p>
          </p:txBody>
        </p:sp>
      </p:grpSp>
      <p:sp>
        <p:nvSpPr>
          <p:cNvPr id="5" name="テキスト ボックス 4">
            <a:extLst>
              <a:ext uri="{FF2B5EF4-FFF2-40B4-BE49-F238E27FC236}">
                <a16:creationId xmlns:a16="http://schemas.microsoft.com/office/drawing/2014/main" id="{AA1F3898-1020-9137-8818-74B0335F8C76}"/>
              </a:ext>
            </a:extLst>
          </p:cNvPr>
          <p:cNvSpPr txBox="1"/>
          <p:nvPr/>
        </p:nvSpPr>
        <p:spPr>
          <a:xfrm>
            <a:off x="2356553" y="4534567"/>
            <a:ext cx="1679058" cy="291170"/>
          </a:xfrm>
          <a:prstGeom prst="rect">
            <a:avLst/>
          </a:prstGeom>
          <a:noFill/>
        </p:spPr>
        <p:txBody>
          <a:bodyPr wrap="square">
            <a:spAutoFit/>
          </a:bodyPr>
          <a:lstStyle/>
          <a:p>
            <a:pPr algn="ctr" defTabSz="422041">
              <a:defRPr/>
            </a:pPr>
            <a:r>
              <a:rPr kumimoji="1" lang="ja-JP" altLang="en-US" sz="1292" b="1" dirty="0">
                <a:solidFill>
                  <a:srgbClr val="DB4D6D">
                    <a:lumMod val="75000"/>
                  </a:srgbClr>
                </a:solidFill>
                <a:effectLst>
                  <a:glow rad="127000">
                    <a:srgbClr val="FFFFFF"/>
                  </a:glow>
                </a:effectLst>
                <a:latin typeface="UD デジタル 教科書体 NK-R" panose="02020400000000000000" pitchFamily="18" charset="-128"/>
                <a:ea typeface="UD デジタル 教科書体 NK-R" panose="02020400000000000000" pitchFamily="18" charset="-128"/>
              </a:rPr>
              <a:t>団塊ジュニア世代</a:t>
            </a:r>
            <a:endParaRPr lang="ja-JP" altLang="en-US" sz="1292" b="1" dirty="0">
              <a:solidFill>
                <a:srgbClr val="DB4D6D">
                  <a:lumMod val="75000"/>
                </a:srgbClr>
              </a:solidFill>
              <a:effectLst>
                <a:glow rad="127000">
                  <a:srgbClr val="FFFFFF"/>
                </a:glow>
              </a:effectLst>
              <a:latin typeface="UD デジタル 教科書体 NK-R" panose="02020400000000000000" pitchFamily="18" charset="-128"/>
              <a:ea typeface="UD デジタル 教科書体 NK-R" panose="02020400000000000000" pitchFamily="18" charset="-128"/>
            </a:endParaRPr>
          </a:p>
        </p:txBody>
      </p:sp>
      <p:sp>
        <p:nvSpPr>
          <p:cNvPr id="9" name="テキスト ボックス 8">
            <a:extLst>
              <a:ext uri="{FF2B5EF4-FFF2-40B4-BE49-F238E27FC236}">
                <a16:creationId xmlns:a16="http://schemas.microsoft.com/office/drawing/2014/main" id="{26BADB64-BA12-0D1C-88AE-541B02CB85BB}"/>
              </a:ext>
            </a:extLst>
          </p:cNvPr>
          <p:cNvSpPr txBox="1"/>
          <p:nvPr/>
        </p:nvSpPr>
        <p:spPr>
          <a:xfrm>
            <a:off x="5137398" y="3274378"/>
            <a:ext cx="1783739" cy="291170"/>
          </a:xfrm>
          <a:prstGeom prst="rect">
            <a:avLst/>
          </a:prstGeom>
          <a:noFill/>
        </p:spPr>
        <p:txBody>
          <a:bodyPr wrap="square">
            <a:spAutoFit/>
          </a:bodyPr>
          <a:lstStyle/>
          <a:p>
            <a:pPr algn="ctr" defTabSz="422041">
              <a:defRPr/>
            </a:pPr>
            <a:r>
              <a:rPr kumimoji="1" lang="ja-JP" altLang="en-US" sz="1292" b="1" dirty="0">
                <a:solidFill>
                  <a:srgbClr val="DB4D6D">
                    <a:lumMod val="75000"/>
                  </a:srgbClr>
                </a:solidFill>
                <a:effectLst>
                  <a:glow rad="127000">
                    <a:srgbClr val="FFFFFF"/>
                  </a:glow>
                </a:effectLst>
                <a:latin typeface="UD デジタル 教科書体 NK-R" panose="02020400000000000000" pitchFamily="18" charset="-128"/>
                <a:ea typeface="UD デジタル 教科書体 NK-R" panose="02020400000000000000" pitchFamily="18" charset="-128"/>
              </a:rPr>
              <a:t>団塊のジュニア世代</a:t>
            </a:r>
            <a:endParaRPr lang="ja-JP" altLang="en-US" sz="1292" b="1" dirty="0">
              <a:solidFill>
                <a:srgbClr val="DB4D6D">
                  <a:lumMod val="75000"/>
                </a:srgbClr>
              </a:solidFill>
              <a:effectLst>
                <a:glow rad="127000">
                  <a:srgbClr val="FFFFFF"/>
                </a:glow>
              </a:effectLst>
              <a:latin typeface="UD デジタル 教科書体 NK-R" panose="02020400000000000000" pitchFamily="18" charset="-128"/>
              <a:ea typeface="UD デジタル 教科書体 NK-R" panose="02020400000000000000" pitchFamily="18" charset="-128"/>
            </a:endParaRPr>
          </a:p>
        </p:txBody>
      </p:sp>
      <p:sp>
        <p:nvSpPr>
          <p:cNvPr id="11" name="テキスト ボックス 10">
            <a:extLst>
              <a:ext uri="{FF2B5EF4-FFF2-40B4-BE49-F238E27FC236}">
                <a16:creationId xmlns:a16="http://schemas.microsoft.com/office/drawing/2014/main" id="{0D6C6702-586D-E0A6-BB1A-3245EA057F8F}"/>
              </a:ext>
            </a:extLst>
          </p:cNvPr>
          <p:cNvSpPr txBox="1"/>
          <p:nvPr/>
        </p:nvSpPr>
        <p:spPr>
          <a:xfrm>
            <a:off x="2787307" y="3487704"/>
            <a:ext cx="1259642" cy="291170"/>
          </a:xfrm>
          <a:prstGeom prst="rect">
            <a:avLst/>
          </a:prstGeom>
          <a:noFill/>
        </p:spPr>
        <p:txBody>
          <a:bodyPr wrap="square">
            <a:spAutoFit/>
          </a:bodyPr>
          <a:lstStyle/>
          <a:p>
            <a:pPr algn="ctr" defTabSz="422041">
              <a:defRPr/>
            </a:pPr>
            <a:r>
              <a:rPr kumimoji="1" lang="ja-JP" altLang="en-US" sz="1292" b="1" dirty="0">
                <a:solidFill>
                  <a:srgbClr val="005CAF"/>
                </a:solidFill>
                <a:effectLst>
                  <a:glow rad="127000">
                    <a:srgbClr val="FFFFFF"/>
                  </a:glow>
                </a:effectLst>
                <a:latin typeface="UD デジタル 教科書体 NK-R" panose="02020400000000000000" pitchFamily="18" charset="-128"/>
                <a:ea typeface="UD デジタル 教科書体 NK-R" panose="02020400000000000000" pitchFamily="18" charset="-128"/>
              </a:rPr>
              <a:t>団塊の世代</a:t>
            </a:r>
            <a:endParaRPr lang="ja-JP" altLang="en-US" sz="1292" b="1" dirty="0">
              <a:solidFill>
                <a:srgbClr val="005CAF"/>
              </a:solidFill>
              <a:effectLst>
                <a:glow rad="127000">
                  <a:srgbClr val="FFFFFF"/>
                </a:glow>
              </a:effectLst>
              <a:latin typeface="UD デジタル 教科書体 NK-R" panose="02020400000000000000" pitchFamily="18" charset="-128"/>
              <a:ea typeface="UD デジタル 教科書体 NK-R" panose="02020400000000000000" pitchFamily="18" charset="-128"/>
            </a:endParaRPr>
          </a:p>
        </p:txBody>
      </p:sp>
      <p:sp>
        <p:nvSpPr>
          <p:cNvPr id="12" name="テキスト ボックス 11">
            <a:extLst>
              <a:ext uri="{FF2B5EF4-FFF2-40B4-BE49-F238E27FC236}">
                <a16:creationId xmlns:a16="http://schemas.microsoft.com/office/drawing/2014/main" id="{3AE7A1B0-85E9-9730-1A80-70709E4E620F}"/>
              </a:ext>
            </a:extLst>
          </p:cNvPr>
          <p:cNvSpPr txBox="1"/>
          <p:nvPr/>
        </p:nvSpPr>
        <p:spPr>
          <a:xfrm>
            <a:off x="5591758" y="2323418"/>
            <a:ext cx="1183218" cy="291170"/>
          </a:xfrm>
          <a:prstGeom prst="rect">
            <a:avLst/>
          </a:prstGeom>
          <a:noFill/>
        </p:spPr>
        <p:txBody>
          <a:bodyPr wrap="square">
            <a:spAutoFit/>
          </a:bodyPr>
          <a:lstStyle/>
          <a:p>
            <a:pPr algn="ctr" defTabSz="422041">
              <a:defRPr/>
            </a:pPr>
            <a:r>
              <a:rPr kumimoji="1" lang="ja-JP" altLang="en-US" sz="1292" b="1" dirty="0">
                <a:solidFill>
                  <a:srgbClr val="005CAF"/>
                </a:solidFill>
                <a:effectLst>
                  <a:glow rad="127000">
                    <a:srgbClr val="FFFFFF"/>
                  </a:glow>
                </a:effectLst>
                <a:latin typeface="UD デジタル 教科書体 NK-R" panose="02020400000000000000" pitchFamily="18" charset="-128"/>
                <a:ea typeface="UD デジタル 教科書体 NK-R" panose="02020400000000000000" pitchFamily="18" charset="-128"/>
              </a:rPr>
              <a:t>団塊の世代</a:t>
            </a:r>
            <a:endParaRPr lang="ja-JP" altLang="en-US" sz="1292" b="1" dirty="0">
              <a:solidFill>
                <a:srgbClr val="005CAF"/>
              </a:solidFill>
              <a:effectLst>
                <a:glow rad="127000">
                  <a:srgbClr val="FFFFFF"/>
                </a:glow>
              </a:effectLst>
              <a:latin typeface="UD デジタル 教科書体 NK-R" panose="02020400000000000000" pitchFamily="18" charset="-128"/>
              <a:ea typeface="UD デジタル 教科書体 NK-R" panose="02020400000000000000" pitchFamily="18" charset="-128"/>
            </a:endParaRPr>
          </a:p>
        </p:txBody>
      </p:sp>
      <p:sp>
        <p:nvSpPr>
          <p:cNvPr id="13" name="スライド番号プレースホルダー 49">
            <a:extLst>
              <a:ext uri="{FF2B5EF4-FFF2-40B4-BE49-F238E27FC236}">
                <a16:creationId xmlns:a16="http://schemas.microsoft.com/office/drawing/2014/main" id="{476361C4-1DF9-97AE-5AF5-959AF30A41E7}"/>
              </a:ext>
            </a:extLst>
          </p:cNvPr>
          <p:cNvSpPr txBox="1">
            <a:spLocks/>
          </p:cNvSpPr>
          <p:nvPr/>
        </p:nvSpPr>
        <p:spPr>
          <a:xfrm>
            <a:off x="8808198" y="5762784"/>
            <a:ext cx="582012" cy="257004"/>
          </a:xfrm>
          <a:prstGeom prst="rect">
            <a:avLst/>
          </a:prstGeom>
        </p:spPr>
        <p:txBody>
          <a:bodyPr vert="horz" lIns="0" tIns="0" rIns="0" bIns="0" rtlCol="0" anchor="ctr"/>
          <a:lstStyle>
            <a:defPPr>
              <a:defRPr lang="en-US"/>
            </a:defPPr>
            <a:lvl1pPr marL="0" algn="r" defTabSz="457200" rtl="0" eaLnBrk="1" latinLnBrk="0" hangingPunct="1">
              <a:defRPr sz="1200" b="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22041">
              <a:defRPr/>
            </a:pPr>
            <a:r>
              <a:rPr lang="ja-JP" altLang="en-US" sz="1015" dirty="0">
                <a:solidFill>
                  <a:srgbClr val="000000"/>
                </a:solidFill>
                <a:latin typeface="UD デジタル 教科書体 NK-R" panose="02020400000000000000" pitchFamily="18" charset="-128"/>
                <a:ea typeface="UD デジタル 教科書体 NK-R" panose="02020400000000000000" pitchFamily="18" charset="-128"/>
              </a:rPr>
              <a:t>（万人）</a:t>
            </a:r>
            <a:endParaRPr lang="en-US" sz="1015" dirty="0">
              <a:solidFill>
                <a:srgbClr val="000000"/>
              </a:solidFill>
              <a:latin typeface="UD デジタル 教科書体 NK-R" panose="02020400000000000000" pitchFamily="18" charset="-128"/>
              <a:ea typeface="UD デジタル 教科書体 NK-R" panose="02020400000000000000" pitchFamily="18" charset="-128"/>
            </a:endParaRPr>
          </a:p>
        </p:txBody>
      </p:sp>
      <p:sp>
        <p:nvSpPr>
          <p:cNvPr id="15" name="スライド番号プレースホルダー 3">
            <a:extLst>
              <a:ext uri="{FF2B5EF4-FFF2-40B4-BE49-F238E27FC236}">
                <a16:creationId xmlns:a16="http://schemas.microsoft.com/office/drawing/2014/main" id="{6CA3A9CD-EEF1-643C-7F51-9A0DF90A0125}"/>
              </a:ext>
            </a:extLst>
          </p:cNvPr>
          <p:cNvSpPr>
            <a:spLocks noGrp="1"/>
          </p:cNvSpPr>
          <p:nvPr>
            <p:ph type="sldNum" sz="quarter" idx="4"/>
          </p:nvPr>
        </p:nvSpPr>
        <p:spPr>
          <a:xfrm>
            <a:off x="9227608" y="6544338"/>
            <a:ext cx="630513" cy="278421"/>
          </a:xfrm>
        </p:spPr>
        <p:txBody>
          <a:bodyPr anchor="b"/>
          <a:lstStyle/>
          <a:p>
            <a:fld id="{48F63A3B-78C7-47BE-AE5E-E10140E04643}" type="slidenum">
              <a:rPr lang="en-US" smtClean="0">
                <a:latin typeface="UD デジタル 教科書体 NK-R" panose="02020400000000000000" pitchFamily="18" charset="-128"/>
                <a:ea typeface="UD デジタル 教科書体 NK-R" panose="02020400000000000000" pitchFamily="18" charset="-128"/>
              </a:rPr>
              <a:pPr/>
              <a:t>15</a:t>
            </a:fld>
            <a:endParaRPr lang="en-US"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37093912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1017118" y="3159660"/>
            <a:ext cx="2729058" cy="1977519"/>
          </a:xfrm>
          <a:prstGeom prst="roundRect">
            <a:avLst>
              <a:gd name="adj" fmla="val 3709"/>
            </a:avLst>
          </a:prstGeom>
          <a:solidFill>
            <a:srgbClr val="6699FF"/>
          </a:solidFill>
          <a:ln w="9525">
            <a:solidFill>
              <a:srgbClr val="6699FF"/>
            </a:solidFill>
          </a:ln>
          <a:effectLst>
            <a:outerShdw blurRad="50800" dist="38100" dir="18900000" algn="b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wordArtVertRtl" lIns="36000" tIns="36000" rIns="36000" bIns="36000" anchor="ctr"/>
          <a:lstStyle/>
          <a:p>
            <a:pPr algn="ctr" defTabSz="914423" fontAlgn="base">
              <a:spcBef>
                <a:spcPct val="0"/>
              </a:spcBef>
              <a:spcAft>
                <a:spcPct val="0"/>
              </a:spcAft>
              <a:defRPr/>
            </a:pPr>
            <a:endParaRPr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メイリオ" panose="020B0604030504040204" pitchFamily="50" charset="-128"/>
            </a:endParaRPr>
          </a:p>
        </p:txBody>
      </p:sp>
      <p:sp>
        <p:nvSpPr>
          <p:cNvPr id="12" name="角丸四角形 11"/>
          <p:cNvSpPr/>
          <p:nvPr/>
        </p:nvSpPr>
        <p:spPr>
          <a:xfrm>
            <a:off x="6231842" y="2584791"/>
            <a:ext cx="2689927" cy="2531459"/>
          </a:xfrm>
          <a:prstGeom prst="roundRect">
            <a:avLst>
              <a:gd name="adj" fmla="val 4909"/>
            </a:avLst>
          </a:prstGeom>
          <a:noFill/>
          <a:ln w="19050">
            <a:solidFill>
              <a:srgbClr val="FF9FFF"/>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23" fontAlgn="base">
              <a:spcBef>
                <a:spcPct val="0"/>
              </a:spcBef>
              <a:spcAft>
                <a:spcPct val="0"/>
              </a:spcAft>
              <a:defRPr/>
            </a:pPr>
            <a:endParaRPr lang="ja-JP" altLang="en-US">
              <a:solidFill>
                <a:prstClr val="white"/>
              </a:solidFill>
              <a:latin typeface="UD デジタル 教科書体 NK-R" panose="02020400000000000000" pitchFamily="18" charset="-128"/>
              <a:ea typeface="UD デジタル 教科書体 NK-R" panose="02020400000000000000" pitchFamily="18" charset="-128"/>
            </a:endParaRPr>
          </a:p>
        </p:txBody>
      </p:sp>
      <p:sp>
        <p:nvSpPr>
          <p:cNvPr id="14" name="テキスト ボックス 106"/>
          <p:cNvSpPr txBox="1">
            <a:spLocks noChangeArrowheads="1"/>
          </p:cNvSpPr>
          <p:nvPr/>
        </p:nvSpPr>
        <p:spPr bwMode="auto">
          <a:xfrm>
            <a:off x="1017118" y="3962763"/>
            <a:ext cx="2668572" cy="338554"/>
          </a:xfrm>
          <a:prstGeom prst="rect">
            <a:avLst/>
          </a:prstGeom>
          <a:noFill/>
          <a:ln w="9525">
            <a:noFill/>
            <a:miter lim="800000"/>
            <a:headEnd/>
            <a:tailEnd/>
          </a:ln>
        </p:spPr>
        <p:txBody>
          <a:bodyPr wrap="square">
            <a:spAutoFit/>
          </a:bodyPr>
          <a:lstStyle/>
          <a:p>
            <a:pPr algn="ctr" defTabSz="914423" fontAlgn="base">
              <a:spcBef>
                <a:spcPct val="0"/>
              </a:spcBef>
              <a:spcAft>
                <a:spcPct val="0"/>
              </a:spcAft>
              <a:defRPr/>
            </a:pPr>
            <a:r>
              <a:rPr lang="ja-JP" altLang="en-US" sz="1600" dirty="0">
                <a:solidFill>
                  <a:prstClr val="black"/>
                </a:solidFill>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保険料・税金などの収入</a:t>
            </a:r>
            <a:endParaRPr lang="en-US" altLang="ja-JP" sz="1600" dirty="0">
              <a:solidFill>
                <a:prstClr val="black"/>
              </a:solidFill>
              <a:latin typeface="UD デジタル 教科書体 NK-R" panose="02020400000000000000" pitchFamily="18" charset="-128"/>
              <a:ea typeface="UD デジタル 教科書体 NK-R" panose="02020400000000000000" pitchFamily="18" charset="-128"/>
              <a:cs typeface="メイリオ" panose="020B0604030504040204" pitchFamily="50" charset="-128"/>
            </a:endParaRPr>
          </a:p>
        </p:txBody>
      </p:sp>
      <p:sp>
        <p:nvSpPr>
          <p:cNvPr id="18" name="下矢印 17"/>
          <p:cNvSpPr/>
          <p:nvPr/>
        </p:nvSpPr>
        <p:spPr>
          <a:xfrm>
            <a:off x="6286490" y="2633689"/>
            <a:ext cx="394702" cy="476893"/>
          </a:xfrm>
          <a:prstGeom prst="downArrow">
            <a:avLst/>
          </a:prstGeom>
          <a:solidFill>
            <a:schemeClr val="bg1"/>
          </a:solidFill>
          <a:ln w="12700">
            <a:solidFill>
              <a:srgbClr val="FF9FFF"/>
            </a:solidFill>
          </a:ln>
          <a:effectLst>
            <a:outerShdw blurRad="38100" dist="25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23" fontAlgn="base">
              <a:spcBef>
                <a:spcPct val="0"/>
              </a:spcBef>
              <a:spcAft>
                <a:spcPct val="0"/>
              </a:spcAft>
              <a:defRPr/>
            </a:pPr>
            <a:endParaRPr lang="ja-JP" altLang="en-US">
              <a:solidFill>
                <a:prstClr val="white"/>
              </a:solidFill>
              <a:latin typeface="UD デジタル 教科書体 NK-R" panose="02020400000000000000" pitchFamily="18" charset="-128"/>
              <a:ea typeface="UD デジタル 教科書体 NK-R" panose="02020400000000000000" pitchFamily="18" charset="-128"/>
            </a:endParaRPr>
          </a:p>
        </p:txBody>
      </p:sp>
      <p:sp>
        <p:nvSpPr>
          <p:cNvPr id="26" name="テキスト ボックス 25"/>
          <p:cNvSpPr txBox="1"/>
          <p:nvPr/>
        </p:nvSpPr>
        <p:spPr>
          <a:xfrm>
            <a:off x="5888784" y="1973647"/>
            <a:ext cx="3488784" cy="646331"/>
          </a:xfrm>
          <a:prstGeom prst="rect">
            <a:avLst/>
          </a:prstGeom>
          <a:noFill/>
        </p:spPr>
        <p:txBody>
          <a:bodyPr wrap="square" rtlCol="0">
            <a:spAutoFit/>
          </a:bodyPr>
          <a:lstStyle/>
          <a:p>
            <a:pPr algn="ctr" defTabSz="457212">
              <a:defRPr/>
            </a:pPr>
            <a:r>
              <a:rPr kumimoji="1" lang="ja-JP" altLang="en-US" sz="2000" b="1" dirty="0">
                <a:solidFill>
                  <a:prstClr val="black"/>
                </a:solidFill>
                <a:latin typeface="UD デジタル 教科書体 NK-R" panose="02020400000000000000" pitchFamily="18" charset="-128"/>
                <a:ea typeface="UD デジタル 教科書体 NK-R" panose="02020400000000000000" pitchFamily="18" charset="-128"/>
              </a:rPr>
              <a:t>増えすぎない仕組み</a:t>
            </a:r>
            <a:endParaRPr kumimoji="1" lang="en-US" altLang="ja-JP" sz="2000" b="1" dirty="0">
              <a:solidFill>
                <a:prstClr val="black"/>
              </a:solidFill>
              <a:latin typeface="UD デジタル 教科書体 NK-R" panose="02020400000000000000" pitchFamily="18" charset="-128"/>
              <a:ea typeface="UD デジタル 教科書体 NK-R" panose="02020400000000000000" pitchFamily="18" charset="-128"/>
            </a:endParaRPr>
          </a:p>
          <a:p>
            <a:pPr algn="ctr" defTabSz="457212">
              <a:defRPr/>
            </a:pPr>
            <a:r>
              <a:rPr lang="ja-JP" altLang="en-US" sz="1600" b="1" dirty="0">
                <a:solidFill>
                  <a:prstClr val="black"/>
                </a:solidFill>
                <a:latin typeface="UD デジタル 教科書体 NK-R" panose="02020400000000000000" pitchFamily="18" charset="-128"/>
                <a:ea typeface="UD デジタル 教科書体 NK-R" panose="02020400000000000000" pitchFamily="18" charset="-128"/>
              </a:rPr>
              <a:t>「マクロ経済スライド」</a:t>
            </a:r>
            <a:endParaRPr kumimoji="1" lang="en-US" altLang="ja-JP" sz="1600" b="1" dirty="0">
              <a:solidFill>
                <a:prstClr val="black"/>
              </a:solidFill>
              <a:latin typeface="UD デジタル 教科書体 NK-R" panose="02020400000000000000" pitchFamily="18" charset="-128"/>
              <a:ea typeface="UD デジタル 教科書体 NK-R" panose="02020400000000000000" pitchFamily="18" charset="-128"/>
            </a:endParaRPr>
          </a:p>
        </p:txBody>
      </p:sp>
      <p:grpSp>
        <p:nvGrpSpPr>
          <p:cNvPr id="4" name="グループ化 3"/>
          <p:cNvGrpSpPr/>
          <p:nvPr/>
        </p:nvGrpSpPr>
        <p:grpSpPr>
          <a:xfrm>
            <a:off x="812424" y="4346788"/>
            <a:ext cx="8368474" cy="2469224"/>
            <a:chOff x="812424" y="4275990"/>
            <a:chExt cx="8368474" cy="2469224"/>
          </a:xfrm>
        </p:grpSpPr>
        <p:sp>
          <p:nvSpPr>
            <p:cNvPr id="2" name="円 1"/>
            <p:cNvSpPr/>
            <p:nvPr/>
          </p:nvSpPr>
          <p:spPr>
            <a:xfrm rot="11643945">
              <a:off x="4340686" y="4275990"/>
              <a:ext cx="1262754" cy="1210249"/>
            </a:xfrm>
            <a:prstGeom prst="pie">
              <a:avLst>
                <a:gd name="adj1" fmla="val 1611980"/>
                <a:gd name="adj2" fmla="val 7381626"/>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23">
                <a:defRPr/>
              </a:pPr>
              <a:endParaRPr kumimoji="1" lang="ja-JP" altLang="en-US">
                <a:solidFill>
                  <a:prstClr val="black"/>
                </a:solidFill>
                <a:latin typeface="UD デジタル 教科書体 NK-R" panose="02020400000000000000" pitchFamily="18" charset="-128"/>
                <a:ea typeface="UD デジタル 教科書体 NK-R" panose="02020400000000000000" pitchFamily="18" charset="-128"/>
              </a:endParaRPr>
            </a:p>
          </p:txBody>
        </p:sp>
        <p:grpSp>
          <p:nvGrpSpPr>
            <p:cNvPr id="56" name="グループ化 55"/>
            <p:cNvGrpSpPr/>
            <p:nvPr/>
          </p:nvGrpSpPr>
          <p:grpSpPr>
            <a:xfrm>
              <a:off x="812424" y="4293171"/>
              <a:ext cx="8368474" cy="2452043"/>
              <a:chOff x="917689" y="3851222"/>
              <a:chExt cx="8368474" cy="2452043"/>
            </a:xfrm>
          </p:grpSpPr>
          <p:sp>
            <p:nvSpPr>
              <p:cNvPr id="57" name="正方形/長方形 56"/>
              <p:cNvSpPr/>
              <p:nvPr/>
            </p:nvSpPr>
            <p:spPr>
              <a:xfrm>
                <a:off x="2491381" y="5013415"/>
                <a:ext cx="112740" cy="57606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23">
                  <a:defRPr/>
                </a:pPr>
                <a:endParaRPr kumimoji="1" lang="ja-JP" altLang="en-US">
                  <a:solidFill>
                    <a:prstClr val="white"/>
                  </a:solidFill>
                  <a:latin typeface="UD デジタル 教科書体 NK-R" panose="02020400000000000000" pitchFamily="18" charset="-128"/>
                  <a:ea typeface="UD デジタル 教科書体 NK-R" panose="02020400000000000000" pitchFamily="18" charset="-128"/>
                </a:endParaRPr>
              </a:p>
            </p:txBody>
          </p:sp>
          <p:grpSp>
            <p:nvGrpSpPr>
              <p:cNvPr id="58" name="グループ化 57"/>
              <p:cNvGrpSpPr/>
              <p:nvPr/>
            </p:nvGrpSpPr>
            <p:grpSpPr>
              <a:xfrm>
                <a:off x="4731615" y="3851222"/>
                <a:ext cx="684253" cy="1803848"/>
                <a:chOff x="4733975" y="3495810"/>
                <a:chExt cx="684253" cy="1803848"/>
              </a:xfrm>
            </p:grpSpPr>
            <p:sp>
              <p:nvSpPr>
                <p:cNvPr id="76" name="正方形/長方形 75"/>
                <p:cNvSpPr/>
                <p:nvPr/>
              </p:nvSpPr>
              <p:spPr>
                <a:xfrm>
                  <a:off x="4833418" y="4560242"/>
                  <a:ext cx="492541" cy="73941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23">
                    <a:defRPr/>
                  </a:pPr>
                  <a:endParaRPr kumimoji="1" lang="ja-JP" altLang="en-US">
                    <a:solidFill>
                      <a:prstClr val="white"/>
                    </a:solidFill>
                    <a:latin typeface="UD デジタル 教科書体 NK-R" panose="02020400000000000000" pitchFamily="18" charset="-128"/>
                    <a:ea typeface="UD デジタル 教科書体 NK-R" panose="02020400000000000000" pitchFamily="18" charset="-128"/>
                  </a:endParaRPr>
                </a:p>
              </p:txBody>
            </p:sp>
            <p:sp>
              <p:nvSpPr>
                <p:cNvPr id="77" name="ひし形 76"/>
                <p:cNvSpPr/>
                <p:nvPr/>
              </p:nvSpPr>
              <p:spPr>
                <a:xfrm>
                  <a:off x="4733975" y="3495810"/>
                  <a:ext cx="684253" cy="1659230"/>
                </a:xfrm>
                <a:prstGeom prst="diamond">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23">
                    <a:defRPr/>
                  </a:pPr>
                  <a:endParaRPr kumimoji="1" lang="ja-JP" altLang="en-US">
                    <a:solidFill>
                      <a:prstClr val="white"/>
                    </a:solidFill>
                    <a:latin typeface="UD デジタル 教科書体 NK-R" panose="02020400000000000000" pitchFamily="18" charset="-128"/>
                    <a:ea typeface="UD デジタル 教科書体 NK-R" panose="02020400000000000000" pitchFamily="18" charset="-128"/>
                  </a:endParaRPr>
                </a:p>
              </p:txBody>
            </p:sp>
            <p:sp>
              <p:nvSpPr>
                <p:cNvPr id="79" name="二等辺三角形 78"/>
                <p:cNvSpPr/>
                <p:nvPr/>
              </p:nvSpPr>
              <p:spPr>
                <a:xfrm>
                  <a:off x="5027102" y="3586762"/>
                  <a:ext cx="87429" cy="965586"/>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23">
                    <a:defRPr/>
                  </a:pPr>
                  <a:endParaRPr kumimoji="1" lang="ja-JP" altLang="en-US">
                    <a:solidFill>
                      <a:prstClr val="white"/>
                    </a:solidFill>
                    <a:latin typeface="UD デジタル 教科書体 NK-R" panose="02020400000000000000" pitchFamily="18" charset="-128"/>
                    <a:ea typeface="UD デジタル 教科書体 NK-R" panose="02020400000000000000" pitchFamily="18" charset="-128"/>
                  </a:endParaRPr>
                </a:p>
              </p:txBody>
            </p:sp>
            <p:sp>
              <p:nvSpPr>
                <p:cNvPr id="80" name="楕円 79"/>
                <p:cNvSpPr/>
                <p:nvPr/>
              </p:nvSpPr>
              <p:spPr>
                <a:xfrm>
                  <a:off x="4962816" y="4716182"/>
                  <a:ext cx="216000" cy="216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23">
                    <a:defRPr/>
                  </a:pPr>
                  <a:endParaRPr kumimoji="1" lang="ja-JP" altLang="en-US">
                    <a:solidFill>
                      <a:prstClr val="white"/>
                    </a:solidFill>
                    <a:latin typeface="UD デジタル 教科書体 NK-R" panose="02020400000000000000" pitchFamily="18" charset="-128"/>
                    <a:ea typeface="UD デジタル 教科書体 NK-R" panose="02020400000000000000" pitchFamily="18" charset="-128"/>
                  </a:endParaRPr>
                </a:p>
              </p:txBody>
            </p:sp>
          </p:grpSp>
          <p:grpSp>
            <p:nvGrpSpPr>
              <p:cNvPr id="59" name="グループ化 58"/>
              <p:cNvGrpSpPr/>
              <p:nvPr/>
            </p:nvGrpSpPr>
            <p:grpSpPr>
              <a:xfrm>
                <a:off x="1291620" y="5572967"/>
                <a:ext cx="7560840" cy="730298"/>
                <a:chOff x="1280592" y="5661248"/>
                <a:chExt cx="7560840" cy="730298"/>
              </a:xfrm>
            </p:grpSpPr>
            <p:sp>
              <p:nvSpPr>
                <p:cNvPr id="72" name="台形 71"/>
                <p:cNvSpPr/>
                <p:nvPr/>
              </p:nvSpPr>
              <p:spPr>
                <a:xfrm>
                  <a:off x="1280592" y="5661248"/>
                  <a:ext cx="7560840" cy="648072"/>
                </a:xfrm>
                <a:prstGeom prst="trapezoid">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defTabSz="914423">
                    <a:defRPr/>
                  </a:pPr>
                  <a:endParaRPr kumimoji="1" lang="ja-JP" altLang="en-US">
                    <a:solidFill>
                      <a:prstClr val="white"/>
                    </a:solidFill>
                    <a:latin typeface="UD デジタル 教科書体 NK-R" panose="02020400000000000000" pitchFamily="18" charset="-128"/>
                    <a:ea typeface="UD デジタル 教科書体 NK-R" panose="02020400000000000000" pitchFamily="18" charset="-128"/>
                  </a:endParaRPr>
                </a:p>
              </p:txBody>
            </p:sp>
            <p:sp>
              <p:nvSpPr>
                <p:cNvPr id="74" name="正方形/長方形 73"/>
                <p:cNvSpPr/>
                <p:nvPr/>
              </p:nvSpPr>
              <p:spPr>
                <a:xfrm>
                  <a:off x="1731868" y="6284380"/>
                  <a:ext cx="609040" cy="107165"/>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914423">
                    <a:defRPr/>
                  </a:pPr>
                  <a:endParaRPr kumimoji="1" lang="ja-JP" altLang="en-US">
                    <a:solidFill>
                      <a:prstClr val="white"/>
                    </a:solidFill>
                    <a:latin typeface="UD デジタル 教科書体 NK-R" panose="02020400000000000000" pitchFamily="18" charset="-128"/>
                    <a:ea typeface="UD デジタル 教科書体 NK-R" panose="02020400000000000000" pitchFamily="18" charset="-128"/>
                  </a:endParaRPr>
                </a:p>
              </p:txBody>
            </p:sp>
            <p:sp>
              <p:nvSpPr>
                <p:cNvPr id="75" name="正方形/長方形 74"/>
                <p:cNvSpPr/>
                <p:nvPr/>
              </p:nvSpPr>
              <p:spPr>
                <a:xfrm>
                  <a:off x="7835514" y="6284381"/>
                  <a:ext cx="609040" cy="107165"/>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914423">
                    <a:defRPr/>
                  </a:pPr>
                  <a:endParaRPr kumimoji="1" lang="ja-JP" altLang="en-US">
                    <a:solidFill>
                      <a:prstClr val="white"/>
                    </a:solidFill>
                    <a:latin typeface="UD デジタル 教科書体 NK-R" panose="02020400000000000000" pitchFamily="18" charset="-128"/>
                    <a:ea typeface="UD デジタル 教科書体 NK-R" panose="02020400000000000000" pitchFamily="18" charset="-128"/>
                  </a:endParaRPr>
                </a:p>
              </p:txBody>
            </p:sp>
          </p:grpSp>
          <p:sp>
            <p:nvSpPr>
              <p:cNvPr id="60" name="左大かっこ 59"/>
              <p:cNvSpPr/>
              <p:nvPr/>
            </p:nvSpPr>
            <p:spPr>
              <a:xfrm rot="16200000">
                <a:off x="7517013" y="2855276"/>
                <a:ext cx="330116" cy="3208185"/>
              </a:xfrm>
              <a:prstGeom prst="leftBracket">
                <a:avLst/>
              </a:prstGeom>
              <a:noFill/>
              <a:ln w="57150"/>
            </p:spPr>
            <p:style>
              <a:lnRef idx="1">
                <a:schemeClr val="dk1"/>
              </a:lnRef>
              <a:fillRef idx="0">
                <a:schemeClr val="dk1"/>
              </a:fillRef>
              <a:effectRef idx="0">
                <a:schemeClr val="dk1"/>
              </a:effectRef>
              <a:fontRef idx="minor">
                <a:schemeClr val="tx1"/>
              </a:fontRef>
            </p:style>
            <p:txBody>
              <a:bodyPr rtlCol="0" anchor="ctr"/>
              <a:lstStyle/>
              <a:p>
                <a:pPr algn="ctr" defTabSz="914423">
                  <a:defRPr/>
                </a:pPr>
                <a:endParaRPr kumimoji="1" lang="ja-JP" altLang="en-US">
                  <a:solidFill>
                    <a:prstClr val="black"/>
                  </a:solidFill>
                  <a:latin typeface="UD デジタル 教科書体 NK-R" panose="02020400000000000000" pitchFamily="18" charset="-128"/>
                  <a:ea typeface="UD デジタル 教科書体 NK-R" panose="02020400000000000000" pitchFamily="18" charset="-128"/>
                </a:endParaRPr>
              </a:p>
            </p:txBody>
          </p:sp>
          <p:sp>
            <p:nvSpPr>
              <p:cNvPr id="61" name="直角三角形 60"/>
              <p:cNvSpPr/>
              <p:nvPr/>
            </p:nvSpPr>
            <p:spPr>
              <a:xfrm rot="10800000">
                <a:off x="2351935" y="4847720"/>
                <a:ext cx="2580537" cy="432048"/>
              </a:xfrm>
              <a:prstGeom prst="r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23">
                  <a:defRPr/>
                </a:pPr>
                <a:endParaRPr kumimoji="1" lang="ja-JP" altLang="en-US">
                  <a:solidFill>
                    <a:prstClr val="white"/>
                  </a:solidFill>
                  <a:latin typeface="UD デジタル 教科書体 NK-R" panose="02020400000000000000" pitchFamily="18" charset="-128"/>
                  <a:ea typeface="UD デジタル 教科書体 NK-R" panose="02020400000000000000" pitchFamily="18" charset="-128"/>
                </a:endParaRPr>
              </a:p>
            </p:txBody>
          </p:sp>
          <p:sp>
            <p:nvSpPr>
              <p:cNvPr id="62" name="直角三角形 61"/>
              <p:cNvSpPr/>
              <p:nvPr/>
            </p:nvSpPr>
            <p:spPr>
              <a:xfrm flipV="1">
                <a:off x="5296315" y="4846605"/>
                <a:ext cx="2580537" cy="432000"/>
              </a:xfrm>
              <a:prstGeom prst="r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23">
                  <a:defRPr/>
                </a:pPr>
                <a:endParaRPr kumimoji="1" lang="ja-JP" altLang="en-US">
                  <a:solidFill>
                    <a:prstClr val="white"/>
                  </a:solidFill>
                  <a:latin typeface="UD デジタル 教科書体 NK-R" panose="02020400000000000000" pitchFamily="18" charset="-128"/>
                  <a:ea typeface="UD デジタル 教科書体 NK-R" panose="02020400000000000000" pitchFamily="18" charset="-128"/>
                </a:endParaRPr>
              </a:p>
            </p:txBody>
          </p:sp>
          <p:sp>
            <p:nvSpPr>
              <p:cNvPr id="63" name="正方形/長方形 62"/>
              <p:cNvSpPr/>
              <p:nvPr/>
            </p:nvSpPr>
            <p:spPr>
              <a:xfrm>
                <a:off x="2351703" y="4670601"/>
                <a:ext cx="360040" cy="495332"/>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23">
                  <a:defRPr/>
                </a:pPr>
                <a:endParaRPr kumimoji="1" lang="ja-JP" altLang="en-US">
                  <a:solidFill>
                    <a:prstClr val="white"/>
                  </a:solidFill>
                  <a:latin typeface="UD デジタル 教科書体 NK-R" panose="02020400000000000000" pitchFamily="18" charset="-128"/>
                  <a:ea typeface="UD デジタル 教科書体 NK-R" panose="02020400000000000000" pitchFamily="18" charset="-128"/>
                </a:endParaRPr>
              </a:p>
            </p:txBody>
          </p:sp>
          <p:sp>
            <p:nvSpPr>
              <p:cNvPr id="64" name="正方形/長方形 63"/>
              <p:cNvSpPr/>
              <p:nvPr/>
            </p:nvSpPr>
            <p:spPr>
              <a:xfrm>
                <a:off x="1742665" y="4862690"/>
                <a:ext cx="748716" cy="72008"/>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23">
                  <a:defRPr/>
                </a:pPr>
                <a:endParaRPr kumimoji="1" lang="ja-JP" altLang="en-US">
                  <a:solidFill>
                    <a:prstClr val="white"/>
                  </a:solidFill>
                  <a:latin typeface="UD デジタル 教科書体 NK-R" panose="02020400000000000000" pitchFamily="18" charset="-128"/>
                  <a:ea typeface="UD デジタル 教科書体 NK-R" panose="02020400000000000000" pitchFamily="18" charset="-128"/>
                </a:endParaRPr>
              </a:p>
            </p:txBody>
          </p:sp>
          <p:sp>
            <p:nvSpPr>
              <p:cNvPr id="65" name="正方形/長方形 64"/>
              <p:cNvSpPr/>
              <p:nvPr/>
            </p:nvSpPr>
            <p:spPr>
              <a:xfrm>
                <a:off x="1817155" y="4774251"/>
                <a:ext cx="80786" cy="288032"/>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23">
                  <a:defRPr/>
                </a:pPr>
                <a:endParaRPr kumimoji="1" lang="ja-JP" altLang="en-US">
                  <a:solidFill>
                    <a:prstClr val="white"/>
                  </a:solidFill>
                  <a:latin typeface="UD デジタル 教科書体 NK-R" panose="02020400000000000000" pitchFamily="18" charset="-128"/>
                  <a:ea typeface="UD デジタル 教科書体 NK-R" panose="02020400000000000000" pitchFamily="18" charset="-128"/>
                </a:endParaRPr>
              </a:p>
            </p:txBody>
          </p:sp>
          <p:sp>
            <p:nvSpPr>
              <p:cNvPr id="66" name="正方形/長方形 65"/>
              <p:cNvSpPr/>
              <p:nvPr/>
            </p:nvSpPr>
            <p:spPr>
              <a:xfrm>
                <a:off x="7625701" y="4997117"/>
                <a:ext cx="112740" cy="57606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23">
                  <a:defRPr/>
                </a:pPr>
                <a:endParaRPr kumimoji="1" lang="ja-JP" altLang="en-US">
                  <a:solidFill>
                    <a:prstClr val="white"/>
                  </a:solidFill>
                  <a:latin typeface="UD デジタル 教科書体 NK-R" panose="02020400000000000000" pitchFamily="18" charset="-128"/>
                  <a:ea typeface="UD デジタル 教科書体 NK-R" panose="02020400000000000000" pitchFamily="18" charset="-128"/>
                </a:endParaRPr>
              </a:p>
            </p:txBody>
          </p:sp>
          <p:sp>
            <p:nvSpPr>
              <p:cNvPr id="67" name="正方形/長方形 66"/>
              <p:cNvSpPr/>
              <p:nvPr/>
            </p:nvSpPr>
            <p:spPr>
              <a:xfrm>
                <a:off x="7486023" y="4654303"/>
                <a:ext cx="360040" cy="495332"/>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23">
                  <a:defRPr/>
                </a:pPr>
                <a:endParaRPr kumimoji="1" lang="ja-JP" altLang="en-US">
                  <a:solidFill>
                    <a:prstClr val="white"/>
                  </a:solidFill>
                  <a:latin typeface="UD デジタル 教科書体 NK-R" panose="02020400000000000000" pitchFamily="18" charset="-128"/>
                  <a:ea typeface="UD デジタル 教科書体 NK-R" panose="02020400000000000000" pitchFamily="18" charset="-128"/>
                </a:endParaRPr>
              </a:p>
            </p:txBody>
          </p:sp>
          <p:sp>
            <p:nvSpPr>
              <p:cNvPr id="68" name="正方形/長方形 67"/>
              <p:cNvSpPr/>
              <p:nvPr/>
            </p:nvSpPr>
            <p:spPr>
              <a:xfrm>
                <a:off x="7738441" y="4846605"/>
                <a:ext cx="748716" cy="72008"/>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23">
                  <a:defRPr/>
                </a:pPr>
                <a:endParaRPr kumimoji="1" lang="ja-JP" altLang="en-US">
                  <a:solidFill>
                    <a:prstClr val="white"/>
                  </a:solidFill>
                  <a:latin typeface="UD デジタル 教科書体 NK-R" panose="02020400000000000000" pitchFamily="18" charset="-128"/>
                  <a:ea typeface="UD デジタル 教科書体 NK-R" panose="02020400000000000000" pitchFamily="18" charset="-128"/>
                </a:endParaRPr>
              </a:p>
            </p:txBody>
          </p:sp>
          <p:sp>
            <p:nvSpPr>
              <p:cNvPr id="69" name="正方形/長方形 68"/>
              <p:cNvSpPr/>
              <p:nvPr/>
            </p:nvSpPr>
            <p:spPr>
              <a:xfrm>
                <a:off x="8291581" y="4758166"/>
                <a:ext cx="80786" cy="288032"/>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23">
                  <a:defRPr/>
                </a:pPr>
                <a:endParaRPr kumimoji="1" lang="ja-JP" altLang="en-US">
                  <a:solidFill>
                    <a:prstClr val="white"/>
                  </a:solidFill>
                  <a:latin typeface="UD デジタル 教科書体 NK-R" panose="02020400000000000000" pitchFamily="18" charset="-128"/>
                  <a:ea typeface="UD デジタル 教科書体 NK-R" panose="02020400000000000000" pitchFamily="18" charset="-128"/>
                </a:endParaRPr>
              </a:p>
            </p:txBody>
          </p:sp>
          <p:sp>
            <p:nvSpPr>
              <p:cNvPr id="70" name="左大かっこ 69"/>
              <p:cNvSpPr/>
              <p:nvPr/>
            </p:nvSpPr>
            <p:spPr>
              <a:xfrm rot="16200000">
                <a:off x="2356724" y="2889781"/>
                <a:ext cx="330116" cy="3208185"/>
              </a:xfrm>
              <a:prstGeom prst="leftBracket">
                <a:avLst/>
              </a:prstGeom>
              <a:noFill/>
              <a:ln w="57150"/>
            </p:spPr>
            <p:style>
              <a:lnRef idx="1">
                <a:schemeClr val="dk1"/>
              </a:lnRef>
              <a:fillRef idx="0">
                <a:schemeClr val="dk1"/>
              </a:fillRef>
              <a:effectRef idx="0">
                <a:schemeClr val="dk1"/>
              </a:effectRef>
              <a:fontRef idx="minor">
                <a:schemeClr val="tx1"/>
              </a:fontRef>
            </p:style>
            <p:txBody>
              <a:bodyPr rtlCol="0" anchor="ctr"/>
              <a:lstStyle/>
              <a:p>
                <a:pPr algn="ctr" defTabSz="914423">
                  <a:defRPr/>
                </a:pPr>
                <a:endParaRPr kumimoji="1" lang="ja-JP" altLang="en-US">
                  <a:solidFill>
                    <a:prstClr val="black"/>
                  </a:solidFill>
                  <a:latin typeface="UD デジタル 教科書体 NK-R" panose="02020400000000000000" pitchFamily="18" charset="-128"/>
                  <a:ea typeface="UD デジタル 教科書体 NK-R" panose="02020400000000000000" pitchFamily="18" charset="-128"/>
                </a:endParaRPr>
              </a:p>
            </p:txBody>
          </p:sp>
        </p:grpSp>
      </p:grpSp>
      <p:sp>
        <p:nvSpPr>
          <p:cNvPr id="3" name="正方形/長方形 2"/>
          <p:cNvSpPr/>
          <p:nvPr/>
        </p:nvSpPr>
        <p:spPr>
          <a:xfrm>
            <a:off x="6665590" y="2622123"/>
            <a:ext cx="2515309" cy="492443"/>
          </a:xfrm>
          <a:prstGeom prst="rect">
            <a:avLst/>
          </a:prstGeom>
        </p:spPr>
        <p:txBody>
          <a:bodyPr wrap="square">
            <a:spAutoFit/>
          </a:bodyPr>
          <a:lstStyle/>
          <a:p>
            <a:pPr defTabSz="457212">
              <a:defRPr/>
            </a:pPr>
            <a:r>
              <a:rPr lang="ja-JP" altLang="en-US" sz="1300" b="1" dirty="0">
                <a:solidFill>
                  <a:srgbClr val="FF0000"/>
                </a:solidFill>
                <a:latin typeface="UD デジタル 教科書体 NK-R" panose="02020400000000000000" pitchFamily="18" charset="-128"/>
                <a:ea typeface="UD デジタル 教科書体 NK-R" panose="02020400000000000000" pitchFamily="18" charset="-128"/>
              </a:rPr>
              <a:t>現役世代の人口減少と</a:t>
            </a:r>
            <a:endParaRPr lang="en-US" altLang="ja-JP" sz="1300" b="1" dirty="0">
              <a:solidFill>
                <a:srgbClr val="FF0000"/>
              </a:solidFill>
              <a:latin typeface="UD デジタル 教科書体 NK-R" panose="02020400000000000000" pitchFamily="18" charset="-128"/>
              <a:ea typeface="UD デジタル 教科書体 NK-R" panose="02020400000000000000" pitchFamily="18" charset="-128"/>
            </a:endParaRPr>
          </a:p>
          <a:p>
            <a:pPr defTabSz="457212">
              <a:defRPr/>
            </a:pPr>
            <a:r>
              <a:rPr lang="ja-JP" altLang="en-US" sz="1300" b="1" dirty="0">
                <a:solidFill>
                  <a:srgbClr val="FF0000"/>
                </a:solidFill>
                <a:latin typeface="UD デジタル 教科書体 NK-R" panose="02020400000000000000" pitchFamily="18" charset="-128"/>
                <a:ea typeface="UD デジタル 教科書体 NK-R" panose="02020400000000000000" pitchFamily="18" charset="-128"/>
              </a:rPr>
              <a:t>平均余命の伸びの影響を調整</a:t>
            </a:r>
          </a:p>
        </p:txBody>
      </p:sp>
      <p:sp>
        <p:nvSpPr>
          <p:cNvPr id="6" name="テキスト ボックス 5"/>
          <p:cNvSpPr txBox="1"/>
          <p:nvPr/>
        </p:nvSpPr>
        <p:spPr>
          <a:xfrm>
            <a:off x="1914426" y="4350268"/>
            <a:ext cx="934442"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保険料を固定</a:t>
            </a:r>
          </a:p>
        </p:txBody>
      </p:sp>
      <p:sp>
        <p:nvSpPr>
          <p:cNvPr id="11" name="タイトル 10">
            <a:extLst>
              <a:ext uri="{FF2B5EF4-FFF2-40B4-BE49-F238E27FC236}">
                <a16:creationId xmlns:a16="http://schemas.microsoft.com/office/drawing/2014/main" id="{C063D093-D29E-DEF9-8F2C-05925EFD2FEB}"/>
              </a:ext>
            </a:extLst>
          </p:cNvPr>
          <p:cNvSpPr>
            <a:spLocks noGrp="1"/>
          </p:cNvSpPr>
          <p:nvPr>
            <p:ph type="title"/>
          </p:nvPr>
        </p:nvSpPr>
        <p:spPr/>
        <p:txBody>
          <a:bodyPr/>
          <a:lstStyle/>
          <a:p>
            <a:pPr>
              <a:defRPr/>
            </a:pPr>
            <a:r>
              <a:rPr lang="ja-JP" altLang="en-US" sz="2000" dirty="0">
                <a:solidFill>
                  <a:schemeClr val="bg1"/>
                </a:solidFill>
                <a:latin typeface="UD デジタル 教科書体 NK-R" panose="02020400000000000000" pitchFamily="18" charset="-128"/>
                <a:ea typeface="UD デジタル 教科書体 NK-R" panose="02020400000000000000" pitchFamily="18" charset="-128"/>
              </a:rPr>
              <a:t>現在の公的年金保険について</a:t>
            </a:r>
          </a:p>
        </p:txBody>
      </p:sp>
      <p:sp>
        <p:nvSpPr>
          <p:cNvPr id="10" name="テキスト プレースホルダー 9">
            <a:extLst>
              <a:ext uri="{FF2B5EF4-FFF2-40B4-BE49-F238E27FC236}">
                <a16:creationId xmlns:a16="http://schemas.microsoft.com/office/drawing/2014/main" id="{619C9EB1-37D0-FF20-23B0-7605D4B51C6A}"/>
              </a:ext>
            </a:extLst>
          </p:cNvPr>
          <p:cNvSpPr>
            <a:spLocks noGrp="1"/>
          </p:cNvSpPr>
          <p:nvPr>
            <p:ph type="body" sz="quarter" idx="13"/>
          </p:nvPr>
        </p:nvSpPr>
        <p:spPr>
          <a:xfrm>
            <a:off x="0" y="468000"/>
            <a:ext cx="9907200" cy="1383776"/>
          </a:xfrm>
        </p:spPr>
        <p:txBody>
          <a:bodyPr lIns="360000" rIns="360000" anchor="ctr"/>
          <a:lstStyle/>
          <a:p>
            <a:pPr marL="216000" indent="-216000" defTabSz="457212">
              <a:lnSpc>
                <a:spcPct val="100000"/>
              </a:lnSpc>
              <a:spcBef>
                <a:spcPts val="0"/>
              </a:spcBef>
              <a:spcAft>
                <a:spcPts val="300"/>
              </a:spcAft>
              <a:buClrTx/>
              <a:buFont typeface="Wingdings" panose="05000000000000000000" pitchFamily="2" charset="2"/>
              <a:buChar char="ü"/>
              <a:defRPr/>
            </a:pPr>
            <a:r>
              <a:rPr lang="ja-JP" altLang="en-US" sz="1600" dirty="0">
                <a:solidFill>
                  <a:prstClr val="black"/>
                </a:solidFill>
                <a:latin typeface="UD デジタル 教科書体 NK-R" panose="02020400000000000000" pitchFamily="18" charset="-128"/>
                <a:ea typeface="UD デジタル 教科書体 NK-R" panose="02020400000000000000" pitchFamily="18" charset="-128"/>
              </a:rPr>
              <a:t>公的年金保険は、現役世代が支払う保険料をその時代の年金給付に充てています。</a:t>
            </a:r>
            <a:endParaRPr lang="en-US" altLang="ja-JP" sz="1600" dirty="0">
              <a:solidFill>
                <a:prstClr val="black"/>
              </a:solidFill>
              <a:latin typeface="UD デジタル 教科書体 NK-R" panose="02020400000000000000" pitchFamily="18" charset="-128"/>
              <a:ea typeface="UD デジタル 教科書体 NK-R" panose="02020400000000000000" pitchFamily="18" charset="-128"/>
            </a:endParaRPr>
          </a:p>
          <a:p>
            <a:pPr marL="216000" indent="-216000" defTabSz="457212">
              <a:lnSpc>
                <a:spcPct val="100000"/>
              </a:lnSpc>
              <a:spcBef>
                <a:spcPts val="0"/>
              </a:spcBef>
              <a:spcAft>
                <a:spcPts val="300"/>
              </a:spcAft>
              <a:buClrTx/>
              <a:buFont typeface="Wingdings" panose="05000000000000000000" pitchFamily="2" charset="2"/>
              <a:buChar char="ü"/>
              <a:defRPr/>
            </a:pPr>
            <a:r>
              <a:rPr lang="ja-JP" altLang="en-US" sz="1600" dirty="0">
                <a:solidFill>
                  <a:prstClr val="black"/>
                </a:solidFill>
                <a:latin typeface="UD デジタル 教科書体 NK-R" panose="02020400000000000000" pitchFamily="18" charset="-128"/>
                <a:ea typeface="UD デジタル 教科書体 NK-R" panose="02020400000000000000" pitchFamily="18" charset="-128"/>
              </a:rPr>
              <a:t>そのため、</a:t>
            </a:r>
            <a:br>
              <a:rPr lang="en-US" altLang="ja-JP" sz="1600" dirty="0">
                <a:solidFill>
                  <a:prstClr val="black"/>
                </a:solidFill>
                <a:latin typeface="UD デジタル 教科書体 NK-R" panose="02020400000000000000" pitchFamily="18" charset="-128"/>
                <a:ea typeface="UD デジタル 教科書体 NK-R" panose="02020400000000000000" pitchFamily="18" charset="-128"/>
              </a:rPr>
            </a:br>
            <a:r>
              <a:rPr lang="ja-JP" altLang="en-US" sz="1600" dirty="0">
                <a:solidFill>
                  <a:prstClr val="black"/>
                </a:solidFill>
                <a:latin typeface="UD デジタル 教科書体 NK-R" panose="02020400000000000000" pitchFamily="18" charset="-128"/>
                <a:ea typeface="UD デジタル 教科書体 NK-R" panose="02020400000000000000" pitchFamily="18" charset="-128"/>
              </a:rPr>
              <a:t>・　</a:t>
            </a:r>
            <a:r>
              <a:rPr kumimoji="1" lang="ja-JP" altLang="en-US" sz="1600" dirty="0">
                <a:solidFill>
                  <a:prstClr val="black"/>
                </a:solidFill>
                <a:latin typeface="UD デジタル 教科書体 NK-R" panose="02020400000000000000" pitchFamily="18" charset="-128"/>
                <a:ea typeface="UD デジタル 教科書体 NK-R" panose="02020400000000000000" pitchFamily="18" charset="-128"/>
              </a:rPr>
              <a:t>支払われる年金額</a:t>
            </a:r>
            <a:r>
              <a:rPr lang="ja-JP" altLang="en-US" sz="1600" dirty="0">
                <a:solidFill>
                  <a:prstClr val="black"/>
                </a:solidFill>
                <a:latin typeface="UD デジタル 教科書体 NK-R" panose="02020400000000000000" pitchFamily="18" charset="-128"/>
                <a:ea typeface="UD デジタル 教科書体 NK-R" panose="02020400000000000000" pitchFamily="18" charset="-128"/>
              </a:rPr>
              <a:t>が</a:t>
            </a:r>
            <a:r>
              <a:rPr kumimoji="1" lang="ja-JP" altLang="en-US" sz="1600" dirty="0">
                <a:solidFill>
                  <a:prstClr val="black"/>
                </a:solidFill>
                <a:latin typeface="UD デジタル 教科書体 NK-R" panose="02020400000000000000" pitchFamily="18" charset="-128"/>
                <a:ea typeface="UD デジタル 教科書体 NK-R" panose="02020400000000000000" pitchFamily="18" charset="-128"/>
              </a:rPr>
              <a:t>増えすぎないよう、自動調整する仕組みが組み込まれ、</a:t>
            </a:r>
            <a:br>
              <a:rPr lang="en-US" altLang="ja-JP" sz="1600" dirty="0">
                <a:solidFill>
                  <a:prstClr val="black"/>
                </a:solidFill>
                <a:latin typeface="UD デジタル 教科書体 NK-R" panose="02020400000000000000" pitchFamily="18" charset="-128"/>
                <a:ea typeface="UD デジタル 教科書体 NK-R" panose="02020400000000000000" pitchFamily="18" charset="-128"/>
              </a:rPr>
            </a:br>
            <a:r>
              <a:rPr lang="ja-JP" altLang="en-US" sz="1600" dirty="0">
                <a:solidFill>
                  <a:prstClr val="black"/>
                </a:solidFill>
                <a:latin typeface="UD デジタル 教科書体 NK-R" panose="02020400000000000000" pitchFamily="18" charset="-128"/>
                <a:ea typeface="UD デジタル 教科書体 NK-R" panose="02020400000000000000" pitchFamily="18" charset="-128"/>
              </a:rPr>
              <a:t>・　それを賄うための保険料は、負担に上限が設定されるなど、</a:t>
            </a:r>
            <a:br>
              <a:rPr lang="en-US" altLang="ja-JP" sz="1600" dirty="0">
                <a:solidFill>
                  <a:prstClr val="black"/>
                </a:solidFill>
                <a:latin typeface="UD デジタル 教科書体 NK-R" panose="02020400000000000000" pitchFamily="18" charset="-128"/>
                <a:ea typeface="UD デジタル 教科書体 NK-R" panose="02020400000000000000" pitchFamily="18" charset="-128"/>
              </a:rPr>
            </a:br>
            <a:r>
              <a:rPr kumimoji="1" lang="ja-JP" altLang="en-US" sz="1600" dirty="0">
                <a:solidFill>
                  <a:prstClr val="black"/>
                </a:solidFill>
                <a:latin typeface="UD デジタル 教科書体 NK-R" panose="02020400000000000000" pitchFamily="18" charset="-128"/>
                <a:ea typeface="UD デジタル 教科書体 NK-R" panose="02020400000000000000" pitchFamily="18" charset="-128"/>
              </a:rPr>
              <a:t>将来にわたって安定した制度設計になるようにしています。</a:t>
            </a:r>
          </a:p>
        </p:txBody>
      </p:sp>
      <p:sp>
        <p:nvSpPr>
          <p:cNvPr id="5" name="角丸四角形 4"/>
          <p:cNvSpPr/>
          <p:nvPr/>
        </p:nvSpPr>
        <p:spPr>
          <a:xfrm>
            <a:off x="6231842" y="3123793"/>
            <a:ext cx="2689927" cy="1977519"/>
          </a:xfrm>
          <a:prstGeom prst="roundRect">
            <a:avLst>
              <a:gd name="adj" fmla="val 4909"/>
            </a:avLst>
          </a:prstGeom>
          <a:solidFill>
            <a:srgbClr val="FFCCFF">
              <a:alpha val="69804"/>
            </a:srgbClr>
          </a:solidFill>
          <a:ln w="19050">
            <a:solidFill>
              <a:srgbClr val="FF9F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23" fontAlgn="base">
              <a:spcBef>
                <a:spcPct val="0"/>
              </a:spcBef>
              <a:spcAft>
                <a:spcPct val="0"/>
              </a:spcAft>
              <a:defRPr/>
            </a:pPr>
            <a:r>
              <a:rPr lang="ja-JP" altLang="en-US" sz="1600" dirty="0">
                <a:solidFill>
                  <a:prstClr val="black"/>
                </a:solidFill>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支払われる</a:t>
            </a:r>
            <a:endParaRPr lang="en-US" altLang="ja-JP" sz="1600" dirty="0">
              <a:solidFill>
                <a:prstClr val="black"/>
              </a:solidFill>
              <a:latin typeface="UD デジタル 教科書体 NK-R" panose="02020400000000000000" pitchFamily="18" charset="-128"/>
              <a:ea typeface="UD デジタル 教科書体 NK-R" panose="02020400000000000000" pitchFamily="18" charset="-128"/>
              <a:cs typeface="メイリオ" panose="020B0604030504040204" pitchFamily="50" charset="-128"/>
            </a:endParaRPr>
          </a:p>
          <a:p>
            <a:pPr algn="ctr" defTabSz="914423" fontAlgn="base">
              <a:spcBef>
                <a:spcPct val="0"/>
              </a:spcBef>
              <a:spcAft>
                <a:spcPct val="0"/>
              </a:spcAft>
              <a:defRPr/>
            </a:pPr>
            <a:r>
              <a:rPr lang="ja-JP" altLang="en-US" sz="1600" dirty="0">
                <a:solidFill>
                  <a:prstClr val="black"/>
                </a:solidFill>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年金額</a:t>
            </a:r>
            <a:endParaRPr lang="en-US" altLang="ja-JP" sz="1600" dirty="0">
              <a:solidFill>
                <a:prstClr val="black"/>
              </a:solidFill>
              <a:latin typeface="UD デジタル 教科書体 NK-R" panose="02020400000000000000" pitchFamily="18" charset="-128"/>
              <a:ea typeface="UD デジタル 教科書体 NK-R" panose="02020400000000000000" pitchFamily="18" charset="-128"/>
              <a:cs typeface="メイリオ" panose="020B0604030504040204" pitchFamily="50" charset="-128"/>
            </a:endParaRPr>
          </a:p>
        </p:txBody>
      </p:sp>
      <p:sp>
        <p:nvSpPr>
          <p:cNvPr id="15" name="スライド番号プレースホルダー 14">
            <a:extLst>
              <a:ext uri="{FF2B5EF4-FFF2-40B4-BE49-F238E27FC236}">
                <a16:creationId xmlns:a16="http://schemas.microsoft.com/office/drawing/2014/main" id="{E657D711-A525-2598-A857-6CFCB9890FAD}"/>
              </a:ext>
            </a:extLst>
          </p:cNvPr>
          <p:cNvSpPr>
            <a:spLocks noGrp="1"/>
          </p:cNvSpPr>
          <p:nvPr>
            <p:ph type="sldNum" sz="quarter" idx="4"/>
          </p:nvPr>
        </p:nvSpPr>
        <p:spPr>
          <a:xfrm>
            <a:off x="9198471" y="6537590"/>
            <a:ext cx="630513" cy="278421"/>
          </a:xfrm>
        </p:spPr>
        <p:txBody>
          <a:bodyPr anchor="b"/>
          <a:lstStyle/>
          <a:p>
            <a:fld id="{48F63A3B-78C7-47BE-AE5E-E10140E04643}" type="slidenum">
              <a:rPr lang="en-US" smtClean="0"/>
              <a:pPr/>
              <a:t>16</a:t>
            </a:fld>
            <a:endParaRPr lang="en-US" dirty="0"/>
          </a:p>
        </p:txBody>
      </p:sp>
    </p:spTree>
    <p:extLst>
      <p:ext uri="{BB962C8B-B14F-4D97-AF65-F5344CB8AC3E}">
        <p14:creationId xmlns:p14="http://schemas.microsoft.com/office/powerpoint/2010/main" val="3885506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p:cNvSpPr txBox="1"/>
          <p:nvPr/>
        </p:nvSpPr>
        <p:spPr>
          <a:xfrm>
            <a:off x="6253783" y="6364093"/>
            <a:ext cx="3024336" cy="305267"/>
          </a:xfrm>
          <a:prstGeom prst="rect">
            <a:avLst/>
          </a:prstGeom>
          <a:noFill/>
        </p:spPr>
        <p:txBody>
          <a:bodyPr wrap="square" rtlCol="0">
            <a:spAutoFit/>
          </a:bodyPr>
          <a:lstStyle/>
          <a:p>
            <a:pPr>
              <a:lnSpc>
                <a:spcPct val="120000"/>
              </a:lnSpc>
              <a:spcAft>
                <a:spcPts val="600"/>
              </a:spcAft>
              <a:buClr>
                <a:schemeClr val="tx2"/>
              </a:buClr>
            </a:pPr>
            <a:r>
              <a:rPr kumimoji="1" lang="ja-JP" altLang="en-US" sz="1200" dirty="0">
                <a:latin typeface="UD デジタル 教科書体 NK-R" panose="02020400000000000000" pitchFamily="18" charset="-128"/>
                <a:ea typeface="UD デジタル 教科書体 NK-R" panose="02020400000000000000" pitchFamily="18" charset="-128"/>
              </a:rPr>
              <a:t>（出典）内閣府「令和６年版高齢社会白書」</a:t>
            </a:r>
          </a:p>
        </p:txBody>
      </p:sp>
      <p:sp>
        <p:nvSpPr>
          <p:cNvPr id="3" name="タイトル 2">
            <a:extLst>
              <a:ext uri="{FF2B5EF4-FFF2-40B4-BE49-F238E27FC236}">
                <a16:creationId xmlns:a16="http://schemas.microsoft.com/office/drawing/2014/main" id="{DD410015-1819-5B6E-2838-F73E395DAA92}"/>
              </a:ext>
            </a:extLst>
          </p:cNvPr>
          <p:cNvSpPr>
            <a:spLocks noGrp="1"/>
          </p:cNvSpPr>
          <p:nvPr>
            <p:ph type="title"/>
          </p:nvPr>
        </p:nvSpPr>
        <p:spPr/>
        <p:txBody>
          <a:bodyPr/>
          <a:lstStyle/>
          <a:p>
            <a:r>
              <a:rPr lang="ja-JP" altLang="en-US" dirty="0">
                <a:latin typeface="UD デジタル 教科書体 NK-R" panose="02020400000000000000" pitchFamily="18" charset="-128"/>
                <a:ea typeface="UD デジタル 教科書体 NK-R" panose="02020400000000000000" pitchFamily="18" charset="-128"/>
              </a:rPr>
              <a:t>平均寿命の推移と将来推計</a:t>
            </a:r>
          </a:p>
        </p:txBody>
      </p:sp>
      <p:sp>
        <p:nvSpPr>
          <p:cNvPr id="11" name="テキスト ボックス 10">
            <a:extLst>
              <a:ext uri="{FF2B5EF4-FFF2-40B4-BE49-F238E27FC236}">
                <a16:creationId xmlns:a16="http://schemas.microsoft.com/office/drawing/2014/main" id="{E735899F-6B54-D46D-9BD4-F8AB83B3218F}"/>
              </a:ext>
            </a:extLst>
          </p:cNvPr>
          <p:cNvSpPr txBox="1"/>
          <p:nvPr/>
        </p:nvSpPr>
        <p:spPr>
          <a:xfrm>
            <a:off x="0" y="468000"/>
            <a:ext cx="9906000" cy="649390"/>
          </a:xfrm>
          <a:prstGeom prst="rect">
            <a:avLst/>
          </a:prstGeom>
          <a:solidFill>
            <a:schemeClr val="bg2"/>
          </a:solidFill>
        </p:spPr>
        <p:txBody>
          <a:bodyPr wrap="square" lIns="180000" tIns="72000" bIns="72000">
            <a:spAutoFit/>
          </a:bodyPr>
          <a:lstStyle/>
          <a:p>
            <a:pPr marL="285750" indent="-285750" algn="l">
              <a:lnSpc>
                <a:spcPct val="120000"/>
              </a:lnSpc>
              <a:buFont typeface="Wingdings" panose="05000000000000000000" pitchFamily="2" charset="2"/>
              <a:buChar char="ü"/>
            </a:pPr>
            <a:r>
              <a:rPr lang="ja-JP" altLang="en-US" sz="1400" b="0" i="0" u="none" strike="noStrike" baseline="0" dirty="0">
                <a:latin typeface="UD デジタル 教科書体 NK-R" panose="02020400000000000000" pitchFamily="18" charset="-128"/>
                <a:ea typeface="UD デジタル 教科書体 NK-R" panose="02020400000000000000" pitchFamily="18" charset="-128"/>
              </a:rPr>
              <a:t>我が国の平均寿命は、令和</a:t>
            </a:r>
            <a:r>
              <a:rPr lang="en-US" altLang="ja-JP" sz="1400" b="0" i="0" u="none" strike="noStrike" baseline="0" dirty="0">
                <a:latin typeface="UD デジタル 教科書体 NK-R" panose="02020400000000000000" pitchFamily="18" charset="-128"/>
                <a:ea typeface="UD デジタル 教科書体 NK-R" panose="02020400000000000000" pitchFamily="18" charset="-128"/>
              </a:rPr>
              <a:t>4</a:t>
            </a:r>
            <a:r>
              <a:rPr lang="ja-JP" altLang="en-US" sz="1400" b="0" i="0" u="none" strike="noStrike" baseline="0" dirty="0">
                <a:latin typeface="UD デジタル 教科書体 NK-R" panose="02020400000000000000" pitchFamily="18" charset="-128"/>
                <a:ea typeface="UD デジタル 教科書体 NK-R" panose="02020400000000000000" pitchFamily="18" charset="-128"/>
              </a:rPr>
              <a:t>年現在、男性</a:t>
            </a:r>
            <a:r>
              <a:rPr lang="en-US" altLang="ja-JP" sz="1400" b="0" i="0" u="none" strike="noStrike" baseline="0" dirty="0">
                <a:latin typeface="UD デジタル 教科書体 NK-R" panose="02020400000000000000" pitchFamily="18" charset="-128"/>
                <a:ea typeface="UD デジタル 教科書体 NK-R" panose="02020400000000000000" pitchFamily="18" charset="-128"/>
              </a:rPr>
              <a:t>81.</a:t>
            </a:r>
            <a:r>
              <a:rPr lang="ja-JP" altLang="en-US" sz="1400" b="0" i="0" u="none" strike="noStrike" baseline="0" dirty="0">
                <a:latin typeface="UD デジタル 教科書体 NK-R" panose="02020400000000000000" pitchFamily="18" charset="-128"/>
                <a:ea typeface="UD デジタル 教科書体 NK-R" panose="02020400000000000000" pitchFamily="18" charset="-128"/>
              </a:rPr>
              <a:t>０５年、女性</a:t>
            </a:r>
            <a:r>
              <a:rPr lang="en-US" altLang="ja-JP" sz="1400" b="0" i="0" u="none" strike="noStrike" baseline="0" dirty="0">
                <a:latin typeface="UD デジタル 教科書体 NK-R" panose="02020400000000000000" pitchFamily="18" charset="-128"/>
                <a:ea typeface="UD デジタル 教科書体 NK-R" panose="02020400000000000000" pitchFamily="18" charset="-128"/>
              </a:rPr>
              <a:t>87.09</a:t>
            </a:r>
            <a:r>
              <a:rPr lang="ja-JP" altLang="en-US" sz="1400" b="0" i="0" u="none" strike="noStrike" baseline="0" dirty="0">
                <a:latin typeface="UD デジタル 教科書体 NK-R" panose="02020400000000000000" pitchFamily="18" charset="-128"/>
                <a:ea typeface="UD デジタル 教科書体 NK-R" panose="02020400000000000000" pitchFamily="18" charset="-128"/>
              </a:rPr>
              <a:t>年となった。</a:t>
            </a:r>
            <a:endParaRPr lang="en-US" altLang="ja-JP" sz="1400" b="0" i="0" u="none" strike="noStrike" baseline="0" dirty="0">
              <a:latin typeface="UD デジタル 教科書体 NK-R" panose="02020400000000000000" pitchFamily="18" charset="-128"/>
              <a:ea typeface="UD デジタル 教科書体 NK-R" panose="02020400000000000000" pitchFamily="18" charset="-128"/>
            </a:endParaRPr>
          </a:p>
          <a:p>
            <a:pPr marL="285750" indent="-285750" algn="l">
              <a:lnSpc>
                <a:spcPct val="120000"/>
              </a:lnSpc>
              <a:buFont typeface="Wingdings" panose="05000000000000000000" pitchFamily="2" charset="2"/>
              <a:buChar char="ü"/>
            </a:pPr>
            <a:r>
              <a:rPr lang="ja-JP" altLang="en-US" sz="1400" b="0" i="0" u="none" strike="noStrike" baseline="0" dirty="0">
                <a:latin typeface="UD デジタル 教科書体 NK-R" panose="02020400000000000000" pitchFamily="18" charset="-128"/>
                <a:ea typeface="UD デジタル 教科書体 NK-R" panose="02020400000000000000" pitchFamily="18" charset="-128"/>
              </a:rPr>
              <a:t>今後、男女とも平均寿命は延びて、</a:t>
            </a:r>
            <a:r>
              <a:rPr lang="en-US" altLang="ja-JP" sz="1400" b="0" i="0" u="none" strike="noStrike" baseline="0" dirty="0">
                <a:latin typeface="UD デジタル 教科書体 NK-R" panose="02020400000000000000" pitchFamily="18" charset="-128"/>
                <a:ea typeface="UD デジタル 教科書体 NK-R" panose="02020400000000000000" pitchFamily="18" charset="-128"/>
              </a:rPr>
              <a:t>2070</a:t>
            </a:r>
            <a:r>
              <a:rPr lang="ja-JP" altLang="en-US" sz="1400" b="0" i="0" u="none" strike="noStrike" baseline="0" dirty="0">
                <a:latin typeface="UD デジタル 教科書体 NK-R" panose="02020400000000000000" pitchFamily="18" charset="-128"/>
                <a:ea typeface="UD デジタル 教科書体 NK-R" panose="02020400000000000000" pitchFamily="18" charset="-128"/>
              </a:rPr>
              <a:t>年には、男性</a:t>
            </a:r>
            <a:r>
              <a:rPr lang="en-US" altLang="ja-JP" sz="1400" b="0" i="0" u="none" strike="noStrike" baseline="0" dirty="0">
                <a:latin typeface="UD デジタル 教科書体 NK-R" panose="02020400000000000000" pitchFamily="18" charset="-128"/>
                <a:ea typeface="UD デジタル 教科書体 NK-R" panose="02020400000000000000" pitchFamily="18" charset="-128"/>
              </a:rPr>
              <a:t>85.</a:t>
            </a:r>
            <a:r>
              <a:rPr lang="ja-JP" altLang="en-US" sz="1400" b="0" i="0" u="none" strike="noStrike" baseline="0" dirty="0">
                <a:latin typeface="UD デジタル 教科書体 NK-R" panose="02020400000000000000" pitchFamily="18" charset="-128"/>
                <a:ea typeface="UD デジタル 教科書体 NK-R" panose="02020400000000000000" pitchFamily="18" charset="-128"/>
              </a:rPr>
              <a:t>８</a:t>
            </a:r>
            <a:r>
              <a:rPr lang="en-US" altLang="ja-JP" sz="1400" b="0" i="0" u="none" strike="noStrike" baseline="0" dirty="0">
                <a:latin typeface="UD デジタル 教科書体 NK-R" panose="02020400000000000000" pitchFamily="18" charset="-128"/>
                <a:ea typeface="UD デジタル 教科書体 NK-R" panose="02020400000000000000" pitchFamily="18" charset="-128"/>
              </a:rPr>
              <a:t>9</a:t>
            </a:r>
            <a:r>
              <a:rPr lang="ja-JP" altLang="en-US" sz="1400" b="0" i="0" u="none" strike="noStrike" baseline="0" dirty="0">
                <a:latin typeface="UD デジタル 教科書体 NK-R" panose="02020400000000000000" pitchFamily="18" charset="-128"/>
                <a:ea typeface="UD デジタル 教科書体 NK-R" panose="02020400000000000000" pitchFamily="18" charset="-128"/>
              </a:rPr>
              <a:t>年、女性</a:t>
            </a:r>
            <a:r>
              <a:rPr lang="en-US" altLang="ja-JP" sz="1400" b="0" i="0" u="none" strike="noStrike" baseline="0" dirty="0">
                <a:latin typeface="UD デジタル 教科書体 NK-R" panose="02020400000000000000" pitchFamily="18" charset="-128"/>
                <a:ea typeface="UD デジタル 教科書体 NK-R" panose="02020400000000000000" pitchFamily="18" charset="-128"/>
              </a:rPr>
              <a:t>91.94</a:t>
            </a:r>
            <a:r>
              <a:rPr lang="ja-JP" altLang="en-US" sz="1400" b="0" i="0" u="none" strike="noStrike" baseline="0" dirty="0">
                <a:latin typeface="UD デジタル 教科書体 NK-R" panose="02020400000000000000" pitchFamily="18" charset="-128"/>
                <a:ea typeface="UD デジタル 教科書体 NK-R" panose="02020400000000000000" pitchFamily="18" charset="-128"/>
              </a:rPr>
              <a:t>年となり、女性は</a:t>
            </a:r>
            <a:r>
              <a:rPr lang="en-US" altLang="ja-JP" sz="1400" b="0" i="0" u="none" strike="noStrike" baseline="0" dirty="0">
                <a:latin typeface="UD デジタル 教科書体 NK-R" panose="02020400000000000000" pitchFamily="18" charset="-128"/>
                <a:ea typeface="UD デジタル 教科書体 NK-R" panose="02020400000000000000" pitchFamily="18" charset="-128"/>
              </a:rPr>
              <a:t>90</a:t>
            </a:r>
            <a:r>
              <a:rPr lang="ja-JP" altLang="en-US" sz="1400" b="0" i="0" u="none" strike="noStrike" baseline="0" dirty="0">
                <a:latin typeface="UD デジタル 教科書体 NK-R" panose="02020400000000000000" pitchFamily="18" charset="-128"/>
                <a:ea typeface="UD デジタル 教科書体 NK-R" panose="02020400000000000000" pitchFamily="18" charset="-128"/>
              </a:rPr>
              <a:t>年を超えると見込まれている。</a:t>
            </a:r>
            <a:endParaRPr lang="ja-JP" altLang="en-US" sz="1400" dirty="0">
              <a:latin typeface="UD デジタル 教科書体 NK-R" panose="02020400000000000000" pitchFamily="18" charset="-128"/>
              <a:ea typeface="UD デジタル 教科書体 NK-R" panose="02020400000000000000" pitchFamily="18" charset="-128"/>
            </a:endParaRPr>
          </a:p>
        </p:txBody>
      </p:sp>
      <p:graphicFrame>
        <p:nvGraphicFramePr>
          <p:cNvPr id="2" name="グラフ 1">
            <a:extLst>
              <a:ext uri="{FF2B5EF4-FFF2-40B4-BE49-F238E27FC236}">
                <a16:creationId xmlns:a16="http://schemas.microsoft.com/office/drawing/2014/main" id="{A09EB4EC-F286-4652-8042-6A0C32EE2C8D}"/>
              </a:ext>
            </a:extLst>
          </p:cNvPr>
          <p:cNvGraphicFramePr>
            <a:graphicFrameLocks/>
          </p:cNvGraphicFramePr>
          <p:nvPr>
            <p:extLst>
              <p:ext uri="{D42A27DB-BD31-4B8C-83A1-F6EECF244321}">
                <p14:modId xmlns:p14="http://schemas.microsoft.com/office/powerpoint/2010/main" val="96316555"/>
              </p:ext>
            </p:extLst>
          </p:nvPr>
        </p:nvGraphicFramePr>
        <p:xfrm>
          <a:off x="344488" y="1256392"/>
          <a:ext cx="8933631" cy="5106424"/>
        </p:xfrm>
        <a:graphic>
          <a:graphicData uri="http://schemas.openxmlformats.org/drawingml/2006/chart">
            <c:chart xmlns:c="http://schemas.openxmlformats.org/drawingml/2006/chart" xmlns:r="http://schemas.openxmlformats.org/officeDocument/2006/relationships" r:id="rId3"/>
          </a:graphicData>
        </a:graphic>
      </p:graphicFrame>
      <p:sp>
        <p:nvSpPr>
          <p:cNvPr id="4" name="スライド番号プレースホルダー 3">
            <a:extLst>
              <a:ext uri="{FF2B5EF4-FFF2-40B4-BE49-F238E27FC236}">
                <a16:creationId xmlns:a16="http://schemas.microsoft.com/office/drawing/2014/main" id="{053A76ED-CEE4-AF50-0556-DCDF10035B13}"/>
              </a:ext>
            </a:extLst>
          </p:cNvPr>
          <p:cNvSpPr>
            <a:spLocks noGrp="1"/>
          </p:cNvSpPr>
          <p:nvPr>
            <p:ph type="sldNum" sz="quarter" idx="4"/>
          </p:nvPr>
        </p:nvSpPr>
        <p:spPr>
          <a:xfrm>
            <a:off x="9201472" y="6530149"/>
            <a:ext cx="630513" cy="278421"/>
          </a:xfrm>
        </p:spPr>
        <p:txBody>
          <a:bodyPr anchor="b"/>
          <a:lstStyle/>
          <a:p>
            <a:fld id="{48F63A3B-78C7-47BE-AE5E-E10140E04643}" type="slidenum">
              <a:rPr lang="en-US" smtClean="0"/>
              <a:pPr/>
              <a:t>17</a:t>
            </a:fld>
            <a:endParaRPr lang="en-US" dirty="0"/>
          </a:p>
        </p:txBody>
      </p:sp>
    </p:spTree>
    <p:extLst>
      <p:ext uri="{BB962C8B-B14F-4D97-AF65-F5344CB8AC3E}">
        <p14:creationId xmlns:p14="http://schemas.microsoft.com/office/powerpoint/2010/main" val="1865009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idx="4294967295"/>
          </p:nvPr>
        </p:nvSpPr>
        <p:spPr>
          <a:xfrm>
            <a:off x="0" y="3068638"/>
            <a:ext cx="9906000" cy="828675"/>
          </a:xfrm>
        </p:spPr>
        <p:txBody>
          <a:bodyPr/>
          <a:lstStyle/>
          <a:p>
            <a:pPr algn="ctr"/>
            <a:r>
              <a:rPr lang="ja-JP" altLang="en-US" sz="3200" dirty="0">
                <a:solidFill>
                  <a:schemeClr val="tx1"/>
                </a:solidFill>
                <a:latin typeface="UD デジタル 教科書体 NK-R" panose="02020400000000000000" pitchFamily="18" charset="-128"/>
                <a:ea typeface="UD デジタル 教科書体 NK-R" panose="02020400000000000000" pitchFamily="18" charset="-128"/>
              </a:rPr>
              <a:t>１時間目</a:t>
            </a:r>
          </a:p>
        </p:txBody>
      </p:sp>
    </p:spTree>
    <p:extLst>
      <p:ext uri="{BB962C8B-B14F-4D97-AF65-F5344CB8AC3E}">
        <p14:creationId xmlns:p14="http://schemas.microsoft.com/office/powerpoint/2010/main" val="678178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3A686135-B4F9-124E-B35A-74C88AA19B4C}"/>
              </a:ext>
            </a:extLst>
          </p:cNvPr>
          <p:cNvSpPr>
            <a:spLocks noGrp="1"/>
          </p:cNvSpPr>
          <p:nvPr>
            <p:ph type="body" sz="quarter" idx="10"/>
          </p:nvPr>
        </p:nvSpPr>
        <p:spPr/>
        <p:txBody>
          <a:bodyPr/>
          <a:lstStyle/>
          <a:p>
            <a:pPr marL="0" indent="0">
              <a:buNone/>
            </a:pPr>
            <a:r>
              <a:rPr lang="ja-JP" altLang="en-US" sz="3200" dirty="0">
                <a:latin typeface="UD デジタル 教科書体 NK-R" panose="02020400000000000000" pitchFamily="18" charset="-128"/>
                <a:ea typeface="UD デジタル 教科書体 NK-R" panose="02020400000000000000" pitchFamily="18" charset="-128"/>
              </a:rPr>
              <a:t>社会保障について考えてみよう</a:t>
            </a:r>
          </a:p>
        </p:txBody>
      </p:sp>
      <p:sp>
        <p:nvSpPr>
          <p:cNvPr id="3" name="正方形/長方形 2">
            <a:extLst>
              <a:ext uri="{FF2B5EF4-FFF2-40B4-BE49-F238E27FC236}">
                <a16:creationId xmlns:a16="http://schemas.microsoft.com/office/drawing/2014/main" id="{2EC061C1-22E6-6B4A-91BD-F6ABCB6661EA}"/>
              </a:ext>
            </a:extLst>
          </p:cNvPr>
          <p:cNvSpPr/>
          <p:nvPr/>
        </p:nvSpPr>
        <p:spPr>
          <a:xfrm>
            <a:off x="659247" y="3852581"/>
            <a:ext cx="1878656" cy="3785652"/>
          </a:xfrm>
          <a:prstGeom prst="rect">
            <a:avLst/>
          </a:prstGeom>
        </p:spPr>
        <p:txBody>
          <a:bodyPr wrap="none">
            <a:spAutoFit/>
          </a:bodyPr>
          <a:lstStyle/>
          <a:p>
            <a:r>
              <a:rPr lang="en-US" altLang="ja-JP" sz="24000" spc="272" dirty="0">
                <a:solidFill>
                  <a:schemeClr val="bg1">
                    <a:alpha val="35000"/>
                  </a:schemeClr>
                </a:solidFill>
                <a:cs typeface="Arial" panose="020B0604020202020204" pitchFamily="34" charset="0"/>
              </a:rPr>
              <a:t>1</a:t>
            </a:r>
            <a:endParaRPr lang="en" altLang="ja-JP" sz="24000" spc="272" dirty="0">
              <a:solidFill>
                <a:schemeClr val="bg1">
                  <a:alpha val="35000"/>
                </a:schemeClr>
              </a:solidFill>
              <a:cs typeface="Arial" panose="020B0604020202020204" pitchFamily="34" charset="0"/>
            </a:endParaRPr>
          </a:p>
        </p:txBody>
      </p:sp>
    </p:spTree>
    <p:extLst>
      <p:ext uri="{BB962C8B-B14F-4D97-AF65-F5344CB8AC3E}">
        <p14:creationId xmlns:p14="http://schemas.microsoft.com/office/powerpoint/2010/main" val="1669003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テキスト ボックス 67">
            <a:extLst>
              <a:ext uri="{FF2B5EF4-FFF2-40B4-BE49-F238E27FC236}">
                <a16:creationId xmlns:a16="http://schemas.microsoft.com/office/drawing/2014/main" id="{BE913694-1BA4-46C7-D389-A57321F55B25}"/>
              </a:ext>
            </a:extLst>
          </p:cNvPr>
          <p:cNvSpPr txBox="1"/>
          <p:nvPr/>
        </p:nvSpPr>
        <p:spPr>
          <a:xfrm>
            <a:off x="1452574" y="6472282"/>
            <a:ext cx="3330571" cy="302712"/>
          </a:xfrm>
          <a:prstGeom prst="rect">
            <a:avLst/>
          </a:prstGeom>
          <a:noFill/>
        </p:spPr>
        <p:txBody>
          <a:bodyPr wrap="square" rtlCol="0">
            <a:spAutoFit/>
          </a:bodyPr>
          <a:lstStyle/>
          <a:p>
            <a:pPr marL="0" marR="0" lvl="0" indent="0" algn="l" defTabSz="457212" rtl="0" eaLnBrk="1" fontAlgn="auto" latinLnBrk="0" hangingPunct="1">
              <a:lnSpc>
                <a:spcPct val="120000"/>
              </a:lnSpc>
              <a:spcBef>
                <a:spcPts val="0"/>
              </a:spcBef>
              <a:spcAft>
                <a:spcPts val="600"/>
              </a:spcAft>
              <a:buClr>
                <a:srgbClr val="00489E"/>
              </a:buClr>
              <a:buSzTx/>
              <a:buFontTx/>
              <a:buNone/>
              <a:tabLst/>
              <a:defRPr/>
            </a:pPr>
            <a:r>
              <a:rPr kumimoji="1" lang="en-US" altLang="ja-JP" sz="1200" b="0" i="0" u="none" strike="noStrike" kern="1200" cap="none" spc="0" normalizeH="0" baseline="0" noProof="0" dirty="0">
                <a:ln>
                  <a:noFill/>
                </a:ln>
                <a:solidFill>
                  <a:srgbClr val="005CAF"/>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1200" b="0" i="0" u="none" strike="noStrike" kern="1200" cap="none" spc="0" normalizeH="0" baseline="0" noProof="0" dirty="0">
                <a:ln>
                  <a:noFill/>
                </a:ln>
                <a:solidFill>
                  <a:srgbClr val="005CAF"/>
                </a:solidFill>
                <a:effectLst/>
                <a:uLnTx/>
                <a:uFillTx/>
                <a:latin typeface="UD デジタル 教科書体 NK-R" panose="02020400000000000000" pitchFamily="18" charset="-128"/>
                <a:ea typeface="UD デジタル 教科書体 NK-R" panose="02020400000000000000" pitchFamily="18" charset="-128"/>
                <a:cs typeface="+mn-cs"/>
              </a:rPr>
              <a:t>自営業者は国民年金保険料・国民健康保険料</a:t>
            </a:r>
          </a:p>
        </p:txBody>
      </p:sp>
      <p:grpSp>
        <p:nvGrpSpPr>
          <p:cNvPr id="131" name="グループ化 130">
            <a:extLst>
              <a:ext uri="{FF2B5EF4-FFF2-40B4-BE49-F238E27FC236}">
                <a16:creationId xmlns:a16="http://schemas.microsoft.com/office/drawing/2014/main" id="{85EE14F4-C5A6-3EAF-C250-258CB1F2F7C3}"/>
              </a:ext>
            </a:extLst>
          </p:cNvPr>
          <p:cNvGrpSpPr/>
          <p:nvPr/>
        </p:nvGrpSpPr>
        <p:grpSpPr>
          <a:xfrm>
            <a:off x="7019714" y="5667000"/>
            <a:ext cx="1317662" cy="784578"/>
            <a:chOff x="6768903" y="4664196"/>
            <a:chExt cx="1317662" cy="784578"/>
          </a:xfrm>
        </p:grpSpPr>
        <p:sp>
          <p:nvSpPr>
            <p:cNvPr id="20" name="角丸四角形 56">
              <a:extLst>
                <a:ext uri="{FF2B5EF4-FFF2-40B4-BE49-F238E27FC236}">
                  <a16:creationId xmlns:a16="http://schemas.microsoft.com/office/drawing/2014/main" id="{7951232D-5714-8295-9629-BA978054E86C}"/>
                </a:ext>
              </a:extLst>
            </p:cNvPr>
            <p:cNvSpPr/>
            <p:nvPr/>
          </p:nvSpPr>
          <p:spPr>
            <a:xfrm>
              <a:off x="6768903" y="4862029"/>
              <a:ext cx="1317662" cy="586745"/>
            </a:xfrm>
            <a:prstGeom prst="roundRect">
              <a:avLst>
                <a:gd name="adj" fmla="val 5781"/>
              </a:avLst>
            </a:prstGeom>
            <a:solidFill>
              <a:srgbClr val="D5EBFF"/>
            </a:solidFill>
            <a:ln>
              <a:solidFill>
                <a:schemeClr val="accent1">
                  <a:lumMod val="40000"/>
                  <a:lumOff val="60000"/>
                </a:schemeClr>
              </a:solidFill>
            </a:ln>
          </p:spPr>
          <p:style>
            <a:lnRef idx="1">
              <a:schemeClr val="accent1"/>
            </a:lnRef>
            <a:fillRef idx="2">
              <a:schemeClr val="accent1"/>
            </a:fillRef>
            <a:effectRef idx="1">
              <a:schemeClr val="accent1"/>
            </a:effectRef>
            <a:fontRef idx="minor">
              <a:schemeClr val="dk1"/>
            </a:fontRef>
          </p:style>
          <p:txBody>
            <a:bodyPr lIns="36000" tIns="36000" rIns="36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介護が必要に</a:t>
              </a:r>
              <a:br>
                <a:rPr kumimoji="0" lang="en-US" altLang="ja-JP" sz="11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br>
              <a:r>
                <a:rPr kumimoji="0" lang="ja-JP" altLang="en-US" sz="11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なった方へ介護</a:t>
              </a:r>
              <a:br>
                <a:rPr kumimoji="0" lang="en-US" altLang="ja-JP" sz="11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br>
              <a:r>
                <a:rPr kumimoji="0" lang="ja-JP" altLang="en-US" sz="11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サービスの提供</a:t>
              </a:r>
            </a:p>
          </p:txBody>
        </p:sp>
        <p:sp>
          <p:nvSpPr>
            <p:cNvPr id="21" name="正方形/長方形 20">
              <a:extLst>
                <a:ext uri="{FF2B5EF4-FFF2-40B4-BE49-F238E27FC236}">
                  <a16:creationId xmlns:a16="http://schemas.microsoft.com/office/drawing/2014/main" id="{F5E06694-2F2F-937E-BB8F-3D1F7D0C42B7}"/>
                </a:ext>
              </a:extLst>
            </p:cNvPr>
            <p:cNvSpPr/>
            <p:nvPr/>
          </p:nvSpPr>
          <p:spPr>
            <a:xfrm>
              <a:off x="6977091" y="4664196"/>
              <a:ext cx="901286" cy="214341"/>
            </a:xfrm>
            <a:prstGeom prst="rect">
              <a:avLst/>
            </a:prstGeom>
            <a:solidFill>
              <a:sysClr val="window" lastClr="FFFFFF"/>
            </a:solidFill>
            <a:ln w="12700" cap="flat" cmpd="sng" algn="ctr">
              <a:solidFill>
                <a:schemeClr val="accent1">
                  <a:lumMod val="40000"/>
                  <a:lumOff val="60000"/>
                </a:schemeClr>
              </a:solidFill>
              <a:prstDash val="solid"/>
              <a:miter lim="800000"/>
            </a:ln>
            <a:effectLst/>
          </p:spPr>
          <p:txBody>
            <a:bodyPr lIns="36000" tIns="36000" rIns="36000" bIns="0" rtlCol="0" anchor="ctr"/>
            <a:lstStyle/>
            <a:p>
              <a:pPr marL="0" marR="0" lvl="0" indent="0" algn="ctr" defTabSz="457212"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 介護保険</a:t>
              </a:r>
            </a:p>
          </p:txBody>
        </p:sp>
      </p:grpSp>
      <p:grpSp>
        <p:nvGrpSpPr>
          <p:cNvPr id="85" name="グループ化 84">
            <a:extLst>
              <a:ext uri="{FF2B5EF4-FFF2-40B4-BE49-F238E27FC236}">
                <a16:creationId xmlns:a16="http://schemas.microsoft.com/office/drawing/2014/main" id="{114691A7-F57D-564D-16E6-1A4450A9F199}"/>
              </a:ext>
            </a:extLst>
          </p:cNvPr>
          <p:cNvGrpSpPr/>
          <p:nvPr/>
        </p:nvGrpSpPr>
        <p:grpSpPr>
          <a:xfrm>
            <a:off x="1716692" y="4815341"/>
            <a:ext cx="1423104" cy="702916"/>
            <a:chOff x="1860184" y="4372712"/>
            <a:chExt cx="1435686" cy="713145"/>
          </a:xfrm>
        </p:grpSpPr>
        <p:sp>
          <p:nvSpPr>
            <p:cNvPr id="22" name="角丸四角形 60">
              <a:extLst>
                <a:ext uri="{FF2B5EF4-FFF2-40B4-BE49-F238E27FC236}">
                  <a16:creationId xmlns:a16="http://schemas.microsoft.com/office/drawing/2014/main" id="{7791A978-D313-7F31-D501-AC471B675463}"/>
                </a:ext>
              </a:extLst>
            </p:cNvPr>
            <p:cNvSpPr/>
            <p:nvPr/>
          </p:nvSpPr>
          <p:spPr>
            <a:xfrm>
              <a:off x="1860184" y="4490573"/>
              <a:ext cx="1435686" cy="595284"/>
            </a:xfrm>
            <a:prstGeom prst="roundRect">
              <a:avLst>
                <a:gd name="adj" fmla="val 5781"/>
              </a:avLst>
            </a:prstGeom>
            <a:ln/>
          </p:spPr>
          <p:style>
            <a:lnRef idx="1">
              <a:schemeClr val="accent5"/>
            </a:lnRef>
            <a:fillRef idx="2">
              <a:schemeClr val="accent5"/>
            </a:fillRef>
            <a:effectRef idx="1">
              <a:schemeClr val="accent5"/>
            </a:effectRef>
            <a:fontRef idx="minor">
              <a:schemeClr val="dk1"/>
            </a:fontRef>
          </p:style>
          <p:txBody>
            <a:bodyPr lIns="36000" tIns="36000" rIns="36000" bIns="108000" rtlCol="0" anchor="ctr"/>
            <a:lstStyle/>
            <a:p>
              <a:pPr marL="0" marR="0" lvl="0" indent="0" algn="ctr" defTabSz="457212" rtl="0" eaLnBrk="1" fontAlgn="auto" latinLnBrk="0" hangingPunct="1">
                <a:lnSpc>
                  <a:spcPct val="100000"/>
                </a:lnSpc>
                <a:spcBef>
                  <a:spcPts val="0"/>
                </a:spcBef>
                <a:spcAft>
                  <a:spcPts val="0"/>
                </a:spcAft>
                <a:buClrTx/>
                <a:buSzTx/>
                <a:buFontTx/>
                <a:buNone/>
                <a:tabLst/>
                <a:defRPr/>
              </a:pPr>
              <a:endParaRPr kumimoji="0" lang="en-US" altLang="ja-JP" sz="11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457212" rtl="0" eaLnBrk="1" fontAlgn="auto" latinLnBrk="0" hangingPunct="1">
                <a:lnSpc>
                  <a:spcPct val="100000"/>
                </a:lnSpc>
                <a:spcBef>
                  <a:spcPts val="0"/>
                </a:spcBef>
                <a:spcAft>
                  <a:spcPts val="0"/>
                </a:spcAft>
                <a:buClrTx/>
                <a:buSzTx/>
                <a:buFontTx/>
                <a:buNone/>
                <a:tabLst/>
                <a:defRPr/>
              </a:pPr>
              <a:endParaRPr kumimoji="0" lang="en-US" altLang="ja-JP" sz="11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457212"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保育所などの設置</a:t>
              </a:r>
              <a:endParaRPr kumimoji="0" lang="en-US" altLang="ja-JP" sz="11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457212"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児童手当の支給</a:t>
              </a:r>
              <a:endParaRPr kumimoji="0" lang="en-US" altLang="ja-JP" sz="11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457212"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3" name="正方形/長方形 22">
              <a:extLst>
                <a:ext uri="{FF2B5EF4-FFF2-40B4-BE49-F238E27FC236}">
                  <a16:creationId xmlns:a16="http://schemas.microsoft.com/office/drawing/2014/main" id="{61468DD2-06DE-BE87-7727-5C94B6733985}"/>
                </a:ext>
              </a:extLst>
            </p:cNvPr>
            <p:cNvSpPr/>
            <p:nvPr/>
          </p:nvSpPr>
          <p:spPr>
            <a:xfrm>
              <a:off x="2070674" y="4372712"/>
              <a:ext cx="946453" cy="217460"/>
            </a:xfrm>
            <a:prstGeom prst="rect">
              <a:avLst/>
            </a:prstGeom>
            <a:ln>
              <a:solidFill>
                <a:schemeClr val="accent5">
                  <a:lumMod val="75000"/>
                </a:schemeClr>
              </a:solidFill>
            </a:ln>
          </p:spPr>
          <p:style>
            <a:lnRef idx="2">
              <a:schemeClr val="accent3"/>
            </a:lnRef>
            <a:fillRef idx="1">
              <a:schemeClr val="lt1"/>
            </a:fillRef>
            <a:effectRef idx="0">
              <a:schemeClr val="accent3"/>
            </a:effectRef>
            <a:fontRef idx="minor">
              <a:schemeClr val="dk1"/>
            </a:fontRef>
          </p:style>
          <p:txBody>
            <a:bodyPr lIns="36000" tIns="36000" rIns="36000" bIns="0" rtlCol="0" anchor="ctr"/>
            <a:lstStyle/>
            <a:p>
              <a:pPr marL="0" marR="0" lvl="0" indent="0" algn="ctr" defTabSz="457212"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 児童福祉</a:t>
              </a:r>
            </a:p>
          </p:txBody>
        </p:sp>
      </p:grpSp>
      <p:grpSp>
        <p:nvGrpSpPr>
          <p:cNvPr id="84" name="グループ化 83">
            <a:extLst>
              <a:ext uri="{FF2B5EF4-FFF2-40B4-BE49-F238E27FC236}">
                <a16:creationId xmlns:a16="http://schemas.microsoft.com/office/drawing/2014/main" id="{3765AF6E-51C9-C144-8F5E-4097194D54BE}"/>
              </a:ext>
            </a:extLst>
          </p:cNvPr>
          <p:cNvGrpSpPr/>
          <p:nvPr/>
        </p:nvGrpSpPr>
        <p:grpSpPr>
          <a:xfrm>
            <a:off x="2839192" y="2845672"/>
            <a:ext cx="1249554" cy="679925"/>
            <a:chOff x="2674647" y="2831804"/>
            <a:chExt cx="1260602" cy="689821"/>
          </a:xfrm>
        </p:grpSpPr>
        <p:sp>
          <p:nvSpPr>
            <p:cNvPr id="27" name="角丸四角形 75">
              <a:extLst>
                <a:ext uri="{FF2B5EF4-FFF2-40B4-BE49-F238E27FC236}">
                  <a16:creationId xmlns:a16="http://schemas.microsoft.com/office/drawing/2014/main" id="{EB83F087-1CFE-0A9B-8F3F-D5B39CB51E79}"/>
                </a:ext>
              </a:extLst>
            </p:cNvPr>
            <p:cNvSpPr/>
            <p:nvPr/>
          </p:nvSpPr>
          <p:spPr>
            <a:xfrm>
              <a:off x="2674647" y="3017110"/>
              <a:ext cx="1260602" cy="504515"/>
            </a:xfrm>
            <a:prstGeom prst="roundRect">
              <a:avLst>
                <a:gd name="adj" fmla="val 5781"/>
              </a:avLst>
            </a:prstGeom>
            <a:solidFill>
              <a:srgbClr val="D5EBFF"/>
            </a:solidFill>
            <a:ln>
              <a:solidFill>
                <a:schemeClr val="accent1">
                  <a:lumMod val="40000"/>
                  <a:lumOff val="60000"/>
                </a:schemeClr>
              </a:solidFill>
            </a:ln>
          </p:spPr>
          <p:style>
            <a:lnRef idx="1">
              <a:schemeClr val="accent1"/>
            </a:lnRef>
            <a:fillRef idx="2">
              <a:schemeClr val="accent1"/>
            </a:fillRef>
            <a:effectRef idx="1">
              <a:schemeClr val="accent1"/>
            </a:effectRef>
            <a:fontRef idx="minor">
              <a:schemeClr val="dk1"/>
            </a:fontRef>
          </p:style>
          <p:txBody>
            <a:bodyPr lIns="36000" tIns="36000" rIns="36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仕事中の病気</a:t>
              </a:r>
              <a:endParaRPr kumimoji="0" lang="en-US" altLang="ja-JP" sz="11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ケガの補償</a:t>
              </a:r>
              <a:endParaRPr kumimoji="0" lang="en-US" altLang="ja-JP" sz="11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8" name="正方形/長方形 27">
              <a:extLst>
                <a:ext uri="{FF2B5EF4-FFF2-40B4-BE49-F238E27FC236}">
                  <a16:creationId xmlns:a16="http://schemas.microsoft.com/office/drawing/2014/main" id="{8A61D2E3-CFAA-4F0B-4E77-3B815BF41E1F}"/>
                </a:ext>
              </a:extLst>
            </p:cNvPr>
            <p:cNvSpPr/>
            <p:nvPr/>
          </p:nvSpPr>
          <p:spPr>
            <a:xfrm>
              <a:off x="2810713" y="2831804"/>
              <a:ext cx="988469" cy="217460"/>
            </a:xfrm>
            <a:prstGeom prst="rect">
              <a:avLst/>
            </a:prstGeom>
            <a:solidFill>
              <a:sysClr val="window" lastClr="FFFFFF"/>
            </a:solidFill>
            <a:ln w="12700" cap="flat" cmpd="sng" algn="ctr">
              <a:solidFill>
                <a:schemeClr val="accent1">
                  <a:lumMod val="40000"/>
                  <a:lumOff val="60000"/>
                </a:schemeClr>
              </a:solidFill>
              <a:prstDash val="solid"/>
              <a:miter lim="800000"/>
            </a:ln>
            <a:effectLst/>
          </p:spPr>
          <p:txBody>
            <a:bodyPr lIns="36000" tIns="36000" rIns="36000" bIns="0" rtlCol="0" anchor="ctr"/>
            <a:lstStyle/>
            <a:p>
              <a:pPr marL="0" marR="0" lvl="0" indent="0" algn="ctr" defTabSz="457212"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 労災保険</a:t>
              </a:r>
            </a:p>
          </p:txBody>
        </p:sp>
      </p:grpSp>
      <p:grpSp>
        <p:nvGrpSpPr>
          <p:cNvPr id="29" name="グループ化 28">
            <a:extLst>
              <a:ext uri="{FF2B5EF4-FFF2-40B4-BE49-F238E27FC236}">
                <a16:creationId xmlns:a16="http://schemas.microsoft.com/office/drawing/2014/main" id="{6A008AB3-50AE-AD92-2635-3401891D6572}"/>
              </a:ext>
            </a:extLst>
          </p:cNvPr>
          <p:cNvGrpSpPr/>
          <p:nvPr/>
        </p:nvGrpSpPr>
        <p:grpSpPr>
          <a:xfrm>
            <a:off x="6007649" y="3270463"/>
            <a:ext cx="1388394" cy="847760"/>
            <a:chOff x="5899574" y="2426290"/>
            <a:chExt cx="1440000" cy="884249"/>
          </a:xfrm>
        </p:grpSpPr>
        <p:sp>
          <p:nvSpPr>
            <p:cNvPr id="30" name="角丸四角形 66">
              <a:extLst>
                <a:ext uri="{FF2B5EF4-FFF2-40B4-BE49-F238E27FC236}">
                  <a16:creationId xmlns:a16="http://schemas.microsoft.com/office/drawing/2014/main" id="{2FBCA631-3697-E7A4-1CF0-F546051E1BAE}"/>
                </a:ext>
              </a:extLst>
            </p:cNvPr>
            <p:cNvSpPr/>
            <p:nvPr/>
          </p:nvSpPr>
          <p:spPr>
            <a:xfrm>
              <a:off x="5899574" y="2590911"/>
              <a:ext cx="1440000" cy="719628"/>
            </a:xfrm>
            <a:prstGeom prst="roundRect">
              <a:avLst>
                <a:gd name="adj" fmla="val 5781"/>
              </a:avLst>
            </a:prstGeom>
            <a:solidFill>
              <a:srgbClr val="D5EBFF"/>
            </a:solidFill>
            <a:ln>
              <a:solidFill>
                <a:schemeClr val="accent1">
                  <a:lumMod val="40000"/>
                  <a:lumOff val="60000"/>
                </a:schemeClr>
              </a:solidFill>
            </a:ln>
          </p:spPr>
          <p:style>
            <a:lnRef idx="1">
              <a:schemeClr val="accent1"/>
            </a:lnRef>
            <a:fillRef idx="2">
              <a:schemeClr val="accent1"/>
            </a:fillRef>
            <a:effectRef idx="1">
              <a:schemeClr val="accent1"/>
            </a:effectRef>
            <a:fontRef idx="minor">
              <a:schemeClr val="dk1"/>
            </a:fontRef>
          </p:style>
          <p:txBody>
            <a:bodyPr lIns="36000" tIns="36000" rIns="36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失業時や育児・介護による休業時の生活を支える給付の支給​</a:t>
              </a:r>
            </a:p>
          </p:txBody>
        </p:sp>
        <p:sp>
          <p:nvSpPr>
            <p:cNvPr id="31" name="正方形/長方形 30">
              <a:extLst>
                <a:ext uri="{FF2B5EF4-FFF2-40B4-BE49-F238E27FC236}">
                  <a16:creationId xmlns:a16="http://schemas.microsoft.com/office/drawing/2014/main" id="{BBAC43D3-4A46-C46A-DBDB-5173270B980F}"/>
                </a:ext>
              </a:extLst>
            </p:cNvPr>
            <p:cNvSpPr/>
            <p:nvPr/>
          </p:nvSpPr>
          <p:spPr>
            <a:xfrm>
              <a:off x="6135089" y="2426290"/>
              <a:ext cx="968969" cy="223566"/>
            </a:xfrm>
            <a:prstGeom prst="rect">
              <a:avLst/>
            </a:prstGeom>
            <a:solidFill>
              <a:sysClr val="window" lastClr="FFFFFF"/>
            </a:solidFill>
            <a:ln w="12700" cap="flat" cmpd="sng" algn="ctr">
              <a:solidFill>
                <a:schemeClr val="accent1">
                  <a:lumMod val="40000"/>
                  <a:lumOff val="60000"/>
                </a:schemeClr>
              </a:solidFill>
              <a:prstDash val="solid"/>
              <a:miter lim="800000"/>
            </a:ln>
            <a:effectLst/>
          </p:spPr>
          <p:txBody>
            <a:bodyPr lIns="36000" tIns="36000" rIns="36000" bIns="0" rtlCol="0" anchor="ctr"/>
            <a:lstStyle/>
            <a:p>
              <a:pPr marL="0" marR="0" lvl="0" indent="0" algn="ctr" defTabSz="457212"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 雇用保険</a:t>
              </a:r>
            </a:p>
          </p:txBody>
        </p:sp>
      </p:grpSp>
      <p:grpSp>
        <p:nvGrpSpPr>
          <p:cNvPr id="81" name="グループ化 80">
            <a:extLst>
              <a:ext uri="{FF2B5EF4-FFF2-40B4-BE49-F238E27FC236}">
                <a16:creationId xmlns:a16="http://schemas.microsoft.com/office/drawing/2014/main" id="{AE4CE754-4762-7BC4-E156-23B64AA79B45}"/>
              </a:ext>
            </a:extLst>
          </p:cNvPr>
          <p:cNvGrpSpPr/>
          <p:nvPr/>
        </p:nvGrpSpPr>
        <p:grpSpPr>
          <a:xfrm>
            <a:off x="4331617" y="3331282"/>
            <a:ext cx="1410811" cy="681382"/>
            <a:chOff x="4241358" y="2721054"/>
            <a:chExt cx="1423284" cy="691297"/>
          </a:xfrm>
        </p:grpSpPr>
        <p:sp>
          <p:nvSpPr>
            <p:cNvPr id="35" name="角丸四角形 84">
              <a:extLst>
                <a:ext uri="{FF2B5EF4-FFF2-40B4-BE49-F238E27FC236}">
                  <a16:creationId xmlns:a16="http://schemas.microsoft.com/office/drawing/2014/main" id="{C83E97AB-D6A7-F00B-BF58-00B561D5E692}"/>
                </a:ext>
              </a:extLst>
            </p:cNvPr>
            <p:cNvSpPr/>
            <p:nvPr/>
          </p:nvSpPr>
          <p:spPr>
            <a:xfrm>
              <a:off x="4241358" y="2852083"/>
              <a:ext cx="1423284" cy="560268"/>
            </a:xfrm>
            <a:prstGeom prst="roundRect">
              <a:avLst>
                <a:gd name="adj" fmla="val 5781"/>
              </a:avLst>
            </a:prstGeom>
            <a:ln/>
          </p:spPr>
          <p:style>
            <a:lnRef idx="1">
              <a:schemeClr val="accent6"/>
            </a:lnRef>
            <a:fillRef idx="2">
              <a:schemeClr val="accent6"/>
            </a:fillRef>
            <a:effectRef idx="1">
              <a:schemeClr val="accent6"/>
            </a:effectRef>
            <a:fontRef idx="minor">
              <a:schemeClr val="dk1"/>
            </a:fontRef>
          </p:style>
          <p:txBody>
            <a:bodyPr lIns="36000" tIns="36000" rIns="36000" bIns="108000" rtlCol="0" anchor="ctr"/>
            <a:lstStyle/>
            <a:p>
              <a:pPr marL="0" marR="0" lvl="0" indent="0" algn="ctr" defTabSz="457212" rtl="0" eaLnBrk="1" fontAlgn="auto" latinLnBrk="0" hangingPunct="1">
                <a:lnSpc>
                  <a:spcPct val="100000"/>
                </a:lnSpc>
                <a:spcBef>
                  <a:spcPts val="0"/>
                </a:spcBef>
                <a:spcAft>
                  <a:spcPts val="0"/>
                </a:spcAft>
                <a:buClrTx/>
                <a:buSzTx/>
                <a:buFontTx/>
                <a:buNone/>
                <a:tabLst/>
                <a:defRPr/>
              </a:pPr>
              <a:endParaRPr kumimoji="0" lang="en-US" altLang="ja-JP" sz="1100" b="0" i="0" u="none" strike="noStrike" kern="0" cap="none" spc="0" normalizeH="0" baseline="0" noProof="0" dirty="0">
                <a:ln>
                  <a:noFill/>
                </a:ln>
                <a:solidFill>
                  <a:srgbClr val="00206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457212"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特定健診（生活習慣病予防）などの実施</a:t>
              </a:r>
              <a:endParaRPr kumimoji="0" lang="en-US" altLang="ja-JP" sz="11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36" name="正方形/長方形 35">
              <a:extLst>
                <a:ext uri="{FF2B5EF4-FFF2-40B4-BE49-F238E27FC236}">
                  <a16:creationId xmlns:a16="http://schemas.microsoft.com/office/drawing/2014/main" id="{1CEBE18F-60E0-FC57-05BD-6BF7ECA55BF9}"/>
                </a:ext>
              </a:extLst>
            </p:cNvPr>
            <p:cNvSpPr/>
            <p:nvPr/>
          </p:nvSpPr>
          <p:spPr>
            <a:xfrm>
              <a:off x="4497287" y="2721054"/>
              <a:ext cx="911426" cy="217460"/>
            </a:xfrm>
            <a:prstGeom prst="rect">
              <a:avLst/>
            </a:prstGeom>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lIns="36000" tIns="36000" rIns="36000" bIns="0" rtlCol="0" anchor="ctr"/>
            <a:lstStyle/>
            <a:p>
              <a:pPr marL="0" marR="0" lvl="0" indent="0" algn="ctr" defTabSz="457212"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 保健事業</a:t>
              </a:r>
            </a:p>
          </p:txBody>
        </p:sp>
      </p:grpSp>
      <p:grpSp>
        <p:nvGrpSpPr>
          <p:cNvPr id="80" name="グループ化 79">
            <a:extLst>
              <a:ext uri="{FF2B5EF4-FFF2-40B4-BE49-F238E27FC236}">
                <a16:creationId xmlns:a16="http://schemas.microsoft.com/office/drawing/2014/main" id="{319F63FC-0C2E-FF99-C16D-CC1B021116AD}"/>
              </a:ext>
            </a:extLst>
          </p:cNvPr>
          <p:cNvGrpSpPr/>
          <p:nvPr/>
        </p:nvGrpSpPr>
        <p:grpSpPr>
          <a:xfrm>
            <a:off x="3872226" y="1990284"/>
            <a:ext cx="1318975" cy="676884"/>
            <a:chOff x="4287682" y="1878169"/>
            <a:chExt cx="1330636" cy="686735"/>
          </a:xfrm>
        </p:grpSpPr>
        <p:sp>
          <p:nvSpPr>
            <p:cNvPr id="37" name="角丸四角形 86">
              <a:extLst>
                <a:ext uri="{FF2B5EF4-FFF2-40B4-BE49-F238E27FC236}">
                  <a16:creationId xmlns:a16="http://schemas.microsoft.com/office/drawing/2014/main" id="{F7B6DEFD-C8DC-5073-FBD1-D9C598AA78EA}"/>
                </a:ext>
              </a:extLst>
            </p:cNvPr>
            <p:cNvSpPr/>
            <p:nvPr/>
          </p:nvSpPr>
          <p:spPr>
            <a:xfrm>
              <a:off x="4287682" y="2004636"/>
              <a:ext cx="1330636" cy="560268"/>
            </a:xfrm>
            <a:prstGeom prst="roundRect">
              <a:avLst>
                <a:gd name="adj" fmla="val 5781"/>
              </a:avLst>
            </a:prstGeom>
            <a:ln/>
          </p:spPr>
          <p:style>
            <a:lnRef idx="1">
              <a:schemeClr val="accent6"/>
            </a:lnRef>
            <a:fillRef idx="2">
              <a:schemeClr val="accent6"/>
            </a:fillRef>
            <a:effectRef idx="1">
              <a:schemeClr val="accent6"/>
            </a:effectRef>
            <a:fontRef idx="minor">
              <a:schemeClr val="dk1"/>
            </a:fontRef>
          </p:style>
          <p:txBody>
            <a:bodyPr lIns="72000" tIns="36000" rIns="36000" bIns="108000" rtlCol="0" anchor="ctr"/>
            <a:lstStyle/>
            <a:p>
              <a:pPr marL="0" marR="0" lvl="0" indent="0" algn="ctr" defTabSz="457212" rtl="0" eaLnBrk="1" fontAlgn="auto" latinLnBrk="0" hangingPunct="1">
                <a:lnSpc>
                  <a:spcPct val="100000"/>
                </a:lnSpc>
                <a:spcBef>
                  <a:spcPts val="0"/>
                </a:spcBef>
                <a:spcAft>
                  <a:spcPts val="0"/>
                </a:spcAft>
                <a:buClrTx/>
                <a:buSzTx/>
                <a:buFontTx/>
                <a:buNone/>
                <a:tabLst/>
                <a:defRPr/>
              </a:pPr>
              <a:endParaRPr kumimoji="0" lang="en-US" altLang="ja-JP" sz="1100" b="0" i="0" u="none" strike="noStrike" kern="0" cap="none" spc="0" normalizeH="0" baseline="0" noProof="0" dirty="0">
                <a:ln>
                  <a:noFill/>
                </a:ln>
                <a:solidFill>
                  <a:srgbClr val="00206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457212"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妊婦健診</a:t>
              </a:r>
              <a:endParaRPr kumimoji="0" lang="en-US" altLang="ja-JP" sz="11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457212"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乳幼児健診など</a:t>
              </a:r>
            </a:p>
          </p:txBody>
        </p:sp>
        <p:sp>
          <p:nvSpPr>
            <p:cNvPr id="38" name="正方形/長方形 37">
              <a:extLst>
                <a:ext uri="{FF2B5EF4-FFF2-40B4-BE49-F238E27FC236}">
                  <a16:creationId xmlns:a16="http://schemas.microsoft.com/office/drawing/2014/main" id="{3E471370-F7FE-6508-3B14-38C3A83D37F7}"/>
                </a:ext>
              </a:extLst>
            </p:cNvPr>
            <p:cNvSpPr/>
            <p:nvPr/>
          </p:nvSpPr>
          <p:spPr>
            <a:xfrm>
              <a:off x="4470027" y="1878169"/>
              <a:ext cx="965946" cy="217460"/>
            </a:xfrm>
            <a:prstGeom prst="rect">
              <a:avLst/>
            </a:prstGeom>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lIns="36000" tIns="36000" rIns="36000" bIns="0" rtlCol="0" anchor="ctr"/>
            <a:lstStyle/>
            <a:p>
              <a:pPr marL="0" marR="0" lvl="0" indent="0" algn="ctr" defTabSz="457212"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 母子保健</a:t>
              </a:r>
            </a:p>
          </p:txBody>
        </p:sp>
      </p:grpSp>
      <p:sp>
        <p:nvSpPr>
          <p:cNvPr id="40" name="テキスト ボックス 39">
            <a:hlinkClick r:id="rId3"/>
            <a:extLst>
              <a:ext uri="{FF2B5EF4-FFF2-40B4-BE49-F238E27FC236}">
                <a16:creationId xmlns:a16="http://schemas.microsoft.com/office/drawing/2014/main" id="{3A6E2867-C6E9-2B20-5611-8731FF4CD4FF}"/>
              </a:ext>
            </a:extLst>
          </p:cNvPr>
          <p:cNvSpPr txBox="1"/>
          <p:nvPr/>
        </p:nvSpPr>
        <p:spPr>
          <a:xfrm>
            <a:off x="1584288" y="1301898"/>
            <a:ext cx="1441420" cy="738664"/>
          </a:xfrm>
          <a:prstGeom prst="rect">
            <a:avLst/>
          </a:prstGeom>
          <a:noFill/>
        </p:spPr>
        <p:txBody>
          <a:bodyPr wrap="none" rtlCol="0">
            <a:spAutoFit/>
          </a:bodyPr>
          <a:lstStyle/>
          <a:p>
            <a:pPr marL="0" marR="0" lvl="0" indent="0" algn="l" defTabSz="457212"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srgbClr val="DB4D6D"/>
                </a:solidFill>
                <a:effectLst/>
                <a:uLnTx/>
                <a:uFillTx/>
                <a:latin typeface="UD デジタル 教科書体 NK-R" panose="02020400000000000000" pitchFamily="18" charset="-128"/>
                <a:ea typeface="UD デジタル 教科書体 NK-R" panose="02020400000000000000" pitchFamily="18" charset="-128"/>
                <a:cs typeface="+mn-cs"/>
              </a:rPr>
              <a:t>厚生年金保険料</a:t>
            </a:r>
            <a:endParaRPr kumimoji="0" lang="en-US" altLang="ja-JP" sz="1400" b="0" i="0" u="none" strike="noStrike" kern="1200" cap="none" spc="0" normalizeH="0" baseline="0" noProof="0" dirty="0">
              <a:ln>
                <a:noFill/>
              </a:ln>
              <a:solidFill>
                <a:srgbClr val="DB4D6D"/>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457212"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srgbClr val="DB4D6D"/>
                </a:solidFill>
                <a:effectLst/>
                <a:uLnTx/>
                <a:uFillTx/>
                <a:latin typeface="UD デジタル 教科書体 NK-R" panose="02020400000000000000" pitchFamily="18" charset="-128"/>
                <a:ea typeface="UD デジタル 教科書体 NK-R" panose="02020400000000000000" pitchFamily="18" charset="-128"/>
                <a:cs typeface="+mn-cs"/>
              </a:rPr>
              <a:t>健康保険料</a:t>
            </a:r>
            <a:endParaRPr kumimoji="0" lang="en-US" altLang="ja-JP" sz="1400" b="0" i="0" u="none" strike="noStrike" kern="1200" cap="none" spc="0" normalizeH="0" baseline="0" noProof="0" dirty="0">
              <a:ln>
                <a:noFill/>
              </a:ln>
              <a:solidFill>
                <a:srgbClr val="DB4D6D"/>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457212"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srgbClr val="DB4D6D"/>
                </a:solidFill>
                <a:effectLst/>
                <a:uLnTx/>
                <a:uFillTx/>
                <a:latin typeface="UD デジタル 教科書体 NK-R" panose="02020400000000000000" pitchFamily="18" charset="-128"/>
                <a:ea typeface="UD デジタル 教科書体 NK-R" panose="02020400000000000000" pitchFamily="18" charset="-128"/>
                <a:cs typeface="+mn-cs"/>
              </a:rPr>
              <a:t>支払開始</a:t>
            </a:r>
            <a:r>
              <a:rPr kumimoji="0" lang="en-US" altLang="ja-JP" sz="1400" b="0" i="0" u="none" strike="noStrike" kern="1200" cap="none" spc="0" normalizeH="0" baseline="10000" noProof="0" dirty="0">
                <a:ln>
                  <a:noFill/>
                </a:ln>
                <a:solidFill>
                  <a:srgbClr val="005CAF"/>
                </a:solidFill>
                <a:effectLst/>
                <a:uLnTx/>
                <a:uFillTx/>
                <a:latin typeface="UD デジタル 教科書体 NK-R" panose="02020400000000000000" pitchFamily="18" charset="-128"/>
                <a:ea typeface="UD デジタル 教科書体 NK-R" panose="02020400000000000000" pitchFamily="18" charset="-128"/>
                <a:cs typeface="+mn-cs"/>
              </a:rPr>
              <a:t>※</a:t>
            </a:r>
            <a:endParaRPr kumimoji="0" lang="ja-JP" altLang="en-US" sz="1400" b="0" i="0" u="none" strike="noStrike" kern="1200" cap="none" spc="0" normalizeH="0" baseline="10000" noProof="0" dirty="0">
              <a:ln>
                <a:noFill/>
              </a:ln>
              <a:solidFill>
                <a:srgbClr val="005CAF"/>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41" name="テキスト ボックス 40">
            <a:extLst>
              <a:ext uri="{FF2B5EF4-FFF2-40B4-BE49-F238E27FC236}">
                <a16:creationId xmlns:a16="http://schemas.microsoft.com/office/drawing/2014/main" id="{724746FE-8273-C34C-8D99-EF3D2285AC58}"/>
              </a:ext>
            </a:extLst>
          </p:cNvPr>
          <p:cNvSpPr txBox="1"/>
          <p:nvPr/>
        </p:nvSpPr>
        <p:spPr>
          <a:xfrm>
            <a:off x="463579" y="1906252"/>
            <a:ext cx="1909069" cy="954107"/>
          </a:xfrm>
          <a:prstGeom prst="rect">
            <a:avLst/>
          </a:prstGeom>
          <a:noFill/>
        </p:spPr>
        <p:txBody>
          <a:bodyPr wrap="square" rtlCol="0">
            <a:spAutoFit/>
          </a:bodyPr>
          <a:lstStyle/>
          <a:p>
            <a:pPr marL="0" marR="0" lvl="0" indent="0" algn="l" defTabSz="457212" rtl="0" eaLnBrk="1" fontAlgn="auto" latinLnBrk="0" hangingPunct="1">
              <a:lnSpc>
                <a:spcPct val="100000"/>
              </a:lnSpc>
              <a:spcBef>
                <a:spcPts val="0"/>
              </a:spcBef>
              <a:spcAft>
                <a:spcPts val="0"/>
              </a:spcAft>
              <a:buClrTx/>
              <a:buSzTx/>
              <a:buFontTx/>
              <a:buNone/>
              <a:tabLst/>
              <a:defRPr/>
            </a:pPr>
            <a:r>
              <a:rPr kumimoji="0" lang="en-US" altLang="ja-JP" sz="1400" b="0" i="0" u="none" strike="noStrike" kern="1200" cap="none" spc="0" normalizeH="0" baseline="0" noProof="0" dirty="0">
                <a:ln>
                  <a:noFill/>
                </a:ln>
                <a:solidFill>
                  <a:srgbClr val="DB4D6D"/>
                </a:solidFill>
                <a:effectLst/>
                <a:uLnTx/>
                <a:uFillTx/>
                <a:latin typeface="UD デジタル 教科書体 NK-R" panose="02020400000000000000" pitchFamily="18" charset="-128"/>
                <a:ea typeface="UD デジタル 教科書体 NK-R" panose="02020400000000000000" pitchFamily="18" charset="-128"/>
                <a:cs typeface="+mn-cs"/>
              </a:rPr>
              <a:t>20 </a:t>
            </a:r>
            <a:r>
              <a:rPr kumimoji="0" lang="ja-JP" altLang="en-US" sz="1400" b="0" i="0" u="none" strike="noStrike" kern="1200" cap="none" spc="0" normalizeH="0" baseline="0" noProof="0" dirty="0">
                <a:ln>
                  <a:noFill/>
                </a:ln>
                <a:solidFill>
                  <a:srgbClr val="DB4D6D"/>
                </a:solidFill>
                <a:effectLst/>
                <a:uLnTx/>
                <a:uFillTx/>
                <a:latin typeface="UD デジタル 教科書体 NK-R" panose="02020400000000000000" pitchFamily="18" charset="-128"/>
                <a:ea typeface="UD デジタル 教科書体 NK-R" panose="02020400000000000000" pitchFamily="18" charset="-128"/>
                <a:cs typeface="+mn-cs"/>
              </a:rPr>
              <a:t>歳</a:t>
            </a:r>
            <a:endParaRPr kumimoji="0" lang="en-US" altLang="ja-JP" sz="1400" b="0" i="0" u="none" strike="noStrike" kern="1200" cap="none" spc="0" normalizeH="0" baseline="0" noProof="0" dirty="0">
              <a:ln>
                <a:noFill/>
              </a:ln>
              <a:solidFill>
                <a:srgbClr val="DB4D6D"/>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457212"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srgbClr val="DB4D6D"/>
                </a:solidFill>
                <a:effectLst/>
                <a:uLnTx/>
                <a:uFillTx/>
                <a:latin typeface="UD デジタル 教科書体 NK-R" panose="02020400000000000000" pitchFamily="18" charset="-128"/>
                <a:ea typeface="UD デジタル 教科書体 NK-R" panose="02020400000000000000" pitchFamily="18" charset="-128"/>
                <a:cs typeface="+mn-cs"/>
              </a:rPr>
              <a:t>国民年金加入</a:t>
            </a:r>
            <a:endParaRPr kumimoji="0" lang="en-US" altLang="ja-JP" sz="1400" b="0" i="0" u="none" strike="noStrike" kern="1200" cap="none" spc="0" normalizeH="0" baseline="0" noProof="0" dirty="0">
              <a:ln>
                <a:noFill/>
              </a:ln>
              <a:solidFill>
                <a:srgbClr val="DB4D6D"/>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457212"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srgbClr val="DB4D6D"/>
                </a:solidFill>
                <a:effectLst/>
                <a:uLnTx/>
                <a:uFillTx/>
                <a:latin typeface="UD デジタル 教科書体 NK-R" panose="02020400000000000000" pitchFamily="18" charset="-128"/>
                <a:ea typeface="UD デジタル 教科書体 NK-R" panose="02020400000000000000" pitchFamily="18" charset="-128"/>
                <a:cs typeface="+mn-cs"/>
              </a:rPr>
              <a:t>国民年金保険料</a:t>
            </a:r>
            <a:endParaRPr kumimoji="0" lang="en-US" altLang="ja-JP" sz="1400" b="0" i="0" u="none" strike="noStrike" kern="1200" cap="none" spc="0" normalizeH="0" baseline="0" noProof="0" dirty="0">
              <a:ln>
                <a:noFill/>
              </a:ln>
              <a:solidFill>
                <a:srgbClr val="DB4D6D"/>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457212"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srgbClr val="DB4D6D"/>
                </a:solidFill>
                <a:effectLst/>
                <a:uLnTx/>
                <a:uFillTx/>
                <a:latin typeface="UD デジタル 教科書体 NK-R" panose="02020400000000000000" pitchFamily="18" charset="-128"/>
                <a:ea typeface="UD デジタル 教科書体 NK-R" panose="02020400000000000000" pitchFamily="18" charset="-128"/>
                <a:cs typeface="+mn-cs"/>
              </a:rPr>
              <a:t>支払開始</a:t>
            </a:r>
          </a:p>
        </p:txBody>
      </p:sp>
      <p:grpSp>
        <p:nvGrpSpPr>
          <p:cNvPr id="88" name="グループ化 87">
            <a:extLst>
              <a:ext uri="{FF2B5EF4-FFF2-40B4-BE49-F238E27FC236}">
                <a16:creationId xmlns:a16="http://schemas.microsoft.com/office/drawing/2014/main" id="{01E0E1E2-C016-7712-F934-70E6BFA26483}"/>
              </a:ext>
            </a:extLst>
          </p:cNvPr>
          <p:cNvGrpSpPr/>
          <p:nvPr/>
        </p:nvGrpSpPr>
        <p:grpSpPr>
          <a:xfrm>
            <a:off x="6293681" y="4387413"/>
            <a:ext cx="1640907" cy="1010398"/>
            <a:chOff x="6070564" y="3533649"/>
            <a:chExt cx="1655414" cy="1025101"/>
          </a:xfrm>
        </p:grpSpPr>
        <p:sp>
          <p:nvSpPr>
            <p:cNvPr id="45" name="角丸四角形 82">
              <a:extLst>
                <a:ext uri="{FF2B5EF4-FFF2-40B4-BE49-F238E27FC236}">
                  <a16:creationId xmlns:a16="http://schemas.microsoft.com/office/drawing/2014/main" id="{90486D9E-02F4-FC67-2313-2A48E3952BD6}"/>
                </a:ext>
              </a:extLst>
            </p:cNvPr>
            <p:cNvSpPr/>
            <p:nvPr/>
          </p:nvSpPr>
          <p:spPr>
            <a:xfrm>
              <a:off x="6070564" y="3668380"/>
              <a:ext cx="1655414" cy="890370"/>
            </a:xfrm>
            <a:prstGeom prst="roundRect">
              <a:avLst>
                <a:gd name="adj" fmla="val 5781"/>
              </a:avLst>
            </a:prstGeom>
            <a:solidFill>
              <a:srgbClr val="D5EBFF"/>
            </a:solidFill>
            <a:ln>
              <a:solidFill>
                <a:schemeClr val="accent1">
                  <a:lumMod val="40000"/>
                  <a:lumOff val="60000"/>
                </a:schemeClr>
              </a:solidFill>
            </a:ln>
          </p:spPr>
          <p:style>
            <a:lnRef idx="1">
              <a:schemeClr val="accent1"/>
            </a:lnRef>
            <a:fillRef idx="2">
              <a:schemeClr val="accent1"/>
            </a:fillRef>
            <a:effectRef idx="1">
              <a:schemeClr val="accent1"/>
            </a:effectRef>
            <a:fontRef idx="minor">
              <a:schemeClr val="dk1"/>
            </a:fontRef>
          </p:style>
          <p:txBody>
            <a:bodyPr lIns="36000" tIns="36000" rIns="36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老齢になった、障害を</a:t>
              </a:r>
              <a:br>
                <a:rPr kumimoji="0" lang="en-US" altLang="ja-JP" sz="11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br>
              <a:r>
                <a:rPr kumimoji="0" lang="ja-JP" altLang="en-US" sz="11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負った、家計を支える人が死亡したときに、年金を</a:t>
              </a:r>
              <a:br>
                <a:rPr kumimoji="0" lang="en-US" altLang="ja-JP" sz="11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br>
              <a:r>
                <a:rPr kumimoji="0" lang="ja-JP" altLang="en-US" sz="11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支払い収入面を保障</a:t>
              </a:r>
            </a:p>
          </p:txBody>
        </p:sp>
        <p:sp>
          <p:nvSpPr>
            <p:cNvPr id="46" name="正方形/長方形 45">
              <a:extLst>
                <a:ext uri="{FF2B5EF4-FFF2-40B4-BE49-F238E27FC236}">
                  <a16:creationId xmlns:a16="http://schemas.microsoft.com/office/drawing/2014/main" id="{7167E622-8E60-E86E-9F2D-8237F939446F}"/>
                </a:ext>
              </a:extLst>
            </p:cNvPr>
            <p:cNvSpPr/>
            <p:nvPr/>
          </p:nvSpPr>
          <p:spPr>
            <a:xfrm>
              <a:off x="6444562" y="3533649"/>
              <a:ext cx="907416" cy="217460"/>
            </a:xfrm>
            <a:prstGeom prst="rect">
              <a:avLst/>
            </a:prstGeom>
            <a:solidFill>
              <a:sysClr val="window" lastClr="FFFFFF"/>
            </a:solidFill>
            <a:ln w="12700" cap="flat" cmpd="sng" algn="ctr">
              <a:solidFill>
                <a:schemeClr val="accent1">
                  <a:lumMod val="40000"/>
                  <a:lumOff val="60000"/>
                </a:schemeClr>
              </a:solidFill>
              <a:prstDash val="solid"/>
              <a:miter lim="800000"/>
            </a:ln>
            <a:effectLst/>
          </p:spPr>
          <p:txBody>
            <a:bodyPr lIns="36000" tIns="36000" rIns="36000" bIns="0" rtlCol="0" anchor="ctr"/>
            <a:lstStyle/>
            <a:p>
              <a:pPr marL="0" marR="0" lvl="0" indent="0" algn="ctr" defTabSz="457212"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 年金保険</a:t>
              </a:r>
            </a:p>
          </p:txBody>
        </p:sp>
      </p:grpSp>
      <p:grpSp>
        <p:nvGrpSpPr>
          <p:cNvPr id="90" name="グループ化 89">
            <a:extLst>
              <a:ext uri="{FF2B5EF4-FFF2-40B4-BE49-F238E27FC236}">
                <a16:creationId xmlns:a16="http://schemas.microsoft.com/office/drawing/2014/main" id="{B7F9A09A-8F29-8E9E-DD30-585E13E9BE71}"/>
              </a:ext>
            </a:extLst>
          </p:cNvPr>
          <p:cNvGrpSpPr/>
          <p:nvPr/>
        </p:nvGrpSpPr>
        <p:grpSpPr>
          <a:xfrm>
            <a:off x="5350159" y="2255696"/>
            <a:ext cx="1388395" cy="765137"/>
            <a:chOff x="4292149" y="4295943"/>
            <a:chExt cx="1400669" cy="776272"/>
          </a:xfrm>
        </p:grpSpPr>
        <p:sp>
          <p:nvSpPr>
            <p:cNvPr id="47" name="角丸四角形 88">
              <a:extLst>
                <a:ext uri="{FF2B5EF4-FFF2-40B4-BE49-F238E27FC236}">
                  <a16:creationId xmlns:a16="http://schemas.microsoft.com/office/drawing/2014/main" id="{F5CF57E7-76DB-943E-5057-D954EA2E2BEB}"/>
                </a:ext>
              </a:extLst>
            </p:cNvPr>
            <p:cNvSpPr/>
            <p:nvPr/>
          </p:nvSpPr>
          <p:spPr>
            <a:xfrm>
              <a:off x="4292149" y="4511947"/>
              <a:ext cx="1400669" cy="560268"/>
            </a:xfrm>
            <a:prstGeom prst="roundRect">
              <a:avLst>
                <a:gd name="adj" fmla="val 5781"/>
              </a:avLst>
            </a:prstGeom>
            <a:solidFill>
              <a:srgbClr val="D5EBFF"/>
            </a:solidFill>
            <a:ln>
              <a:solidFill>
                <a:schemeClr val="accent1">
                  <a:lumMod val="40000"/>
                  <a:lumOff val="60000"/>
                </a:schemeClr>
              </a:solidFill>
            </a:ln>
          </p:spPr>
          <p:style>
            <a:lnRef idx="1">
              <a:schemeClr val="accent1"/>
            </a:lnRef>
            <a:fillRef idx="2">
              <a:schemeClr val="accent1"/>
            </a:fillRef>
            <a:effectRef idx="1">
              <a:schemeClr val="accent1"/>
            </a:effectRef>
            <a:fontRef idx="minor">
              <a:schemeClr val="dk1"/>
            </a:fontRef>
          </p:style>
          <p:txBody>
            <a:bodyPr lIns="36000" tIns="36000" rIns="36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病気、ケガ</a:t>
              </a:r>
              <a:r>
                <a:rPr kumimoji="0" lang="ja-JP" altLang="en-US" sz="1100" b="0" i="0" u="none" strike="noStrike" kern="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をした</a:t>
              </a:r>
              <a:br>
                <a:rPr kumimoji="0" lang="en-US" altLang="ja-JP" sz="11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br>
              <a:r>
                <a:rPr kumimoji="0" lang="ja-JP" altLang="en-US" sz="11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ときなど</a:t>
              </a:r>
              <a:r>
                <a:rPr kumimoji="0" lang="ja-JP" altLang="en-US" sz="1100" b="0" i="0" u="none" strike="noStrike" kern="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に医療</a:t>
              </a:r>
              <a:br>
                <a:rPr kumimoji="0" lang="en-US" altLang="ja-JP" sz="11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br>
              <a:r>
                <a:rPr kumimoji="0" lang="ja-JP" altLang="en-US" sz="11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サービスを提供</a:t>
              </a:r>
            </a:p>
          </p:txBody>
        </p:sp>
        <p:sp>
          <p:nvSpPr>
            <p:cNvPr id="48" name="正方形/長方形 47">
              <a:extLst>
                <a:ext uri="{FF2B5EF4-FFF2-40B4-BE49-F238E27FC236}">
                  <a16:creationId xmlns:a16="http://schemas.microsoft.com/office/drawing/2014/main" id="{35F992E7-B589-6B29-FDD6-34AAE0387BA6}"/>
                </a:ext>
              </a:extLst>
            </p:cNvPr>
            <p:cNvSpPr/>
            <p:nvPr/>
          </p:nvSpPr>
          <p:spPr>
            <a:xfrm>
              <a:off x="4435784" y="4295943"/>
              <a:ext cx="967798" cy="217460"/>
            </a:xfrm>
            <a:prstGeom prst="rect">
              <a:avLst/>
            </a:prstGeom>
            <a:solidFill>
              <a:sysClr val="window" lastClr="FFFFFF"/>
            </a:solidFill>
            <a:ln w="12700" cap="flat" cmpd="sng" algn="ctr">
              <a:solidFill>
                <a:schemeClr val="accent1">
                  <a:lumMod val="40000"/>
                  <a:lumOff val="60000"/>
                </a:schemeClr>
              </a:solidFill>
              <a:prstDash val="solid"/>
              <a:miter lim="800000"/>
            </a:ln>
            <a:effectLst/>
          </p:spPr>
          <p:txBody>
            <a:bodyPr lIns="36000" tIns="36000" rIns="36000" bIns="0" rtlCol="0" anchor="ctr"/>
            <a:lstStyle/>
            <a:p>
              <a:pPr marL="0" marR="0" lvl="0" indent="0" algn="ctr" defTabSz="457212"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 医療保険</a:t>
              </a:r>
            </a:p>
          </p:txBody>
        </p:sp>
      </p:grpSp>
      <p:grpSp>
        <p:nvGrpSpPr>
          <p:cNvPr id="87" name="グループ化 86">
            <a:extLst>
              <a:ext uri="{FF2B5EF4-FFF2-40B4-BE49-F238E27FC236}">
                <a16:creationId xmlns:a16="http://schemas.microsoft.com/office/drawing/2014/main" id="{5B54B115-F5F7-46EF-7518-C9CF4B095CE0}"/>
              </a:ext>
            </a:extLst>
          </p:cNvPr>
          <p:cNvGrpSpPr/>
          <p:nvPr/>
        </p:nvGrpSpPr>
        <p:grpSpPr>
          <a:xfrm>
            <a:off x="2209703" y="3704101"/>
            <a:ext cx="1751191" cy="932736"/>
            <a:chOff x="3198197" y="5559481"/>
            <a:chExt cx="1766674" cy="946309"/>
          </a:xfrm>
        </p:grpSpPr>
        <p:sp>
          <p:nvSpPr>
            <p:cNvPr id="5" name="角丸四角形 131">
              <a:extLst>
                <a:ext uri="{FF2B5EF4-FFF2-40B4-BE49-F238E27FC236}">
                  <a16:creationId xmlns:a16="http://schemas.microsoft.com/office/drawing/2014/main" id="{780C2AE7-5A63-3F79-0315-7555C8BF4907}"/>
                </a:ext>
              </a:extLst>
            </p:cNvPr>
            <p:cNvSpPr/>
            <p:nvPr/>
          </p:nvSpPr>
          <p:spPr>
            <a:xfrm>
              <a:off x="3198197" y="5697223"/>
              <a:ext cx="1766674" cy="808567"/>
            </a:xfrm>
            <a:prstGeom prst="roundRect">
              <a:avLst>
                <a:gd name="adj" fmla="val 5781"/>
              </a:avLst>
            </a:prstGeom>
            <a:ln/>
          </p:spPr>
          <p:style>
            <a:lnRef idx="1">
              <a:schemeClr val="accent5"/>
            </a:lnRef>
            <a:fillRef idx="2">
              <a:schemeClr val="accent5"/>
            </a:fillRef>
            <a:effectRef idx="1">
              <a:schemeClr val="accent5"/>
            </a:effectRef>
            <a:fontRef idx="minor">
              <a:schemeClr val="dk1"/>
            </a:fontRef>
          </p:style>
          <p:txBody>
            <a:bodyPr lIns="72000" tIns="36000" rIns="72000" bIns="108000" rtlCol="0" anchor="ctr"/>
            <a:lstStyle/>
            <a:p>
              <a:pPr marL="0" marR="0" lvl="0" indent="0" algn="l" defTabSz="457212" rtl="0" eaLnBrk="1" fontAlgn="auto" latinLnBrk="0" hangingPunct="1">
                <a:lnSpc>
                  <a:spcPct val="100000"/>
                </a:lnSpc>
                <a:spcBef>
                  <a:spcPts val="0"/>
                </a:spcBef>
                <a:spcAft>
                  <a:spcPts val="0"/>
                </a:spcAft>
                <a:buClrTx/>
                <a:buSzTx/>
                <a:buFontTx/>
                <a:buNone/>
                <a:tabLst/>
                <a:defRPr/>
              </a:pPr>
              <a:endParaRPr kumimoji="0" lang="en-US" altLang="ja-JP" sz="11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障害福祉サービスの提供、児童扶養手当などの支給、高齢者の居住環境の整備</a:t>
              </a:r>
              <a:endParaRPr kumimoji="0" lang="en-US" altLang="ja-JP" sz="11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49" name="正方形/長方形 48">
              <a:extLst>
                <a:ext uri="{FF2B5EF4-FFF2-40B4-BE49-F238E27FC236}">
                  <a16:creationId xmlns:a16="http://schemas.microsoft.com/office/drawing/2014/main" id="{2A043DC3-4279-5249-1D7F-75624DB3A0D6}"/>
                </a:ext>
              </a:extLst>
            </p:cNvPr>
            <p:cNvSpPr/>
            <p:nvPr/>
          </p:nvSpPr>
          <p:spPr>
            <a:xfrm>
              <a:off x="3572262" y="5559481"/>
              <a:ext cx="932671" cy="217460"/>
            </a:xfrm>
            <a:prstGeom prst="rect">
              <a:avLst/>
            </a:prstGeom>
            <a:ln>
              <a:solidFill>
                <a:schemeClr val="accent5">
                  <a:lumMod val="75000"/>
                </a:schemeClr>
              </a:solidFill>
            </a:ln>
          </p:spPr>
          <p:style>
            <a:lnRef idx="2">
              <a:schemeClr val="accent3"/>
            </a:lnRef>
            <a:fillRef idx="1">
              <a:schemeClr val="lt1"/>
            </a:fillRef>
            <a:effectRef idx="0">
              <a:schemeClr val="accent3"/>
            </a:effectRef>
            <a:fontRef idx="minor">
              <a:schemeClr val="dk1"/>
            </a:fontRef>
          </p:style>
          <p:txBody>
            <a:bodyPr lIns="36000" tIns="36000" rIns="36000" bIns="0" rtlCol="0" anchor="ctr"/>
            <a:lstStyle/>
            <a:p>
              <a:pPr marL="0" marR="0" lvl="0" indent="0" algn="ctr" defTabSz="457212"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 社会福祉</a:t>
              </a:r>
            </a:p>
          </p:txBody>
        </p:sp>
      </p:grpSp>
      <p:grpSp>
        <p:nvGrpSpPr>
          <p:cNvPr id="91" name="グループ化 90">
            <a:extLst>
              <a:ext uri="{FF2B5EF4-FFF2-40B4-BE49-F238E27FC236}">
                <a16:creationId xmlns:a16="http://schemas.microsoft.com/office/drawing/2014/main" id="{B4C37917-4C91-94AD-DD1C-BC3270C08638}"/>
              </a:ext>
            </a:extLst>
          </p:cNvPr>
          <p:cNvGrpSpPr/>
          <p:nvPr/>
        </p:nvGrpSpPr>
        <p:grpSpPr>
          <a:xfrm>
            <a:off x="4116667" y="4298862"/>
            <a:ext cx="2015366" cy="840241"/>
            <a:chOff x="3899884" y="3658545"/>
            <a:chExt cx="2033184" cy="852469"/>
          </a:xfrm>
        </p:grpSpPr>
        <p:sp>
          <p:nvSpPr>
            <p:cNvPr id="51" name="角丸四角形 58">
              <a:extLst>
                <a:ext uri="{FF2B5EF4-FFF2-40B4-BE49-F238E27FC236}">
                  <a16:creationId xmlns:a16="http://schemas.microsoft.com/office/drawing/2014/main" id="{785AFE24-E091-55F1-7579-FF00DC13AA6F}"/>
                </a:ext>
              </a:extLst>
            </p:cNvPr>
            <p:cNvSpPr/>
            <p:nvPr/>
          </p:nvSpPr>
          <p:spPr>
            <a:xfrm>
              <a:off x="3899884" y="3803088"/>
              <a:ext cx="2033184" cy="707926"/>
            </a:xfrm>
            <a:prstGeom prst="roundRect">
              <a:avLst>
                <a:gd name="adj" fmla="val 5781"/>
              </a:avLst>
            </a:prstGeom>
            <a:ln/>
          </p:spPr>
          <p:style>
            <a:lnRef idx="1">
              <a:schemeClr val="accent6"/>
            </a:lnRef>
            <a:fillRef idx="2">
              <a:schemeClr val="accent6"/>
            </a:fillRef>
            <a:effectRef idx="1">
              <a:schemeClr val="accent6"/>
            </a:effectRef>
            <a:fontRef idx="minor">
              <a:schemeClr val="dk1"/>
            </a:fontRef>
          </p:style>
          <p:txBody>
            <a:bodyPr lIns="36000" tIns="36000" rIns="36000" bIns="108000" rtlCol="0" anchor="ctr"/>
            <a:lstStyle/>
            <a:p>
              <a:pPr marL="0" marR="0" lvl="0" indent="0" algn="ctr" defTabSz="457212" rtl="0" eaLnBrk="1" fontAlgn="auto" latinLnBrk="0" hangingPunct="1">
                <a:lnSpc>
                  <a:spcPct val="100000"/>
                </a:lnSpc>
                <a:spcBef>
                  <a:spcPts val="0"/>
                </a:spcBef>
                <a:spcAft>
                  <a:spcPts val="0"/>
                </a:spcAft>
                <a:buClrTx/>
                <a:buSzTx/>
                <a:buFontTx/>
                <a:buNone/>
                <a:tabLst/>
                <a:defRPr/>
              </a:pPr>
              <a:endParaRPr kumimoji="0" lang="en-US" altLang="ja-JP" sz="1100" b="0" i="0" u="none" strike="noStrike" kern="0" cap="none" spc="0" normalizeH="0" baseline="0" noProof="0" dirty="0">
                <a:ln>
                  <a:noFill/>
                </a:ln>
                <a:solidFill>
                  <a:srgbClr val="00206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457212"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食品、医薬品の安全性の確保</a:t>
              </a:r>
              <a:br>
                <a:rPr kumimoji="0" lang="en-US" altLang="ja-JP" sz="11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br>
              <a:r>
                <a:rPr kumimoji="0" lang="ja-JP" altLang="en-US" sz="11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安全な水道水の供給</a:t>
              </a:r>
              <a:endParaRPr kumimoji="0" lang="en-US" altLang="ja-JP" sz="11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457212"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感染症への対応など</a:t>
              </a:r>
              <a:endParaRPr kumimoji="0" lang="en-US" altLang="ja-JP" sz="11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52" name="正方形/長方形 51">
              <a:extLst>
                <a:ext uri="{FF2B5EF4-FFF2-40B4-BE49-F238E27FC236}">
                  <a16:creationId xmlns:a16="http://schemas.microsoft.com/office/drawing/2014/main" id="{B123C1D7-2663-B31A-16E5-0022E837B161}"/>
                </a:ext>
              </a:extLst>
            </p:cNvPr>
            <p:cNvSpPr/>
            <p:nvPr/>
          </p:nvSpPr>
          <p:spPr>
            <a:xfrm>
              <a:off x="4449365" y="3658545"/>
              <a:ext cx="934221" cy="217460"/>
            </a:xfrm>
            <a:prstGeom prst="rect">
              <a:avLst/>
            </a:prstGeom>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lIns="36000" tIns="36000" rIns="36000" bIns="0" rtlCol="0" anchor="ctr"/>
            <a:lstStyle/>
            <a:p>
              <a:pPr marL="0" marR="0" lvl="0" indent="0" algn="ctr" defTabSz="457212"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 公衆衛生</a:t>
              </a:r>
            </a:p>
          </p:txBody>
        </p:sp>
      </p:grpSp>
      <p:grpSp>
        <p:nvGrpSpPr>
          <p:cNvPr id="53" name="グループ化 52">
            <a:extLst>
              <a:ext uri="{FF2B5EF4-FFF2-40B4-BE49-F238E27FC236}">
                <a16:creationId xmlns:a16="http://schemas.microsoft.com/office/drawing/2014/main" id="{AE34C224-19BE-51D4-8651-23B49C8C2D2F}"/>
              </a:ext>
            </a:extLst>
          </p:cNvPr>
          <p:cNvGrpSpPr/>
          <p:nvPr/>
        </p:nvGrpSpPr>
        <p:grpSpPr>
          <a:xfrm>
            <a:off x="5216617" y="5509312"/>
            <a:ext cx="1601134" cy="938592"/>
            <a:chOff x="5239912" y="5505726"/>
            <a:chExt cx="1660647" cy="978988"/>
          </a:xfrm>
        </p:grpSpPr>
        <p:sp>
          <p:nvSpPr>
            <p:cNvPr id="54" name="角丸四角形 64">
              <a:extLst>
                <a:ext uri="{FF2B5EF4-FFF2-40B4-BE49-F238E27FC236}">
                  <a16:creationId xmlns:a16="http://schemas.microsoft.com/office/drawing/2014/main" id="{22193BFB-AA45-D607-B96D-DD4BF57213D2}"/>
                </a:ext>
              </a:extLst>
            </p:cNvPr>
            <p:cNvSpPr/>
            <p:nvPr/>
          </p:nvSpPr>
          <p:spPr>
            <a:xfrm>
              <a:off x="5239912" y="5677967"/>
              <a:ext cx="1660647" cy="806747"/>
            </a:xfrm>
            <a:prstGeom prst="roundRect">
              <a:avLst>
                <a:gd name="adj" fmla="val 5781"/>
              </a:avLst>
            </a:prstGeom>
            <a:ln/>
          </p:spPr>
          <p:style>
            <a:lnRef idx="1">
              <a:schemeClr val="accent2"/>
            </a:lnRef>
            <a:fillRef idx="2">
              <a:schemeClr val="accent2"/>
            </a:fillRef>
            <a:effectRef idx="1">
              <a:schemeClr val="accent2"/>
            </a:effectRef>
            <a:fontRef idx="minor">
              <a:schemeClr val="dk1"/>
            </a:fontRef>
          </p:style>
          <p:txBody>
            <a:bodyPr lIns="36000" tIns="36000" rIns="36000" bIns="0" rtlCol="0" anchor="ctr"/>
            <a:lstStyle/>
            <a:p>
              <a:pPr marL="0" marR="0" lvl="0" indent="0" algn="ctr" defTabSz="457212"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最低限度の生活を営むことが難しい方に生活費や医療などを給付、就労支援などを実施</a:t>
              </a:r>
            </a:p>
          </p:txBody>
        </p:sp>
        <p:sp>
          <p:nvSpPr>
            <p:cNvPr id="55" name="正方形/長方形 54">
              <a:extLst>
                <a:ext uri="{FF2B5EF4-FFF2-40B4-BE49-F238E27FC236}">
                  <a16:creationId xmlns:a16="http://schemas.microsoft.com/office/drawing/2014/main" id="{B2C37DBA-12F4-DCE5-3CF7-38682D2A4033}"/>
                </a:ext>
              </a:extLst>
            </p:cNvPr>
            <p:cNvSpPr/>
            <p:nvPr/>
          </p:nvSpPr>
          <p:spPr>
            <a:xfrm>
              <a:off x="5519326" y="5505726"/>
              <a:ext cx="1048709" cy="223566"/>
            </a:xfrm>
            <a:prstGeom prst="rect">
              <a:avLst/>
            </a:prstGeom>
            <a:ln/>
          </p:spPr>
          <p:style>
            <a:lnRef idx="2">
              <a:schemeClr val="accent2"/>
            </a:lnRef>
            <a:fillRef idx="1">
              <a:schemeClr val="lt1"/>
            </a:fillRef>
            <a:effectRef idx="0">
              <a:schemeClr val="accent2"/>
            </a:effectRef>
            <a:fontRef idx="minor">
              <a:schemeClr val="dk1"/>
            </a:fontRef>
          </p:style>
          <p:txBody>
            <a:bodyPr lIns="36000" tIns="36000" rIns="36000" bIns="0" rtlCol="0" anchor="ctr"/>
            <a:lstStyle/>
            <a:p>
              <a:pPr marL="0" marR="0" lvl="0" indent="0" algn="ctr" defTabSz="457212"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 生活保護</a:t>
              </a:r>
            </a:p>
          </p:txBody>
        </p:sp>
      </p:grpSp>
      <p:grpSp>
        <p:nvGrpSpPr>
          <p:cNvPr id="86" name="グループ化 85">
            <a:extLst>
              <a:ext uri="{FF2B5EF4-FFF2-40B4-BE49-F238E27FC236}">
                <a16:creationId xmlns:a16="http://schemas.microsoft.com/office/drawing/2014/main" id="{A35CC44A-C4FE-5D27-7510-DDB692524282}"/>
              </a:ext>
            </a:extLst>
          </p:cNvPr>
          <p:cNvGrpSpPr/>
          <p:nvPr/>
        </p:nvGrpSpPr>
        <p:grpSpPr>
          <a:xfrm>
            <a:off x="1584075" y="5696760"/>
            <a:ext cx="1580501" cy="754818"/>
            <a:chOff x="1524761" y="5646876"/>
            <a:chExt cx="1594475" cy="765802"/>
          </a:xfrm>
        </p:grpSpPr>
        <p:sp>
          <p:nvSpPr>
            <p:cNvPr id="56" name="角丸四角形 70">
              <a:extLst>
                <a:ext uri="{FF2B5EF4-FFF2-40B4-BE49-F238E27FC236}">
                  <a16:creationId xmlns:a16="http://schemas.microsoft.com/office/drawing/2014/main" id="{D917DB02-4571-4AE8-75FD-67D93B1C94B0}"/>
                </a:ext>
              </a:extLst>
            </p:cNvPr>
            <p:cNvSpPr/>
            <p:nvPr/>
          </p:nvSpPr>
          <p:spPr>
            <a:xfrm>
              <a:off x="1524761" y="5817394"/>
              <a:ext cx="1594475" cy="595284"/>
            </a:xfrm>
            <a:prstGeom prst="roundRect">
              <a:avLst>
                <a:gd name="adj" fmla="val 5781"/>
              </a:avLst>
            </a:prstGeom>
            <a:solidFill>
              <a:srgbClr val="D5EBFF"/>
            </a:solidFill>
            <a:ln>
              <a:solidFill>
                <a:schemeClr val="accent1">
                  <a:lumMod val="40000"/>
                  <a:lumOff val="60000"/>
                </a:schemeClr>
              </a:solidFill>
            </a:ln>
          </p:spPr>
          <p:style>
            <a:lnRef idx="1">
              <a:schemeClr val="accent1"/>
            </a:lnRef>
            <a:fillRef idx="2">
              <a:schemeClr val="accent1"/>
            </a:fillRef>
            <a:effectRef idx="1">
              <a:schemeClr val="accent1"/>
            </a:effectRef>
            <a:fontRef idx="minor">
              <a:schemeClr val="dk1"/>
            </a:fontRef>
          </p:style>
          <p:txBody>
            <a:bodyPr lIns="36000" tIns="36000" rIns="36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出産に必要な費用の</a:t>
              </a:r>
              <a:br>
                <a:rPr kumimoji="0" lang="en-US" altLang="ja-JP" sz="11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br>
              <a:r>
                <a:rPr kumimoji="0" lang="ja-JP" altLang="en-US" sz="11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一部を医療保険から給付</a:t>
              </a:r>
              <a:endParaRPr kumimoji="0" lang="en-US" altLang="ja-JP" sz="11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57" name="正方形/長方形 56">
              <a:extLst>
                <a:ext uri="{FF2B5EF4-FFF2-40B4-BE49-F238E27FC236}">
                  <a16:creationId xmlns:a16="http://schemas.microsoft.com/office/drawing/2014/main" id="{47A7E5CB-D217-C6F7-8FF3-4E28AE9D2864}"/>
                </a:ext>
              </a:extLst>
            </p:cNvPr>
            <p:cNvSpPr/>
            <p:nvPr/>
          </p:nvSpPr>
          <p:spPr>
            <a:xfrm>
              <a:off x="1609889" y="5646876"/>
              <a:ext cx="1371038" cy="217460"/>
            </a:xfrm>
            <a:prstGeom prst="rect">
              <a:avLst/>
            </a:prstGeom>
            <a:solidFill>
              <a:sysClr val="window" lastClr="FFFFFF"/>
            </a:solidFill>
            <a:ln w="12700" cap="flat" cmpd="sng" algn="ctr">
              <a:solidFill>
                <a:schemeClr val="accent1">
                  <a:lumMod val="40000"/>
                  <a:lumOff val="60000"/>
                </a:schemeClr>
              </a:solidFill>
              <a:prstDash val="solid"/>
              <a:miter lim="800000"/>
            </a:ln>
            <a:effectLst/>
          </p:spPr>
          <p:txBody>
            <a:bodyPr lIns="36000" tIns="36000" rIns="36000" bIns="0" rtlCol="0" anchor="ctr"/>
            <a:lstStyle/>
            <a:p>
              <a:pPr marL="0" marR="0" lvl="0" indent="0" algn="ctr" defTabSz="457212"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 出産育児一時金</a:t>
              </a:r>
            </a:p>
          </p:txBody>
        </p:sp>
      </p:grpSp>
      <p:sp>
        <p:nvSpPr>
          <p:cNvPr id="69" name="テキスト ボックス 68">
            <a:extLst>
              <a:ext uri="{FF2B5EF4-FFF2-40B4-BE49-F238E27FC236}">
                <a16:creationId xmlns:a16="http://schemas.microsoft.com/office/drawing/2014/main" id="{905EED59-2897-28CE-5129-E0D6C74A8216}"/>
              </a:ext>
            </a:extLst>
          </p:cNvPr>
          <p:cNvSpPr txBox="1"/>
          <p:nvPr/>
        </p:nvSpPr>
        <p:spPr>
          <a:xfrm>
            <a:off x="7857543" y="1403366"/>
            <a:ext cx="1082348" cy="738664"/>
          </a:xfrm>
          <a:prstGeom prst="rect">
            <a:avLst/>
          </a:prstGeom>
          <a:noFill/>
        </p:spPr>
        <p:txBody>
          <a:bodyPr wrap="none" rtlCol="0">
            <a:spAutoFit/>
          </a:bodyPr>
          <a:lstStyle/>
          <a:p>
            <a:pPr marL="0" marR="0" lvl="0" indent="0" algn="l" defTabSz="457212" rtl="0" eaLnBrk="1" fontAlgn="auto" latinLnBrk="0" hangingPunct="1">
              <a:lnSpc>
                <a:spcPct val="100000"/>
              </a:lnSpc>
              <a:spcBef>
                <a:spcPts val="0"/>
              </a:spcBef>
              <a:spcAft>
                <a:spcPts val="0"/>
              </a:spcAft>
              <a:buClrTx/>
              <a:buSzTx/>
              <a:buFontTx/>
              <a:buNone/>
              <a:tabLst/>
              <a:defRPr/>
            </a:pPr>
            <a:r>
              <a:rPr kumimoji="0" lang="en-US" altLang="ja-JP" sz="1400" b="0" i="0" u="none" strike="noStrike" kern="1200" cap="none" spc="0" normalizeH="0" baseline="0" noProof="0" dirty="0">
                <a:ln>
                  <a:noFill/>
                </a:ln>
                <a:solidFill>
                  <a:srgbClr val="DB4D6D"/>
                </a:solidFill>
                <a:effectLst/>
                <a:uLnTx/>
                <a:uFillTx/>
                <a:latin typeface="UD デジタル 教科書体 NK-R" panose="02020400000000000000" pitchFamily="18" charset="-128"/>
                <a:ea typeface="UD デジタル 教科書体 NK-R" panose="02020400000000000000" pitchFamily="18" charset="-128"/>
                <a:cs typeface="+mn-cs"/>
              </a:rPr>
              <a:t>40 </a:t>
            </a:r>
            <a:r>
              <a:rPr kumimoji="0" lang="ja-JP" altLang="en-US" sz="1400" b="0" i="0" u="none" strike="noStrike" kern="1200" cap="none" spc="0" normalizeH="0" baseline="0" noProof="0" dirty="0">
                <a:ln>
                  <a:noFill/>
                </a:ln>
                <a:solidFill>
                  <a:srgbClr val="DB4D6D"/>
                </a:solidFill>
                <a:effectLst/>
                <a:uLnTx/>
                <a:uFillTx/>
                <a:latin typeface="UD デジタル 教科書体 NK-R" panose="02020400000000000000" pitchFamily="18" charset="-128"/>
                <a:ea typeface="UD デジタル 教科書体 NK-R" panose="02020400000000000000" pitchFamily="18" charset="-128"/>
                <a:cs typeface="+mn-cs"/>
              </a:rPr>
              <a:t>歳</a:t>
            </a:r>
            <a:endParaRPr kumimoji="0" lang="en-US" altLang="ja-JP" sz="1400" b="0" i="0" u="none" strike="noStrike" kern="1200" cap="none" spc="0" normalizeH="0" baseline="0" noProof="0" dirty="0">
              <a:ln>
                <a:noFill/>
              </a:ln>
              <a:solidFill>
                <a:srgbClr val="DB4D6D"/>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457212"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srgbClr val="DB4D6D"/>
                </a:solidFill>
                <a:effectLst/>
                <a:uLnTx/>
                <a:uFillTx/>
                <a:latin typeface="UD デジタル 教科書体 NK-R" panose="02020400000000000000" pitchFamily="18" charset="-128"/>
                <a:ea typeface="UD デジタル 教科書体 NK-R" panose="02020400000000000000" pitchFamily="18" charset="-128"/>
                <a:cs typeface="+mn-cs"/>
              </a:rPr>
              <a:t>介護保険料</a:t>
            </a:r>
            <a:endParaRPr kumimoji="0" lang="en-US" altLang="ja-JP" sz="1400" b="0" i="0" u="none" strike="noStrike" kern="1200" cap="none" spc="0" normalizeH="0" baseline="0" noProof="0" dirty="0">
              <a:ln>
                <a:noFill/>
              </a:ln>
              <a:solidFill>
                <a:srgbClr val="DB4D6D"/>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457212"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srgbClr val="DB4D6D"/>
                </a:solidFill>
                <a:effectLst/>
                <a:uLnTx/>
                <a:uFillTx/>
                <a:latin typeface="UD デジタル 教科書体 NK-R" panose="02020400000000000000" pitchFamily="18" charset="-128"/>
                <a:ea typeface="UD デジタル 教科書体 NK-R" panose="02020400000000000000" pitchFamily="18" charset="-128"/>
                <a:cs typeface="+mn-cs"/>
              </a:rPr>
              <a:t>支払開始</a:t>
            </a:r>
          </a:p>
        </p:txBody>
      </p:sp>
      <p:grpSp>
        <p:nvGrpSpPr>
          <p:cNvPr id="19" name="グループ化 18">
            <a:extLst>
              <a:ext uri="{FF2B5EF4-FFF2-40B4-BE49-F238E27FC236}">
                <a16:creationId xmlns:a16="http://schemas.microsoft.com/office/drawing/2014/main" id="{68B6013C-8E22-7C6D-65D9-A76AEA600312}"/>
              </a:ext>
            </a:extLst>
          </p:cNvPr>
          <p:cNvGrpSpPr/>
          <p:nvPr/>
        </p:nvGrpSpPr>
        <p:grpSpPr>
          <a:xfrm>
            <a:off x="8443940" y="2202993"/>
            <a:ext cx="1409685" cy="1171736"/>
            <a:chOff x="8443940" y="2202993"/>
            <a:chExt cx="1409685" cy="1171736"/>
          </a:xfrm>
        </p:grpSpPr>
        <p:grpSp>
          <p:nvGrpSpPr>
            <p:cNvPr id="44" name="グループ化 43">
              <a:extLst>
                <a:ext uri="{FF2B5EF4-FFF2-40B4-BE49-F238E27FC236}">
                  <a16:creationId xmlns:a16="http://schemas.microsoft.com/office/drawing/2014/main" id="{D26B6ACF-0322-C7C6-09DD-7FBB7D31797F}"/>
                </a:ext>
              </a:extLst>
            </p:cNvPr>
            <p:cNvGrpSpPr/>
            <p:nvPr/>
          </p:nvGrpSpPr>
          <p:grpSpPr>
            <a:xfrm>
              <a:off x="8673789" y="2408325"/>
              <a:ext cx="949987" cy="966404"/>
              <a:chOff x="8382635" y="2096720"/>
              <a:chExt cx="949987" cy="966404"/>
            </a:xfrm>
          </p:grpSpPr>
          <p:sp>
            <p:nvSpPr>
              <p:cNvPr id="4" name="四角形: 角を丸くする 3">
                <a:extLst>
                  <a:ext uri="{FF2B5EF4-FFF2-40B4-BE49-F238E27FC236}">
                    <a16:creationId xmlns:a16="http://schemas.microsoft.com/office/drawing/2014/main" id="{B2B500C4-EB52-62FE-1C58-6843D39CE35E}"/>
                  </a:ext>
                </a:extLst>
              </p:cNvPr>
              <p:cNvSpPr/>
              <p:nvPr/>
            </p:nvSpPr>
            <p:spPr>
              <a:xfrm>
                <a:off x="8382635" y="2096720"/>
                <a:ext cx="949987" cy="966404"/>
              </a:xfrm>
              <a:prstGeom prst="roundRect">
                <a:avLst>
                  <a:gd name="adj" fmla="val 7902"/>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70" name="正方形/長方形 69">
                <a:extLst>
                  <a:ext uri="{FF2B5EF4-FFF2-40B4-BE49-F238E27FC236}">
                    <a16:creationId xmlns:a16="http://schemas.microsoft.com/office/drawing/2014/main" id="{664D6F64-BBEB-085F-D11F-02D6D3E11047}"/>
                  </a:ext>
                </a:extLst>
              </p:cNvPr>
              <p:cNvSpPr/>
              <p:nvPr/>
            </p:nvSpPr>
            <p:spPr>
              <a:xfrm>
                <a:off x="8419540" y="2155402"/>
                <a:ext cx="867747" cy="172573"/>
              </a:xfrm>
              <a:prstGeom prst="rect">
                <a:avLst/>
              </a:prstGeom>
              <a:solidFill>
                <a:schemeClr val="accent1">
                  <a:lumMod val="20000"/>
                  <a:lumOff val="80000"/>
                </a:schemeClr>
              </a:solidFill>
              <a:ln>
                <a:solidFill>
                  <a:schemeClr val="accent1">
                    <a:lumMod val="40000"/>
                    <a:lumOff val="60000"/>
                  </a:schemeClr>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◇：社会保険</a:t>
                </a:r>
              </a:p>
            </p:txBody>
          </p:sp>
          <p:sp>
            <p:nvSpPr>
              <p:cNvPr id="71" name="正方形/長方形 70">
                <a:extLst>
                  <a:ext uri="{FF2B5EF4-FFF2-40B4-BE49-F238E27FC236}">
                    <a16:creationId xmlns:a16="http://schemas.microsoft.com/office/drawing/2014/main" id="{C9452A16-6608-8250-A5D4-71F262BC023F}"/>
                  </a:ext>
                </a:extLst>
              </p:cNvPr>
              <p:cNvSpPr/>
              <p:nvPr/>
            </p:nvSpPr>
            <p:spPr>
              <a:xfrm>
                <a:off x="8424120" y="2843289"/>
                <a:ext cx="867747" cy="172573"/>
              </a:xfrm>
              <a:prstGeom prst="rect">
                <a:avLst/>
              </a:prstGeom>
              <a:ln/>
            </p:spPr>
            <p:style>
              <a:lnRef idx="1">
                <a:schemeClr val="accent6"/>
              </a:lnRef>
              <a:fillRef idx="2">
                <a:schemeClr val="accent6"/>
              </a:fillRef>
              <a:effectRef idx="1">
                <a:schemeClr val="accent6"/>
              </a:effectRef>
              <a:fontRef idx="minor">
                <a:schemeClr val="dk1"/>
              </a:fontRef>
            </p:style>
            <p:txBody>
              <a:bodyPr lIns="0" tIns="36000" rIns="0" bIns="0" rtlCol="0" anchor="ctr"/>
              <a:lstStyle/>
              <a:p>
                <a:pPr marL="0" marR="0" lvl="0" indent="0" algn="ctr" defTabSz="457212"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□：保健・衛生</a:t>
                </a:r>
              </a:p>
            </p:txBody>
          </p:sp>
          <p:sp>
            <p:nvSpPr>
              <p:cNvPr id="72" name="正方形/長方形 71">
                <a:extLst>
                  <a:ext uri="{FF2B5EF4-FFF2-40B4-BE49-F238E27FC236}">
                    <a16:creationId xmlns:a16="http://schemas.microsoft.com/office/drawing/2014/main" id="{0BA23ABC-EF11-F1E5-FC64-D146F1F11A3A}"/>
                  </a:ext>
                </a:extLst>
              </p:cNvPr>
              <p:cNvSpPr/>
              <p:nvPr/>
            </p:nvSpPr>
            <p:spPr>
              <a:xfrm>
                <a:off x="8420239" y="2387477"/>
                <a:ext cx="867747" cy="172573"/>
              </a:xfrm>
              <a:prstGeom prst="rect">
                <a:avLst/>
              </a:prstGeom>
              <a:ln/>
            </p:spPr>
            <p:style>
              <a:lnRef idx="1">
                <a:schemeClr val="accent5"/>
              </a:lnRef>
              <a:fillRef idx="2">
                <a:schemeClr val="accent5"/>
              </a:fillRef>
              <a:effectRef idx="1">
                <a:schemeClr val="accent5"/>
              </a:effectRef>
              <a:fontRef idx="minor">
                <a:schemeClr val="dk1"/>
              </a:fontRef>
            </p:style>
            <p:txBody>
              <a:bodyPr lIns="0" tIns="36000" rIns="0" bIns="0" rtlCol="0" anchor="ctr"/>
              <a:lstStyle/>
              <a:p>
                <a:pPr marL="0" marR="0" lvl="0" indent="0" algn="ctr" defTabSz="457212"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☆：社会福祉</a:t>
                </a:r>
              </a:p>
            </p:txBody>
          </p:sp>
          <p:sp>
            <p:nvSpPr>
              <p:cNvPr id="73" name="正方形/長方形 72">
                <a:extLst>
                  <a:ext uri="{FF2B5EF4-FFF2-40B4-BE49-F238E27FC236}">
                    <a16:creationId xmlns:a16="http://schemas.microsoft.com/office/drawing/2014/main" id="{62897819-FDF7-1E30-A557-5CAD0E6E37D7}"/>
                  </a:ext>
                </a:extLst>
              </p:cNvPr>
              <p:cNvSpPr/>
              <p:nvPr/>
            </p:nvSpPr>
            <p:spPr>
              <a:xfrm>
                <a:off x="8425943" y="2614068"/>
                <a:ext cx="867747" cy="172573"/>
              </a:xfrm>
              <a:prstGeom prst="rect">
                <a:avLst/>
              </a:prstGeom>
              <a:ln/>
            </p:spPr>
            <p:style>
              <a:lnRef idx="1">
                <a:schemeClr val="accent2"/>
              </a:lnRef>
              <a:fillRef idx="2">
                <a:schemeClr val="accent2"/>
              </a:fillRef>
              <a:effectRef idx="1">
                <a:schemeClr val="accent2"/>
              </a:effectRef>
              <a:fontRef idx="minor">
                <a:schemeClr val="dk1"/>
              </a:fontRef>
            </p:style>
            <p:txBody>
              <a:bodyPr lIns="0" tIns="36000" rIns="0" bIns="0" rtlCol="0" anchor="ctr"/>
              <a:lstStyle/>
              <a:p>
                <a:pPr marL="0" marR="0" lvl="0" indent="0" algn="ctr" defTabSz="457212"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○：公的扶助</a:t>
                </a:r>
              </a:p>
            </p:txBody>
          </p:sp>
        </p:grpSp>
        <p:sp>
          <p:nvSpPr>
            <p:cNvPr id="74" name="テキスト ボックス 73">
              <a:extLst>
                <a:ext uri="{FF2B5EF4-FFF2-40B4-BE49-F238E27FC236}">
                  <a16:creationId xmlns:a16="http://schemas.microsoft.com/office/drawing/2014/main" id="{727A7138-FDEE-2557-E417-5F02BBF97844}"/>
                </a:ext>
              </a:extLst>
            </p:cNvPr>
            <p:cNvSpPr txBox="1"/>
            <p:nvPr/>
          </p:nvSpPr>
          <p:spPr>
            <a:xfrm>
              <a:off x="8443940" y="2202993"/>
              <a:ext cx="1409685" cy="257369"/>
            </a:xfrm>
            <a:prstGeom prst="rect">
              <a:avLst/>
            </a:prstGeom>
            <a:noFill/>
          </p:spPr>
          <p:txBody>
            <a:bodyPr wrap="square" lIns="36000" tIns="36000" rIns="36000" bIns="36000" rtlCol="0">
              <a:spAutoFit/>
            </a:bodyPr>
            <a:lstStyle/>
            <a:p>
              <a:pPr marL="0" marR="0" lvl="0" indent="0" algn="l" defTabSz="457212"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（凡例）制度の種類</a:t>
              </a:r>
              <a:endParaRPr kumimoji="0" lang="en-US" altLang="ja-JP"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grpSp>
        <p:nvGrpSpPr>
          <p:cNvPr id="76" name="グループ化 75">
            <a:extLst>
              <a:ext uri="{FF2B5EF4-FFF2-40B4-BE49-F238E27FC236}">
                <a16:creationId xmlns:a16="http://schemas.microsoft.com/office/drawing/2014/main" id="{3C6E0126-D4BF-6A9B-1241-54548CA9FC7B}"/>
              </a:ext>
            </a:extLst>
          </p:cNvPr>
          <p:cNvGrpSpPr/>
          <p:nvPr/>
        </p:nvGrpSpPr>
        <p:grpSpPr>
          <a:xfrm>
            <a:off x="3363817" y="5372463"/>
            <a:ext cx="1708454" cy="1079115"/>
            <a:chOff x="5238959" y="5479336"/>
            <a:chExt cx="1771957" cy="1011561"/>
          </a:xfrm>
        </p:grpSpPr>
        <p:sp>
          <p:nvSpPr>
            <p:cNvPr id="77" name="角丸四角形 64">
              <a:extLst>
                <a:ext uri="{FF2B5EF4-FFF2-40B4-BE49-F238E27FC236}">
                  <a16:creationId xmlns:a16="http://schemas.microsoft.com/office/drawing/2014/main" id="{F01F70BD-99FA-F625-3799-F1A38FD197DB}"/>
                </a:ext>
              </a:extLst>
            </p:cNvPr>
            <p:cNvSpPr/>
            <p:nvPr/>
          </p:nvSpPr>
          <p:spPr>
            <a:xfrm>
              <a:off x="5238959" y="5642535"/>
              <a:ext cx="1771957" cy="848362"/>
            </a:xfrm>
            <a:prstGeom prst="roundRect">
              <a:avLst>
                <a:gd name="adj" fmla="val 5781"/>
              </a:avLst>
            </a:prstGeom>
            <a:ln/>
          </p:spPr>
          <p:style>
            <a:lnRef idx="1">
              <a:schemeClr val="accent5"/>
            </a:lnRef>
            <a:fillRef idx="2">
              <a:schemeClr val="accent5"/>
            </a:fillRef>
            <a:effectRef idx="1">
              <a:schemeClr val="accent5"/>
            </a:effectRef>
            <a:fontRef idx="minor">
              <a:schemeClr val="dk1"/>
            </a:fontRef>
          </p:style>
          <p:txBody>
            <a:bodyPr lIns="36000" tIns="36000" rIns="36000" bIns="72000" rtlCol="0" anchor="b"/>
            <a:lstStyle/>
            <a:p>
              <a:pPr marL="0" marR="0" lvl="0" indent="0" algn="ctr" defTabSz="457212"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生活に困っている方の自立をサポートするために就労、家計相談や住まい等の支援を実施</a:t>
              </a:r>
            </a:p>
          </p:txBody>
        </p:sp>
        <p:sp>
          <p:nvSpPr>
            <p:cNvPr id="78" name="正方形/長方形 77">
              <a:extLst>
                <a:ext uri="{FF2B5EF4-FFF2-40B4-BE49-F238E27FC236}">
                  <a16:creationId xmlns:a16="http://schemas.microsoft.com/office/drawing/2014/main" id="{EDA17818-D105-B21F-346F-18E6A5B6AA51}"/>
                </a:ext>
              </a:extLst>
            </p:cNvPr>
            <p:cNvSpPr/>
            <p:nvPr/>
          </p:nvSpPr>
          <p:spPr>
            <a:xfrm>
              <a:off x="5310639" y="5479336"/>
              <a:ext cx="1628597" cy="200923"/>
            </a:xfrm>
            <a:prstGeom prst="rect">
              <a:avLst/>
            </a:prstGeom>
            <a:ln>
              <a:solidFill>
                <a:schemeClr val="accent5">
                  <a:lumMod val="75000"/>
                </a:schemeClr>
              </a:solidFill>
            </a:ln>
          </p:spPr>
          <p:style>
            <a:lnRef idx="2">
              <a:schemeClr val="accent3"/>
            </a:lnRef>
            <a:fillRef idx="1">
              <a:schemeClr val="lt1"/>
            </a:fillRef>
            <a:effectRef idx="0">
              <a:schemeClr val="accent3"/>
            </a:effectRef>
            <a:fontRef idx="minor">
              <a:schemeClr val="dk1"/>
            </a:fontRef>
          </p:style>
          <p:txBody>
            <a:bodyPr lIns="36000" tIns="36000" rIns="36000" bIns="0" rtlCol="0" anchor="ctr"/>
            <a:lstStyle/>
            <a:p>
              <a:pPr marL="0" marR="0" lvl="0" indent="0" algn="ctr" defTabSz="457212" rtl="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 生活困窮者自立支援</a:t>
              </a:r>
            </a:p>
          </p:txBody>
        </p:sp>
      </p:grpSp>
      <p:sp>
        <p:nvSpPr>
          <p:cNvPr id="2" name="タイトル 1">
            <a:extLst>
              <a:ext uri="{FF2B5EF4-FFF2-40B4-BE49-F238E27FC236}">
                <a16:creationId xmlns:a16="http://schemas.microsoft.com/office/drawing/2014/main" id="{9DC489A2-7025-9875-7E85-696FF15D355B}"/>
              </a:ext>
            </a:extLst>
          </p:cNvPr>
          <p:cNvSpPr>
            <a:spLocks noGrp="1"/>
          </p:cNvSpPr>
          <p:nvPr>
            <p:ph type="title"/>
          </p:nvPr>
        </p:nvSpPr>
        <p:spPr/>
        <p:txBody>
          <a:bodyPr/>
          <a:lstStyle/>
          <a:p>
            <a:r>
              <a:rPr lang="ja-JP" altLang="en-US" sz="2000" dirty="0"/>
              <a:t>わたしたちの生活と社会保障制度</a:t>
            </a:r>
          </a:p>
        </p:txBody>
      </p:sp>
      <p:sp>
        <p:nvSpPr>
          <p:cNvPr id="50" name="テキスト プレースホルダー 49">
            <a:extLst>
              <a:ext uri="{FF2B5EF4-FFF2-40B4-BE49-F238E27FC236}">
                <a16:creationId xmlns:a16="http://schemas.microsoft.com/office/drawing/2014/main" id="{797B49E9-85B3-6E7F-A512-6EB4737A7C98}"/>
              </a:ext>
            </a:extLst>
          </p:cNvPr>
          <p:cNvSpPr>
            <a:spLocks noGrp="1"/>
          </p:cNvSpPr>
          <p:nvPr>
            <p:ph type="body" sz="quarter" idx="13"/>
          </p:nvPr>
        </p:nvSpPr>
        <p:spPr>
          <a:xfrm>
            <a:off x="-1200" y="476672"/>
            <a:ext cx="9907200" cy="651284"/>
          </a:xfrm>
          <a:solidFill>
            <a:schemeClr val="bg2"/>
          </a:solidFill>
        </p:spPr>
        <p:txBody>
          <a:bodyPr lIns="288000" tIns="72000" rIns="252000" bIns="72000"/>
          <a:lstStyle/>
          <a:p>
            <a:pPr>
              <a:lnSpc>
                <a:spcPct val="100000"/>
              </a:lnSpc>
            </a:pPr>
            <a:r>
              <a:rPr lang="ja-JP" altLang="en-US" sz="1600" dirty="0"/>
              <a:t>わたしたちの安定した生活に欠かせない社会保障制度。日々の「安心」の確保や生活の「安定」を図るための制度であり、</a:t>
            </a:r>
            <a:r>
              <a:rPr lang="ja-JP" altLang="en-US" sz="1600" b="1" u="sng" dirty="0"/>
              <a:t>一生を通じてわたしたちの生活を支える役割</a:t>
            </a:r>
            <a:r>
              <a:rPr lang="ja-JP" altLang="en-US" sz="1600" dirty="0"/>
              <a:t>を担っています。</a:t>
            </a:r>
          </a:p>
        </p:txBody>
      </p:sp>
      <p:grpSp>
        <p:nvGrpSpPr>
          <p:cNvPr id="151" name="グループ化 150">
            <a:extLst>
              <a:ext uri="{FF2B5EF4-FFF2-40B4-BE49-F238E27FC236}">
                <a16:creationId xmlns:a16="http://schemas.microsoft.com/office/drawing/2014/main" id="{3465143B-D9B8-C68F-FB11-A818C6374729}"/>
              </a:ext>
            </a:extLst>
          </p:cNvPr>
          <p:cNvGrpSpPr/>
          <p:nvPr/>
        </p:nvGrpSpPr>
        <p:grpSpPr>
          <a:xfrm>
            <a:off x="442294" y="1211260"/>
            <a:ext cx="9236442" cy="10566740"/>
            <a:chOff x="442294" y="1211260"/>
            <a:chExt cx="9236442" cy="10566740"/>
          </a:xfrm>
        </p:grpSpPr>
        <p:grpSp>
          <p:nvGrpSpPr>
            <p:cNvPr id="6" name="グループ化 5">
              <a:extLst>
                <a:ext uri="{FF2B5EF4-FFF2-40B4-BE49-F238E27FC236}">
                  <a16:creationId xmlns:a16="http://schemas.microsoft.com/office/drawing/2014/main" id="{CF6521BF-D256-756C-EFA7-7F73AA05E815}"/>
                </a:ext>
              </a:extLst>
            </p:cNvPr>
            <p:cNvGrpSpPr/>
            <p:nvPr/>
          </p:nvGrpSpPr>
          <p:grpSpPr>
            <a:xfrm>
              <a:off x="723114" y="1462760"/>
              <a:ext cx="8485904" cy="10315240"/>
              <a:chOff x="447299" y="1859878"/>
              <a:chExt cx="9628647" cy="9729512"/>
            </a:xfrm>
          </p:grpSpPr>
          <p:sp>
            <p:nvSpPr>
              <p:cNvPr id="7" name="アーチ 6">
                <a:extLst>
                  <a:ext uri="{FF2B5EF4-FFF2-40B4-BE49-F238E27FC236}">
                    <a16:creationId xmlns:a16="http://schemas.microsoft.com/office/drawing/2014/main" id="{8E479F7F-7808-07C2-EBE2-649646079977}"/>
                  </a:ext>
                </a:extLst>
              </p:cNvPr>
              <p:cNvSpPr/>
              <p:nvPr/>
            </p:nvSpPr>
            <p:spPr>
              <a:xfrm>
                <a:off x="447299" y="1859878"/>
                <a:ext cx="9000000" cy="9720000"/>
              </a:xfrm>
              <a:prstGeom prst="blockArc">
                <a:avLst>
                  <a:gd name="adj1" fmla="val 10877004"/>
                  <a:gd name="adj2" fmla="val 420"/>
                  <a:gd name="adj3" fmla="val 1164"/>
                </a:avLst>
              </a:prstGeom>
              <a:solidFill>
                <a:srgbClr val="FF0000">
                  <a:alpha val="50000"/>
                </a:srgbClr>
              </a:solidFill>
              <a:ln w="12700" cap="flat" cmpd="sng" algn="ctr">
                <a:noFill/>
                <a:prstDash val="solid"/>
                <a:miter lim="800000"/>
              </a:ln>
              <a:effectLst/>
            </p:spPr>
            <p:txBody>
              <a:bodyPr rtlCol="0" anchor="ctr"/>
              <a:lstStyle/>
              <a:p>
                <a:pPr marL="0" marR="0" lvl="0" indent="0" algn="ctr" defTabSz="457212"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8" name="アーチ 7">
                <a:extLst>
                  <a:ext uri="{FF2B5EF4-FFF2-40B4-BE49-F238E27FC236}">
                    <a16:creationId xmlns:a16="http://schemas.microsoft.com/office/drawing/2014/main" id="{60A1AEB7-F682-A347-BF13-FB95C144F6FB}"/>
                  </a:ext>
                </a:extLst>
              </p:cNvPr>
              <p:cNvSpPr/>
              <p:nvPr/>
            </p:nvSpPr>
            <p:spPr>
              <a:xfrm>
                <a:off x="552074" y="1862259"/>
                <a:ext cx="9000000" cy="9720000"/>
              </a:xfrm>
              <a:prstGeom prst="blockArc">
                <a:avLst>
                  <a:gd name="adj1" fmla="val 10877004"/>
                  <a:gd name="adj2" fmla="val 420"/>
                  <a:gd name="adj3" fmla="val 1164"/>
                </a:avLst>
              </a:prstGeom>
              <a:solidFill>
                <a:srgbClr val="FFC000">
                  <a:alpha val="50000"/>
                </a:srgbClr>
              </a:solidFill>
              <a:ln w="12700" cap="flat" cmpd="sng" algn="ctr">
                <a:noFill/>
                <a:prstDash val="solid"/>
                <a:miter lim="800000"/>
              </a:ln>
              <a:effectLst/>
            </p:spPr>
            <p:txBody>
              <a:bodyPr rtlCol="0" anchor="ctr"/>
              <a:lstStyle/>
              <a:p>
                <a:pPr marL="0" marR="0" lvl="0" indent="0" algn="ctr" defTabSz="457212"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9" name="アーチ 8">
                <a:extLst>
                  <a:ext uri="{FF2B5EF4-FFF2-40B4-BE49-F238E27FC236}">
                    <a16:creationId xmlns:a16="http://schemas.microsoft.com/office/drawing/2014/main" id="{C487DAD5-4572-710E-C820-32647E277941}"/>
                  </a:ext>
                </a:extLst>
              </p:cNvPr>
              <p:cNvSpPr/>
              <p:nvPr/>
            </p:nvSpPr>
            <p:spPr>
              <a:xfrm>
                <a:off x="656849" y="1865276"/>
                <a:ext cx="9000000" cy="9720000"/>
              </a:xfrm>
              <a:prstGeom prst="blockArc">
                <a:avLst>
                  <a:gd name="adj1" fmla="val 10877004"/>
                  <a:gd name="adj2" fmla="val 420"/>
                  <a:gd name="adj3" fmla="val 1164"/>
                </a:avLst>
              </a:prstGeom>
              <a:solidFill>
                <a:srgbClr val="FFFF00">
                  <a:alpha val="50000"/>
                </a:srgbClr>
              </a:solidFill>
              <a:ln w="12700" cap="flat" cmpd="sng" algn="ctr">
                <a:noFill/>
                <a:prstDash val="solid"/>
                <a:miter lim="800000"/>
              </a:ln>
              <a:effectLst/>
            </p:spPr>
            <p:txBody>
              <a:bodyPr rtlCol="0" anchor="ctr"/>
              <a:lstStyle/>
              <a:p>
                <a:pPr marL="0" marR="0" lvl="0" indent="0" algn="ctr" defTabSz="457212"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0" name="アーチ 9">
                <a:extLst>
                  <a:ext uri="{FF2B5EF4-FFF2-40B4-BE49-F238E27FC236}">
                    <a16:creationId xmlns:a16="http://schemas.microsoft.com/office/drawing/2014/main" id="{F24A0DB0-B490-9A1A-D998-B95875ABECC5}"/>
                  </a:ext>
                </a:extLst>
              </p:cNvPr>
              <p:cNvSpPr/>
              <p:nvPr/>
            </p:nvSpPr>
            <p:spPr>
              <a:xfrm>
                <a:off x="761626" y="1867018"/>
                <a:ext cx="9000000" cy="9720000"/>
              </a:xfrm>
              <a:prstGeom prst="blockArc">
                <a:avLst>
                  <a:gd name="adj1" fmla="val 10877004"/>
                  <a:gd name="adj2" fmla="val 420"/>
                  <a:gd name="adj3" fmla="val 1164"/>
                </a:avLst>
              </a:prstGeom>
              <a:solidFill>
                <a:srgbClr val="00B050">
                  <a:alpha val="50000"/>
                </a:srgbClr>
              </a:solidFill>
              <a:ln w="12700" cap="flat" cmpd="sng" algn="ctr">
                <a:noFill/>
                <a:prstDash val="solid"/>
                <a:miter lim="800000"/>
              </a:ln>
              <a:effectLst/>
            </p:spPr>
            <p:txBody>
              <a:bodyPr rtlCol="0" anchor="ctr"/>
              <a:lstStyle/>
              <a:p>
                <a:pPr marL="0" marR="0" lvl="0" indent="0" algn="ctr" defTabSz="457212"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1" name="アーチ 10">
                <a:extLst>
                  <a:ext uri="{FF2B5EF4-FFF2-40B4-BE49-F238E27FC236}">
                    <a16:creationId xmlns:a16="http://schemas.microsoft.com/office/drawing/2014/main" id="{87D662B2-860F-3DD3-2AEB-EB8EFEDD82E5}"/>
                  </a:ext>
                </a:extLst>
              </p:cNvPr>
              <p:cNvSpPr/>
              <p:nvPr/>
            </p:nvSpPr>
            <p:spPr>
              <a:xfrm>
                <a:off x="866398" y="1867016"/>
                <a:ext cx="9000000" cy="9720000"/>
              </a:xfrm>
              <a:prstGeom prst="blockArc">
                <a:avLst>
                  <a:gd name="adj1" fmla="val 10877004"/>
                  <a:gd name="adj2" fmla="val 420"/>
                  <a:gd name="adj3" fmla="val 1164"/>
                </a:avLst>
              </a:prstGeom>
              <a:solidFill>
                <a:srgbClr val="0070C0">
                  <a:alpha val="50000"/>
                </a:srgbClr>
              </a:solidFill>
              <a:ln w="12700" cap="flat" cmpd="sng" algn="ctr">
                <a:noFill/>
                <a:prstDash val="solid"/>
                <a:miter lim="800000"/>
              </a:ln>
              <a:effectLst/>
            </p:spPr>
            <p:txBody>
              <a:bodyPr rtlCol="0" anchor="ctr"/>
              <a:lstStyle/>
              <a:p>
                <a:pPr marL="0" marR="0" lvl="0" indent="0" algn="ctr" defTabSz="457212"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2" name="アーチ 11">
                <a:extLst>
                  <a:ext uri="{FF2B5EF4-FFF2-40B4-BE49-F238E27FC236}">
                    <a16:creationId xmlns:a16="http://schemas.microsoft.com/office/drawing/2014/main" id="{C2B77988-3621-CC6A-DFFE-1D3C1E13E474}"/>
                  </a:ext>
                </a:extLst>
              </p:cNvPr>
              <p:cNvSpPr/>
              <p:nvPr/>
            </p:nvSpPr>
            <p:spPr>
              <a:xfrm>
                <a:off x="971172" y="1867011"/>
                <a:ext cx="9000000" cy="9720000"/>
              </a:xfrm>
              <a:prstGeom prst="blockArc">
                <a:avLst>
                  <a:gd name="adj1" fmla="val 10877004"/>
                  <a:gd name="adj2" fmla="val 420"/>
                  <a:gd name="adj3" fmla="val 1164"/>
                </a:avLst>
              </a:prstGeom>
              <a:solidFill>
                <a:srgbClr val="002060">
                  <a:alpha val="50000"/>
                </a:srgbClr>
              </a:solidFill>
              <a:ln w="12700" cap="flat" cmpd="sng" algn="ctr">
                <a:noFill/>
                <a:prstDash val="solid"/>
                <a:miter lim="800000"/>
              </a:ln>
              <a:effectLst/>
            </p:spPr>
            <p:txBody>
              <a:bodyPr rtlCol="0" anchor="ctr"/>
              <a:lstStyle/>
              <a:p>
                <a:pPr marL="0" marR="0" lvl="0" indent="0" algn="ctr" defTabSz="457212"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3" name="アーチ 12">
                <a:extLst>
                  <a:ext uri="{FF2B5EF4-FFF2-40B4-BE49-F238E27FC236}">
                    <a16:creationId xmlns:a16="http://schemas.microsoft.com/office/drawing/2014/main" id="{8E342EFF-7C56-07F1-C243-85F58F6D4A4B}"/>
                  </a:ext>
                </a:extLst>
              </p:cNvPr>
              <p:cNvSpPr/>
              <p:nvPr/>
            </p:nvSpPr>
            <p:spPr>
              <a:xfrm>
                <a:off x="1075946" y="1869390"/>
                <a:ext cx="9000000" cy="9720000"/>
              </a:xfrm>
              <a:prstGeom prst="blockArc">
                <a:avLst>
                  <a:gd name="adj1" fmla="val 10877004"/>
                  <a:gd name="adj2" fmla="val 420"/>
                  <a:gd name="adj3" fmla="val 1164"/>
                </a:avLst>
              </a:prstGeom>
              <a:solidFill>
                <a:srgbClr val="7030A0">
                  <a:alpha val="50000"/>
                </a:srgbClr>
              </a:solidFill>
              <a:ln w="12700" cap="flat" cmpd="sng" algn="ctr">
                <a:noFill/>
                <a:prstDash val="solid"/>
                <a:miter lim="800000"/>
              </a:ln>
              <a:effectLst/>
            </p:spPr>
            <p:txBody>
              <a:bodyPr rtlCol="0" anchor="ctr"/>
              <a:lstStyle/>
              <a:p>
                <a:pPr marL="0" marR="0" lvl="0" indent="0" algn="ctr" defTabSz="457212"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pic>
          <p:nvPicPr>
            <p:cNvPr id="82" name="図 81" descr="アイコン が含まれている画像&#10;&#10;自動的に生成された説明">
              <a:extLst>
                <a:ext uri="{FF2B5EF4-FFF2-40B4-BE49-F238E27FC236}">
                  <a16:creationId xmlns:a16="http://schemas.microsoft.com/office/drawing/2014/main" id="{693EA1EC-8E28-9A6F-4278-32F5F8CDA9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900000">
              <a:off x="737013" y="5871276"/>
              <a:ext cx="469998" cy="469998"/>
            </a:xfrm>
            <a:prstGeom prst="rect">
              <a:avLst/>
            </a:prstGeom>
          </p:spPr>
        </p:pic>
        <p:grpSp>
          <p:nvGrpSpPr>
            <p:cNvPr id="146" name="グループ化 145">
              <a:extLst>
                <a:ext uri="{FF2B5EF4-FFF2-40B4-BE49-F238E27FC236}">
                  <a16:creationId xmlns:a16="http://schemas.microsoft.com/office/drawing/2014/main" id="{3B0469DF-2219-A05D-6062-F77EE6FB1EBD}"/>
                </a:ext>
              </a:extLst>
            </p:cNvPr>
            <p:cNvGrpSpPr/>
            <p:nvPr/>
          </p:nvGrpSpPr>
          <p:grpSpPr>
            <a:xfrm>
              <a:off x="1480456" y="2430804"/>
              <a:ext cx="709588" cy="1175533"/>
              <a:chOff x="1480456" y="2430804"/>
              <a:chExt cx="709588" cy="1175533"/>
            </a:xfrm>
          </p:grpSpPr>
          <p:pic>
            <p:nvPicPr>
              <p:cNvPr id="98" name="図 97" descr="挿絵, 時計 が含まれている画像&#10;&#10;自動的に生成された説明">
                <a:extLst>
                  <a:ext uri="{FF2B5EF4-FFF2-40B4-BE49-F238E27FC236}">
                    <a16:creationId xmlns:a16="http://schemas.microsoft.com/office/drawing/2014/main" id="{C0B983EC-A8DE-91A6-16DD-94CAF993BF2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9887"/>
              <a:stretch/>
            </p:blipFill>
            <p:spPr>
              <a:xfrm>
                <a:off x="1836614" y="2430804"/>
                <a:ext cx="353430" cy="705272"/>
              </a:xfrm>
              <a:prstGeom prst="rect">
                <a:avLst/>
              </a:prstGeom>
            </p:spPr>
          </p:pic>
          <p:sp>
            <p:nvSpPr>
              <p:cNvPr id="42" name="テキスト ボックス 41">
                <a:extLst>
                  <a:ext uri="{FF2B5EF4-FFF2-40B4-BE49-F238E27FC236}">
                    <a16:creationId xmlns:a16="http://schemas.microsoft.com/office/drawing/2014/main" id="{17933378-EFB9-48AB-0D29-BC6422A7C75E}"/>
                  </a:ext>
                </a:extLst>
              </p:cNvPr>
              <p:cNvSpPr txBox="1"/>
              <p:nvPr/>
            </p:nvSpPr>
            <p:spPr>
              <a:xfrm>
                <a:off x="1480456" y="3239842"/>
                <a:ext cx="644997" cy="366495"/>
              </a:xfrm>
              <a:prstGeom prst="rect">
                <a:avLst/>
              </a:prstGeom>
              <a:noFill/>
            </p:spPr>
            <p:txBody>
              <a:bodyPr wrap="none" rtlCol="0">
                <a:spAutoFit/>
              </a:bodyPr>
              <a:lstStyle/>
              <a:p>
                <a:pPr marL="0" marR="0" lvl="0" indent="0" algn="l" defTabSz="457212"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srgbClr val="000000"/>
                    </a:solidFill>
                    <a:effectLst>
                      <a:glow rad="215900">
                        <a:srgbClr val="FFFFFF"/>
                      </a:glow>
                    </a:effectLst>
                    <a:uLnTx/>
                    <a:uFillTx/>
                    <a:latin typeface="UD デジタル 教科書体 NK-R" panose="02020400000000000000" pitchFamily="18" charset="-128"/>
                    <a:ea typeface="UD デジタル 教科書体 NK-R" panose="02020400000000000000" pitchFamily="18" charset="-128"/>
                    <a:cs typeface="+mn-cs"/>
                  </a:rPr>
                  <a:t>成人</a:t>
                </a:r>
              </a:p>
            </p:txBody>
          </p:sp>
        </p:grpSp>
        <p:grpSp>
          <p:nvGrpSpPr>
            <p:cNvPr id="110" name="グループ化 109">
              <a:extLst>
                <a:ext uri="{FF2B5EF4-FFF2-40B4-BE49-F238E27FC236}">
                  <a16:creationId xmlns:a16="http://schemas.microsoft.com/office/drawing/2014/main" id="{FAEC03BB-551B-780B-1787-39A35221432F}"/>
                </a:ext>
              </a:extLst>
            </p:cNvPr>
            <p:cNvGrpSpPr/>
            <p:nvPr/>
          </p:nvGrpSpPr>
          <p:grpSpPr>
            <a:xfrm>
              <a:off x="442294" y="4898169"/>
              <a:ext cx="975326" cy="641335"/>
              <a:chOff x="376825" y="4831200"/>
              <a:chExt cx="975326" cy="641335"/>
            </a:xfrm>
          </p:grpSpPr>
          <p:grpSp>
            <p:nvGrpSpPr>
              <p:cNvPr id="109" name="グループ化 108">
                <a:extLst>
                  <a:ext uri="{FF2B5EF4-FFF2-40B4-BE49-F238E27FC236}">
                    <a16:creationId xmlns:a16="http://schemas.microsoft.com/office/drawing/2014/main" id="{62DEF8F7-690F-36F8-27AD-0F9360FFF930}"/>
                  </a:ext>
                </a:extLst>
              </p:cNvPr>
              <p:cNvGrpSpPr/>
              <p:nvPr/>
            </p:nvGrpSpPr>
            <p:grpSpPr>
              <a:xfrm>
                <a:off x="376825" y="4854517"/>
                <a:ext cx="975326" cy="597112"/>
                <a:chOff x="276248" y="4742051"/>
                <a:chExt cx="1082034" cy="662440"/>
              </a:xfrm>
            </p:grpSpPr>
            <p:pic>
              <p:nvPicPr>
                <p:cNvPr id="106" name="図 105" descr="おもちゃ, 時計 が含まれている画像&#10;&#10;自動的に生成された説明">
                  <a:extLst>
                    <a:ext uri="{FF2B5EF4-FFF2-40B4-BE49-F238E27FC236}">
                      <a16:creationId xmlns:a16="http://schemas.microsoft.com/office/drawing/2014/main" id="{3F5E76A6-DF9B-CA5B-DFC8-C73112C6F06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0242" r="12647" b="56512"/>
                <a:stretch/>
              </p:blipFill>
              <p:spPr>
                <a:xfrm>
                  <a:off x="353691" y="4809737"/>
                  <a:ext cx="1004591" cy="594754"/>
                </a:xfrm>
                <a:prstGeom prst="rect">
                  <a:avLst/>
                </a:prstGeom>
              </p:spPr>
            </p:pic>
            <p:sp>
              <p:nvSpPr>
                <p:cNvPr id="107" name="テキスト ボックス 106">
                  <a:extLst>
                    <a:ext uri="{FF2B5EF4-FFF2-40B4-BE49-F238E27FC236}">
                      <a16:creationId xmlns:a16="http://schemas.microsoft.com/office/drawing/2014/main" id="{9D2ACFDA-0D3A-9440-00BC-C0FD41F84CF5}"/>
                    </a:ext>
                  </a:extLst>
                </p:cNvPr>
                <p:cNvSpPr txBox="1"/>
                <p:nvPr/>
              </p:nvSpPr>
              <p:spPr>
                <a:xfrm>
                  <a:off x="315555" y="4742051"/>
                  <a:ext cx="405262" cy="233050"/>
                </a:xfrm>
                <a:prstGeom prst="rect">
                  <a:avLst/>
                </a:prstGeom>
                <a:solidFill>
                  <a:schemeClr val="bg1"/>
                </a:solidFill>
              </p:spPr>
              <p:txBody>
                <a:bodyPr wrap="square" rtlCol="0">
                  <a:spAutoFit/>
                </a:bodyPr>
                <a:lstStyle/>
                <a:p>
                  <a:pPr marL="0" marR="0" lvl="0" indent="0" algn="l" defTabSz="457212" rtl="0" eaLnBrk="1" fontAlgn="auto" latinLnBrk="0" hangingPunct="1">
                    <a:lnSpc>
                      <a:spcPct val="100000"/>
                    </a:lnSpc>
                    <a:spcBef>
                      <a:spcPts val="0"/>
                    </a:spcBef>
                    <a:spcAft>
                      <a:spcPts val="0"/>
                    </a:spcAft>
                    <a:buClrTx/>
                    <a:buSzTx/>
                    <a:buFontTx/>
                    <a:buNone/>
                    <a:tabLst/>
                    <a:defRPr/>
                  </a:pPr>
                  <a:endParaRPr kumimoji="0" lang="ja-JP" altLang="en-US" sz="1300" b="0" i="0" u="none" strike="noStrike" kern="1200" cap="none" spc="0" normalizeH="0" baseline="0" noProof="0" dirty="0">
                    <a:ln>
                      <a:noFill/>
                    </a:ln>
                    <a:solidFill>
                      <a:srgbClr val="DB4D6D"/>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08" name="テキスト ボックス 107">
                  <a:extLst>
                    <a:ext uri="{FF2B5EF4-FFF2-40B4-BE49-F238E27FC236}">
                      <a16:creationId xmlns:a16="http://schemas.microsoft.com/office/drawing/2014/main" id="{EDA5976C-2EB8-BA8B-11DB-45A3F6886C5F}"/>
                    </a:ext>
                  </a:extLst>
                </p:cNvPr>
                <p:cNvSpPr txBox="1"/>
                <p:nvPr/>
              </p:nvSpPr>
              <p:spPr>
                <a:xfrm rot="17520000">
                  <a:off x="289783" y="4906758"/>
                  <a:ext cx="139118" cy="166188"/>
                </a:xfrm>
                <a:prstGeom prst="rect">
                  <a:avLst/>
                </a:prstGeom>
                <a:solidFill>
                  <a:schemeClr val="bg1"/>
                </a:solidFill>
              </p:spPr>
              <p:txBody>
                <a:bodyPr wrap="square" rtlCol="0">
                  <a:spAutoFit/>
                </a:bodyPr>
                <a:lstStyle/>
                <a:p>
                  <a:pPr marL="0" marR="0" lvl="0" indent="0" algn="l" defTabSz="457212" rtl="0" eaLnBrk="1" fontAlgn="auto" latinLnBrk="0" hangingPunct="1">
                    <a:lnSpc>
                      <a:spcPct val="100000"/>
                    </a:lnSpc>
                    <a:spcBef>
                      <a:spcPts val="0"/>
                    </a:spcBef>
                    <a:spcAft>
                      <a:spcPts val="0"/>
                    </a:spcAft>
                    <a:buClrTx/>
                    <a:buSzTx/>
                    <a:buFontTx/>
                    <a:buNone/>
                    <a:tabLst/>
                    <a:defRPr/>
                  </a:pPr>
                  <a:endParaRPr kumimoji="0" lang="ja-JP" altLang="en-US" sz="1300" b="0" i="0" u="none" strike="noStrike" kern="1200" cap="none" spc="0" normalizeH="0" baseline="0" noProof="0" dirty="0">
                    <a:ln>
                      <a:noFill/>
                    </a:ln>
                    <a:solidFill>
                      <a:srgbClr val="DB4D6D"/>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pic>
            <p:nvPicPr>
              <p:cNvPr id="104" name="図 103" descr="図形, アイコン&#10;&#10;自動的に生成された説明">
                <a:extLst>
                  <a:ext uri="{FF2B5EF4-FFF2-40B4-BE49-F238E27FC236}">
                    <a16:creationId xmlns:a16="http://schemas.microsoft.com/office/drawing/2014/main" id="{6813629C-5658-4784-B8E4-54C26849B39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6062" y="4831200"/>
                <a:ext cx="687758" cy="641335"/>
              </a:xfrm>
              <a:prstGeom prst="rect">
                <a:avLst/>
              </a:prstGeom>
            </p:spPr>
          </p:pic>
        </p:grpSp>
        <p:grpSp>
          <p:nvGrpSpPr>
            <p:cNvPr id="145" name="グループ化 144">
              <a:extLst>
                <a:ext uri="{FF2B5EF4-FFF2-40B4-BE49-F238E27FC236}">
                  <a16:creationId xmlns:a16="http://schemas.microsoft.com/office/drawing/2014/main" id="{A06C85BB-1110-B1A3-F450-74C58AB82E66}"/>
                </a:ext>
              </a:extLst>
            </p:cNvPr>
            <p:cNvGrpSpPr/>
            <p:nvPr/>
          </p:nvGrpSpPr>
          <p:grpSpPr>
            <a:xfrm>
              <a:off x="932260" y="3653931"/>
              <a:ext cx="862685" cy="1038069"/>
              <a:chOff x="932260" y="3653931"/>
              <a:chExt cx="862685" cy="1038069"/>
            </a:xfrm>
          </p:grpSpPr>
          <p:grpSp>
            <p:nvGrpSpPr>
              <p:cNvPr id="92" name="グループ化 91">
                <a:extLst>
                  <a:ext uri="{FF2B5EF4-FFF2-40B4-BE49-F238E27FC236}">
                    <a16:creationId xmlns:a16="http://schemas.microsoft.com/office/drawing/2014/main" id="{6D90F52D-46AD-9C44-6953-6B0661ABFB09}"/>
                  </a:ext>
                </a:extLst>
              </p:cNvPr>
              <p:cNvGrpSpPr/>
              <p:nvPr/>
            </p:nvGrpSpPr>
            <p:grpSpPr>
              <a:xfrm>
                <a:off x="932260" y="3850563"/>
                <a:ext cx="726114" cy="841437"/>
                <a:chOff x="983239" y="3587903"/>
                <a:chExt cx="726114" cy="841437"/>
              </a:xfrm>
            </p:grpSpPr>
            <p:pic>
              <p:nvPicPr>
                <p:cNvPr id="58" name="図 57">
                  <a:extLst>
                    <a:ext uri="{FF2B5EF4-FFF2-40B4-BE49-F238E27FC236}">
                      <a16:creationId xmlns:a16="http://schemas.microsoft.com/office/drawing/2014/main" id="{25E17FD5-B9D1-C2F6-CDB8-5293E1D65C6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83239" y="3587903"/>
                  <a:ext cx="726114" cy="651830"/>
                </a:xfrm>
                <a:prstGeom prst="rect">
                  <a:avLst/>
                </a:prstGeom>
              </p:spPr>
            </p:pic>
            <p:sp>
              <p:nvSpPr>
                <p:cNvPr id="64" name="テキスト ボックス 63">
                  <a:extLst>
                    <a:ext uri="{FF2B5EF4-FFF2-40B4-BE49-F238E27FC236}">
                      <a16:creationId xmlns:a16="http://schemas.microsoft.com/office/drawing/2014/main" id="{D2E676FF-2E97-1409-9F93-DD79B551BE3F}"/>
                    </a:ext>
                  </a:extLst>
                </p:cNvPr>
                <p:cNvSpPr txBox="1"/>
                <p:nvPr/>
              </p:nvSpPr>
              <p:spPr>
                <a:xfrm>
                  <a:off x="1016796" y="4062845"/>
                  <a:ext cx="644997" cy="366495"/>
                </a:xfrm>
                <a:prstGeom prst="rect">
                  <a:avLst/>
                </a:prstGeom>
                <a:noFill/>
              </p:spPr>
              <p:txBody>
                <a:bodyPr wrap="none" rtlCol="0">
                  <a:spAutoFit/>
                </a:bodyPr>
                <a:lstStyle/>
                <a:p>
                  <a:pPr marL="0" marR="0" lvl="0" indent="0" algn="l" defTabSz="457212"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srgbClr val="000000"/>
                      </a:solidFill>
                      <a:effectLst>
                        <a:glow rad="215900">
                          <a:srgbClr val="FFFFFF"/>
                        </a:glow>
                      </a:effectLst>
                      <a:uLnTx/>
                      <a:uFillTx/>
                      <a:latin typeface="UD デジタル 教科書体 NK-R" panose="02020400000000000000" pitchFamily="18" charset="-128"/>
                      <a:ea typeface="UD デジタル 教科書体 NK-R" panose="02020400000000000000" pitchFamily="18" charset="-128"/>
                      <a:cs typeface="+mn-cs"/>
                    </a:rPr>
                    <a:t>就学</a:t>
                  </a:r>
                </a:p>
              </p:txBody>
            </p:sp>
          </p:grpSp>
          <p:pic>
            <p:nvPicPr>
              <p:cNvPr id="112" name="図 111">
                <a:extLst>
                  <a:ext uri="{FF2B5EF4-FFF2-40B4-BE49-F238E27FC236}">
                    <a16:creationId xmlns:a16="http://schemas.microsoft.com/office/drawing/2014/main" id="{D105B268-CB99-696C-AEFC-D1848BAE2B85}"/>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58281"/>
              <a:stretch/>
            </p:blipFill>
            <p:spPr>
              <a:xfrm>
                <a:off x="1355071" y="3653931"/>
                <a:ext cx="439874" cy="695875"/>
              </a:xfrm>
              <a:prstGeom prst="rect">
                <a:avLst/>
              </a:prstGeom>
            </p:spPr>
          </p:pic>
        </p:grpSp>
        <p:grpSp>
          <p:nvGrpSpPr>
            <p:cNvPr id="148" name="グループ化 147">
              <a:extLst>
                <a:ext uri="{FF2B5EF4-FFF2-40B4-BE49-F238E27FC236}">
                  <a16:creationId xmlns:a16="http://schemas.microsoft.com/office/drawing/2014/main" id="{1F4B09E8-36C4-CC89-7D39-1D99F01AB3BF}"/>
                </a:ext>
              </a:extLst>
            </p:cNvPr>
            <p:cNvGrpSpPr/>
            <p:nvPr/>
          </p:nvGrpSpPr>
          <p:grpSpPr>
            <a:xfrm>
              <a:off x="3279980" y="1211260"/>
              <a:ext cx="3006133" cy="643027"/>
              <a:chOff x="3279980" y="1211260"/>
              <a:chExt cx="3006133" cy="643027"/>
            </a:xfrm>
          </p:grpSpPr>
          <p:sp>
            <p:nvSpPr>
              <p:cNvPr id="32" name="テキスト ボックス 31">
                <a:extLst>
                  <a:ext uri="{FF2B5EF4-FFF2-40B4-BE49-F238E27FC236}">
                    <a16:creationId xmlns:a16="http://schemas.microsoft.com/office/drawing/2014/main" id="{D1DDDA6E-9D56-924E-5B15-644AC589B334}"/>
                  </a:ext>
                </a:extLst>
              </p:cNvPr>
              <p:cNvSpPr txBox="1"/>
              <p:nvPr/>
            </p:nvSpPr>
            <p:spPr>
              <a:xfrm>
                <a:off x="3279980" y="1367956"/>
                <a:ext cx="644997" cy="366495"/>
              </a:xfrm>
              <a:prstGeom prst="rect">
                <a:avLst/>
              </a:prstGeom>
              <a:noFill/>
            </p:spPr>
            <p:txBody>
              <a:bodyPr wrap="none" rtlCol="0">
                <a:spAutoFit/>
              </a:bodyPr>
              <a:lstStyle/>
              <a:p>
                <a:pPr marL="0" marR="0" lvl="0" indent="0" algn="l" defTabSz="457212"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srgbClr val="000000"/>
                    </a:solidFill>
                    <a:effectLst>
                      <a:glow rad="215900">
                        <a:srgbClr val="FFFFFF"/>
                      </a:glow>
                    </a:effectLst>
                    <a:uLnTx/>
                    <a:uFillTx/>
                    <a:latin typeface="UD デジタル 教科書体 NK-R" panose="02020400000000000000" pitchFamily="18" charset="-128"/>
                    <a:ea typeface="UD デジタル 教科書体 NK-R" panose="02020400000000000000" pitchFamily="18" charset="-128"/>
                    <a:cs typeface="+mn-cs"/>
                  </a:rPr>
                  <a:t>結婚</a:t>
                </a:r>
              </a:p>
            </p:txBody>
          </p:sp>
          <p:sp>
            <p:nvSpPr>
              <p:cNvPr id="33" name="テキスト ボックス 32">
                <a:extLst>
                  <a:ext uri="{FF2B5EF4-FFF2-40B4-BE49-F238E27FC236}">
                    <a16:creationId xmlns:a16="http://schemas.microsoft.com/office/drawing/2014/main" id="{1E633B97-41BD-369F-A03D-3CFB413BF7D7}"/>
                  </a:ext>
                </a:extLst>
              </p:cNvPr>
              <p:cNvSpPr txBox="1"/>
              <p:nvPr/>
            </p:nvSpPr>
            <p:spPr>
              <a:xfrm>
                <a:off x="4630502" y="1262305"/>
                <a:ext cx="644997" cy="366495"/>
              </a:xfrm>
              <a:prstGeom prst="rect">
                <a:avLst/>
              </a:prstGeom>
              <a:noFill/>
            </p:spPr>
            <p:txBody>
              <a:bodyPr wrap="none" rtlCol="0">
                <a:spAutoFit/>
              </a:bodyPr>
              <a:lstStyle/>
              <a:p>
                <a:pPr marL="0" marR="0" lvl="0" indent="0" algn="l" defTabSz="457212"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srgbClr val="000000"/>
                    </a:solidFill>
                    <a:effectLst>
                      <a:glow rad="215900">
                        <a:srgbClr val="FFFFFF"/>
                      </a:glow>
                    </a:effectLst>
                    <a:uLnTx/>
                    <a:uFillTx/>
                    <a:latin typeface="UD デジタル 教科書体 NK-R" panose="02020400000000000000" pitchFamily="18" charset="-128"/>
                    <a:ea typeface="UD デジタル 教科書体 NK-R" panose="02020400000000000000" pitchFamily="18" charset="-128"/>
                    <a:cs typeface="+mn-cs"/>
                  </a:rPr>
                  <a:t>出産</a:t>
                </a:r>
              </a:p>
            </p:txBody>
          </p:sp>
          <p:pic>
            <p:nvPicPr>
              <p:cNvPr id="60" name="図 59">
                <a:extLst>
                  <a:ext uri="{FF2B5EF4-FFF2-40B4-BE49-F238E27FC236}">
                    <a16:creationId xmlns:a16="http://schemas.microsoft.com/office/drawing/2014/main" id="{072EFE92-8E1B-63E9-4057-4FDDE602C5A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034681" y="1211260"/>
                <a:ext cx="577012" cy="573764"/>
              </a:xfrm>
              <a:prstGeom prst="rect">
                <a:avLst/>
              </a:prstGeom>
            </p:spPr>
          </p:pic>
          <p:pic>
            <p:nvPicPr>
              <p:cNvPr id="122" name="図 121" descr="白いバックグラウンドの前に座っている人形&#10;&#10;低い精度で自動的に生成された説明">
                <a:extLst>
                  <a:ext uri="{FF2B5EF4-FFF2-40B4-BE49-F238E27FC236}">
                    <a16:creationId xmlns:a16="http://schemas.microsoft.com/office/drawing/2014/main" id="{AACACE8C-C3B5-4898-CB07-3E83E935E6A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709101" y="1259046"/>
                <a:ext cx="577012" cy="595241"/>
              </a:xfrm>
              <a:prstGeom prst="rect">
                <a:avLst/>
              </a:prstGeom>
            </p:spPr>
          </p:pic>
        </p:grpSp>
        <p:grpSp>
          <p:nvGrpSpPr>
            <p:cNvPr id="150" name="グループ化 149">
              <a:extLst>
                <a:ext uri="{FF2B5EF4-FFF2-40B4-BE49-F238E27FC236}">
                  <a16:creationId xmlns:a16="http://schemas.microsoft.com/office/drawing/2014/main" id="{D1A78C4E-9D1A-CCD1-70D8-AC2EAB780866}"/>
                </a:ext>
              </a:extLst>
            </p:cNvPr>
            <p:cNvGrpSpPr/>
            <p:nvPr/>
          </p:nvGrpSpPr>
          <p:grpSpPr>
            <a:xfrm>
              <a:off x="8110044" y="3625136"/>
              <a:ext cx="1568692" cy="2934538"/>
              <a:chOff x="8110044" y="3625136"/>
              <a:chExt cx="1568692" cy="2934538"/>
            </a:xfrm>
          </p:grpSpPr>
          <p:pic>
            <p:nvPicPr>
              <p:cNvPr id="66" name="図 65">
                <a:extLst>
                  <a:ext uri="{FF2B5EF4-FFF2-40B4-BE49-F238E27FC236}">
                    <a16:creationId xmlns:a16="http://schemas.microsoft.com/office/drawing/2014/main" id="{EAB1FAF2-3C52-8B74-4701-0856D4BF184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703812" y="5963413"/>
                <a:ext cx="520648" cy="596261"/>
              </a:xfrm>
              <a:prstGeom prst="rect">
                <a:avLst/>
              </a:prstGeom>
            </p:spPr>
          </p:pic>
          <p:pic>
            <p:nvPicPr>
              <p:cNvPr id="67" name="図 66" descr="部屋 が含まれている画像&#10;&#10;自動的に生成された説明">
                <a:extLst>
                  <a:ext uri="{FF2B5EF4-FFF2-40B4-BE49-F238E27FC236}">
                    <a16:creationId xmlns:a16="http://schemas.microsoft.com/office/drawing/2014/main" id="{70316945-3CD0-C859-CF4E-621B481E8AF9}"/>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232242" y="4129386"/>
                <a:ext cx="747858" cy="515416"/>
              </a:xfrm>
              <a:prstGeom prst="rect">
                <a:avLst/>
              </a:prstGeom>
            </p:spPr>
          </p:pic>
          <p:sp>
            <p:nvSpPr>
              <p:cNvPr id="34" name="テキスト ボックス 33">
                <a:extLst>
                  <a:ext uri="{FF2B5EF4-FFF2-40B4-BE49-F238E27FC236}">
                    <a16:creationId xmlns:a16="http://schemas.microsoft.com/office/drawing/2014/main" id="{93DB767C-64F7-9C93-9C3A-D129CDF82899}"/>
                  </a:ext>
                </a:extLst>
              </p:cNvPr>
              <p:cNvSpPr txBox="1"/>
              <p:nvPr/>
            </p:nvSpPr>
            <p:spPr>
              <a:xfrm>
                <a:off x="8110044" y="3625136"/>
                <a:ext cx="644997" cy="366495"/>
              </a:xfrm>
              <a:prstGeom prst="rect">
                <a:avLst/>
              </a:prstGeom>
              <a:noFill/>
            </p:spPr>
            <p:txBody>
              <a:bodyPr wrap="none" rtlCol="0">
                <a:spAutoFit/>
              </a:bodyPr>
              <a:lstStyle/>
              <a:p>
                <a:pPr marL="0" marR="0" lvl="0" indent="0" algn="l" defTabSz="457212"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srgbClr val="000000"/>
                    </a:solidFill>
                    <a:effectLst>
                      <a:glow rad="215900">
                        <a:srgbClr val="FFFFFF"/>
                      </a:glow>
                    </a:effectLst>
                    <a:uLnTx/>
                    <a:uFillTx/>
                    <a:latin typeface="UD デジタル 教科書体 NK-R" panose="02020400000000000000" pitchFamily="18" charset="-128"/>
                    <a:ea typeface="UD デジタル 教科書体 NK-R" panose="02020400000000000000" pitchFamily="18" charset="-128"/>
                    <a:cs typeface="+mn-cs"/>
                  </a:rPr>
                  <a:t>退職</a:t>
                </a:r>
              </a:p>
            </p:txBody>
          </p:sp>
          <p:pic>
            <p:nvPicPr>
              <p:cNvPr id="130" name="図 129" descr="おもちゃ, レゴ が含まれている画像&#10;&#10;自動的に生成された説明">
                <a:extLst>
                  <a:ext uri="{FF2B5EF4-FFF2-40B4-BE49-F238E27FC236}">
                    <a16:creationId xmlns:a16="http://schemas.microsoft.com/office/drawing/2014/main" id="{AA681BEA-A184-84EF-37E4-5C92E93465F8}"/>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r="-7186"/>
              <a:stretch/>
            </p:blipFill>
            <p:spPr>
              <a:xfrm>
                <a:off x="8488579" y="4970741"/>
                <a:ext cx="1190157" cy="832772"/>
              </a:xfrm>
              <a:prstGeom prst="rect">
                <a:avLst/>
              </a:prstGeom>
            </p:spPr>
          </p:pic>
        </p:grpSp>
        <p:grpSp>
          <p:nvGrpSpPr>
            <p:cNvPr id="147" name="グループ化 146">
              <a:extLst>
                <a:ext uri="{FF2B5EF4-FFF2-40B4-BE49-F238E27FC236}">
                  <a16:creationId xmlns:a16="http://schemas.microsoft.com/office/drawing/2014/main" id="{A135624F-A3BA-894A-8755-E5ECFFAF3712}"/>
                </a:ext>
              </a:extLst>
            </p:cNvPr>
            <p:cNvGrpSpPr/>
            <p:nvPr/>
          </p:nvGrpSpPr>
          <p:grpSpPr>
            <a:xfrm>
              <a:off x="2316711" y="1598179"/>
              <a:ext cx="946876" cy="996456"/>
              <a:chOff x="2316711" y="1598179"/>
              <a:chExt cx="946876" cy="996456"/>
            </a:xfrm>
          </p:grpSpPr>
          <p:sp>
            <p:nvSpPr>
              <p:cNvPr id="43" name="テキスト ボックス 42">
                <a:extLst>
                  <a:ext uri="{FF2B5EF4-FFF2-40B4-BE49-F238E27FC236}">
                    <a16:creationId xmlns:a16="http://schemas.microsoft.com/office/drawing/2014/main" id="{0115F73B-3F58-6C91-7A95-D3516781A0B6}"/>
                  </a:ext>
                </a:extLst>
              </p:cNvPr>
              <p:cNvSpPr txBox="1"/>
              <p:nvPr/>
            </p:nvSpPr>
            <p:spPr>
              <a:xfrm>
                <a:off x="2316711" y="2228140"/>
                <a:ext cx="644997" cy="366495"/>
              </a:xfrm>
              <a:prstGeom prst="rect">
                <a:avLst/>
              </a:prstGeom>
              <a:noFill/>
            </p:spPr>
            <p:txBody>
              <a:bodyPr wrap="none" rtlCol="0">
                <a:spAutoFit/>
              </a:bodyPr>
              <a:lstStyle/>
              <a:p>
                <a:pPr marL="0" marR="0" lvl="0" indent="0" algn="l" defTabSz="457212"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srgbClr val="000000"/>
                    </a:solidFill>
                    <a:effectLst>
                      <a:glow rad="215900">
                        <a:srgbClr val="FFFFFF"/>
                      </a:glow>
                    </a:effectLst>
                    <a:uLnTx/>
                    <a:uFillTx/>
                    <a:latin typeface="UD デジタル 教科書体 NK-R" panose="02020400000000000000" pitchFamily="18" charset="-128"/>
                    <a:ea typeface="UD デジタル 教科書体 NK-R" panose="02020400000000000000" pitchFamily="18" charset="-128"/>
                    <a:cs typeface="+mn-cs"/>
                  </a:rPr>
                  <a:t>就職</a:t>
                </a:r>
              </a:p>
            </p:txBody>
          </p:sp>
          <p:pic>
            <p:nvPicPr>
              <p:cNvPr id="136" name="図 135">
                <a:extLst>
                  <a:ext uri="{FF2B5EF4-FFF2-40B4-BE49-F238E27FC236}">
                    <a16:creationId xmlns:a16="http://schemas.microsoft.com/office/drawing/2014/main" id="{7BF87F1F-C1D5-46EE-3ACB-A894A39FE2C6}"/>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666707" y="1598179"/>
                <a:ext cx="596880" cy="558197"/>
              </a:xfrm>
              <a:prstGeom prst="rect">
                <a:avLst/>
              </a:prstGeom>
            </p:spPr>
          </p:pic>
        </p:grpSp>
        <p:grpSp>
          <p:nvGrpSpPr>
            <p:cNvPr id="149" name="グループ化 148">
              <a:extLst>
                <a:ext uri="{FF2B5EF4-FFF2-40B4-BE49-F238E27FC236}">
                  <a16:creationId xmlns:a16="http://schemas.microsoft.com/office/drawing/2014/main" id="{88BF2792-DB8E-2993-8FAA-E5A98C343D33}"/>
                </a:ext>
              </a:extLst>
            </p:cNvPr>
            <p:cNvGrpSpPr/>
            <p:nvPr/>
          </p:nvGrpSpPr>
          <p:grpSpPr>
            <a:xfrm>
              <a:off x="6435108" y="1313746"/>
              <a:ext cx="2013965" cy="2105854"/>
              <a:chOff x="6435108" y="1313746"/>
              <a:chExt cx="2013965" cy="2105854"/>
            </a:xfrm>
          </p:grpSpPr>
          <p:pic>
            <p:nvPicPr>
              <p:cNvPr id="39" name="図 38">
                <a:extLst>
                  <a:ext uri="{FF2B5EF4-FFF2-40B4-BE49-F238E27FC236}">
                    <a16:creationId xmlns:a16="http://schemas.microsoft.com/office/drawing/2014/main" id="{EBAA89FC-646E-FBCE-F581-F6DB065113CC}"/>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435108" y="1313746"/>
                <a:ext cx="533475" cy="765792"/>
              </a:xfrm>
              <a:prstGeom prst="rect">
                <a:avLst/>
              </a:prstGeom>
            </p:spPr>
          </p:pic>
          <p:pic>
            <p:nvPicPr>
              <p:cNvPr id="126" name="図 125" descr="時計 が含まれている画像&#10;&#10;自動的に生成された説明">
                <a:extLst>
                  <a:ext uri="{FF2B5EF4-FFF2-40B4-BE49-F238E27FC236}">
                    <a16:creationId xmlns:a16="http://schemas.microsoft.com/office/drawing/2014/main" id="{5EE3AFA0-FF42-C773-36EA-458566440C8F}"/>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874660" y="1717515"/>
                <a:ext cx="882652" cy="664678"/>
              </a:xfrm>
              <a:prstGeom prst="rect">
                <a:avLst/>
              </a:prstGeom>
            </p:spPr>
          </p:pic>
          <p:pic>
            <p:nvPicPr>
              <p:cNvPr id="144" name="図 143" descr="挿絵, 時計 が含まれている画像&#10;&#10;自動的に生成された説明">
                <a:extLst>
                  <a:ext uri="{FF2B5EF4-FFF2-40B4-BE49-F238E27FC236}">
                    <a16:creationId xmlns:a16="http://schemas.microsoft.com/office/drawing/2014/main" id="{91E83866-C9A3-9590-0038-155FA272FBE9}"/>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183289" y="2342164"/>
                <a:ext cx="697461" cy="707425"/>
              </a:xfrm>
              <a:prstGeom prst="rect">
                <a:avLst/>
              </a:prstGeom>
            </p:spPr>
          </p:pic>
          <p:pic>
            <p:nvPicPr>
              <p:cNvPr id="24" name="図 23">
                <a:extLst>
                  <a:ext uri="{FF2B5EF4-FFF2-40B4-BE49-F238E27FC236}">
                    <a16:creationId xmlns:a16="http://schemas.microsoft.com/office/drawing/2014/main" id="{6DF53E79-21A8-CCCD-58E9-E27263A86495}"/>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708933" y="2763334"/>
                <a:ext cx="740140" cy="656266"/>
              </a:xfrm>
              <a:prstGeom prst="rect">
                <a:avLst/>
              </a:prstGeom>
            </p:spPr>
          </p:pic>
        </p:grpSp>
      </p:grpSp>
      <p:sp>
        <p:nvSpPr>
          <p:cNvPr id="3" name="スライド番号プレースホルダー 2">
            <a:extLst>
              <a:ext uri="{FF2B5EF4-FFF2-40B4-BE49-F238E27FC236}">
                <a16:creationId xmlns:a16="http://schemas.microsoft.com/office/drawing/2014/main" id="{13CDCBBA-3ACE-1006-2B01-DA6411575707}"/>
              </a:ext>
            </a:extLst>
          </p:cNvPr>
          <p:cNvSpPr>
            <a:spLocks noGrp="1"/>
          </p:cNvSpPr>
          <p:nvPr>
            <p:ph type="sldNum" sz="quarter" idx="4"/>
          </p:nvPr>
        </p:nvSpPr>
        <p:spPr>
          <a:xfrm>
            <a:off x="9209017" y="6557681"/>
            <a:ext cx="630513" cy="278421"/>
          </a:xfrm>
        </p:spPr>
        <p:txBody>
          <a:bodyPr anchor="b"/>
          <a:lstStyle/>
          <a:p>
            <a:pPr marL="0" marR="0" lvl="0" indent="0" algn="r" defTabSz="457195"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pPr marL="0" marR="0" lvl="0" indent="0" algn="r" defTabSz="457195"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p:txBody>
      </p:sp>
    </p:spTree>
    <p:extLst>
      <p:ext uri="{BB962C8B-B14F-4D97-AF65-F5344CB8AC3E}">
        <p14:creationId xmlns:p14="http://schemas.microsoft.com/office/powerpoint/2010/main" val="1544307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72B03811-3D64-E083-628C-17E64784439D}"/>
              </a:ext>
            </a:extLst>
          </p:cNvPr>
          <p:cNvSpPr>
            <a:spLocks noGrp="1"/>
          </p:cNvSpPr>
          <p:nvPr>
            <p:ph type="title"/>
          </p:nvPr>
        </p:nvSpPr>
        <p:spPr/>
        <p:txBody>
          <a:bodyPr/>
          <a:lstStyle/>
          <a:p>
            <a:r>
              <a:rPr kumimoji="1" lang="ja-JP" altLang="en-US" sz="2000" dirty="0"/>
              <a:t>社会保険とは</a:t>
            </a:r>
          </a:p>
        </p:txBody>
      </p:sp>
      <p:sp>
        <p:nvSpPr>
          <p:cNvPr id="6" name="object 3">
            <a:extLst>
              <a:ext uri="{FF2B5EF4-FFF2-40B4-BE49-F238E27FC236}">
                <a16:creationId xmlns:a16="http://schemas.microsoft.com/office/drawing/2014/main" id="{01A2F96B-2F5B-246B-D904-DFF0E81F83A2}"/>
              </a:ext>
            </a:extLst>
          </p:cNvPr>
          <p:cNvSpPr/>
          <p:nvPr/>
        </p:nvSpPr>
        <p:spPr>
          <a:xfrm>
            <a:off x="3581976" y="5934953"/>
            <a:ext cx="5724000" cy="612140"/>
          </a:xfrm>
          <a:custGeom>
            <a:avLst/>
            <a:gdLst/>
            <a:ahLst/>
            <a:cxnLst/>
            <a:rect l="l" t="t" r="r" b="b"/>
            <a:pathLst>
              <a:path w="6890384" h="612140">
                <a:moveTo>
                  <a:pt x="3444938" y="0"/>
                </a:moveTo>
                <a:lnTo>
                  <a:pt x="3369029" y="145"/>
                </a:lnTo>
                <a:lnTo>
                  <a:pt x="3293522" y="580"/>
                </a:lnTo>
                <a:lnTo>
                  <a:pt x="3218432" y="1301"/>
                </a:lnTo>
                <a:lnTo>
                  <a:pt x="3143777" y="2306"/>
                </a:lnTo>
                <a:lnTo>
                  <a:pt x="3069574" y="3591"/>
                </a:lnTo>
                <a:lnTo>
                  <a:pt x="2995839" y="5153"/>
                </a:lnTo>
                <a:lnTo>
                  <a:pt x="2922589" y="6989"/>
                </a:lnTo>
                <a:lnTo>
                  <a:pt x="2849841" y="9097"/>
                </a:lnTo>
                <a:lnTo>
                  <a:pt x="2777612" y="11474"/>
                </a:lnTo>
                <a:lnTo>
                  <a:pt x="2705918" y="14115"/>
                </a:lnTo>
                <a:lnTo>
                  <a:pt x="2634776" y="17019"/>
                </a:lnTo>
                <a:lnTo>
                  <a:pt x="2564204" y="20183"/>
                </a:lnTo>
                <a:lnTo>
                  <a:pt x="2494218" y="23603"/>
                </a:lnTo>
                <a:lnTo>
                  <a:pt x="2424835" y="27276"/>
                </a:lnTo>
                <a:lnTo>
                  <a:pt x="2356071" y="31200"/>
                </a:lnTo>
                <a:lnTo>
                  <a:pt x="2287944" y="35371"/>
                </a:lnTo>
                <a:lnTo>
                  <a:pt x="2220470" y="39787"/>
                </a:lnTo>
                <a:lnTo>
                  <a:pt x="2153666" y="44444"/>
                </a:lnTo>
                <a:lnTo>
                  <a:pt x="2087549" y="49340"/>
                </a:lnTo>
                <a:lnTo>
                  <a:pt x="2022135" y="54471"/>
                </a:lnTo>
                <a:lnTo>
                  <a:pt x="1957442" y="59835"/>
                </a:lnTo>
                <a:lnTo>
                  <a:pt x="1893486" y="65428"/>
                </a:lnTo>
                <a:lnTo>
                  <a:pt x="1830285" y="71248"/>
                </a:lnTo>
                <a:lnTo>
                  <a:pt x="1767854" y="77292"/>
                </a:lnTo>
                <a:lnTo>
                  <a:pt x="1706212" y="83556"/>
                </a:lnTo>
                <a:lnTo>
                  <a:pt x="1645373" y="90037"/>
                </a:lnTo>
                <a:lnTo>
                  <a:pt x="1585356" y="96734"/>
                </a:lnTo>
                <a:lnTo>
                  <a:pt x="1526178" y="103641"/>
                </a:lnTo>
                <a:lnTo>
                  <a:pt x="1467854" y="110758"/>
                </a:lnTo>
                <a:lnTo>
                  <a:pt x="1410402" y="118080"/>
                </a:lnTo>
                <a:lnTo>
                  <a:pt x="1353839" y="125605"/>
                </a:lnTo>
                <a:lnTo>
                  <a:pt x="1298181" y="133330"/>
                </a:lnTo>
                <a:lnTo>
                  <a:pt x="1243445" y="141251"/>
                </a:lnTo>
                <a:lnTo>
                  <a:pt x="1189649" y="149366"/>
                </a:lnTo>
                <a:lnTo>
                  <a:pt x="1136808" y="157672"/>
                </a:lnTo>
                <a:lnTo>
                  <a:pt x="1084940" y="166165"/>
                </a:lnTo>
                <a:lnTo>
                  <a:pt x="1034062" y="174843"/>
                </a:lnTo>
                <a:lnTo>
                  <a:pt x="984189" y="183703"/>
                </a:lnTo>
                <a:lnTo>
                  <a:pt x="935340" y="192742"/>
                </a:lnTo>
                <a:lnTo>
                  <a:pt x="887531" y="201956"/>
                </a:lnTo>
                <a:lnTo>
                  <a:pt x="840779" y="211343"/>
                </a:lnTo>
                <a:lnTo>
                  <a:pt x="795100" y="220900"/>
                </a:lnTo>
                <a:lnTo>
                  <a:pt x="750511" y="230624"/>
                </a:lnTo>
                <a:lnTo>
                  <a:pt x="707030" y="240512"/>
                </a:lnTo>
                <a:lnTo>
                  <a:pt x="664673" y="250561"/>
                </a:lnTo>
                <a:lnTo>
                  <a:pt x="623456" y="260767"/>
                </a:lnTo>
                <a:lnTo>
                  <a:pt x="583397" y="271128"/>
                </a:lnTo>
                <a:lnTo>
                  <a:pt x="544513" y="281642"/>
                </a:lnTo>
                <a:lnTo>
                  <a:pt x="506820" y="292304"/>
                </a:lnTo>
                <a:lnTo>
                  <a:pt x="435074" y="314063"/>
                </a:lnTo>
                <a:lnTo>
                  <a:pt x="368296" y="336382"/>
                </a:lnTo>
                <a:lnTo>
                  <a:pt x="306618" y="359236"/>
                </a:lnTo>
                <a:lnTo>
                  <a:pt x="250176" y="382603"/>
                </a:lnTo>
                <a:lnTo>
                  <a:pt x="199105" y="406458"/>
                </a:lnTo>
                <a:lnTo>
                  <a:pt x="153538" y="430777"/>
                </a:lnTo>
                <a:lnTo>
                  <a:pt x="113610" y="455536"/>
                </a:lnTo>
                <a:lnTo>
                  <a:pt x="79456" y="480712"/>
                </a:lnTo>
                <a:lnTo>
                  <a:pt x="39345" y="519204"/>
                </a:lnTo>
                <a:lnTo>
                  <a:pt x="12982" y="558498"/>
                </a:lnTo>
                <a:lnTo>
                  <a:pt x="819" y="598515"/>
                </a:lnTo>
                <a:lnTo>
                  <a:pt x="0" y="612000"/>
                </a:lnTo>
                <a:lnTo>
                  <a:pt x="6889864" y="612000"/>
                </a:lnTo>
                <a:lnTo>
                  <a:pt x="6882536" y="571761"/>
                </a:lnTo>
                <a:lnTo>
                  <a:pt x="6860856" y="532217"/>
                </a:lnTo>
                <a:lnTo>
                  <a:pt x="6825277" y="493448"/>
                </a:lnTo>
                <a:lnTo>
                  <a:pt x="6794060" y="468073"/>
                </a:lnTo>
                <a:lnTo>
                  <a:pt x="6757003" y="443103"/>
                </a:lnTo>
                <a:lnTo>
                  <a:pt x="6714239" y="418561"/>
                </a:lnTo>
                <a:lnTo>
                  <a:pt x="6665903" y="394471"/>
                </a:lnTo>
                <a:lnTo>
                  <a:pt x="6612129" y="370857"/>
                </a:lnTo>
                <a:lnTo>
                  <a:pt x="6553053" y="347743"/>
                </a:lnTo>
                <a:lnTo>
                  <a:pt x="6488808" y="325154"/>
                </a:lnTo>
                <a:lnTo>
                  <a:pt x="6419529" y="303112"/>
                </a:lnTo>
                <a:lnTo>
                  <a:pt x="6345351" y="281642"/>
                </a:lnTo>
                <a:lnTo>
                  <a:pt x="6306467" y="271128"/>
                </a:lnTo>
                <a:lnTo>
                  <a:pt x="6266408" y="260767"/>
                </a:lnTo>
                <a:lnTo>
                  <a:pt x="6225191" y="250561"/>
                </a:lnTo>
                <a:lnTo>
                  <a:pt x="6182834" y="240512"/>
                </a:lnTo>
                <a:lnTo>
                  <a:pt x="6139353" y="230624"/>
                </a:lnTo>
                <a:lnTo>
                  <a:pt x="6094764" y="220900"/>
                </a:lnTo>
                <a:lnTo>
                  <a:pt x="6049086" y="211343"/>
                </a:lnTo>
                <a:lnTo>
                  <a:pt x="6002333" y="201956"/>
                </a:lnTo>
                <a:lnTo>
                  <a:pt x="5954524" y="192742"/>
                </a:lnTo>
                <a:lnTo>
                  <a:pt x="5905675" y="183703"/>
                </a:lnTo>
                <a:lnTo>
                  <a:pt x="5855803" y="174843"/>
                </a:lnTo>
                <a:lnTo>
                  <a:pt x="5804925" y="166165"/>
                </a:lnTo>
                <a:lnTo>
                  <a:pt x="5753057" y="157672"/>
                </a:lnTo>
                <a:lnTo>
                  <a:pt x="5700217" y="149366"/>
                </a:lnTo>
                <a:lnTo>
                  <a:pt x="5646420" y="141251"/>
                </a:lnTo>
                <a:lnTo>
                  <a:pt x="5591685" y="133330"/>
                </a:lnTo>
                <a:lnTo>
                  <a:pt x="5536027" y="125605"/>
                </a:lnTo>
                <a:lnTo>
                  <a:pt x="5479464" y="118080"/>
                </a:lnTo>
                <a:lnTo>
                  <a:pt x="5422012" y="110758"/>
                </a:lnTo>
                <a:lnTo>
                  <a:pt x="5363689" y="103641"/>
                </a:lnTo>
                <a:lnTo>
                  <a:pt x="5304510" y="96734"/>
                </a:lnTo>
                <a:lnTo>
                  <a:pt x="5244494" y="90037"/>
                </a:lnTo>
                <a:lnTo>
                  <a:pt x="5183655" y="83556"/>
                </a:lnTo>
                <a:lnTo>
                  <a:pt x="5122013" y="77292"/>
                </a:lnTo>
                <a:lnTo>
                  <a:pt x="5059583" y="71248"/>
                </a:lnTo>
                <a:lnTo>
                  <a:pt x="4996381" y="65428"/>
                </a:lnTo>
                <a:lnTo>
                  <a:pt x="4932426" y="59835"/>
                </a:lnTo>
                <a:lnTo>
                  <a:pt x="4867733" y="54471"/>
                </a:lnTo>
                <a:lnTo>
                  <a:pt x="4802320" y="49340"/>
                </a:lnTo>
                <a:lnTo>
                  <a:pt x="4736203" y="44444"/>
                </a:lnTo>
                <a:lnTo>
                  <a:pt x="4669400" y="39787"/>
                </a:lnTo>
                <a:lnTo>
                  <a:pt x="4601926" y="35371"/>
                </a:lnTo>
                <a:lnTo>
                  <a:pt x="4533799" y="31200"/>
                </a:lnTo>
                <a:lnTo>
                  <a:pt x="4465035" y="27276"/>
                </a:lnTo>
                <a:lnTo>
                  <a:pt x="4395652" y="23603"/>
                </a:lnTo>
                <a:lnTo>
                  <a:pt x="4325667" y="20183"/>
                </a:lnTo>
                <a:lnTo>
                  <a:pt x="4255095" y="17019"/>
                </a:lnTo>
                <a:lnTo>
                  <a:pt x="4183954" y="14115"/>
                </a:lnTo>
                <a:lnTo>
                  <a:pt x="4112260" y="11474"/>
                </a:lnTo>
                <a:lnTo>
                  <a:pt x="4040032" y="9097"/>
                </a:lnTo>
                <a:lnTo>
                  <a:pt x="3967284" y="6989"/>
                </a:lnTo>
                <a:lnTo>
                  <a:pt x="3894034" y="5153"/>
                </a:lnTo>
                <a:lnTo>
                  <a:pt x="3820300" y="3591"/>
                </a:lnTo>
                <a:lnTo>
                  <a:pt x="3746097" y="2306"/>
                </a:lnTo>
                <a:lnTo>
                  <a:pt x="3671442" y="1301"/>
                </a:lnTo>
                <a:lnTo>
                  <a:pt x="3596353" y="580"/>
                </a:lnTo>
                <a:lnTo>
                  <a:pt x="3520846" y="145"/>
                </a:lnTo>
                <a:lnTo>
                  <a:pt x="3444938" y="0"/>
                </a:lnTo>
                <a:close/>
              </a:path>
            </a:pathLst>
          </a:custGeom>
          <a:solidFill>
            <a:srgbClr val="E0E55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7" name="object 18">
            <a:extLst>
              <a:ext uri="{FF2B5EF4-FFF2-40B4-BE49-F238E27FC236}">
                <a16:creationId xmlns:a16="http://schemas.microsoft.com/office/drawing/2014/main" id="{E46E07EA-1AF5-E212-20A0-33DA7BB897FB}"/>
              </a:ext>
            </a:extLst>
          </p:cNvPr>
          <p:cNvPicPr/>
          <p:nvPr/>
        </p:nvPicPr>
        <p:blipFill>
          <a:blip r:embed="rId3" cstate="print"/>
          <a:stretch>
            <a:fillRect/>
          </a:stretch>
        </p:blipFill>
        <p:spPr>
          <a:xfrm>
            <a:off x="4304928" y="5249088"/>
            <a:ext cx="2880247" cy="1001807"/>
          </a:xfrm>
          <a:prstGeom prst="rect">
            <a:avLst/>
          </a:prstGeom>
        </p:spPr>
      </p:pic>
      <p:sp>
        <p:nvSpPr>
          <p:cNvPr id="12" name="テキスト ボックス 11">
            <a:extLst>
              <a:ext uri="{FF2B5EF4-FFF2-40B4-BE49-F238E27FC236}">
                <a16:creationId xmlns:a16="http://schemas.microsoft.com/office/drawing/2014/main" id="{F51FFEE2-A09D-3827-D232-F86844F2F24D}"/>
              </a:ext>
            </a:extLst>
          </p:cNvPr>
          <p:cNvSpPr txBox="1"/>
          <p:nvPr/>
        </p:nvSpPr>
        <p:spPr>
          <a:xfrm>
            <a:off x="5582142" y="2276872"/>
            <a:ext cx="2106667" cy="372859"/>
          </a:xfrm>
          <a:prstGeom prst="rect">
            <a:avLst/>
          </a:prstGeom>
          <a:noFill/>
        </p:spPr>
        <p:txBody>
          <a:bodyPr wrap="none" rtlCol="0">
            <a:spAutoFit/>
          </a:bodyPr>
          <a:lstStyle/>
          <a:p>
            <a:pPr marL="0" marR="0" lvl="0" indent="0" algn="l" defTabSz="914400" rtl="0" eaLnBrk="1" fontAlgn="auto" latinLnBrk="0" hangingPunct="1">
              <a:lnSpc>
                <a:spcPct val="120000"/>
              </a:lnSpc>
              <a:spcBef>
                <a:spcPts val="0"/>
              </a:spcBef>
              <a:spcAft>
                <a:spcPts val="600"/>
              </a:spcAft>
              <a:buClr>
                <a:srgbClr val="00489E"/>
              </a:buClr>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社会保険があれば・・・</a:t>
            </a:r>
          </a:p>
        </p:txBody>
      </p:sp>
      <p:grpSp>
        <p:nvGrpSpPr>
          <p:cNvPr id="279" name="グループ化 278">
            <a:extLst>
              <a:ext uri="{FF2B5EF4-FFF2-40B4-BE49-F238E27FC236}">
                <a16:creationId xmlns:a16="http://schemas.microsoft.com/office/drawing/2014/main" id="{A8A7C4EE-A715-44E4-C5FE-29E432EC515F}"/>
              </a:ext>
            </a:extLst>
          </p:cNvPr>
          <p:cNvGrpSpPr/>
          <p:nvPr/>
        </p:nvGrpSpPr>
        <p:grpSpPr>
          <a:xfrm>
            <a:off x="366583" y="757997"/>
            <a:ext cx="9122921" cy="1374859"/>
            <a:chOff x="366583" y="858201"/>
            <a:chExt cx="9122921" cy="1374859"/>
          </a:xfrm>
        </p:grpSpPr>
        <p:sp>
          <p:nvSpPr>
            <p:cNvPr id="13" name="四角形: 角を丸くする 12">
              <a:extLst>
                <a:ext uri="{FF2B5EF4-FFF2-40B4-BE49-F238E27FC236}">
                  <a16:creationId xmlns:a16="http://schemas.microsoft.com/office/drawing/2014/main" id="{B84008D6-B566-F48D-03B2-F2F296598C73}"/>
                </a:ext>
              </a:extLst>
            </p:cNvPr>
            <p:cNvSpPr/>
            <p:nvPr/>
          </p:nvSpPr>
          <p:spPr>
            <a:xfrm>
              <a:off x="6809691" y="987630"/>
              <a:ext cx="2679813" cy="1116000"/>
            </a:xfrm>
            <a:prstGeom prst="roundRect">
              <a:avLst>
                <a:gd name="adj" fmla="val 7791"/>
              </a:avLst>
            </a:prstGeom>
            <a:ln/>
          </p:spPr>
          <p:style>
            <a:lnRef idx="1">
              <a:schemeClr val="accent3"/>
            </a:lnRef>
            <a:fillRef idx="3">
              <a:schemeClr val="accent3"/>
            </a:fillRef>
            <a:effectRef idx="2">
              <a:schemeClr val="accent3"/>
            </a:effectRef>
            <a:fontRef idx="minor">
              <a:schemeClr val="lt1"/>
            </a:fontRef>
          </p:style>
          <p:txBody>
            <a:bodyPr lIns="108000" tIns="36000" rIns="0" bIns="36000" rtlCol="0" anchor="ct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D デジタル 教科書体 NK-R" panose="02020400000000000000" pitchFamily="18" charset="-128"/>
                  <a:ea typeface="UD デジタル 教科書体 NK-R" panose="02020400000000000000" pitchFamily="18" charset="-128"/>
                  <a:cs typeface="+mn-cs"/>
                </a:rPr>
                <a:t>社会全体でこのような</a:t>
              </a:r>
              <a:endParaRPr kumimoji="0" lang="en-US" altLang="ja-JP" sz="16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D デジタル 教科書体 NK-R" panose="02020400000000000000" pitchFamily="18" charset="-128"/>
                  <a:ea typeface="UD デジタル 教科書体 NK-R" panose="02020400000000000000" pitchFamily="18" charset="-128"/>
                  <a:cs typeface="+mn-cs"/>
                </a:rPr>
                <a:t>「保険」の仕組みを作るのが</a:t>
              </a:r>
              <a:br>
                <a:rPr kumimoji="0" lang="en-US" altLang="ja-JP" sz="16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D デジタル 教科書体 NK-R" panose="02020400000000000000" pitchFamily="18" charset="-128"/>
                  <a:ea typeface="UD デジタル 教科書体 NK-R" panose="02020400000000000000" pitchFamily="18" charset="-128"/>
                  <a:cs typeface="+mn-cs"/>
                </a:rPr>
              </a:br>
              <a:r>
                <a:rPr kumimoji="0" lang="ja-JP" altLang="en-US" sz="16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D デジタル 教科書体 NK-R" panose="02020400000000000000" pitchFamily="18" charset="-128"/>
                  <a:ea typeface="UD デジタル 教科書体 NK-R" panose="02020400000000000000" pitchFamily="18" charset="-128"/>
                  <a:cs typeface="+mn-cs"/>
                </a:rPr>
                <a:t>「社会保険」です。</a:t>
              </a:r>
            </a:p>
          </p:txBody>
        </p:sp>
        <p:sp>
          <p:nvSpPr>
            <p:cNvPr id="14" name="矢印: 五方向 13">
              <a:extLst>
                <a:ext uri="{FF2B5EF4-FFF2-40B4-BE49-F238E27FC236}">
                  <a16:creationId xmlns:a16="http://schemas.microsoft.com/office/drawing/2014/main" id="{35961048-0C04-224C-D909-250C64EC139F}"/>
                </a:ext>
              </a:extLst>
            </p:cNvPr>
            <p:cNvSpPr/>
            <p:nvPr/>
          </p:nvSpPr>
          <p:spPr>
            <a:xfrm>
              <a:off x="6432672" y="1257630"/>
              <a:ext cx="216000" cy="576000"/>
            </a:xfrm>
            <a:prstGeom prst="homePlate">
              <a:avLst>
                <a:gd name="adj" fmla="val 100000"/>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nvGrpSpPr>
            <p:cNvPr id="278" name="グループ化 277">
              <a:extLst>
                <a:ext uri="{FF2B5EF4-FFF2-40B4-BE49-F238E27FC236}">
                  <a16:creationId xmlns:a16="http://schemas.microsoft.com/office/drawing/2014/main" id="{A01AA6C1-37F7-20D2-6083-9F5925C1E2F6}"/>
                </a:ext>
              </a:extLst>
            </p:cNvPr>
            <p:cNvGrpSpPr/>
            <p:nvPr/>
          </p:nvGrpSpPr>
          <p:grpSpPr>
            <a:xfrm>
              <a:off x="366583" y="858201"/>
              <a:ext cx="5972632" cy="1374859"/>
              <a:chOff x="183055" y="858201"/>
              <a:chExt cx="5972632" cy="1374859"/>
            </a:xfrm>
          </p:grpSpPr>
          <p:grpSp>
            <p:nvGrpSpPr>
              <p:cNvPr id="9" name="object 9">
                <a:extLst>
                  <a:ext uri="{FF2B5EF4-FFF2-40B4-BE49-F238E27FC236}">
                    <a16:creationId xmlns:a16="http://schemas.microsoft.com/office/drawing/2014/main" id="{5C0CC3F1-44B5-84E4-5208-B7BA4BA42A93}"/>
                  </a:ext>
                </a:extLst>
              </p:cNvPr>
              <p:cNvGrpSpPr/>
              <p:nvPr/>
            </p:nvGrpSpPr>
            <p:grpSpPr>
              <a:xfrm>
                <a:off x="183055" y="858201"/>
                <a:ext cx="5972632" cy="1374859"/>
                <a:chOff x="252200" y="1002284"/>
                <a:chExt cx="7172325" cy="1645920"/>
              </a:xfrm>
            </p:grpSpPr>
            <p:pic>
              <p:nvPicPr>
                <p:cNvPr id="10" name="object 10">
                  <a:extLst>
                    <a:ext uri="{FF2B5EF4-FFF2-40B4-BE49-F238E27FC236}">
                      <a16:creationId xmlns:a16="http://schemas.microsoft.com/office/drawing/2014/main" id="{4B3988CE-5C81-CE07-02DB-C345135119D0}"/>
                    </a:ext>
                  </a:extLst>
                </p:cNvPr>
                <p:cNvPicPr/>
                <p:nvPr/>
              </p:nvPicPr>
              <p:blipFill>
                <a:blip r:embed="rId4" cstate="print"/>
                <a:stretch>
                  <a:fillRect/>
                </a:stretch>
              </p:blipFill>
              <p:spPr>
                <a:xfrm>
                  <a:off x="252200" y="1002284"/>
                  <a:ext cx="7171940" cy="1645913"/>
                </a:xfrm>
                <a:prstGeom prst="rect">
                  <a:avLst/>
                </a:prstGeom>
              </p:spPr>
            </p:pic>
            <p:sp>
              <p:nvSpPr>
                <p:cNvPr id="11" name="object 11">
                  <a:extLst>
                    <a:ext uri="{FF2B5EF4-FFF2-40B4-BE49-F238E27FC236}">
                      <a16:creationId xmlns:a16="http://schemas.microsoft.com/office/drawing/2014/main" id="{14302336-2341-F34D-FBBA-508CA5225934}"/>
                    </a:ext>
                  </a:extLst>
                </p:cNvPr>
                <p:cNvSpPr/>
                <p:nvPr/>
              </p:nvSpPr>
              <p:spPr>
                <a:xfrm>
                  <a:off x="348646" y="1097779"/>
                  <a:ext cx="6978650" cy="1454150"/>
                </a:xfrm>
                <a:custGeom>
                  <a:avLst/>
                  <a:gdLst/>
                  <a:ahLst/>
                  <a:cxnLst/>
                  <a:rect l="l" t="t" r="r" b="b"/>
                  <a:pathLst>
                    <a:path w="6978650" h="1454150">
                      <a:moveTo>
                        <a:pt x="6870395" y="0"/>
                      </a:moveTo>
                      <a:lnTo>
                        <a:pt x="108000" y="0"/>
                      </a:lnTo>
                      <a:lnTo>
                        <a:pt x="65960" y="8486"/>
                      </a:lnTo>
                      <a:lnTo>
                        <a:pt x="31630" y="31629"/>
                      </a:lnTo>
                      <a:lnTo>
                        <a:pt x="8486" y="65954"/>
                      </a:lnTo>
                      <a:lnTo>
                        <a:pt x="0" y="107988"/>
                      </a:lnTo>
                      <a:lnTo>
                        <a:pt x="0" y="1345920"/>
                      </a:lnTo>
                      <a:lnTo>
                        <a:pt x="8486" y="1387961"/>
                      </a:lnTo>
                      <a:lnTo>
                        <a:pt x="31630" y="1422290"/>
                      </a:lnTo>
                      <a:lnTo>
                        <a:pt x="65960" y="1445434"/>
                      </a:lnTo>
                      <a:lnTo>
                        <a:pt x="108000" y="1453921"/>
                      </a:lnTo>
                      <a:lnTo>
                        <a:pt x="6870395" y="1453921"/>
                      </a:lnTo>
                      <a:lnTo>
                        <a:pt x="6912435" y="1445434"/>
                      </a:lnTo>
                      <a:lnTo>
                        <a:pt x="6946765" y="1422290"/>
                      </a:lnTo>
                      <a:lnTo>
                        <a:pt x="6969909" y="1387961"/>
                      </a:lnTo>
                      <a:lnTo>
                        <a:pt x="6978396" y="1345920"/>
                      </a:lnTo>
                      <a:lnTo>
                        <a:pt x="6978396" y="107988"/>
                      </a:lnTo>
                      <a:lnTo>
                        <a:pt x="6969909" y="65954"/>
                      </a:lnTo>
                      <a:lnTo>
                        <a:pt x="6946765" y="31629"/>
                      </a:lnTo>
                      <a:lnTo>
                        <a:pt x="6912435" y="8486"/>
                      </a:lnTo>
                      <a:lnTo>
                        <a:pt x="6870395" y="0"/>
                      </a:lnTo>
                      <a:close/>
                    </a:path>
                  </a:pathLst>
                </a:custGeom>
                <a:solidFill>
                  <a:srgbClr val="FFFFF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587"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sp>
            <p:nvSpPr>
              <p:cNvPr id="15" name="コンテンツ プレースホルダー 2">
                <a:extLst>
                  <a:ext uri="{FF2B5EF4-FFF2-40B4-BE49-F238E27FC236}">
                    <a16:creationId xmlns:a16="http://schemas.microsoft.com/office/drawing/2014/main" id="{E696DBA0-D589-79F0-2914-F9C67AF9F776}"/>
                  </a:ext>
                </a:extLst>
              </p:cNvPr>
              <p:cNvSpPr txBox="1">
                <a:spLocks/>
              </p:cNvSpPr>
              <p:nvPr/>
            </p:nvSpPr>
            <p:spPr>
              <a:xfrm>
                <a:off x="403831" y="975615"/>
                <a:ext cx="5629289" cy="1140031"/>
              </a:xfrm>
              <a:prstGeom prst="rect">
                <a:avLst/>
              </a:prstGeom>
              <a:noFill/>
            </p:spPr>
            <p:txBody>
              <a:bodyPr vert="horz" lIns="33231" tIns="33231" rIns="0" bIns="33231" rtlCol="0" anchor="ctr">
                <a:noAutofit/>
              </a:bodyPr>
              <a:lstStyle>
                <a:lvl1pPr marL="228606" indent="-228606" algn="l" defTabSz="914423"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469812" indent="-228606" algn="l" defTabSz="914423"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783019" indent="-228606" algn="l" defTabSz="914423"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1024225" indent="-228606" algn="l" defTabSz="914423"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1337434" indent="-228606" algn="l" defTabSz="914423"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63" indent="-228606" algn="l" defTabSz="914423"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74" indent="-228606" algn="l" defTabSz="914423"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97" indent="-228606" algn="l" defTabSz="914423"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167063" marR="0" lvl="0" indent="-167063" algn="l" defTabSz="914423" rtl="0" eaLnBrk="1" fontAlgn="auto" latinLnBrk="0" hangingPunct="1">
                  <a:lnSpc>
                    <a:spcPct val="100000"/>
                  </a:lnSpc>
                  <a:spcBef>
                    <a:spcPts val="0"/>
                  </a:spcBef>
                  <a:spcAft>
                    <a:spcPts val="0"/>
                  </a:spcAft>
                  <a:buClr>
                    <a:srgbClr val="00489E"/>
                  </a:buClr>
                  <a:buSzTx/>
                  <a:buFont typeface="Arial" panose="020B0604020202020204" pitchFamily="34" charset="0"/>
                  <a:buNone/>
                  <a:tabLst/>
                  <a:defRPr/>
                </a:pPr>
                <a:r>
                  <a:rPr kumimoji="1" lang="ja-JP" altLang="en-US" sz="1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「保険」とは、誰もが人生のなかで遭遇する可能性のある様々なリスク</a:t>
                </a:r>
                <a:endParaRPr kumimoji="1" lang="en-US" altLang="ja-JP" sz="1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167063" marR="0" lvl="0" indent="-167063" algn="l" defTabSz="914423" rtl="0" eaLnBrk="1" fontAlgn="auto" latinLnBrk="0" hangingPunct="1">
                  <a:lnSpc>
                    <a:spcPct val="100000"/>
                  </a:lnSpc>
                  <a:spcBef>
                    <a:spcPts val="0"/>
                  </a:spcBef>
                  <a:spcAft>
                    <a:spcPts val="0"/>
                  </a:spcAft>
                  <a:buClr>
                    <a:srgbClr val="00489E"/>
                  </a:buClr>
                  <a:buSzTx/>
                  <a:buFont typeface="Arial" panose="020B0604020202020204" pitchFamily="34" charset="0"/>
                  <a:buNone/>
                  <a:tabLst/>
                  <a:defRPr/>
                </a:pPr>
                <a:r>
                  <a:rPr kumimoji="1" lang="ja-JP" altLang="en-US" sz="1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　（病気・ケガ・退職、長生きによる収入減少など。）に備えて、</a:t>
                </a:r>
                <a:endParaRPr kumimoji="1" lang="en-US" altLang="ja-JP" sz="1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167063" marR="0" lvl="0" indent="-167063" algn="l" defTabSz="914423" rtl="0" eaLnBrk="1" fontAlgn="auto" latinLnBrk="0" hangingPunct="1">
                  <a:lnSpc>
                    <a:spcPct val="100000"/>
                  </a:lnSpc>
                  <a:spcBef>
                    <a:spcPts val="0"/>
                  </a:spcBef>
                  <a:spcAft>
                    <a:spcPts val="0"/>
                  </a:spcAft>
                  <a:buClr>
                    <a:srgbClr val="00489E"/>
                  </a:buClr>
                  <a:buSzTx/>
                  <a:buFont typeface="Arial" panose="020B0604020202020204" pitchFamily="34" charset="0"/>
                  <a:buNone/>
                  <a:tabLst/>
                  <a:defRPr/>
                </a:pPr>
                <a:r>
                  <a:rPr kumimoji="1" lang="ja-JP" altLang="en-US" sz="1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　人々が集まって集団（</a:t>
                </a:r>
                <a:r>
                  <a:rPr kumimoji="1" lang="ja-JP" altLang="en-US" sz="1400" b="1"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保険集団</a:t>
                </a:r>
                <a:r>
                  <a:rPr kumimoji="1" lang="ja-JP" altLang="en-US" sz="1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）をつくり、</a:t>
                </a:r>
                <a:endParaRPr kumimoji="1" lang="en-US" altLang="ja-JP" sz="1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167063" marR="0" lvl="0" indent="-167063" algn="l" defTabSz="914423" rtl="0" eaLnBrk="1" fontAlgn="auto" latinLnBrk="0" hangingPunct="1">
                  <a:lnSpc>
                    <a:spcPct val="100000"/>
                  </a:lnSpc>
                  <a:spcBef>
                    <a:spcPts val="0"/>
                  </a:spcBef>
                  <a:spcAft>
                    <a:spcPts val="0"/>
                  </a:spcAft>
                  <a:buClr>
                    <a:srgbClr val="00489E"/>
                  </a:buClr>
                  <a:buSzTx/>
                  <a:buFont typeface="Arial" panose="020B0604020202020204" pitchFamily="34" charset="0"/>
                  <a:buNone/>
                  <a:tabLst/>
                  <a:defRPr/>
                </a:pPr>
                <a:r>
                  <a:rPr kumimoji="1" lang="ja-JP" altLang="en-US" sz="1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　あらかじめお金（</a:t>
                </a:r>
                <a:r>
                  <a:rPr kumimoji="1" lang="ja-JP" altLang="en-US" sz="1400" b="1"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保険料</a:t>
                </a:r>
                <a:r>
                  <a:rPr kumimoji="1" lang="ja-JP" altLang="en-US" sz="1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）を出し合って、</a:t>
                </a:r>
                <a:endParaRPr kumimoji="1" lang="en-US" altLang="ja-JP" sz="1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167063" marR="0" lvl="0" indent="-167063" algn="l" defTabSz="914423" rtl="0" eaLnBrk="1" fontAlgn="auto" latinLnBrk="0" hangingPunct="1">
                  <a:lnSpc>
                    <a:spcPct val="100000"/>
                  </a:lnSpc>
                  <a:spcBef>
                    <a:spcPts val="0"/>
                  </a:spcBef>
                  <a:spcAft>
                    <a:spcPts val="0"/>
                  </a:spcAft>
                  <a:buClr>
                    <a:srgbClr val="00489E"/>
                  </a:buClr>
                  <a:buSzTx/>
                  <a:buFont typeface="Arial" panose="020B0604020202020204" pitchFamily="34" charset="0"/>
                  <a:buNone/>
                  <a:tabLst/>
                  <a:defRPr/>
                </a:pPr>
                <a:r>
                  <a:rPr kumimoji="1" lang="ja-JP" altLang="en-US" sz="1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　リスクに遭遇した人に必要なお金やサービスを支給する仕組みです。</a:t>
                </a:r>
                <a:endParaRPr kumimoji="1" lang="en-US" altLang="ja-JP" sz="1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grpSp>
      <p:sp>
        <p:nvSpPr>
          <p:cNvPr id="16" name="object 53">
            <a:extLst>
              <a:ext uri="{FF2B5EF4-FFF2-40B4-BE49-F238E27FC236}">
                <a16:creationId xmlns:a16="http://schemas.microsoft.com/office/drawing/2014/main" id="{6513AD49-2C86-2A5D-7C51-838961A16FE3}"/>
              </a:ext>
            </a:extLst>
          </p:cNvPr>
          <p:cNvSpPr txBox="1"/>
          <p:nvPr/>
        </p:nvSpPr>
        <p:spPr>
          <a:xfrm>
            <a:off x="4304928" y="4962601"/>
            <a:ext cx="2880246" cy="228880"/>
          </a:xfrm>
          <a:prstGeom prst="rect">
            <a:avLst/>
          </a:prstGeom>
        </p:spPr>
        <p:txBody>
          <a:bodyPr vert="horz" wrap="square" lIns="0" tIns="13306" rIns="0" bIns="0" rtlCol="0">
            <a:spAutoFit/>
          </a:bodyPr>
          <a:lstStyle/>
          <a:p>
            <a:pPr marL="10645" marR="0" lvl="0" indent="0" algn="ctr" defTabSz="766450" rtl="0" eaLnBrk="1" fontAlgn="auto" latinLnBrk="0" hangingPunct="1">
              <a:lnSpc>
                <a:spcPct val="100000"/>
              </a:lnSpc>
              <a:spcBef>
                <a:spcPts val="105"/>
              </a:spcBef>
              <a:spcAft>
                <a:spcPts val="0"/>
              </a:spcAft>
              <a:buClrTx/>
              <a:buSzTx/>
              <a:buFontTx/>
              <a:buNone/>
              <a:tabLst/>
              <a:defRPr/>
            </a:pPr>
            <a:r>
              <a:rPr kumimoji="0" sz="1400" b="1" i="0" u="none" strike="noStrike" kern="0" cap="none" spc="-13" normalizeH="0" baseline="0" noProof="0" dirty="0" err="1">
                <a:ln>
                  <a:noFill/>
                </a:ln>
                <a:solidFill>
                  <a:srgbClr val="B8B400"/>
                </a:solidFill>
                <a:effectLst/>
                <a:uLnTx/>
                <a:uFillTx/>
                <a:latin typeface="UD デジタル 教科書体 NK-R" panose="02020400000000000000" pitchFamily="18" charset="-128"/>
                <a:ea typeface="UD デジタル 教科書体 NK-R" panose="02020400000000000000" pitchFamily="18" charset="-128"/>
                <a:cs typeface="YuGothic"/>
              </a:rPr>
              <a:t>自営業の人等は地域で</a:t>
            </a:r>
            <a:r>
              <a:rPr kumimoji="0" lang="ja-JP" altLang="en-US" sz="1400" b="1" i="0" u="none" strike="noStrike" kern="0" cap="none" spc="-13" normalizeH="0" baseline="0" noProof="0" dirty="0">
                <a:ln>
                  <a:noFill/>
                </a:ln>
                <a:solidFill>
                  <a:srgbClr val="B8B400"/>
                </a:solidFill>
                <a:effectLst/>
                <a:uLnTx/>
                <a:uFillTx/>
                <a:latin typeface="UD デジタル 教科書体 NK-R" panose="02020400000000000000" pitchFamily="18" charset="-128"/>
                <a:ea typeface="UD デジタル 教科書体 NK-R" panose="02020400000000000000" pitchFamily="18" charset="-128"/>
                <a:cs typeface="YuGothic"/>
              </a:rPr>
              <a:t>必ず</a:t>
            </a:r>
            <a:r>
              <a:rPr kumimoji="0" sz="1400" b="1" i="0" u="none" strike="noStrike" kern="0" cap="none" spc="-13" normalizeH="0" baseline="0" noProof="0" dirty="0" err="1">
                <a:ln>
                  <a:noFill/>
                </a:ln>
                <a:solidFill>
                  <a:srgbClr val="B8B400"/>
                </a:solidFill>
                <a:effectLst/>
                <a:uLnTx/>
                <a:uFillTx/>
                <a:latin typeface="UD デジタル 教科書体 NK-R" panose="02020400000000000000" pitchFamily="18" charset="-128"/>
                <a:ea typeface="UD デジタル 教科書体 NK-R" panose="02020400000000000000" pitchFamily="18" charset="-128"/>
                <a:cs typeface="YuGothic"/>
              </a:rPr>
              <a:t>加入</a:t>
            </a:r>
            <a:endParaRPr kumimoji="0" sz="1400" b="0" i="0" u="none" strike="noStrike" kern="0" cap="none" spc="0" normalizeH="0" baseline="0" noProof="0" dirty="0">
              <a:ln>
                <a:noFill/>
              </a:ln>
              <a:solidFill>
                <a:srgbClr val="B8B400"/>
              </a:solidFill>
              <a:effectLst/>
              <a:uLnTx/>
              <a:uFillTx/>
              <a:latin typeface="UD デジタル 教科書体 NK-R" panose="02020400000000000000" pitchFamily="18" charset="-128"/>
              <a:ea typeface="UD デジタル 教科書体 NK-R" panose="02020400000000000000" pitchFamily="18" charset="-128"/>
              <a:cs typeface="YuGothic"/>
            </a:endParaRPr>
          </a:p>
        </p:txBody>
      </p:sp>
      <p:grpSp>
        <p:nvGrpSpPr>
          <p:cNvPr id="272" name="グループ化 271">
            <a:extLst>
              <a:ext uri="{FF2B5EF4-FFF2-40B4-BE49-F238E27FC236}">
                <a16:creationId xmlns:a16="http://schemas.microsoft.com/office/drawing/2014/main" id="{920FBCB2-31A0-9730-330E-746B79478481}"/>
              </a:ext>
            </a:extLst>
          </p:cNvPr>
          <p:cNvGrpSpPr/>
          <p:nvPr/>
        </p:nvGrpSpPr>
        <p:grpSpPr>
          <a:xfrm>
            <a:off x="8488211" y="4732106"/>
            <a:ext cx="1145309" cy="1450409"/>
            <a:chOff x="8390038" y="4732106"/>
            <a:chExt cx="1145309" cy="1450409"/>
          </a:xfrm>
        </p:grpSpPr>
        <p:pic>
          <p:nvPicPr>
            <p:cNvPr id="271" name="object 11">
              <a:extLst>
                <a:ext uri="{FF2B5EF4-FFF2-40B4-BE49-F238E27FC236}">
                  <a16:creationId xmlns:a16="http://schemas.microsoft.com/office/drawing/2014/main" id="{2277262C-4F59-8717-3096-D68C3C075205}"/>
                </a:ext>
              </a:extLst>
            </p:cNvPr>
            <p:cNvPicPr/>
            <p:nvPr/>
          </p:nvPicPr>
          <p:blipFill>
            <a:blip r:embed="rId5" cstate="print"/>
            <a:stretch>
              <a:fillRect/>
            </a:stretch>
          </p:blipFill>
          <p:spPr>
            <a:xfrm>
              <a:off x="8390038" y="4732106"/>
              <a:ext cx="1145309" cy="1450409"/>
            </a:xfrm>
            <a:prstGeom prst="rect">
              <a:avLst/>
            </a:prstGeom>
          </p:spPr>
        </p:pic>
        <p:sp>
          <p:nvSpPr>
            <p:cNvPr id="18" name="テキスト ボックス 17">
              <a:extLst>
                <a:ext uri="{FF2B5EF4-FFF2-40B4-BE49-F238E27FC236}">
                  <a16:creationId xmlns:a16="http://schemas.microsoft.com/office/drawing/2014/main" id="{10A0769D-A490-3225-E76A-2C06A8C9F35E}"/>
                </a:ext>
              </a:extLst>
            </p:cNvPr>
            <p:cNvSpPr txBox="1"/>
            <p:nvPr/>
          </p:nvSpPr>
          <p:spPr>
            <a:xfrm>
              <a:off x="8593360" y="5065696"/>
              <a:ext cx="738664" cy="783228"/>
            </a:xfrm>
            <a:prstGeom prst="rect">
              <a:avLst/>
            </a:prstGeom>
            <a:noFill/>
          </p:spPr>
          <p:txBody>
            <a:bodyPr vert="eaVert" wrap="none" rtlCol="0">
              <a:spAutoFit/>
            </a:bodyPr>
            <a:lstStyle/>
            <a:p>
              <a:pPr marL="0" marR="0" lvl="0" indent="0" algn="l" defTabSz="914400" rtl="0" eaLnBrk="1" fontAlgn="auto" latinLnBrk="0" hangingPunct="1">
                <a:lnSpc>
                  <a:spcPct val="100000"/>
                </a:lnSpc>
                <a:spcBef>
                  <a:spcPts val="0"/>
                </a:spcBef>
                <a:spcAft>
                  <a:spcPts val="0"/>
                </a:spcAft>
                <a:buClr>
                  <a:srgbClr val="00489E"/>
                </a:buClr>
                <a:buSzTx/>
                <a:buFontTx/>
                <a:buNone/>
                <a:tabLst/>
                <a:defRPr/>
              </a:pPr>
              <a:r>
                <a:rPr kumimoji="1" lang="ja-JP" altLang="en-US" sz="1200" b="0" i="0" u="none" strike="noStrike" kern="1200" cap="none" spc="0" normalizeH="0" baseline="0" noProof="0" dirty="0">
                  <a:ln>
                    <a:noFill/>
                  </a:ln>
                  <a:solidFill>
                    <a:srgbClr val="000000"/>
                  </a:solidFill>
                  <a:effectLst>
                    <a:glow rad="63500">
                      <a:srgbClr val="FFFFFF">
                        <a:alpha val="40000"/>
                      </a:srgbClr>
                    </a:glow>
                  </a:effectLst>
                  <a:uLnTx/>
                  <a:uFillTx/>
                  <a:latin typeface="UD デジタル 教科書体 NK-R" panose="02020400000000000000" pitchFamily="18" charset="-128"/>
                  <a:ea typeface="UD デジタル 教科書体 NK-R" panose="02020400000000000000" pitchFamily="18" charset="-128"/>
                  <a:cs typeface="+mn-cs"/>
                </a:rPr>
                <a:t>保険料を</a:t>
              </a:r>
              <a:endParaRPr kumimoji="1" lang="en-US" altLang="ja-JP" sz="1200" b="0" i="0" u="none" strike="noStrike" kern="1200" cap="none" spc="0" normalizeH="0" baseline="0" noProof="0" dirty="0">
                <a:ln>
                  <a:noFill/>
                </a:ln>
                <a:solidFill>
                  <a:srgbClr val="000000"/>
                </a:solidFill>
                <a:effectLst>
                  <a:glow rad="63500">
                    <a:srgbClr val="FFFFFF">
                      <a:alpha val="40000"/>
                    </a:srgbClr>
                  </a:glow>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auto" latinLnBrk="0" hangingPunct="1">
                <a:lnSpc>
                  <a:spcPct val="100000"/>
                </a:lnSpc>
                <a:spcBef>
                  <a:spcPts val="0"/>
                </a:spcBef>
                <a:spcAft>
                  <a:spcPts val="0"/>
                </a:spcAft>
                <a:buClr>
                  <a:srgbClr val="00489E"/>
                </a:buClr>
                <a:buSzTx/>
                <a:buFontTx/>
                <a:buNone/>
                <a:tabLst/>
                <a:defRPr/>
              </a:pPr>
              <a:r>
                <a:rPr kumimoji="1" lang="ja-JP" altLang="en-US" sz="1200" b="0" i="0" u="none" strike="noStrike" kern="1200" cap="none" spc="0" normalizeH="0" baseline="0" noProof="0" dirty="0">
                  <a:ln>
                    <a:noFill/>
                  </a:ln>
                  <a:solidFill>
                    <a:srgbClr val="000000"/>
                  </a:solidFill>
                  <a:effectLst>
                    <a:glow rad="63500">
                      <a:srgbClr val="FFFFFF">
                        <a:alpha val="40000"/>
                      </a:srgbClr>
                    </a:glow>
                  </a:effectLst>
                  <a:uLnTx/>
                  <a:uFillTx/>
                  <a:latin typeface="UD デジタル 教科書体 NK-R" panose="02020400000000000000" pitchFamily="18" charset="-128"/>
                  <a:ea typeface="UD デジタル 教科書体 NK-R" panose="02020400000000000000" pitchFamily="18" charset="-128"/>
                  <a:cs typeface="+mn-cs"/>
                </a:rPr>
                <a:t>払っていて</a:t>
              </a:r>
              <a:endParaRPr kumimoji="1" lang="en-US" altLang="ja-JP" sz="1200" b="0" i="0" u="none" strike="noStrike" kern="1200" cap="none" spc="0" normalizeH="0" baseline="0" noProof="0" dirty="0">
                <a:ln>
                  <a:noFill/>
                </a:ln>
                <a:solidFill>
                  <a:srgbClr val="000000"/>
                </a:solidFill>
                <a:effectLst>
                  <a:glow rad="63500">
                    <a:srgbClr val="FFFFFF">
                      <a:alpha val="40000"/>
                    </a:srgbClr>
                  </a:glow>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auto" latinLnBrk="0" hangingPunct="1">
                <a:lnSpc>
                  <a:spcPct val="100000"/>
                </a:lnSpc>
                <a:spcBef>
                  <a:spcPts val="0"/>
                </a:spcBef>
                <a:spcAft>
                  <a:spcPts val="0"/>
                </a:spcAft>
                <a:buClr>
                  <a:srgbClr val="00489E"/>
                </a:buClr>
                <a:buSzTx/>
                <a:buFontTx/>
                <a:buNone/>
                <a:tabLst/>
                <a:defRPr/>
              </a:pPr>
              <a:r>
                <a:rPr kumimoji="1" lang="ja-JP" altLang="en-US" sz="1200" b="0" i="0" u="none" strike="noStrike" kern="1200" cap="none" spc="0" normalizeH="0" baseline="0" noProof="0" dirty="0">
                  <a:ln>
                    <a:noFill/>
                  </a:ln>
                  <a:solidFill>
                    <a:srgbClr val="000000"/>
                  </a:solidFill>
                  <a:effectLst>
                    <a:glow rad="63500">
                      <a:srgbClr val="FFFFFF">
                        <a:alpha val="40000"/>
                      </a:srgbClr>
                    </a:glow>
                  </a:effectLst>
                  <a:uLnTx/>
                  <a:uFillTx/>
                  <a:latin typeface="UD デジタル 教科書体 NK-R" panose="02020400000000000000" pitchFamily="18" charset="-128"/>
                  <a:ea typeface="UD デジタル 教科書体 NK-R" panose="02020400000000000000" pitchFamily="18" charset="-128"/>
                  <a:cs typeface="+mn-cs"/>
                </a:rPr>
                <a:t>良かった・・</a:t>
              </a:r>
            </a:p>
          </p:txBody>
        </p:sp>
      </p:grpSp>
      <p:pic>
        <p:nvPicPr>
          <p:cNvPr id="22" name="object 11">
            <a:extLst>
              <a:ext uri="{FF2B5EF4-FFF2-40B4-BE49-F238E27FC236}">
                <a16:creationId xmlns:a16="http://schemas.microsoft.com/office/drawing/2014/main" id="{F2233B1B-B1B4-A750-089D-FB1EE8E39ED5}"/>
              </a:ext>
            </a:extLst>
          </p:cNvPr>
          <p:cNvPicPr/>
          <p:nvPr/>
        </p:nvPicPr>
        <p:blipFill>
          <a:blip r:embed="rId5" cstate="print"/>
          <a:stretch>
            <a:fillRect/>
          </a:stretch>
        </p:blipFill>
        <p:spPr>
          <a:xfrm>
            <a:off x="1827684" y="4759643"/>
            <a:ext cx="1145309" cy="1450409"/>
          </a:xfrm>
          <a:prstGeom prst="rect">
            <a:avLst/>
          </a:prstGeom>
        </p:spPr>
      </p:pic>
      <p:sp>
        <p:nvSpPr>
          <p:cNvPr id="23" name="object 12">
            <a:extLst>
              <a:ext uri="{FF2B5EF4-FFF2-40B4-BE49-F238E27FC236}">
                <a16:creationId xmlns:a16="http://schemas.microsoft.com/office/drawing/2014/main" id="{225238F9-5449-0ADB-BEF4-3353655180A5}"/>
              </a:ext>
            </a:extLst>
          </p:cNvPr>
          <p:cNvSpPr txBox="1"/>
          <p:nvPr/>
        </p:nvSpPr>
        <p:spPr>
          <a:xfrm>
            <a:off x="2116927" y="5020596"/>
            <a:ext cx="566822" cy="928503"/>
          </a:xfrm>
          <a:prstGeom prst="rect">
            <a:avLst/>
          </a:prstGeom>
          <a:effectLst>
            <a:glow rad="63500">
              <a:schemeClr val="bg1">
                <a:alpha val="40000"/>
              </a:schemeClr>
            </a:glow>
          </a:effectLst>
        </p:spPr>
        <p:txBody>
          <a:bodyPr vert="eaVert" wrap="square" lIns="0" tIns="0" rIns="0" bIns="0" rtlCol="0">
            <a:spAutoFit/>
          </a:bodyPr>
          <a:lstStyle/>
          <a:p>
            <a:pPr marL="10645" marR="0" lvl="0" indent="0" algn="l" defTabSz="766450" rtl="0" eaLnBrk="1" fontAlgn="auto" latinLnBrk="0" hangingPunct="1">
              <a:lnSpc>
                <a:spcPct val="150000"/>
              </a:lnSpc>
              <a:spcBef>
                <a:spcPts val="0"/>
              </a:spcBef>
              <a:spcAft>
                <a:spcPts val="0"/>
              </a:spcAft>
              <a:buClrTx/>
              <a:buSzTx/>
              <a:buFontTx/>
              <a:buNone/>
              <a:tabLst/>
              <a:defRPr/>
            </a:pPr>
            <a:r>
              <a:rPr kumimoji="0" sz="1200" b="1" i="0" u="none" strike="noStrike" kern="0" cap="none" spc="0" normalizeH="0" baseline="0" noProof="0" dirty="0">
                <a:ln>
                  <a:noFill/>
                </a:ln>
                <a:solidFill>
                  <a:srgbClr val="514E43"/>
                </a:solidFill>
                <a:effectLst>
                  <a:glow rad="63500">
                    <a:srgbClr val="FFFFFF">
                      <a:alpha val="40000"/>
                    </a:srgbClr>
                  </a:glow>
                </a:effectLst>
                <a:uLnTx/>
                <a:uFillTx/>
                <a:latin typeface="UD デジタル 教科書体 NK-R" panose="02020400000000000000" pitchFamily="18" charset="-128"/>
                <a:ea typeface="UD デジタル 教科書体 NK-R" panose="02020400000000000000" pitchFamily="18" charset="-128"/>
                <a:cs typeface="YuGothic"/>
              </a:rPr>
              <a:t>貯</a:t>
            </a:r>
            <a:r>
              <a:rPr kumimoji="0" sz="1200" b="1" i="0" u="none" strike="noStrike" kern="0" cap="none" spc="-42" normalizeH="0" baseline="0" noProof="0" dirty="0">
                <a:ln>
                  <a:noFill/>
                </a:ln>
                <a:solidFill>
                  <a:srgbClr val="514E43"/>
                </a:solidFill>
                <a:effectLst>
                  <a:glow rad="63500">
                    <a:srgbClr val="FFFFFF">
                      <a:alpha val="40000"/>
                    </a:srgbClr>
                  </a:glow>
                </a:effectLst>
                <a:uLnTx/>
                <a:uFillTx/>
                <a:latin typeface="UD デジタル 教科書体 NK-R" panose="02020400000000000000" pitchFamily="18" charset="-128"/>
                <a:ea typeface="UD デジタル 教科書体 NK-R" panose="02020400000000000000" pitchFamily="18" charset="-128"/>
                <a:cs typeface="YuGothic"/>
              </a:rPr>
              <a:t>金</a:t>
            </a:r>
            <a:r>
              <a:rPr kumimoji="0" sz="1200" b="1" i="0" u="none" strike="noStrike" kern="0" cap="none" spc="-54" normalizeH="0" baseline="0" noProof="0" dirty="0">
                <a:ln>
                  <a:noFill/>
                </a:ln>
                <a:solidFill>
                  <a:srgbClr val="514E43"/>
                </a:solidFill>
                <a:effectLst>
                  <a:glow rad="63500">
                    <a:srgbClr val="FFFFFF">
                      <a:alpha val="40000"/>
                    </a:srgbClr>
                  </a:glow>
                </a:effectLst>
                <a:uLnTx/>
                <a:uFillTx/>
                <a:latin typeface="UD デジタル 教科書体 NK-R" panose="02020400000000000000" pitchFamily="18" charset="-128"/>
                <a:ea typeface="UD デジタル 教科書体 NK-R" panose="02020400000000000000" pitchFamily="18" charset="-128"/>
                <a:cs typeface="YuGothic"/>
              </a:rPr>
              <a:t>で</a:t>
            </a:r>
            <a:r>
              <a:rPr kumimoji="0" sz="1200" b="1" i="0" u="none" strike="noStrike" kern="0" cap="none" spc="0" normalizeH="0" baseline="0" noProof="0" dirty="0">
                <a:ln>
                  <a:noFill/>
                </a:ln>
                <a:solidFill>
                  <a:srgbClr val="514E43"/>
                </a:solidFill>
                <a:effectLst>
                  <a:glow rad="63500">
                    <a:srgbClr val="FFFFFF">
                      <a:alpha val="40000"/>
                    </a:srgbClr>
                  </a:glow>
                </a:effectLst>
                <a:uLnTx/>
                <a:uFillTx/>
                <a:latin typeface="UD デジタル 教科書体 NK-R" panose="02020400000000000000" pitchFamily="18" charset="-128"/>
                <a:ea typeface="UD デジタル 教科書体 NK-R" panose="02020400000000000000" pitchFamily="18" charset="-128"/>
                <a:cs typeface="YuGothic"/>
              </a:rPr>
              <a:t>は</a:t>
            </a:r>
            <a:endParaRPr kumimoji="0" sz="1200" b="0" i="0" u="none" strike="noStrike" kern="0" cap="none" spc="0" normalizeH="0" baseline="0" noProof="0" dirty="0">
              <a:ln>
                <a:noFill/>
              </a:ln>
              <a:solidFill>
                <a:sysClr val="windowText" lastClr="000000"/>
              </a:solidFill>
              <a:effectLst>
                <a:glow rad="63500">
                  <a:srgbClr val="FFFFFF">
                    <a:alpha val="40000"/>
                  </a:srgbClr>
                </a:glow>
              </a:effectLst>
              <a:uLnTx/>
              <a:uFillTx/>
              <a:latin typeface="UD デジタル 教科書体 NK-R" panose="02020400000000000000" pitchFamily="18" charset="-128"/>
              <a:ea typeface="UD デジタル 教科書体 NK-R" panose="02020400000000000000" pitchFamily="18" charset="-128"/>
              <a:cs typeface="YuGothic"/>
            </a:endParaRPr>
          </a:p>
          <a:p>
            <a:pPr marL="10645" marR="0" lvl="0" indent="0" algn="l" defTabSz="766450" rtl="0" eaLnBrk="1" fontAlgn="auto" latinLnBrk="0" hangingPunct="1">
              <a:lnSpc>
                <a:spcPct val="150000"/>
              </a:lnSpc>
              <a:spcBef>
                <a:spcPts val="130"/>
              </a:spcBef>
              <a:spcAft>
                <a:spcPts val="0"/>
              </a:spcAft>
              <a:buClrTx/>
              <a:buSzTx/>
              <a:buFontTx/>
              <a:buNone/>
              <a:tabLst/>
              <a:defRPr/>
            </a:pPr>
            <a:r>
              <a:rPr kumimoji="0" sz="1200" b="1" i="0" u="none" strike="noStrike" kern="0" cap="none" spc="-13" normalizeH="0" baseline="0" noProof="0" dirty="0">
                <a:ln>
                  <a:noFill/>
                </a:ln>
                <a:solidFill>
                  <a:srgbClr val="514E43"/>
                </a:solidFill>
                <a:effectLst>
                  <a:glow rad="63500">
                    <a:srgbClr val="FFFFFF">
                      <a:alpha val="40000"/>
                    </a:srgbClr>
                  </a:glow>
                </a:effectLst>
                <a:uLnTx/>
                <a:uFillTx/>
                <a:latin typeface="UD デジタル 教科書体 NK-R" panose="02020400000000000000" pitchFamily="18" charset="-128"/>
                <a:ea typeface="UD デジタル 教科書体 NK-R" panose="02020400000000000000" pitchFamily="18" charset="-128"/>
                <a:cs typeface="YuGothic"/>
              </a:rPr>
              <a:t>足</a:t>
            </a:r>
            <a:r>
              <a:rPr kumimoji="0" sz="1200" b="1" i="0" u="none" strike="noStrike" kern="0" cap="none" spc="-21" normalizeH="0" baseline="0" noProof="0" dirty="0">
                <a:ln>
                  <a:noFill/>
                </a:ln>
                <a:solidFill>
                  <a:srgbClr val="514E43"/>
                </a:solidFill>
                <a:effectLst>
                  <a:glow rad="63500">
                    <a:srgbClr val="FFFFFF">
                      <a:alpha val="40000"/>
                    </a:srgbClr>
                  </a:glow>
                </a:effectLst>
                <a:uLnTx/>
                <a:uFillTx/>
                <a:latin typeface="UD デジタル 教科書体 NK-R" panose="02020400000000000000" pitchFamily="18" charset="-128"/>
                <a:ea typeface="UD デジタル 教科書体 NK-R" panose="02020400000000000000" pitchFamily="18" charset="-128"/>
                <a:cs typeface="YuGothic"/>
              </a:rPr>
              <a:t>り</a:t>
            </a:r>
            <a:r>
              <a:rPr kumimoji="0" sz="1200" b="1" i="0" u="none" strike="noStrike" kern="0" cap="none" spc="-13" normalizeH="0" baseline="0" noProof="0" dirty="0">
                <a:ln>
                  <a:noFill/>
                </a:ln>
                <a:solidFill>
                  <a:srgbClr val="514E43"/>
                </a:solidFill>
                <a:effectLst>
                  <a:glow rad="63500">
                    <a:srgbClr val="FFFFFF">
                      <a:alpha val="40000"/>
                    </a:srgbClr>
                  </a:glow>
                </a:effectLst>
                <a:uLnTx/>
                <a:uFillTx/>
                <a:latin typeface="UD デジタル 教科書体 NK-R" panose="02020400000000000000" pitchFamily="18" charset="-128"/>
                <a:ea typeface="UD デジタル 教科書体 NK-R" panose="02020400000000000000" pitchFamily="18" charset="-128"/>
                <a:cs typeface="YuGothic"/>
              </a:rPr>
              <a:t>な</a:t>
            </a:r>
            <a:r>
              <a:rPr kumimoji="0" sz="1200" b="1" i="0" u="none" strike="noStrike" kern="0" cap="none" spc="-147" normalizeH="0" baseline="0" noProof="0" dirty="0">
                <a:ln>
                  <a:noFill/>
                </a:ln>
                <a:solidFill>
                  <a:srgbClr val="514E43"/>
                </a:solidFill>
                <a:effectLst>
                  <a:glow rad="63500">
                    <a:srgbClr val="FFFFFF">
                      <a:alpha val="40000"/>
                    </a:srgbClr>
                  </a:glow>
                </a:effectLst>
                <a:uLnTx/>
                <a:uFillTx/>
                <a:latin typeface="UD デジタル 教科書体 NK-R" panose="02020400000000000000" pitchFamily="18" charset="-128"/>
                <a:ea typeface="UD デジタル 教科書体 NK-R" panose="02020400000000000000" pitchFamily="18" charset="-128"/>
                <a:cs typeface="YuGothic"/>
              </a:rPr>
              <a:t>か</a:t>
            </a:r>
            <a:r>
              <a:rPr kumimoji="0" sz="1200" b="1" i="0" u="none" strike="noStrike" kern="0" cap="none" spc="-138" normalizeH="0" baseline="0" noProof="0" dirty="0">
                <a:ln>
                  <a:noFill/>
                </a:ln>
                <a:solidFill>
                  <a:srgbClr val="514E43"/>
                </a:solidFill>
                <a:effectLst>
                  <a:glow rad="63500">
                    <a:srgbClr val="FFFFFF">
                      <a:alpha val="40000"/>
                    </a:srgbClr>
                  </a:glow>
                </a:effectLst>
                <a:uLnTx/>
                <a:uFillTx/>
                <a:latin typeface="UD デジタル 教科書体 NK-R" panose="02020400000000000000" pitchFamily="18" charset="-128"/>
                <a:ea typeface="UD デジタル 教科書体 NK-R" panose="02020400000000000000" pitchFamily="18" charset="-128"/>
                <a:cs typeface="YuGothic"/>
              </a:rPr>
              <a:t>っ</a:t>
            </a:r>
            <a:r>
              <a:rPr kumimoji="0" sz="1200" b="1" i="0" u="none" strike="noStrike" kern="0" cap="none" spc="0" normalizeH="0" baseline="0" noProof="0" dirty="0">
                <a:ln>
                  <a:noFill/>
                </a:ln>
                <a:solidFill>
                  <a:srgbClr val="514E43"/>
                </a:solidFill>
                <a:effectLst>
                  <a:glow rad="63500">
                    <a:srgbClr val="FFFFFF">
                      <a:alpha val="40000"/>
                    </a:srgbClr>
                  </a:glow>
                </a:effectLst>
                <a:uLnTx/>
                <a:uFillTx/>
                <a:latin typeface="UD デジタル 教科書体 NK-R" panose="02020400000000000000" pitchFamily="18" charset="-128"/>
                <a:ea typeface="UD デジタル 教科書体 NK-R" panose="02020400000000000000" pitchFamily="18" charset="-128"/>
                <a:cs typeface="YuGothic"/>
              </a:rPr>
              <a:t>た</a:t>
            </a:r>
            <a:r>
              <a:rPr kumimoji="0" lang="ja-JP" altLang="en-US" sz="1200" b="1" i="0" u="none" strike="noStrike" kern="0" cap="none" spc="0" normalizeH="0" baseline="0" noProof="0" dirty="0">
                <a:ln>
                  <a:noFill/>
                </a:ln>
                <a:solidFill>
                  <a:srgbClr val="514E43"/>
                </a:solidFill>
                <a:effectLst>
                  <a:glow rad="63500">
                    <a:srgbClr val="FFFFFF">
                      <a:alpha val="40000"/>
                    </a:srgbClr>
                  </a:glow>
                </a:effectLst>
                <a:uLnTx/>
                <a:uFillTx/>
                <a:latin typeface="UD デジタル 教科書体 NK-R" panose="02020400000000000000" pitchFamily="18" charset="-128"/>
                <a:ea typeface="UD デジタル 教科書体 NK-R" panose="02020400000000000000" pitchFamily="18" charset="-128"/>
                <a:cs typeface="YuGothic"/>
              </a:rPr>
              <a:t>・・</a:t>
            </a:r>
            <a:endParaRPr kumimoji="0" sz="1050" b="0" i="0" u="none" strike="noStrike" kern="0" cap="none" spc="0" normalizeH="0" baseline="0" noProof="0" dirty="0">
              <a:ln>
                <a:noFill/>
              </a:ln>
              <a:solidFill>
                <a:sysClr val="windowText" lastClr="000000"/>
              </a:solidFill>
              <a:effectLst>
                <a:glow rad="63500">
                  <a:srgbClr val="FFFFFF">
                    <a:alpha val="40000"/>
                  </a:srgbClr>
                </a:glow>
              </a:effectLst>
              <a:uLnTx/>
              <a:uFillTx/>
              <a:latin typeface="UD デジタル 教科書体 NK-R" panose="02020400000000000000" pitchFamily="18" charset="-128"/>
              <a:ea typeface="UD デジタル 教科書体 NK-R" panose="02020400000000000000" pitchFamily="18" charset="-128"/>
              <a:cs typeface="YuGothic"/>
            </a:endParaRPr>
          </a:p>
        </p:txBody>
      </p:sp>
      <p:sp>
        <p:nvSpPr>
          <p:cNvPr id="26" name="テキスト ボックス 25">
            <a:extLst>
              <a:ext uri="{FF2B5EF4-FFF2-40B4-BE49-F238E27FC236}">
                <a16:creationId xmlns:a16="http://schemas.microsoft.com/office/drawing/2014/main" id="{09F82FC5-DDA1-BAB1-D817-E176BAA9B23C}"/>
              </a:ext>
            </a:extLst>
          </p:cNvPr>
          <p:cNvSpPr txBox="1"/>
          <p:nvPr/>
        </p:nvSpPr>
        <p:spPr>
          <a:xfrm>
            <a:off x="593373" y="2276872"/>
            <a:ext cx="2055371" cy="372859"/>
          </a:xfrm>
          <a:prstGeom prst="rect">
            <a:avLst/>
          </a:prstGeom>
          <a:noFill/>
        </p:spPr>
        <p:txBody>
          <a:bodyPr wrap="none" rtlCol="0">
            <a:spAutoFit/>
          </a:bodyPr>
          <a:lstStyle/>
          <a:p>
            <a:pPr marL="0" marR="0" lvl="0" indent="0" algn="l" defTabSz="914400" rtl="0" eaLnBrk="1" fontAlgn="auto" latinLnBrk="0" hangingPunct="1">
              <a:lnSpc>
                <a:spcPct val="120000"/>
              </a:lnSpc>
              <a:spcBef>
                <a:spcPts val="0"/>
              </a:spcBef>
              <a:spcAft>
                <a:spcPts val="600"/>
              </a:spcAft>
              <a:buClr>
                <a:srgbClr val="00489E"/>
              </a:buClr>
              <a:buSzTx/>
              <a:buFontTx/>
              <a:buNone/>
              <a:tabLst/>
              <a:defRPr/>
            </a:pPr>
            <a:r>
              <a:rPr kumimoji="1" lang="ja-JP" altLang="en-US" sz="1600" b="1" i="0" u="none" strike="noStrike" kern="1200" cap="none" spc="0" normalizeH="0" baseline="0" noProof="0" dirty="0">
                <a:ln>
                  <a:noFill/>
                </a:ln>
                <a:solidFill>
                  <a:srgbClr val="FFFFFF">
                    <a:lumMod val="50000"/>
                  </a:srgbClr>
                </a:solidFill>
                <a:effectLst/>
                <a:uLnTx/>
                <a:uFillTx/>
                <a:latin typeface="UD デジタル 教科書体 NK-R" panose="02020400000000000000" pitchFamily="18" charset="-128"/>
                <a:ea typeface="UD デジタル 教科書体 NK-R" panose="02020400000000000000" pitchFamily="18" charset="-128"/>
                <a:cs typeface="+mn-cs"/>
              </a:rPr>
              <a:t>社会保険がないと・・・</a:t>
            </a:r>
          </a:p>
        </p:txBody>
      </p:sp>
      <p:grpSp>
        <p:nvGrpSpPr>
          <p:cNvPr id="2" name="グループ化 1">
            <a:extLst>
              <a:ext uri="{FF2B5EF4-FFF2-40B4-BE49-F238E27FC236}">
                <a16:creationId xmlns:a16="http://schemas.microsoft.com/office/drawing/2014/main" id="{BAFFE43D-54B6-BC0C-5B31-6FBC6D34057E}"/>
              </a:ext>
            </a:extLst>
          </p:cNvPr>
          <p:cNvGrpSpPr/>
          <p:nvPr/>
        </p:nvGrpSpPr>
        <p:grpSpPr>
          <a:xfrm>
            <a:off x="1788560" y="2863624"/>
            <a:ext cx="1220224" cy="1650909"/>
            <a:chOff x="1551678" y="2652949"/>
            <a:chExt cx="1220224" cy="1650909"/>
          </a:xfrm>
        </p:grpSpPr>
        <p:sp>
          <p:nvSpPr>
            <p:cNvPr id="81" name="テキスト ボックス 80">
              <a:extLst>
                <a:ext uri="{FF2B5EF4-FFF2-40B4-BE49-F238E27FC236}">
                  <a16:creationId xmlns:a16="http://schemas.microsoft.com/office/drawing/2014/main" id="{6EF527A6-206D-CC53-83A0-247FA012ECC3}"/>
                </a:ext>
              </a:extLst>
            </p:cNvPr>
            <p:cNvSpPr txBox="1"/>
            <p:nvPr/>
          </p:nvSpPr>
          <p:spPr>
            <a:xfrm>
              <a:off x="1700125" y="3025074"/>
              <a:ext cx="923330" cy="906658"/>
            </a:xfrm>
            <a:prstGeom prst="rect">
              <a:avLst/>
            </a:prstGeom>
            <a:noFill/>
          </p:spPr>
          <p:txBody>
            <a:bodyPr vert="eaVert" wrap="none" rtlCol="0">
              <a:spAutoFit/>
            </a:bodyPr>
            <a:lstStyle/>
            <a:p>
              <a:pPr marL="0" marR="0" lvl="0" indent="0" algn="l" defTabSz="914400" rtl="0" eaLnBrk="1" fontAlgn="auto" latinLnBrk="0" hangingPunct="1">
                <a:lnSpc>
                  <a:spcPct val="100000"/>
                </a:lnSpc>
                <a:spcBef>
                  <a:spcPts val="0"/>
                </a:spcBef>
                <a:spcAft>
                  <a:spcPts val="0"/>
                </a:spcAft>
                <a:buClr>
                  <a:srgbClr val="00489E"/>
                </a:buClr>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でも あと</a:t>
              </a:r>
              <a:endParaRPr kumimoji="1" lang="en-US" altLang="ja-JP"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auto" latinLnBrk="0" hangingPunct="1">
                <a:lnSpc>
                  <a:spcPct val="100000"/>
                </a:lnSpc>
                <a:spcBef>
                  <a:spcPts val="0"/>
                </a:spcBef>
                <a:spcAft>
                  <a:spcPts val="0"/>
                </a:spcAft>
                <a:buClr>
                  <a:srgbClr val="00489E"/>
                </a:buClr>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どれくらい</a:t>
              </a:r>
              <a:endParaRPr kumimoji="1" lang="en-US" altLang="ja-JP"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auto" latinLnBrk="0" hangingPunct="1">
                <a:lnSpc>
                  <a:spcPct val="100000"/>
                </a:lnSpc>
                <a:spcBef>
                  <a:spcPts val="0"/>
                </a:spcBef>
                <a:spcAft>
                  <a:spcPts val="0"/>
                </a:spcAft>
                <a:buClr>
                  <a:srgbClr val="00489E"/>
                </a:buClr>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貯めれば</a:t>
              </a:r>
              <a:endParaRPr kumimoji="1" lang="en-US" altLang="ja-JP"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auto" latinLnBrk="0" hangingPunct="1">
                <a:lnSpc>
                  <a:spcPct val="100000"/>
                </a:lnSpc>
                <a:spcBef>
                  <a:spcPts val="0"/>
                </a:spcBef>
                <a:spcAft>
                  <a:spcPts val="0"/>
                </a:spcAft>
                <a:buClr>
                  <a:srgbClr val="00489E"/>
                </a:buClr>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いいのかな・・</a:t>
              </a:r>
            </a:p>
          </p:txBody>
        </p:sp>
        <p:grpSp>
          <p:nvGrpSpPr>
            <p:cNvPr id="82" name="object 14">
              <a:extLst>
                <a:ext uri="{FF2B5EF4-FFF2-40B4-BE49-F238E27FC236}">
                  <a16:creationId xmlns:a16="http://schemas.microsoft.com/office/drawing/2014/main" id="{C9FD72F7-3658-7367-D5E6-7D0C22745559}"/>
                </a:ext>
              </a:extLst>
            </p:cNvPr>
            <p:cNvGrpSpPr/>
            <p:nvPr/>
          </p:nvGrpSpPr>
          <p:grpSpPr>
            <a:xfrm>
              <a:off x="1551678" y="2652949"/>
              <a:ext cx="1220224" cy="1650909"/>
              <a:chOff x="3031885" y="4179644"/>
              <a:chExt cx="978052" cy="1131968"/>
            </a:xfrm>
          </p:grpSpPr>
          <p:sp>
            <p:nvSpPr>
              <p:cNvPr id="83" name="object 15">
                <a:extLst>
                  <a:ext uri="{FF2B5EF4-FFF2-40B4-BE49-F238E27FC236}">
                    <a16:creationId xmlns:a16="http://schemas.microsoft.com/office/drawing/2014/main" id="{4452E2E2-FD56-B900-E207-33CDDE58D06B}"/>
                  </a:ext>
                </a:extLst>
              </p:cNvPr>
              <p:cNvSpPr/>
              <p:nvPr/>
            </p:nvSpPr>
            <p:spPr>
              <a:xfrm>
                <a:off x="3031885" y="4179644"/>
                <a:ext cx="978052" cy="1062990"/>
              </a:xfrm>
              <a:custGeom>
                <a:avLst/>
                <a:gdLst/>
                <a:ahLst/>
                <a:cxnLst/>
                <a:rect l="l" t="t" r="r" b="b"/>
                <a:pathLst>
                  <a:path w="934085" h="1062989">
                    <a:moveTo>
                      <a:pt x="0" y="512216"/>
                    </a:moveTo>
                    <a:lnTo>
                      <a:pt x="2136" y="462886"/>
                    </a:lnTo>
                    <a:lnTo>
                      <a:pt x="8417" y="414882"/>
                    </a:lnTo>
                    <a:lnTo>
                      <a:pt x="18644" y="368420"/>
                    </a:lnTo>
                    <a:lnTo>
                      <a:pt x="32624" y="323714"/>
                    </a:lnTo>
                    <a:lnTo>
                      <a:pt x="50160" y="280978"/>
                    </a:lnTo>
                    <a:lnTo>
                      <a:pt x="71057" y="240428"/>
                    </a:lnTo>
                    <a:lnTo>
                      <a:pt x="95120" y="202278"/>
                    </a:lnTo>
                    <a:lnTo>
                      <a:pt x="122151" y="166743"/>
                    </a:lnTo>
                    <a:lnTo>
                      <a:pt x="151957" y="134037"/>
                    </a:lnTo>
                    <a:lnTo>
                      <a:pt x="184341" y="104375"/>
                    </a:lnTo>
                    <a:lnTo>
                      <a:pt x="219108" y="77971"/>
                    </a:lnTo>
                    <a:lnTo>
                      <a:pt x="256061" y="55041"/>
                    </a:lnTo>
                    <a:lnTo>
                      <a:pt x="295006" y="35798"/>
                    </a:lnTo>
                    <a:lnTo>
                      <a:pt x="335747" y="20458"/>
                    </a:lnTo>
                    <a:lnTo>
                      <a:pt x="378088" y="9235"/>
                    </a:lnTo>
                    <a:lnTo>
                      <a:pt x="421834" y="2344"/>
                    </a:lnTo>
                    <a:lnTo>
                      <a:pt x="466788" y="0"/>
                    </a:lnTo>
                    <a:lnTo>
                      <a:pt x="511742" y="2344"/>
                    </a:lnTo>
                    <a:lnTo>
                      <a:pt x="555488" y="9235"/>
                    </a:lnTo>
                    <a:lnTo>
                      <a:pt x="597829" y="20458"/>
                    </a:lnTo>
                    <a:lnTo>
                      <a:pt x="638570" y="35798"/>
                    </a:lnTo>
                    <a:lnTo>
                      <a:pt x="677515" y="55041"/>
                    </a:lnTo>
                    <a:lnTo>
                      <a:pt x="714468" y="77971"/>
                    </a:lnTo>
                    <a:lnTo>
                      <a:pt x="749235" y="104375"/>
                    </a:lnTo>
                    <a:lnTo>
                      <a:pt x="781619" y="134037"/>
                    </a:lnTo>
                    <a:lnTo>
                      <a:pt x="811425" y="166743"/>
                    </a:lnTo>
                    <a:lnTo>
                      <a:pt x="838456" y="202278"/>
                    </a:lnTo>
                    <a:lnTo>
                      <a:pt x="862519" y="240428"/>
                    </a:lnTo>
                    <a:lnTo>
                      <a:pt x="883416" y="280978"/>
                    </a:lnTo>
                    <a:lnTo>
                      <a:pt x="900952" y="323714"/>
                    </a:lnTo>
                    <a:lnTo>
                      <a:pt x="914932" y="368420"/>
                    </a:lnTo>
                    <a:lnTo>
                      <a:pt x="925159" y="414882"/>
                    </a:lnTo>
                    <a:lnTo>
                      <a:pt x="931440" y="462886"/>
                    </a:lnTo>
                    <a:lnTo>
                      <a:pt x="933577" y="512216"/>
                    </a:lnTo>
                    <a:lnTo>
                      <a:pt x="931440" y="561546"/>
                    </a:lnTo>
                    <a:lnTo>
                      <a:pt x="925159" y="609550"/>
                    </a:lnTo>
                    <a:lnTo>
                      <a:pt x="914932" y="656012"/>
                    </a:lnTo>
                    <a:lnTo>
                      <a:pt x="900952" y="700718"/>
                    </a:lnTo>
                    <a:lnTo>
                      <a:pt x="883416" y="743453"/>
                    </a:lnTo>
                    <a:lnTo>
                      <a:pt x="862519" y="784003"/>
                    </a:lnTo>
                    <a:lnTo>
                      <a:pt x="838456" y="822153"/>
                    </a:lnTo>
                    <a:lnTo>
                      <a:pt x="811425" y="857689"/>
                    </a:lnTo>
                    <a:lnTo>
                      <a:pt x="781619" y="890395"/>
                    </a:lnTo>
                    <a:lnTo>
                      <a:pt x="749235" y="920057"/>
                    </a:lnTo>
                    <a:lnTo>
                      <a:pt x="714468" y="946460"/>
                    </a:lnTo>
                    <a:lnTo>
                      <a:pt x="677515" y="969391"/>
                    </a:lnTo>
                    <a:lnTo>
                      <a:pt x="638570" y="988633"/>
                    </a:lnTo>
                    <a:lnTo>
                      <a:pt x="597829" y="1003973"/>
                    </a:lnTo>
                    <a:lnTo>
                      <a:pt x="555488" y="1015196"/>
                    </a:lnTo>
                    <a:lnTo>
                      <a:pt x="511742" y="1022088"/>
                    </a:lnTo>
                    <a:lnTo>
                      <a:pt x="466788" y="1024432"/>
                    </a:lnTo>
                    <a:lnTo>
                      <a:pt x="430866" y="1022938"/>
                    </a:lnTo>
                    <a:lnTo>
                      <a:pt x="395690" y="1018530"/>
                    </a:lnTo>
                    <a:lnTo>
                      <a:pt x="361357" y="1011316"/>
                    </a:lnTo>
                    <a:lnTo>
                      <a:pt x="327964" y="1001407"/>
                    </a:lnTo>
                    <a:lnTo>
                      <a:pt x="327964" y="1001661"/>
                    </a:lnTo>
                    <a:lnTo>
                      <a:pt x="328028" y="1001903"/>
                    </a:lnTo>
                    <a:lnTo>
                      <a:pt x="328028" y="1002157"/>
                    </a:lnTo>
                    <a:lnTo>
                      <a:pt x="323698" y="1025695"/>
                    </a:lnTo>
                    <a:lnTo>
                      <a:pt x="311891" y="1044914"/>
                    </a:lnTo>
                    <a:lnTo>
                      <a:pt x="294375" y="1057871"/>
                    </a:lnTo>
                    <a:lnTo>
                      <a:pt x="272923" y="1062621"/>
                    </a:lnTo>
                    <a:lnTo>
                      <a:pt x="251475" y="1057871"/>
                    </a:lnTo>
                    <a:lnTo>
                      <a:pt x="233959" y="1044914"/>
                    </a:lnTo>
                    <a:lnTo>
                      <a:pt x="222148" y="1025695"/>
                    </a:lnTo>
                    <a:lnTo>
                      <a:pt x="217817" y="1002157"/>
                    </a:lnTo>
                    <a:lnTo>
                      <a:pt x="219107" y="989221"/>
                    </a:lnTo>
                    <a:lnTo>
                      <a:pt x="222780" y="977280"/>
                    </a:lnTo>
                    <a:lnTo>
                      <a:pt x="228544" y="966602"/>
                    </a:lnTo>
                    <a:lnTo>
                      <a:pt x="236105" y="957453"/>
                    </a:lnTo>
                    <a:lnTo>
                      <a:pt x="198832" y="931517"/>
                    </a:lnTo>
                    <a:lnTo>
                      <a:pt x="164054" y="901948"/>
                    </a:lnTo>
                    <a:lnTo>
                      <a:pt x="131994" y="868986"/>
                    </a:lnTo>
                    <a:lnTo>
                      <a:pt x="102873" y="832874"/>
                    </a:lnTo>
                    <a:lnTo>
                      <a:pt x="76913" y="793854"/>
                    </a:lnTo>
                    <a:lnTo>
                      <a:pt x="54338" y="752168"/>
                    </a:lnTo>
                    <a:lnTo>
                      <a:pt x="35369" y="708058"/>
                    </a:lnTo>
                    <a:lnTo>
                      <a:pt x="20228" y="661766"/>
                    </a:lnTo>
                    <a:lnTo>
                      <a:pt x="9138" y="613533"/>
                    </a:lnTo>
                    <a:lnTo>
                      <a:pt x="2321" y="563603"/>
                    </a:lnTo>
                    <a:lnTo>
                      <a:pt x="0" y="512216"/>
                    </a:lnTo>
                    <a:close/>
                  </a:path>
                </a:pathLst>
              </a:custGeom>
              <a:ln w="6350">
                <a:solidFill>
                  <a:srgbClr val="939598"/>
                </a:solidFill>
              </a:ln>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84" name="object 16">
                <a:extLst>
                  <a:ext uri="{FF2B5EF4-FFF2-40B4-BE49-F238E27FC236}">
                    <a16:creationId xmlns:a16="http://schemas.microsoft.com/office/drawing/2014/main" id="{3F535741-72AF-C28D-AC33-4763F06E9D41}"/>
                  </a:ext>
                </a:extLst>
              </p:cNvPr>
              <p:cNvPicPr/>
              <p:nvPr/>
            </p:nvPicPr>
            <p:blipFill>
              <a:blip r:embed="rId6" cstate="print"/>
              <a:stretch>
                <a:fillRect/>
              </a:stretch>
            </p:blipFill>
            <p:spPr>
              <a:xfrm>
                <a:off x="3145680" y="5222001"/>
                <a:ext cx="82232" cy="89611"/>
              </a:xfrm>
              <a:prstGeom prst="rect">
                <a:avLst/>
              </a:prstGeom>
            </p:spPr>
          </p:pic>
        </p:grpSp>
      </p:grpSp>
      <p:pic>
        <p:nvPicPr>
          <p:cNvPr id="85" name="object 17">
            <a:extLst>
              <a:ext uri="{FF2B5EF4-FFF2-40B4-BE49-F238E27FC236}">
                <a16:creationId xmlns:a16="http://schemas.microsoft.com/office/drawing/2014/main" id="{5FC11AF4-187F-7BAA-E466-98256E34B8DA}"/>
              </a:ext>
            </a:extLst>
          </p:cNvPr>
          <p:cNvPicPr>
            <a:picLocks noChangeAspect="1"/>
          </p:cNvPicPr>
          <p:nvPr/>
        </p:nvPicPr>
        <p:blipFill>
          <a:blip r:embed="rId7" cstate="print"/>
          <a:stretch>
            <a:fillRect/>
          </a:stretch>
        </p:blipFill>
        <p:spPr>
          <a:xfrm>
            <a:off x="5022795" y="5769258"/>
            <a:ext cx="685567" cy="393498"/>
          </a:xfrm>
          <a:prstGeom prst="rect">
            <a:avLst/>
          </a:prstGeom>
        </p:spPr>
      </p:pic>
      <p:pic>
        <p:nvPicPr>
          <p:cNvPr id="86" name="object 17">
            <a:extLst>
              <a:ext uri="{FF2B5EF4-FFF2-40B4-BE49-F238E27FC236}">
                <a16:creationId xmlns:a16="http://schemas.microsoft.com/office/drawing/2014/main" id="{D79A7FB5-12A5-993A-800F-5CFC355F9610}"/>
              </a:ext>
            </a:extLst>
          </p:cNvPr>
          <p:cNvPicPr>
            <a:picLocks noChangeAspect="1"/>
          </p:cNvPicPr>
          <p:nvPr/>
        </p:nvPicPr>
        <p:blipFill>
          <a:blip r:embed="rId7" cstate="print"/>
          <a:stretch>
            <a:fillRect/>
          </a:stretch>
        </p:blipFill>
        <p:spPr>
          <a:xfrm>
            <a:off x="4382454" y="5780392"/>
            <a:ext cx="625952" cy="359281"/>
          </a:xfrm>
          <a:prstGeom prst="rect">
            <a:avLst/>
          </a:prstGeom>
        </p:spPr>
      </p:pic>
      <p:sp>
        <p:nvSpPr>
          <p:cNvPr id="90" name="object 46">
            <a:extLst>
              <a:ext uri="{FF2B5EF4-FFF2-40B4-BE49-F238E27FC236}">
                <a16:creationId xmlns:a16="http://schemas.microsoft.com/office/drawing/2014/main" id="{90F03A35-4640-45BE-0E40-11FE6544B931}"/>
              </a:ext>
            </a:extLst>
          </p:cNvPr>
          <p:cNvSpPr/>
          <p:nvPr/>
        </p:nvSpPr>
        <p:spPr>
          <a:xfrm rot="259708">
            <a:off x="6744524" y="6251882"/>
            <a:ext cx="950824" cy="256631"/>
          </a:xfrm>
          <a:custGeom>
            <a:avLst/>
            <a:gdLst/>
            <a:ahLst/>
            <a:cxnLst/>
            <a:rect l="l" t="t" r="r" b="b"/>
            <a:pathLst>
              <a:path w="1021715" h="302895">
                <a:moveTo>
                  <a:pt x="1021397" y="151257"/>
                </a:moveTo>
                <a:lnTo>
                  <a:pt x="784021" y="0"/>
                </a:lnTo>
                <a:lnTo>
                  <a:pt x="784021" y="112039"/>
                </a:lnTo>
                <a:lnTo>
                  <a:pt x="778179" y="100672"/>
                </a:lnTo>
                <a:lnTo>
                  <a:pt x="707631" y="104355"/>
                </a:lnTo>
                <a:lnTo>
                  <a:pt x="635546" y="106654"/>
                </a:lnTo>
                <a:lnTo>
                  <a:pt x="582625" y="107391"/>
                </a:lnTo>
                <a:lnTo>
                  <a:pt x="530339" y="107340"/>
                </a:lnTo>
                <a:lnTo>
                  <a:pt x="478688" y="106540"/>
                </a:lnTo>
                <a:lnTo>
                  <a:pt x="427710" y="104990"/>
                </a:lnTo>
                <a:lnTo>
                  <a:pt x="377393" y="102743"/>
                </a:lnTo>
                <a:lnTo>
                  <a:pt x="327748" y="99822"/>
                </a:lnTo>
                <a:lnTo>
                  <a:pt x="278790" y="96253"/>
                </a:lnTo>
                <a:lnTo>
                  <a:pt x="230530" y="92075"/>
                </a:lnTo>
                <a:lnTo>
                  <a:pt x="182981" y="87299"/>
                </a:lnTo>
                <a:lnTo>
                  <a:pt x="136144" y="81965"/>
                </a:lnTo>
                <a:lnTo>
                  <a:pt x="90030" y="76111"/>
                </a:lnTo>
                <a:lnTo>
                  <a:pt x="44640" y="69748"/>
                </a:lnTo>
                <a:lnTo>
                  <a:pt x="0" y="62928"/>
                </a:lnTo>
                <a:lnTo>
                  <a:pt x="195732" y="101574"/>
                </a:lnTo>
                <a:lnTo>
                  <a:pt x="392823" y="141732"/>
                </a:lnTo>
                <a:lnTo>
                  <a:pt x="591261" y="183426"/>
                </a:lnTo>
                <a:lnTo>
                  <a:pt x="784021" y="225196"/>
                </a:lnTo>
                <a:lnTo>
                  <a:pt x="784021" y="302514"/>
                </a:lnTo>
                <a:lnTo>
                  <a:pt x="1021397" y="151257"/>
                </a:lnTo>
                <a:close/>
              </a:path>
            </a:pathLst>
          </a:custGeom>
          <a:solidFill>
            <a:srgbClr val="EA554E"/>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nvGrpSpPr>
          <p:cNvPr id="93" name="グループ化 92">
            <a:extLst>
              <a:ext uri="{FF2B5EF4-FFF2-40B4-BE49-F238E27FC236}">
                <a16:creationId xmlns:a16="http://schemas.microsoft.com/office/drawing/2014/main" id="{06B2D595-18B2-58A7-89D5-2A39957A46E2}"/>
              </a:ext>
            </a:extLst>
          </p:cNvPr>
          <p:cNvGrpSpPr/>
          <p:nvPr/>
        </p:nvGrpSpPr>
        <p:grpSpPr>
          <a:xfrm>
            <a:off x="8585280" y="6181034"/>
            <a:ext cx="557794" cy="416318"/>
            <a:chOff x="7992287" y="6229926"/>
            <a:chExt cx="557794" cy="416318"/>
          </a:xfrm>
        </p:grpSpPr>
        <p:grpSp>
          <p:nvGrpSpPr>
            <p:cNvPr id="94" name="object 1606">
              <a:extLst>
                <a:ext uri="{FF2B5EF4-FFF2-40B4-BE49-F238E27FC236}">
                  <a16:creationId xmlns:a16="http://schemas.microsoft.com/office/drawing/2014/main" id="{9D1462C2-35DB-CE2B-38F8-24B403CBED0F}"/>
                </a:ext>
              </a:extLst>
            </p:cNvPr>
            <p:cNvGrpSpPr>
              <a:grpSpLocks noChangeAspect="1"/>
            </p:cNvGrpSpPr>
            <p:nvPr/>
          </p:nvGrpSpPr>
          <p:grpSpPr>
            <a:xfrm>
              <a:off x="8181232" y="6321360"/>
              <a:ext cx="368849" cy="224860"/>
              <a:chOff x="9352489" y="5756400"/>
              <a:chExt cx="958215" cy="550545"/>
            </a:xfrm>
          </p:grpSpPr>
          <p:sp>
            <p:nvSpPr>
              <p:cNvPr id="147" name="object 1607">
                <a:extLst>
                  <a:ext uri="{FF2B5EF4-FFF2-40B4-BE49-F238E27FC236}">
                    <a16:creationId xmlns:a16="http://schemas.microsoft.com/office/drawing/2014/main" id="{E6733FCF-7F3E-C809-4391-E86269D15F7F}"/>
                  </a:ext>
                </a:extLst>
              </p:cNvPr>
              <p:cNvSpPr/>
              <p:nvPr/>
            </p:nvSpPr>
            <p:spPr>
              <a:xfrm>
                <a:off x="9352489" y="5756400"/>
                <a:ext cx="958215" cy="550545"/>
              </a:xfrm>
              <a:custGeom>
                <a:avLst/>
                <a:gdLst/>
                <a:ahLst/>
                <a:cxnLst/>
                <a:rect l="l" t="t" r="r" b="b"/>
                <a:pathLst>
                  <a:path w="958215" h="550545">
                    <a:moveTo>
                      <a:pt x="326110" y="0"/>
                    </a:moveTo>
                    <a:lnTo>
                      <a:pt x="318452" y="2576"/>
                    </a:lnTo>
                    <a:lnTo>
                      <a:pt x="301594" y="11695"/>
                    </a:lnTo>
                    <a:lnTo>
                      <a:pt x="283991" y="18636"/>
                    </a:lnTo>
                    <a:lnTo>
                      <a:pt x="265978" y="24237"/>
                    </a:lnTo>
                    <a:lnTo>
                      <a:pt x="247891" y="29335"/>
                    </a:lnTo>
                    <a:lnTo>
                      <a:pt x="203056" y="44030"/>
                    </a:lnTo>
                    <a:lnTo>
                      <a:pt x="158864" y="60745"/>
                    </a:lnTo>
                    <a:lnTo>
                      <a:pt x="114608" y="77191"/>
                    </a:lnTo>
                    <a:lnTo>
                      <a:pt x="69581" y="91080"/>
                    </a:lnTo>
                    <a:lnTo>
                      <a:pt x="23075" y="100124"/>
                    </a:lnTo>
                    <a:lnTo>
                      <a:pt x="9245" y="101826"/>
                    </a:lnTo>
                    <a:lnTo>
                      <a:pt x="9918" y="110234"/>
                    </a:lnTo>
                    <a:lnTo>
                      <a:pt x="5570" y="140533"/>
                    </a:lnTo>
                    <a:lnTo>
                      <a:pt x="2906" y="162326"/>
                    </a:lnTo>
                    <a:lnTo>
                      <a:pt x="955" y="184248"/>
                    </a:lnTo>
                    <a:lnTo>
                      <a:pt x="0" y="206398"/>
                    </a:lnTo>
                    <a:lnTo>
                      <a:pt x="552" y="231749"/>
                    </a:lnTo>
                    <a:lnTo>
                      <a:pt x="5599" y="252994"/>
                    </a:lnTo>
                    <a:lnTo>
                      <a:pt x="18911" y="270792"/>
                    </a:lnTo>
                    <a:lnTo>
                      <a:pt x="44259" y="285798"/>
                    </a:lnTo>
                    <a:lnTo>
                      <a:pt x="86230" y="305134"/>
                    </a:lnTo>
                    <a:lnTo>
                      <a:pt x="127408" y="326185"/>
                    </a:lnTo>
                    <a:lnTo>
                      <a:pt x="168443" y="347660"/>
                    </a:lnTo>
                    <a:lnTo>
                      <a:pt x="209984" y="368267"/>
                    </a:lnTo>
                    <a:lnTo>
                      <a:pt x="252680" y="386715"/>
                    </a:lnTo>
                    <a:lnTo>
                      <a:pt x="297179" y="401711"/>
                    </a:lnTo>
                    <a:lnTo>
                      <a:pt x="349489" y="417240"/>
                    </a:lnTo>
                    <a:lnTo>
                      <a:pt x="401460" y="433945"/>
                    </a:lnTo>
                    <a:lnTo>
                      <a:pt x="504955" y="468982"/>
                    </a:lnTo>
                    <a:lnTo>
                      <a:pt x="556767" y="486363"/>
                    </a:lnTo>
                    <a:lnTo>
                      <a:pt x="608812" y="503019"/>
                    </a:lnTo>
                    <a:lnTo>
                      <a:pt x="656332" y="514428"/>
                    </a:lnTo>
                    <a:lnTo>
                      <a:pt x="679203" y="523509"/>
                    </a:lnTo>
                    <a:lnTo>
                      <a:pt x="699642" y="539697"/>
                    </a:lnTo>
                    <a:lnTo>
                      <a:pt x="711965" y="549020"/>
                    </a:lnTo>
                    <a:lnTo>
                      <a:pt x="724654" y="550436"/>
                    </a:lnTo>
                    <a:lnTo>
                      <a:pt x="738092" y="545235"/>
                    </a:lnTo>
                    <a:lnTo>
                      <a:pt x="752665" y="534706"/>
                    </a:lnTo>
                    <a:lnTo>
                      <a:pt x="788395" y="503679"/>
                    </a:lnTo>
                    <a:lnTo>
                      <a:pt x="823698" y="472081"/>
                    </a:lnTo>
                    <a:lnTo>
                      <a:pt x="859533" y="441130"/>
                    </a:lnTo>
                    <a:lnTo>
                      <a:pt x="896859" y="412043"/>
                    </a:lnTo>
                    <a:lnTo>
                      <a:pt x="936637" y="386039"/>
                    </a:lnTo>
                    <a:lnTo>
                      <a:pt x="942847" y="382420"/>
                    </a:lnTo>
                    <a:lnTo>
                      <a:pt x="944283" y="378508"/>
                    </a:lnTo>
                    <a:lnTo>
                      <a:pt x="943355" y="371434"/>
                    </a:lnTo>
                    <a:lnTo>
                      <a:pt x="942478" y="354322"/>
                    </a:lnTo>
                    <a:lnTo>
                      <a:pt x="943733" y="337330"/>
                    </a:lnTo>
                    <a:lnTo>
                      <a:pt x="946270" y="320426"/>
                    </a:lnTo>
                    <a:lnTo>
                      <a:pt x="949236" y="303578"/>
                    </a:lnTo>
                    <a:lnTo>
                      <a:pt x="957313" y="252423"/>
                    </a:lnTo>
                    <a:lnTo>
                      <a:pt x="898804" y="211666"/>
                    </a:lnTo>
                    <a:lnTo>
                      <a:pt x="854530" y="197735"/>
                    </a:lnTo>
                    <a:lnTo>
                      <a:pt x="810746" y="182313"/>
                    </a:lnTo>
                    <a:lnTo>
                      <a:pt x="767128" y="166471"/>
                    </a:lnTo>
                    <a:lnTo>
                      <a:pt x="676051" y="135098"/>
                    </a:lnTo>
                    <a:lnTo>
                      <a:pt x="629047" y="118007"/>
                    </a:lnTo>
                    <a:lnTo>
                      <a:pt x="582278" y="100199"/>
                    </a:lnTo>
                    <a:lnTo>
                      <a:pt x="535684" y="81865"/>
                    </a:lnTo>
                    <a:lnTo>
                      <a:pt x="349796" y="7097"/>
                    </a:lnTo>
                    <a:lnTo>
                      <a:pt x="341909" y="3758"/>
                    </a:lnTo>
                    <a:lnTo>
                      <a:pt x="333971" y="893"/>
                    </a:lnTo>
                    <a:lnTo>
                      <a:pt x="326110" y="0"/>
                    </a:lnTo>
                    <a:close/>
                  </a:path>
                </a:pathLst>
              </a:custGeom>
              <a:solidFill>
                <a:srgbClr val="614C39"/>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48" name="object 1608">
                <a:extLst>
                  <a:ext uri="{FF2B5EF4-FFF2-40B4-BE49-F238E27FC236}">
                    <a16:creationId xmlns:a16="http://schemas.microsoft.com/office/drawing/2014/main" id="{710A2777-E5EF-CBAB-A426-7643C454F2A7}"/>
                  </a:ext>
                </a:extLst>
              </p:cNvPr>
              <p:cNvSpPr/>
              <p:nvPr/>
            </p:nvSpPr>
            <p:spPr>
              <a:xfrm>
                <a:off x="9780660" y="5899921"/>
                <a:ext cx="477520" cy="238125"/>
              </a:xfrm>
              <a:custGeom>
                <a:avLst/>
                <a:gdLst/>
                <a:ahLst/>
                <a:cxnLst/>
                <a:rect l="l" t="t" r="r" b="b"/>
                <a:pathLst>
                  <a:path w="477520" h="238125">
                    <a:moveTo>
                      <a:pt x="28770" y="113007"/>
                    </a:moveTo>
                    <a:lnTo>
                      <a:pt x="25252" y="114912"/>
                    </a:lnTo>
                    <a:lnTo>
                      <a:pt x="21340" y="116335"/>
                    </a:lnTo>
                    <a:lnTo>
                      <a:pt x="18254" y="118786"/>
                    </a:lnTo>
                    <a:lnTo>
                      <a:pt x="4243" y="130639"/>
                    </a:lnTo>
                    <a:lnTo>
                      <a:pt x="0" y="138126"/>
                    </a:lnTo>
                    <a:lnTo>
                      <a:pt x="5883" y="144144"/>
                    </a:lnTo>
                    <a:lnTo>
                      <a:pt x="71968" y="171459"/>
                    </a:lnTo>
                    <a:lnTo>
                      <a:pt x="122232" y="189660"/>
                    </a:lnTo>
                    <a:lnTo>
                      <a:pt x="173002" y="206332"/>
                    </a:lnTo>
                    <a:lnTo>
                      <a:pt x="224235" y="221616"/>
                    </a:lnTo>
                    <a:lnTo>
                      <a:pt x="275886" y="235651"/>
                    </a:lnTo>
                    <a:lnTo>
                      <a:pt x="289100" y="237619"/>
                    </a:lnTo>
                    <a:lnTo>
                      <a:pt x="301286" y="236375"/>
                    </a:lnTo>
                    <a:lnTo>
                      <a:pt x="312730" y="231969"/>
                    </a:lnTo>
                    <a:lnTo>
                      <a:pt x="323715" y="224450"/>
                    </a:lnTo>
                    <a:lnTo>
                      <a:pt x="361922" y="192712"/>
                    </a:lnTo>
                    <a:lnTo>
                      <a:pt x="240035" y="192712"/>
                    </a:lnTo>
                    <a:lnTo>
                      <a:pt x="230039" y="191430"/>
                    </a:lnTo>
                    <a:lnTo>
                      <a:pt x="198050" y="182796"/>
                    </a:lnTo>
                    <a:lnTo>
                      <a:pt x="166035" y="173818"/>
                    </a:lnTo>
                    <a:lnTo>
                      <a:pt x="134024" y="163998"/>
                    </a:lnTo>
                    <a:lnTo>
                      <a:pt x="102049" y="152835"/>
                    </a:lnTo>
                    <a:lnTo>
                      <a:pt x="110208" y="144855"/>
                    </a:lnTo>
                    <a:lnTo>
                      <a:pt x="118983" y="139142"/>
                    </a:lnTo>
                    <a:lnTo>
                      <a:pt x="128136" y="135524"/>
                    </a:lnTo>
                    <a:lnTo>
                      <a:pt x="137431" y="133823"/>
                    </a:lnTo>
                    <a:lnTo>
                      <a:pt x="163972" y="128549"/>
                    </a:lnTo>
                    <a:lnTo>
                      <a:pt x="188007" y="118421"/>
                    </a:lnTo>
                    <a:lnTo>
                      <a:pt x="192107" y="115908"/>
                    </a:lnTo>
                    <a:lnTo>
                      <a:pt x="57520" y="115908"/>
                    </a:lnTo>
                    <a:lnTo>
                      <a:pt x="28770" y="113007"/>
                    </a:lnTo>
                    <a:close/>
                  </a:path>
                  <a:path w="477520" h="238125">
                    <a:moveTo>
                      <a:pt x="310676" y="70589"/>
                    </a:moveTo>
                    <a:lnTo>
                      <a:pt x="300308" y="74476"/>
                    </a:lnTo>
                    <a:lnTo>
                      <a:pt x="301255" y="94178"/>
                    </a:lnTo>
                    <a:lnTo>
                      <a:pt x="301378" y="98047"/>
                    </a:lnTo>
                    <a:lnTo>
                      <a:pt x="295967" y="117786"/>
                    </a:lnTo>
                    <a:lnTo>
                      <a:pt x="283351" y="134122"/>
                    </a:lnTo>
                    <a:lnTo>
                      <a:pt x="263021" y="146713"/>
                    </a:lnTo>
                    <a:lnTo>
                      <a:pt x="256871" y="151350"/>
                    </a:lnTo>
                    <a:lnTo>
                      <a:pt x="253580" y="157869"/>
                    </a:lnTo>
                    <a:lnTo>
                      <a:pt x="252368" y="165471"/>
                    </a:lnTo>
                    <a:lnTo>
                      <a:pt x="252413" y="173818"/>
                    </a:lnTo>
                    <a:lnTo>
                      <a:pt x="251503" y="183913"/>
                    </a:lnTo>
                    <a:lnTo>
                      <a:pt x="247276" y="190285"/>
                    </a:lnTo>
                    <a:lnTo>
                      <a:pt x="240035" y="192712"/>
                    </a:lnTo>
                    <a:lnTo>
                      <a:pt x="361922" y="192712"/>
                    </a:lnTo>
                    <a:lnTo>
                      <a:pt x="365663" y="189627"/>
                    </a:lnTo>
                    <a:lnTo>
                      <a:pt x="330090" y="189627"/>
                    </a:lnTo>
                    <a:lnTo>
                      <a:pt x="350643" y="173088"/>
                    </a:lnTo>
                    <a:lnTo>
                      <a:pt x="371343" y="156737"/>
                    </a:lnTo>
                    <a:lnTo>
                      <a:pt x="392305" y="140724"/>
                    </a:lnTo>
                    <a:lnTo>
                      <a:pt x="413643" y="125199"/>
                    </a:lnTo>
                    <a:lnTo>
                      <a:pt x="419460" y="121097"/>
                    </a:lnTo>
                    <a:lnTo>
                      <a:pt x="426051" y="116170"/>
                    </a:lnTo>
                    <a:lnTo>
                      <a:pt x="422389" y="100949"/>
                    </a:lnTo>
                    <a:lnTo>
                      <a:pt x="421492" y="100866"/>
                    </a:lnTo>
                    <a:lnTo>
                      <a:pt x="415606" y="99177"/>
                    </a:lnTo>
                    <a:lnTo>
                      <a:pt x="414075" y="98910"/>
                    </a:lnTo>
                    <a:lnTo>
                      <a:pt x="407014" y="98047"/>
                    </a:lnTo>
                    <a:lnTo>
                      <a:pt x="389986" y="94178"/>
                    </a:lnTo>
                    <a:lnTo>
                      <a:pt x="373734" y="88050"/>
                    </a:lnTo>
                    <a:lnTo>
                      <a:pt x="357672" y="81368"/>
                    </a:lnTo>
                    <a:lnTo>
                      <a:pt x="341215" y="75835"/>
                    </a:lnTo>
                    <a:lnTo>
                      <a:pt x="331048" y="72927"/>
                    </a:lnTo>
                    <a:lnTo>
                      <a:pt x="320895" y="70626"/>
                    </a:lnTo>
                    <a:lnTo>
                      <a:pt x="310676" y="70589"/>
                    </a:lnTo>
                    <a:close/>
                  </a:path>
                  <a:path w="477520" h="238125">
                    <a:moveTo>
                      <a:pt x="201745" y="0"/>
                    </a:moveTo>
                    <a:lnTo>
                      <a:pt x="196413" y="1020"/>
                    </a:lnTo>
                    <a:lnTo>
                      <a:pt x="191867" y="3901"/>
                    </a:lnTo>
                    <a:lnTo>
                      <a:pt x="187507" y="7788"/>
                    </a:lnTo>
                    <a:lnTo>
                      <a:pt x="186711" y="16682"/>
                    </a:lnTo>
                    <a:lnTo>
                      <a:pt x="190038" y="22637"/>
                    </a:lnTo>
                    <a:lnTo>
                      <a:pt x="195997" y="26369"/>
                    </a:lnTo>
                    <a:lnTo>
                      <a:pt x="203103" y="28591"/>
                    </a:lnTo>
                    <a:lnTo>
                      <a:pt x="256996" y="43993"/>
                    </a:lnTo>
                    <a:lnTo>
                      <a:pt x="309810" y="62612"/>
                    </a:lnTo>
                    <a:lnTo>
                      <a:pt x="362407" y="81867"/>
                    </a:lnTo>
                    <a:lnTo>
                      <a:pt x="415716" y="99196"/>
                    </a:lnTo>
                    <a:lnTo>
                      <a:pt x="422241" y="100333"/>
                    </a:lnTo>
                    <a:lnTo>
                      <a:pt x="422389" y="100949"/>
                    </a:lnTo>
                    <a:lnTo>
                      <a:pt x="428540" y="101514"/>
                    </a:lnTo>
                    <a:lnTo>
                      <a:pt x="431233" y="115967"/>
                    </a:lnTo>
                    <a:lnTo>
                      <a:pt x="423702" y="118240"/>
                    </a:lnTo>
                    <a:lnTo>
                      <a:pt x="419104" y="121466"/>
                    </a:lnTo>
                    <a:lnTo>
                      <a:pt x="396389" y="137909"/>
                    </a:lnTo>
                    <a:lnTo>
                      <a:pt x="374059" y="154851"/>
                    </a:lnTo>
                    <a:lnTo>
                      <a:pt x="351998" y="172140"/>
                    </a:lnTo>
                    <a:lnTo>
                      <a:pt x="330090" y="189627"/>
                    </a:lnTo>
                    <a:lnTo>
                      <a:pt x="365663" y="189627"/>
                    </a:lnTo>
                    <a:lnTo>
                      <a:pt x="477410" y="97679"/>
                    </a:lnTo>
                    <a:lnTo>
                      <a:pt x="475302" y="95177"/>
                    </a:lnTo>
                    <a:lnTo>
                      <a:pt x="474311" y="92941"/>
                    </a:lnTo>
                    <a:lnTo>
                      <a:pt x="472660" y="92218"/>
                    </a:lnTo>
                    <a:lnTo>
                      <a:pt x="429368" y="74960"/>
                    </a:lnTo>
                    <a:lnTo>
                      <a:pt x="385210" y="60231"/>
                    </a:lnTo>
                    <a:lnTo>
                      <a:pt x="296005" y="33374"/>
                    </a:lnTo>
                    <a:lnTo>
                      <a:pt x="251812" y="18759"/>
                    </a:lnTo>
                    <a:lnTo>
                      <a:pt x="208462" y="1692"/>
                    </a:lnTo>
                    <a:lnTo>
                      <a:pt x="201745" y="0"/>
                    </a:lnTo>
                    <a:close/>
                  </a:path>
                  <a:path w="477520" h="238125">
                    <a:moveTo>
                      <a:pt x="179657" y="23753"/>
                    </a:moveTo>
                    <a:lnTo>
                      <a:pt x="169215" y="24041"/>
                    </a:lnTo>
                    <a:lnTo>
                      <a:pt x="158665" y="26216"/>
                    </a:lnTo>
                    <a:lnTo>
                      <a:pt x="151350" y="32083"/>
                    </a:lnTo>
                    <a:lnTo>
                      <a:pt x="149905" y="45894"/>
                    </a:lnTo>
                    <a:lnTo>
                      <a:pt x="145541" y="58399"/>
                    </a:lnTo>
                    <a:lnTo>
                      <a:pt x="108444" y="100802"/>
                    </a:lnTo>
                    <a:lnTo>
                      <a:pt x="57520" y="115908"/>
                    </a:lnTo>
                    <a:lnTo>
                      <a:pt x="192107" y="115908"/>
                    </a:lnTo>
                    <a:lnTo>
                      <a:pt x="210278" y="104773"/>
                    </a:lnTo>
                    <a:lnTo>
                      <a:pt x="231525" y="88941"/>
                    </a:lnTo>
                    <a:lnTo>
                      <a:pt x="241331" y="82802"/>
                    </a:lnTo>
                    <a:lnTo>
                      <a:pt x="251706" y="79141"/>
                    </a:lnTo>
                    <a:lnTo>
                      <a:pt x="262690" y="77659"/>
                    </a:lnTo>
                    <a:lnTo>
                      <a:pt x="293901" y="77659"/>
                    </a:lnTo>
                    <a:lnTo>
                      <a:pt x="296236" y="76627"/>
                    </a:lnTo>
                    <a:lnTo>
                      <a:pt x="300512" y="68037"/>
                    </a:lnTo>
                    <a:lnTo>
                      <a:pt x="277057" y="54045"/>
                    </a:lnTo>
                    <a:lnTo>
                      <a:pt x="251609" y="45131"/>
                    </a:lnTo>
                    <a:lnTo>
                      <a:pt x="225501" y="37881"/>
                    </a:lnTo>
                    <a:lnTo>
                      <a:pt x="189953" y="25364"/>
                    </a:lnTo>
                    <a:lnTo>
                      <a:pt x="179657" y="23753"/>
                    </a:lnTo>
                    <a:close/>
                  </a:path>
                  <a:path w="477520" h="238125">
                    <a:moveTo>
                      <a:pt x="415716" y="99196"/>
                    </a:moveTo>
                    <a:lnTo>
                      <a:pt x="421492" y="100866"/>
                    </a:lnTo>
                    <a:lnTo>
                      <a:pt x="422389" y="100949"/>
                    </a:lnTo>
                    <a:lnTo>
                      <a:pt x="422241" y="100333"/>
                    </a:lnTo>
                    <a:lnTo>
                      <a:pt x="415716" y="99196"/>
                    </a:lnTo>
                    <a:close/>
                  </a:path>
                  <a:path w="477520" h="238125">
                    <a:moveTo>
                      <a:pt x="293901" y="77659"/>
                    </a:moveTo>
                    <a:lnTo>
                      <a:pt x="262690" y="77659"/>
                    </a:lnTo>
                    <a:lnTo>
                      <a:pt x="274324" y="78057"/>
                    </a:lnTo>
                    <a:lnTo>
                      <a:pt x="281950" y="79204"/>
                    </a:lnTo>
                    <a:lnTo>
                      <a:pt x="289652" y="79538"/>
                    </a:lnTo>
                    <a:lnTo>
                      <a:pt x="293901" y="77659"/>
                    </a:lnTo>
                    <a:close/>
                  </a:path>
                </a:pathLst>
              </a:custGeom>
              <a:solidFill>
                <a:srgbClr val="E9DAB7"/>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49" name="object 1609">
                <a:extLst>
                  <a:ext uri="{FF2B5EF4-FFF2-40B4-BE49-F238E27FC236}">
                    <a16:creationId xmlns:a16="http://schemas.microsoft.com/office/drawing/2014/main" id="{FC1C9BF5-89EB-8BC1-E9CB-7EFF43D64FC4}"/>
                  </a:ext>
                </a:extLst>
              </p:cNvPr>
              <p:cNvSpPr/>
              <p:nvPr/>
            </p:nvSpPr>
            <p:spPr>
              <a:xfrm>
                <a:off x="9748979" y="6077689"/>
                <a:ext cx="334645" cy="204470"/>
              </a:xfrm>
              <a:custGeom>
                <a:avLst/>
                <a:gdLst/>
                <a:ahLst/>
                <a:cxnLst/>
                <a:rect l="l" t="t" r="r" b="b"/>
                <a:pathLst>
                  <a:path w="334645" h="204470">
                    <a:moveTo>
                      <a:pt x="19060" y="0"/>
                    </a:moveTo>
                    <a:lnTo>
                      <a:pt x="9811" y="4476"/>
                    </a:lnTo>
                    <a:lnTo>
                      <a:pt x="3426" y="18029"/>
                    </a:lnTo>
                    <a:lnTo>
                      <a:pt x="0" y="43932"/>
                    </a:lnTo>
                    <a:lnTo>
                      <a:pt x="2348" y="67060"/>
                    </a:lnTo>
                    <a:lnTo>
                      <a:pt x="123268" y="128181"/>
                    </a:lnTo>
                    <a:lnTo>
                      <a:pt x="173333" y="144364"/>
                    </a:lnTo>
                    <a:lnTo>
                      <a:pt x="223768" y="159355"/>
                    </a:lnTo>
                    <a:lnTo>
                      <a:pt x="287840" y="175746"/>
                    </a:lnTo>
                    <a:lnTo>
                      <a:pt x="300306" y="180271"/>
                    </a:lnTo>
                    <a:lnTo>
                      <a:pt x="311313" y="187492"/>
                    </a:lnTo>
                    <a:lnTo>
                      <a:pt x="319999" y="198813"/>
                    </a:lnTo>
                    <a:lnTo>
                      <a:pt x="322857" y="204287"/>
                    </a:lnTo>
                    <a:lnTo>
                      <a:pt x="327835" y="204325"/>
                    </a:lnTo>
                    <a:lnTo>
                      <a:pt x="331912" y="199016"/>
                    </a:lnTo>
                    <a:lnTo>
                      <a:pt x="334006" y="175078"/>
                    </a:lnTo>
                    <a:lnTo>
                      <a:pt x="334209" y="151318"/>
                    </a:lnTo>
                    <a:lnTo>
                      <a:pt x="331085" y="127868"/>
                    </a:lnTo>
                    <a:lnTo>
                      <a:pt x="323200" y="104859"/>
                    </a:lnTo>
                    <a:lnTo>
                      <a:pt x="314976" y="107234"/>
                    </a:lnTo>
                    <a:lnTo>
                      <a:pt x="307533" y="107057"/>
                    </a:lnTo>
                    <a:lnTo>
                      <a:pt x="302620" y="103435"/>
                    </a:lnTo>
                    <a:lnTo>
                      <a:pt x="301991" y="95473"/>
                    </a:lnTo>
                    <a:lnTo>
                      <a:pt x="302201" y="84230"/>
                    </a:lnTo>
                    <a:lnTo>
                      <a:pt x="297936" y="78679"/>
                    </a:lnTo>
                    <a:lnTo>
                      <a:pt x="290914" y="76283"/>
                    </a:lnTo>
                    <a:lnTo>
                      <a:pt x="282852" y="74506"/>
                    </a:lnTo>
                    <a:lnTo>
                      <a:pt x="163611" y="40203"/>
                    </a:lnTo>
                    <a:lnTo>
                      <a:pt x="133894" y="29663"/>
                    </a:lnTo>
                    <a:lnTo>
                      <a:pt x="104620" y="17759"/>
                    </a:lnTo>
                    <a:lnTo>
                      <a:pt x="74736" y="7574"/>
                    </a:lnTo>
                    <a:lnTo>
                      <a:pt x="43190" y="2192"/>
                    </a:lnTo>
                    <a:lnTo>
                      <a:pt x="30433" y="578"/>
                    </a:lnTo>
                    <a:lnTo>
                      <a:pt x="19060" y="0"/>
                    </a:lnTo>
                    <a:close/>
                  </a:path>
                </a:pathLst>
              </a:custGeom>
              <a:solidFill>
                <a:srgbClr val="C6B99C"/>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150" name="object 1610">
                <a:extLst>
                  <a:ext uri="{FF2B5EF4-FFF2-40B4-BE49-F238E27FC236}">
                    <a16:creationId xmlns:a16="http://schemas.microsoft.com/office/drawing/2014/main" id="{8E31362F-2A59-BE46-A194-96A7299A9CFB}"/>
                  </a:ext>
                </a:extLst>
              </p:cNvPr>
              <p:cNvPicPr/>
              <p:nvPr/>
            </p:nvPicPr>
            <p:blipFill>
              <a:blip r:embed="rId8" cstate="print"/>
              <a:stretch>
                <a:fillRect/>
              </a:stretch>
            </p:blipFill>
            <p:spPr>
              <a:xfrm>
                <a:off x="9376241" y="5892853"/>
                <a:ext cx="235810" cy="221727"/>
              </a:xfrm>
              <a:prstGeom prst="rect">
                <a:avLst/>
              </a:prstGeom>
            </p:spPr>
          </p:pic>
          <p:sp>
            <p:nvSpPr>
              <p:cNvPr id="151" name="object 1611">
                <a:extLst>
                  <a:ext uri="{FF2B5EF4-FFF2-40B4-BE49-F238E27FC236}">
                    <a16:creationId xmlns:a16="http://schemas.microsoft.com/office/drawing/2014/main" id="{AD921052-0FE4-5794-215D-5B04BDF2E2DE}"/>
                  </a:ext>
                </a:extLst>
              </p:cNvPr>
              <p:cNvSpPr/>
              <p:nvPr/>
            </p:nvSpPr>
            <p:spPr>
              <a:xfrm>
                <a:off x="9474495" y="5798266"/>
                <a:ext cx="355600" cy="172720"/>
              </a:xfrm>
              <a:custGeom>
                <a:avLst/>
                <a:gdLst/>
                <a:ahLst/>
                <a:cxnLst/>
                <a:rect l="l" t="t" r="r" b="b"/>
                <a:pathLst>
                  <a:path w="355600" h="172720">
                    <a:moveTo>
                      <a:pt x="216103" y="0"/>
                    </a:moveTo>
                    <a:lnTo>
                      <a:pt x="160715" y="20256"/>
                    </a:lnTo>
                    <a:lnTo>
                      <a:pt x="111150" y="39414"/>
                    </a:lnTo>
                    <a:lnTo>
                      <a:pt x="61385" y="58038"/>
                    </a:lnTo>
                    <a:lnTo>
                      <a:pt x="10922" y="74777"/>
                    </a:lnTo>
                    <a:lnTo>
                      <a:pt x="5194" y="76504"/>
                    </a:lnTo>
                    <a:lnTo>
                      <a:pt x="0" y="81102"/>
                    </a:lnTo>
                    <a:lnTo>
                      <a:pt x="1104" y="98310"/>
                    </a:lnTo>
                    <a:lnTo>
                      <a:pt x="9702" y="100495"/>
                    </a:lnTo>
                    <a:lnTo>
                      <a:pt x="44870" y="113867"/>
                    </a:lnTo>
                    <a:lnTo>
                      <a:pt x="72075" y="125431"/>
                    </a:lnTo>
                    <a:lnTo>
                      <a:pt x="98904" y="137881"/>
                    </a:lnTo>
                    <a:lnTo>
                      <a:pt x="125412" y="151168"/>
                    </a:lnTo>
                    <a:lnTo>
                      <a:pt x="139615" y="159243"/>
                    </a:lnTo>
                    <a:lnTo>
                      <a:pt x="154176" y="167041"/>
                    </a:lnTo>
                    <a:lnTo>
                      <a:pt x="169744" y="172122"/>
                    </a:lnTo>
                    <a:lnTo>
                      <a:pt x="186969" y="172046"/>
                    </a:lnTo>
                    <a:lnTo>
                      <a:pt x="205435" y="161064"/>
                    </a:lnTo>
                    <a:lnTo>
                      <a:pt x="214215" y="154930"/>
                    </a:lnTo>
                    <a:lnTo>
                      <a:pt x="221957" y="147319"/>
                    </a:lnTo>
                    <a:lnTo>
                      <a:pt x="226999" y="141046"/>
                    </a:lnTo>
                    <a:lnTo>
                      <a:pt x="230835" y="134353"/>
                    </a:lnTo>
                    <a:lnTo>
                      <a:pt x="229247" y="125818"/>
                    </a:lnTo>
                    <a:lnTo>
                      <a:pt x="210897" y="106457"/>
                    </a:lnTo>
                    <a:lnTo>
                      <a:pt x="190420" y="89876"/>
                    </a:lnTo>
                    <a:lnTo>
                      <a:pt x="166014" y="78293"/>
                    </a:lnTo>
                    <a:lnTo>
                      <a:pt x="135877" y="73926"/>
                    </a:lnTo>
                    <a:lnTo>
                      <a:pt x="150532" y="64804"/>
                    </a:lnTo>
                    <a:lnTo>
                      <a:pt x="163599" y="61379"/>
                    </a:lnTo>
                    <a:lnTo>
                      <a:pt x="175712" y="63182"/>
                    </a:lnTo>
                    <a:lnTo>
                      <a:pt x="187502" y="69748"/>
                    </a:lnTo>
                    <a:lnTo>
                      <a:pt x="199934" y="78232"/>
                    </a:lnTo>
                    <a:lnTo>
                      <a:pt x="212969" y="85593"/>
                    </a:lnTo>
                    <a:lnTo>
                      <a:pt x="226618" y="91756"/>
                    </a:lnTo>
                    <a:lnTo>
                      <a:pt x="240893" y="96646"/>
                    </a:lnTo>
                    <a:lnTo>
                      <a:pt x="251966" y="93985"/>
                    </a:lnTo>
                    <a:lnTo>
                      <a:pt x="262580" y="90012"/>
                    </a:lnTo>
                    <a:lnTo>
                      <a:pt x="273006" y="85518"/>
                    </a:lnTo>
                    <a:lnTo>
                      <a:pt x="283514" y="81292"/>
                    </a:lnTo>
                    <a:lnTo>
                      <a:pt x="295680" y="76897"/>
                    </a:lnTo>
                    <a:lnTo>
                      <a:pt x="307727" y="73788"/>
                    </a:lnTo>
                    <a:lnTo>
                      <a:pt x="319869" y="73825"/>
                    </a:lnTo>
                    <a:lnTo>
                      <a:pt x="332320" y="78866"/>
                    </a:lnTo>
                    <a:lnTo>
                      <a:pt x="340297" y="75834"/>
                    </a:lnTo>
                    <a:lnTo>
                      <a:pt x="347186" y="71627"/>
                    </a:lnTo>
                    <a:lnTo>
                      <a:pt x="352455" y="65668"/>
                    </a:lnTo>
                    <a:lnTo>
                      <a:pt x="355574" y="57378"/>
                    </a:lnTo>
                    <a:lnTo>
                      <a:pt x="350990" y="51286"/>
                    </a:lnTo>
                    <a:lnTo>
                      <a:pt x="306617" y="29295"/>
                    </a:lnTo>
                    <a:lnTo>
                      <a:pt x="228752" y="1396"/>
                    </a:lnTo>
                    <a:lnTo>
                      <a:pt x="216103" y="0"/>
                    </a:lnTo>
                    <a:close/>
                  </a:path>
                </a:pathLst>
              </a:custGeom>
              <a:solidFill>
                <a:srgbClr val="E7D6AE"/>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52" name="object 1612">
                <a:extLst>
                  <a:ext uri="{FF2B5EF4-FFF2-40B4-BE49-F238E27FC236}">
                    <a16:creationId xmlns:a16="http://schemas.microsoft.com/office/drawing/2014/main" id="{99F101BB-8BF0-2C68-7FC5-F5324032427B}"/>
                  </a:ext>
                </a:extLst>
              </p:cNvPr>
              <p:cNvSpPr/>
              <p:nvPr/>
            </p:nvSpPr>
            <p:spPr>
              <a:xfrm>
                <a:off x="10072179" y="6018146"/>
                <a:ext cx="208915" cy="259079"/>
              </a:xfrm>
              <a:custGeom>
                <a:avLst/>
                <a:gdLst/>
                <a:ahLst/>
                <a:cxnLst/>
                <a:rect l="l" t="t" r="r" b="b"/>
                <a:pathLst>
                  <a:path w="208915" h="259079">
                    <a:moveTo>
                      <a:pt x="208330" y="0"/>
                    </a:moveTo>
                    <a:lnTo>
                      <a:pt x="199910" y="3606"/>
                    </a:lnTo>
                    <a:lnTo>
                      <a:pt x="193509" y="4851"/>
                    </a:lnTo>
                    <a:lnTo>
                      <a:pt x="0" y="164401"/>
                    </a:lnTo>
                    <a:lnTo>
                      <a:pt x="1246" y="211766"/>
                    </a:lnTo>
                    <a:lnTo>
                      <a:pt x="3345" y="235313"/>
                    </a:lnTo>
                    <a:lnTo>
                      <a:pt x="8712" y="258559"/>
                    </a:lnTo>
                    <a:lnTo>
                      <a:pt x="45848" y="229286"/>
                    </a:lnTo>
                    <a:lnTo>
                      <a:pt x="117918" y="167986"/>
                    </a:lnTo>
                    <a:lnTo>
                      <a:pt x="154690" y="138251"/>
                    </a:lnTo>
                    <a:lnTo>
                      <a:pt x="196189" y="108661"/>
                    </a:lnTo>
                    <a:lnTo>
                      <a:pt x="200329" y="104343"/>
                    </a:lnTo>
                    <a:lnTo>
                      <a:pt x="199910" y="101752"/>
                    </a:lnTo>
                    <a:lnTo>
                      <a:pt x="198986" y="76616"/>
                    </a:lnTo>
                    <a:lnTo>
                      <a:pt x="202225" y="51542"/>
                    </a:lnTo>
                    <a:lnTo>
                      <a:pt x="206411" y="26135"/>
                    </a:lnTo>
                    <a:lnTo>
                      <a:pt x="208330" y="0"/>
                    </a:lnTo>
                    <a:close/>
                  </a:path>
                </a:pathLst>
              </a:custGeom>
              <a:solidFill>
                <a:srgbClr val="E8D7AF"/>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53" name="object 1613">
                <a:extLst>
                  <a:ext uri="{FF2B5EF4-FFF2-40B4-BE49-F238E27FC236}">
                    <a16:creationId xmlns:a16="http://schemas.microsoft.com/office/drawing/2014/main" id="{A1C29CB1-9C48-DC06-184C-A08968A06CF3}"/>
                  </a:ext>
                </a:extLst>
              </p:cNvPr>
              <p:cNvSpPr/>
              <p:nvPr/>
            </p:nvSpPr>
            <p:spPr>
              <a:xfrm>
                <a:off x="9652193" y="5861434"/>
                <a:ext cx="297815" cy="182245"/>
              </a:xfrm>
              <a:custGeom>
                <a:avLst/>
                <a:gdLst/>
                <a:ahLst/>
                <a:cxnLst/>
                <a:rect l="l" t="t" r="r" b="b"/>
                <a:pathLst>
                  <a:path w="297815" h="182245">
                    <a:moveTo>
                      <a:pt x="233699" y="0"/>
                    </a:moveTo>
                    <a:lnTo>
                      <a:pt x="202733" y="6012"/>
                    </a:lnTo>
                    <a:lnTo>
                      <a:pt x="172529" y="31745"/>
                    </a:lnTo>
                    <a:lnTo>
                      <a:pt x="166704" y="37193"/>
                    </a:lnTo>
                    <a:lnTo>
                      <a:pt x="159619" y="41630"/>
                    </a:lnTo>
                    <a:lnTo>
                      <a:pt x="152030" y="45684"/>
                    </a:lnTo>
                    <a:lnTo>
                      <a:pt x="144691" y="49982"/>
                    </a:lnTo>
                    <a:lnTo>
                      <a:pt x="3213" y="144330"/>
                    </a:lnTo>
                    <a:lnTo>
                      <a:pt x="0" y="153754"/>
                    </a:lnTo>
                    <a:lnTo>
                      <a:pt x="7226" y="157081"/>
                    </a:lnTo>
                    <a:lnTo>
                      <a:pt x="13385" y="159202"/>
                    </a:lnTo>
                    <a:lnTo>
                      <a:pt x="47809" y="172167"/>
                    </a:lnTo>
                    <a:lnTo>
                      <a:pt x="65274" y="177870"/>
                    </a:lnTo>
                    <a:lnTo>
                      <a:pt x="83337" y="181694"/>
                    </a:lnTo>
                    <a:lnTo>
                      <a:pt x="122699" y="145923"/>
                    </a:lnTo>
                    <a:lnTo>
                      <a:pt x="164959" y="114164"/>
                    </a:lnTo>
                    <a:lnTo>
                      <a:pt x="208984" y="84901"/>
                    </a:lnTo>
                    <a:lnTo>
                      <a:pt x="253642" y="56617"/>
                    </a:lnTo>
                    <a:lnTo>
                      <a:pt x="297802" y="27795"/>
                    </a:lnTo>
                    <a:lnTo>
                      <a:pt x="265398" y="8872"/>
                    </a:lnTo>
                    <a:lnTo>
                      <a:pt x="233699" y="0"/>
                    </a:lnTo>
                    <a:close/>
                  </a:path>
                </a:pathLst>
              </a:custGeom>
              <a:solidFill>
                <a:srgbClr val="F2E8D4"/>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154" name="object 1614">
                <a:extLst>
                  <a:ext uri="{FF2B5EF4-FFF2-40B4-BE49-F238E27FC236}">
                    <a16:creationId xmlns:a16="http://schemas.microsoft.com/office/drawing/2014/main" id="{EAC35A1F-B050-BBCE-C1CF-54ACF56C2B7E}"/>
                  </a:ext>
                </a:extLst>
              </p:cNvPr>
              <p:cNvPicPr/>
              <p:nvPr/>
            </p:nvPicPr>
            <p:blipFill>
              <a:blip r:embed="rId9" cstate="print"/>
              <a:stretch>
                <a:fillRect/>
              </a:stretch>
            </p:blipFill>
            <p:spPr>
              <a:xfrm>
                <a:off x="9630274" y="6005765"/>
                <a:ext cx="105256" cy="145643"/>
              </a:xfrm>
              <a:prstGeom prst="rect">
                <a:avLst/>
              </a:prstGeom>
            </p:spPr>
          </p:pic>
          <p:sp>
            <p:nvSpPr>
              <p:cNvPr id="155" name="object 1615">
                <a:extLst>
                  <a:ext uri="{FF2B5EF4-FFF2-40B4-BE49-F238E27FC236}">
                    <a16:creationId xmlns:a16="http://schemas.microsoft.com/office/drawing/2014/main" id="{1FF4771C-8722-94FE-E779-1DDCACB5BF88}"/>
                  </a:ext>
                </a:extLst>
              </p:cNvPr>
              <p:cNvSpPr/>
              <p:nvPr/>
            </p:nvSpPr>
            <p:spPr>
              <a:xfrm>
                <a:off x="9406119" y="5788848"/>
                <a:ext cx="433070" cy="196215"/>
              </a:xfrm>
              <a:custGeom>
                <a:avLst/>
                <a:gdLst/>
                <a:ahLst/>
                <a:cxnLst/>
                <a:rect l="l" t="t" r="r" b="b"/>
                <a:pathLst>
                  <a:path w="433070" h="196214">
                    <a:moveTo>
                      <a:pt x="264201" y="0"/>
                    </a:moveTo>
                    <a:lnTo>
                      <a:pt x="222454" y="9533"/>
                    </a:lnTo>
                    <a:lnTo>
                      <a:pt x="163334" y="29699"/>
                    </a:lnTo>
                    <a:lnTo>
                      <a:pt x="0" y="88412"/>
                    </a:lnTo>
                    <a:lnTo>
                      <a:pt x="4762" y="93098"/>
                    </a:lnTo>
                    <a:lnTo>
                      <a:pt x="6540" y="95714"/>
                    </a:lnTo>
                    <a:lnTo>
                      <a:pt x="9004" y="97149"/>
                    </a:lnTo>
                    <a:lnTo>
                      <a:pt x="50025" y="118192"/>
                    </a:lnTo>
                    <a:lnTo>
                      <a:pt x="92463" y="136143"/>
                    </a:lnTo>
                    <a:lnTo>
                      <a:pt x="135328" y="153167"/>
                    </a:lnTo>
                    <a:lnTo>
                      <a:pt x="177629" y="171426"/>
                    </a:lnTo>
                    <a:lnTo>
                      <a:pt x="218376" y="193085"/>
                    </a:lnTo>
                    <a:lnTo>
                      <a:pt x="224239" y="195536"/>
                    </a:lnTo>
                    <a:lnTo>
                      <a:pt x="229970" y="195855"/>
                    </a:lnTo>
                    <a:lnTo>
                      <a:pt x="235555" y="194290"/>
                    </a:lnTo>
                    <a:lnTo>
                      <a:pt x="240982" y="191091"/>
                    </a:lnTo>
                    <a:lnTo>
                      <a:pt x="241137" y="182957"/>
                    </a:lnTo>
                    <a:lnTo>
                      <a:pt x="237288" y="178053"/>
                    </a:lnTo>
                    <a:lnTo>
                      <a:pt x="231422" y="175194"/>
                    </a:lnTo>
                    <a:lnTo>
                      <a:pt x="225526" y="173197"/>
                    </a:lnTo>
                    <a:lnTo>
                      <a:pt x="188831" y="157313"/>
                    </a:lnTo>
                    <a:lnTo>
                      <a:pt x="152976" y="139531"/>
                    </a:lnTo>
                    <a:lnTo>
                      <a:pt x="116775" y="122531"/>
                    </a:lnTo>
                    <a:lnTo>
                      <a:pt x="72289" y="106430"/>
                    </a:lnTo>
                    <a:lnTo>
                      <a:pt x="66230" y="102604"/>
                    </a:lnTo>
                    <a:lnTo>
                      <a:pt x="61142" y="97454"/>
                    </a:lnTo>
                    <a:lnTo>
                      <a:pt x="57302" y="90913"/>
                    </a:lnTo>
                    <a:lnTo>
                      <a:pt x="82313" y="80023"/>
                    </a:lnTo>
                    <a:lnTo>
                      <a:pt x="108065" y="72568"/>
                    </a:lnTo>
                    <a:lnTo>
                      <a:pt x="133820" y="65857"/>
                    </a:lnTo>
                    <a:lnTo>
                      <a:pt x="158838" y="57195"/>
                    </a:lnTo>
                    <a:lnTo>
                      <a:pt x="184058" y="46668"/>
                    </a:lnTo>
                    <a:lnTo>
                      <a:pt x="234759" y="26218"/>
                    </a:lnTo>
                    <a:lnTo>
                      <a:pt x="259892" y="15526"/>
                    </a:lnTo>
                    <a:lnTo>
                      <a:pt x="268379" y="13450"/>
                    </a:lnTo>
                    <a:lnTo>
                      <a:pt x="276393" y="13829"/>
                    </a:lnTo>
                    <a:lnTo>
                      <a:pt x="284192" y="14921"/>
                    </a:lnTo>
                    <a:lnTo>
                      <a:pt x="292036" y="14980"/>
                    </a:lnTo>
                    <a:lnTo>
                      <a:pt x="423951" y="66796"/>
                    </a:lnTo>
                    <a:lnTo>
                      <a:pt x="429996" y="62580"/>
                    </a:lnTo>
                    <a:lnTo>
                      <a:pt x="432511" y="57411"/>
                    </a:lnTo>
                    <a:lnTo>
                      <a:pt x="340519" y="14756"/>
                    </a:lnTo>
                    <a:lnTo>
                      <a:pt x="299811" y="1580"/>
                    </a:lnTo>
                    <a:lnTo>
                      <a:pt x="264201" y="0"/>
                    </a:lnTo>
                    <a:close/>
                  </a:path>
                </a:pathLst>
              </a:custGeom>
              <a:solidFill>
                <a:srgbClr val="E8DBC2"/>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56" name="object 1616">
                <a:extLst>
                  <a:ext uri="{FF2B5EF4-FFF2-40B4-BE49-F238E27FC236}">
                    <a16:creationId xmlns:a16="http://schemas.microsoft.com/office/drawing/2014/main" id="{61AF1259-1066-FEA9-7BD5-678291C6002D}"/>
                  </a:ext>
                </a:extLst>
              </p:cNvPr>
              <p:cNvSpPr/>
              <p:nvPr/>
            </p:nvSpPr>
            <p:spPr>
              <a:xfrm>
                <a:off x="9440015" y="5794949"/>
                <a:ext cx="258445" cy="185420"/>
              </a:xfrm>
              <a:custGeom>
                <a:avLst/>
                <a:gdLst/>
                <a:ahLst/>
                <a:cxnLst/>
                <a:rect l="l" t="t" r="r" b="b"/>
                <a:pathLst>
                  <a:path w="258445" h="185420">
                    <a:moveTo>
                      <a:pt x="239516" y="0"/>
                    </a:moveTo>
                    <a:lnTo>
                      <a:pt x="221951" y="1983"/>
                    </a:lnTo>
                    <a:lnTo>
                      <a:pt x="188391" y="16482"/>
                    </a:lnTo>
                    <a:lnTo>
                      <a:pt x="160432" y="26805"/>
                    </a:lnTo>
                    <a:lnTo>
                      <a:pt x="132945" y="38459"/>
                    </a:lnTo>
                    <a:lnTo>
                      <a:pt x="105022" y="49332"/>
                    </a:lnTo>
                    <a:lnTo>
                      <a:pt x="75755" y="57312"/>
                    </a:lnTo>
                    <a:lnTo>
                      <a:pt x="56949" y="61553"/>
                    </a:lnTo>
                    <a:lnTo>
                      <a:pt x="37801" y="67528"/>
                    </a:lnTo>
                    <a:lnTo>
                      <a:pt x="18691" y="75834"/>
                    </a:lnTo>
                    <a:lnTo>
                      <a:pt x="0" y="87069"/>
                    </a:lnTo>
                    <a:lnTo>
                      <a:pt x="171437" y="165262"/>
                    </a:lnTo>
                    <a:lnTo>
                      <a:pt x="181206" y="168666"/>
                    </a:lnTo>
                    <a:lnTo>
                      <a:pt x="191133" y="171752"/>
                    </a:lnTo>
                    <a:lnTo>
                      <a:pt x="200124" y="176525"/>
                    </a:lnTo>
                    <a:lnTo>
                      <a:pt x="207086" y="184986"/>
                    </a:lnTo>
                    <a:lnTo>
                      <a:pt x="213423" y="184097"/>
                    </a:lnTo>
                    <a:lnTo>
                      <a:pt x="218135" y="180782"/>
                    </a:lnTo>
                    <a:lnTo>
                      <a:pt x="221449" y="175359"/>
                    </a:lnTo>
                    <a:lnTo>
                      <a:pt x="176289" y="153938"/>
                    </a:lnTo>
                    <a:lnTo>
                      <a:pt x="131627" y="131147"/>
                    </a:lnTo>
                    <a:lnTo>
                      <a:pt x="86277" y="109190"/>
                    </a:lnTo>
                    <a:lnTo>
                      <a:pt x="39052" y="90269"/>
                    </a:lnTo>
                    <a:lnTo>
                      <a:pt x="84161" y="76063"/>
                    </a:lnTo>
                    <a:lnTo>
                      <a:pt x="127994" y="59364"/>
                    </a:lnTo>
                    <a:lnTo>
                      <a:pt x="171182" y="41630"/>
                    </a:lnTo>
                    <a:lnTo>
                      <a:pt x="214354" y="24319"/>
                    </a:lnTo>
                    <a:lnTo>
                      <a:pt x="258140" y="8887"/>
                    </a:lnTo>
                    <a:lnTo>
                      <a:pt x="239516" y="0"/>
                    </a:lnTo>
                    <a:close/>
                  </a:path>
                </a:pathLst>
              </a:custGeom>
              <a:solidFill>
                <a:srgbClr val="8F836B"/>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57" name="object 1617">
                <a:extLst>
                  <a:ext uri="{FF2B5EF4-FFF2-40B4-BE49-F238E27FC236}">
                    <a16:creationId xmlns:a16="http://schemas.microsoft.com/office/drawing/2014/main" id="{24A590A6-3D77-9DA7-38E3-0BED9DE4757A}"/>
                  </a:ext>
                </a:extLst>
              </p:cNvPr>
              <p:cNvSpPr/>
              <p:nvPr/>
            </p:nvSpPr>
            <p:spPr>
              <a:xfrm>
                <a:off x="9939326" y="5907710"/>
                <a:ext cx="282575" cy="194310"/>
              </a:xfrm>
              <a:custGeom>
                <a:avLst/>
                <a:gdLst/>
                <a:ahLst/>
                <a:cxnLst/>
                <a:rect l="l" t="t" r="r" b="b"/>
                <a:pathLst>
                  <a:path w="282575" h="194310">
                    <a:moveTo>
                      <a:pt x="28841" y="0"/>
                    </a:moveTo>
                    <a:lnTo>
                      <a:pt x="0" y="18427"/>
                    </a:lnTo>
                    <a:lnTo>
                      <a:pt x="36062" y="28620"/>
                    </a:lnTo>
                    <a:lnTo>
                      <a:pt x="71881" y="39514"/>
                    </a:lnTo>
                    <a:lnTo>
                      <a:pt x="107149" y="52015"/>
                    </a:lnTo>
                    <a:lnTo>
                      <a:pt x="141554" y="67030"/>
                    </a:lnTo>
                    <a:lnTo>
                      <a:pt x="141274" y="66675"/>
                    </a:lnTo>
                    <a:lnTo>
                      <a:pt x="172129" y="72834"/>
                    </a:lnTo>
                    <a:lnTo>
                      <a:pt x="233781" y="93103"/>
                    </a:lnTo>
                    <a:lnTo>
                      <a:pt x="267957" y="100063"/>
                    </a:lnTo>
                    <a:lnTo>
                      <a:pt x="234525" y="124681"/>
                    </a:lnTo>
                    <a:lnTo>
                      <a:pt x="203184" y="148348"/>
                    </a:lnTo>
                    <a:lnTo>
                      <a:pt x="144335" y="193929"/>
                    </a:lnTo>
                    <a:lnTo>
                      <a:pt x="282549" y="95592"/>
                    </a:lnTo>
                    <a:lnTo>
                      <a:pt x="270744" y="88198"/>
                    </a:lnTo>
                    <a:lnTo>
                      <a:pt x="256743" y="85234"/>
                    </a:lnTo>
                    <a:lnTo>
                      <a:pt x="241980" y="83153"/>
                    </a:lnTo>
                    <a:lnTo>
                      <a:pt x="227888" y="78409"/>
                    </a:lnTo>
                    <a:lnTo>
                      <a:pt x="184724" y="57733"/>
                    </a:lnTo>
                    <a:lnTo>
                      <a:pt x="140123" y="41189"/>
                    </a:lnTo>
                    <a:lnTo>
                      <a:pt x="94520" y="27535"/>
                    </a:lnTo>
                    <a:lnTo>
                      <a:pt x="48348" y="15532"/>
                    </a:lnTo>
                    <a:lnTo>
                      <a:pt x="30632" y="11150"/>
                    </a:lnTo>
                    <a:lnTo>
                      <a:pt x="28841" y="0"/>
                    </a:lnTo>
                    <a:close/>
                  </a:path>
                </a:pathLst>
              </a:custGeom>
              <a:solidFill>
                <a:srgbClr val="9B8F76"/>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158" name="object 1618">
                <a:extLst>
                  <a:ext uri="{FF2B5EF4-FFF2-40B4-BE49-F238E27FC236}">
                    <a16:creationId xmlns:a16="http://schemas.microsoft.com/office/drawing/2014/main" id="{478BAE2C-362F-5896-D632-460E939B24F1}"/>
                  </a:ext>
                </a:extLst>
              </p:cNvPr>
              <p:cNvPicPr/>
              <p:nvPr/>
            </p:nvPicPr>
            <p:blipFill>
              <a:blip r:embed="rId10" cstate="print"/>
              <a:stretch>
                <a:fillRect/>
              </a:stretch>
            </p:blipFill>
            <p:spPr>
              <a:xfrm>
                <a:off x="9599641" y="5850037"/>
                <a:ext cx="490951" cy="252900"/>
              </a:xfrm>
              <a:prstGeom prst="rect">
                <a:avLst/>
              </a:prstGeom>
            </p:spPr>
          </p:pic>
        </p:grpSp>
        <p:grpSp>
          <p:nvGrpSpPr>
            <p:cNvPr id="95" name="object 1606">
              <a:extLst>
                <a:ext uri="{FF2B5EF4-FFF2-40B4-BE49-F238E27FC236}">
                  <a16:creationId xmlns:a16="http://schemas.microsoft.com/office/drawing/2014/main" id="{82EF077B-6DBF-ADBC-B02D-4CC78BFCAC07}"/>
                </a:ext>
              </a:extLst>
            </p:cNvPr>
            <p:cNvGrpSpPr>
              <a:grpSpLocks noChangeAspect="1"/>
            </p:cNvGrpSpPr>
            <p:nvPr/>
          </p:nvGrpSpPr>
          <p:grpSpPr>
            <a:xfrm>
              <a:off x="8140934" y="6380656"/>
              <a:ext cx="368849" cy="224860"/>
              <a:chOff x="9352489" y="5756400"/>
              <a:chExt cx="958215" cy="550545"/>
            </a:xfrm>
          </p:grpSpPr>
          <p:sp>
            <p:nvSpPr>
              <p:cNvPr id="135" name="object 1607">
                <a:extLst>
                  <a:ext uri="{FF2B5EF4-FFF2-40B4-BE49-F238E27FC236}">
                    <a16:creationId xmlns:a16="http://schemas.microsoft.com/office/drawing/2014/main" id="{750899F7-3CF3-F127-614C-8C430A6CDF37}"/>
                  </a:ext>
                </a:extLst>
              </p:cNvPr>
              <p:cNvSpPr/>
              <p:nvPr/>
            </p:nvSpPr>
            <p:spPr>
              <a:xfrm>
                <a:off x="9352489" y="5756400"/>
                <a:ext cx="958215" cy="550545"/>
              </a:xfrm>
              <a:custGeom>
                <a:avLst/>
                <a:gdLst/>
                <a:ahLst/>
                <a:cxnLst/>
                <a:rect l="l" t="t" r="r" b="b"/>
                <a:pathLst>
                  <a:path w="958215" h="550545">
                    <a:moveTo>
                      <a:pt x="326110" y="0"/>
                    </a:moveTo>
                    <a:lnTo>
                      <a:pt x="318452" y="2576"/>
                    </a:lnTo>
                    <a:lnTo>
                      <a:pt x="301594" y="11695"/>
                    </a:lnTo>
                    <a:lnTo>
                      <a:pt x="283991" y="18636"/>
                    </a:lnTo>
                    <a:lnTo>
                      <a:pt x="265978" y="24237"/>
                    </a:lnTo>
                    <a:lnTo>
                      <a:pt x="247891" y="29335"/>
                    </a:lnTo>
                    <a:lnTo>
                      <a:pt x="203056" y="44030"/>
                    </a:lnTo>
                    <a:lnTo>
                      <a:pt x="158864" y="60745"/>
                    </a:lnTo>
                    <a:lnTo>
                      <a:pt x="114608" y="77191"/>
                    </a:lnTo>
                    <a:lnTo>
                      <a:pt x="69581" y="91080"/>
                    </a:lnTo>
                    <a:lnTo>
                      <a:pt x="23075" y="100124"/>
                    </a:lnTo>
                    <a:lnTo>
                      <a:pt x="9245" y="101826"/>
                    </a:lnTo>
                    <a:lnTo>
                      <a:pt x="9918" y="110234"/>
                    </a:lnTo>
                    <a:lnTo>
                      <a:pt x="5570" y="140533"/>
                    </a:lnTo>
                    <a:lnTo>
                      <a:pt x="2906" y="162326"/>
                    </a:lnTo>
                    <a:lnTo>
                      <a:pt x="955" y="184248"/>
                    </a:lnTo>
                    <a:lnTo>
                      <a:pt x="0" y="206398"/>
                    </a:lnTo>
                    <a:lnTo>
                      <a:pt x="552" y="231749"/>
                    </a:lnTo>
                    <a:lnTo>
                      <a:pt x="5599" y="252994"/>
                    </a:lnTo>
                    <a:lnTo>
                      <a:pt x="18911" y="270792"/>
                    </a:lnTo>
                    <a:lnTo>
                      <a:pt x="44259" y="285798"/>
                    </a:lnTo>
                    <a:lnTo>
                      <a:pt x="86230" y="305134"/>
                    </a:lnTo>
                    <a:lnTo>
                      <a:pt x="127408" y="326185"/>
                    </a:lnTo>
                    <a:lnTo>
                      <a:pt x="168443" y="347660"/>
                    </a:lnTo>
                    <a:lnTo>
                      <a:pt x="209984" y="368267"/>
                    </a:lnTo>
                    <a:lnTo>
                      <a:pt x="252680" y="386715"/>
                    </a:lnTo>
                    <a:lnTo>
                      <a:pt x="297179" y="401711"/>
                    </a:lnTo>
                    <a:lnTo>
                      <a:pt x="349489" y="417240"/>
                    </a:lnTo>
                    <a:lnTo>
                      <a:pt x="401460" y="433945"/>
                    </a:lnTo>
                    <a:lnTo>
                      <a:pt x="504955" y="468982"/>
                    </a:lnTo>
                    <a:lnTo>
                      <a:pt x="556767" y="486363"/>
                    </a:lnTo>
                    <a:lnTo>
                      <a:pt x="608812" y="503019"/>
                    </a:lnTo>
                    <a:lnTo>
                      <a:pt x="656332" y="514428"/>
                    </a:lnTo>
                    <a:lnTo>
                      <a:pt x="679203" y="523509"/>
                    </a:lnTo>
                    <a:lnTo>
                      <a:pt x="699642" y="539697"/>
                    </a:lnTo>
                    <a:lnTo>
                      <a:pt x="711965" y="549020"/>
                    </a:lnTo>
                    <a:lnTo>
                      <a:pt x="724654" y="550436"/>
                    </a:lnTo>
                    <a:lnTo>
                      <a:pt x="738092" y="545235"/>
                    </a:lnTo>
                    <a:lnTo>
                      <a:pt x="752665" y="534706"/>
                    </a:lnTo>
                    <a:lnTo>
                      <a:pt x="788395" y="503679"/>
                    </a:lnTo>
                    <a:lnTo>
                      <a:pt x="823698" y="472081"/>
                    </a:lnTo>
                    <a:lnTo>
                      <a:pt x="859533" y="441130"/>
                    </a:lnTo>
                    <a:lnTo>
                      <a:pt x="896859" y="412043"/>
                    </a:lnTo>
                    <a:lnTo>
                      <a:pt x="936637" y="386039"/>
                    </a:lnTo>
                    <a:lnTo>
                      <a:pt x="942847" y="382420"/>
                    </a:lnTo>
                    <a:lnTo>
                      <a:pt x="944283" y="378508"/>
                    </a:lnTo>
                    <a:lnTo>
                      <a:pt x="943355" y="371434"/>
                    </a:lnTo>
                    <a:lnTo>
                      <a:pt x="942478" y="354322"/>
                    </a:lnTo>
                    <a:lnTo>
                      <a:pt x="943733" y="337330"/>
                    </a:lnTo>
                    <a:lnTo>
                      <a:pt x="946270" y="320426"/>
                    </a:lnTo>
                    <a:lnTo>
                      <a:pt x="949236" y="303578"/>
                    </a:lnTo>
                    <a:lnTo>
                      <a:pt x="957313" y="252423"/>
                    </a:lnTo>
                    <a:lnTo>
                      <a:pt x="898804" y="211666"/>
                    </a:lnTo>
                    <a:lnTo>
                      <a:pt x="854530" y="197735"/>
                    </a:lnTo>
                    <a:lnTo>
                      <a:pt x="810746" y="182313"/>
                    </a:lnTo>
                    <a:lnTo>
                      <a:pt x="767128" y="166471"/>
                    </a:lnTo>
                    <a:lnTo>
                      <a:pt x="676051" y="135098"/>
                    </a:lnTo>
                    <a:lnTo>
                      <a:pt x="629047" y="118007"/>
                    </a:lnTo>
                    <a:lnTo>
                      <a:pt x="582278" y="100199"/>
                    </a:lnTo>
                    <a:lnTo>
                      <a:pt x="535684" y="81865"/>
                    </a:lnTo>
                    <a:lnTo>
                      <a:pt x="349796" y="7097"/>
                    </a:lnTo>
                    <a:lnTo>
                      <a:pt x="341909" y="3758"/>
                    </a:lnTo>
                    <a:lnTo>
                      <a:pt x="333971" y="893"/>
                    </a:lnTo>
                    <a:lnTo>
                      <a:pt x="326110" y="0"/>
                    </a:lnTo>
                    <a:close/>
                  </a:path>
                </a:pathLst>
              </a:custGeom>
              <a:solidFill>
                <a:srgbClr val="614C39"/>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36" name="object 1608">
                <a:extLst>
                  <a:ext uri="{FF2B5EF4-FFF2-40B4-BE49-F238E27FC236}">
                    <a16:creationId xmlns:a16="http://schemas.microsoft.com/office/drawing/2014/main" id="{B2C874CF-2A56-94FB-6CF9-5749AF081E0A}"/>
                  </a:ext>
                </a:extLst>
              </p:cNvPr>
              <p:cNvSpPr/>
              <p:nvPr/>
            </p:nvSpPr>
            <p:spPr>
              <a:xfrm>
                <a:off x="9780660" y="5899921"/>
                <a:ext cx="477520" cy="238125"/>
              </a:xfrm>
              <a:custGeom>
                <a:avLst/>
                <a:gdLst/>
                <a:ahLst/>
                <a:cxnLst/>
                <a:rect l="l" t="t" r="r" b="b"/>
                <a:pathLst>
                  <a:path w="477520" h="238125">
                    <a:moveTo>
                      <a:pt x="28770" y="113007"/>
                    </a:moveTo>
                    <a:lnTo>
                      <a:pt x="25252" y="114912"/>
                    </a:lnTo>
                    <a:lnTo>
                      <a:pt x="21340" y="116335"/>
                    </a:lnTo>
                    <a:lnTo>
                      <a:pt x="18254" y="118786"/>
                    </a:lnTo>
                    <a:lnTo>
                      <a:pt x="4243" y="130639"/>
                    </a:lnTo>
                    <a:lnTo>
                      <a:pt x="0" y="138126"/>
                    </a:lnTo>
                    <a:lnTo>
                      <a:pt x="5883" y="144144"/>
                    </a:lnTo>
                    <a:lnTo>
                      <a:pt x="71968" y="171459"/>
                    </a:lnTo>
                    <a:lnTo>
                      <a:pt x="122232" y="189660"/>
                    </a:lnTo>
                    <a:lnTo>
                      <a:pt x="173002" y="206332"/>
                    </a:lnTo>
                    <a:lnTo>
                      <a:pt x="224235" y="221616"/>
                    </a:lnTo>
                    <a:lnTo>
                      <a:pt x="275886" y="235651"/>
                    </a:lnTo>
                    <a:lnTo>
                      <a:pt x="289100" y="237619"/>
                    </a:lnTo>
                    <a:lnTo>
                      <a:pt x="301286" y="236375"/>
                    </a:lnTo>
                    <a:lnTo>
                      <a:pt x="312730" y="231969"/>
                    </a:lnTo>
                    <a:lnTo>
                      <a:pt x="323715" y="224450"/>
                    </a:lnTo>
                    <a:lnTo>
                      <a:pt x="361922" y="192712"/>
                    </a:lnTo>
                    <a:lnTo>
                      <a:pt x="240035" y="192712"/>
                    </a:lnTo>
                    <a:lnTo>
                      <a:pt x="230039" y="191430"/>
                    </a:lnTo>
                    <a:lnTo>
                      <a:pt x="198050" y="182796"/>
                    </a:lnTo>
                    <a:lnTo>
                      <a:pt x="166035" y="173818"/>
                    </a:lnTo>
                    <a:lnTo>
                      <a:pt x="134024" y="163998"/>
                    </a:lnTo>
                    <a:lnTo>
                      <a:pt x="102049" y="152835"/>
                    </a:lnTo>
                    <a:lnTo>
                      <a:pt x="110208" y="144855"/>
                    </a:lnTo>
                    <a:lnTo>
                      <a:pt x="118983" y="139142"/>
                    </a:lnTo>
                    <a:lnTo>
                      <a:pt x="128136" y="135524"/>
                    </a:lnTo>
                    <a:lnTo>
                      <a:pt x="137431" y="133823"/>
                    </a:lnTo>
                    <a:lnTo>
                      <a:pt x="163972" y="128549"/>
                    </a:lnTo>
                    <a:lnTo>
                      <a:pt x="188007" y="118421"/>
                    </a:lnTo>
                    <a:lnTo>
                      <a:pt x="192107" y="115908"/>
                    </a:lnTo>
                    <a:lnTo>
                      <a:pt x="57520" y="115908"/>
                    </a:lnTo>
                    <a:lnTo>
                      <a:pt x="28770" y="113007"/>
                    </a:lnTo>
                    <a:close/>
                  </a:path>
                  <a:path w="477520" h="238125">
                    <a:moveTo>
                      <a:pt x="310676" y="70589"/>
                    </a:moveTo>
                    <a:lnTo>
                      <a:pt x="300308" y="74476"/>
                    </a:lnTo>
                    <a:lnTo>
                      <a:pt x="301255" y="94178"/>
                    </a:lnTo>
                    <a:lnTo>
                      <a:pt x="301378" y="98047"/>
                    </a:lnTo>
                    <a:lnTo>
                      <a:pt x="295967" y="117786"/>
                    </a:lnTo>
                    <a:lnTo>
                      <a:pt x="283351" y="134122"/>
                    </a:lnTo>
                    <a:lnTo>
                      <a:pt x="263021" y="146713"/>
                    </a:lnTo>
                    <a:lnTo>
                      <a:pt x="256871" y="151350"/>
                    </a:lnTo>
                    <a:lnTo>
                      <a:pt x="253580" y="157869"/>
                    </a:lnTo>
                    <a:lnTo>
                      <a:pt x="252368" y="165471"/>
                    </a:lnTo>
                    <a:lnTo>
                      <a:pt x="252413" y="173818"/>
                    </a:lnTo>
                    <a:lnTo>
                      <a:pt x="251503" y="183913"/>
                    </a:lnTo>
                    <a:lnTo>
                      <a:pt x="247276" y="190285"/>
                    </a:lnTo>
                    <a:lnTo>
                      <a:pt x="240035" y="192712"/>
                    </a:lnTo>
                    <a:lnTo>
                      <a:pt x="361922" y="192712"/>
                    </a:lnTo>
                    <a:lnTo>
                      <a:pt x="365663" y="189627"/>
                    </a:lnTo>
                    <a:lnTo>
                      <a:pt x="330090" y="189627"/>
                    </a:lnTo>
                    <a:lnTo>
                      <a:pt x="350643" y="173088"/>
                    </a:lnTo>
                    <a:lnTo>
                      <a:pt x="371343" y="156737"/>
                    </a:lnTo>
                    <a:lnTo>
                      <a:pt x="392305" y="140724"/>
                    </a:lnTo>
                    <a:lnTo>
                      <a:pt x="413643" y="125199"/>
                    </a:lnTo>
                    <a:lnTo>
                      <a:pt x="419460" y="121097"/>
                    </a:lnTo>
                    <a:lnTo>
                      <a:pt x="426051" y="116170"/>
                    </a:lnTo>
                    <a:lnTo>
                      <a:pt x="422389" y="100949"/>
                    </a:lnTo>
                    <a:lnTo>
                      <a:pt x="421492" y="100866"/>
                    </a:lnTo>
                    <a:lnTo>
                      <a:pt x="415606" y="99177"/>
                    </a:lnTo>
                    <a:lnTo>
                      <a:pt x="414075" y="98910"/>
                    </a:lnTo>
                    <a:lnTo>
                      <a:pt x="407014" y="98047"/>
                    </a:lnTo>
                    <a:lnTo>
                      <a:pt x="389986" y="94178"/>
                    </a:lnTo>
                    <a:lnTo>
                      <a:pt x="373734" y="88050"/>
                    </a:lnTo>
                    <a:lnTo>
                      <a:pt x="357672" y="81368"/>
                    </a:lnTo>
                    <a:lnTo>
                      <a:pt x="341215" y="75835"/>
                    </a:lnTo>
                    <a:lnTo>
                      <a:pt x="331048" y="72927"/>
                    </a:lnTo>
                    <a:lnTo>
                      <a:pt x="320895" y="70626"/>
                    </a:lnTo>
                    <a:lnTo>
                      <a:pt x="310676" y="70589"/>
                    </a:lnTo>
                    <a:close/>
                  </a:path>
                  <a:path w="477520" h="238125">
                    <a:moveTo>
                      <a:pt x="201745" y="0"/>
                    </a:moveTo>
                    <a:lnTo>
                      <a:pt x="196413" y="1020"/>
                    </a:lnTo>
                    <a:lnTo>
                      <a:pt x="191867" y="3901"/>
                    </a:lnTo>
                    <a:lnTo>
                      <a:pt x="187507" y="7788"/>
                    </a:lnTo>
                    <a:lnTo>
                      <a:pt x="186711" y="16682"/>
                    </a:lnTo>
                    <a:lnTo>
                      <a:pt x="190038" y="22637"/>
                    </a:lnTo>
                    <a:lnTo>
                      <a:pt x="195997" y="26369"/>
                    </a:lnTo>
                    <a:lnTo>
                      <a:pt x="203103" y="28591"/>
                    </a:lnTo>
                    <a:lnTo>
                      <a:pt x="256996" y="43993"/>
                    </a:lnTo>
                    <a:lnTo>
                      <a:pt x="309810" y="62612"/>
                    </a:lnTo>
                    <a:lnTo>
                      <a:pt x="362407" y="81867"/>
                    </a:lnTo>
                    <a:lnTo>
                      <a:pt x="415716" y="99196"/>
                    </a:lnTo>
                    <a:lnTo>
                      <a:pt x="422241" y="100333"/>
                    </a:lnTo>
                    <a:lnTo>
                      <a:pt x="422389" y="100949"/>
                    </a:lnTo>
                    <a:lnTo>
                      <a:pt x="428540" y="101514"/>
                    </a:lnTo>
                    <a:lnTo>
                      <a:pt x="431233" y="115967"/>
                    </a:lnTo>
                    <a:lnTo>
                      <a:pt x="423702" y="118240"/>
                    </a:lnTo>
                    <a:lnTo>
                      <a:pt x="419104" y="121466"/>
                    </a:lnTo>
                    <a:lnTo>
                      <a:pt x="396389" y="137909"/>
                    </a:lnTo>
                    <a:lnTo>
                      <a:pt x="374059" y="154851"/>
                    </a:lnTo>
                    <a:lnTo>
                      <a:pt x="351998" y="172140"/>
                    </a:lnTo>
                    <a:lnTo>
                      <a:pt x="330090" y="189627"/>
                    </a:lnTo>
                    <a:lnTo>
                      <a:pt x="365663" y="189627"/>
                    </a:lnTo>
                    <a:lnTo>
                      <a:pt x="477410" y="97679"/>
                    </a:lnTo>
                    <a:lnTo>
                      <a:pt x="475302" y="95177"/>
                    </a:lnTo>
                    <a:lnTo>
                      <a:pt x="474311" y="92941"/>
                    </a:lnTo>
                    <a:lnTo>
                      <a:pt x="472660" y="92218"/>
                    </a:lnTo>
                    <a:lnTo>
                      <a:pt x="429368" y="74960"/>
                    </a:lnTo>
                    <a:lnTo>
                      <a:pt x="385210" y="60231"/>
                    </a:lnTo>
                    <a:lnTo>
                      <a:pt x="296005" y="33374"/>
                    </a:lnTo>
                    <a:lnTo>
                      <a:pt x="251812" y="18759"/>
                    </a:lnTo>
                    <a:lnTo>
                      <a:pt x="208462" y="1692"/>
                    </a:lnTo>
                    <a:lnTo>
                      <a:pt x="201745" y="0"/>
                    </a:lnTo>
                    <a:close/>
                  </a:path>
                  <a:path w="477520" h="238125">
                    <a:moveTo>
                      <a:pt x="179657" y="23753"/>
                    </a:moveTo>
                    <a:lnTo>
                      <a:pt x="169215" y="24041"/>
                    </a:lnTo>
                    <a:lnTo>
                      <a:pt x="158665" y="26216"/>
                    </a:lnTo>
                    <a:lnTo>
                      <a:pt x="151350" y="32083"/>
                    </a:lnTo>
                    <a:lnTo>
                      <a:pt x="149905" y="45894"/>
                    </a:lnTo>
                    <a:lnTo>
                      <a:pt x="145541" y="58399"/>
                    </a:lnTo>
                    <a:lnTo>
                      <a:pt x="108444" y="100802"/>
                    </a:lnTo>
                    <a:lnTo>
                      <a:pt x="57520" y="115908"/>
                    </a:lnTo>
                    <a:lnTo>
                      <a:pt x="192107" y="115908"/>
                    </a:lnTo>
                    <a:lnTo>
                      <a:pt x="210278" y="104773"/>
                    </a:lnTo>
                    <a:lnTo>
                      <a:pt x="231525" y="88941"/>
                    </a:lnTo>
                    <a:lnTo>
                      <a:pt x="241331" y="82802"/>
                    </a:lnTo>
                    <a:lnTo>
                      <a:pt x="251706" y="79141"/>
                    </a:lnTo>
                    <a:lnTo>
                      <a:pt x="262690" y="77659"/>
                    </a:lnTo>
                    <a:lnTo>
                      <a:pt x="293901" y="77659"/>
                    </a:lnTo>
                    <a:lnTo>
                      <a:pt x="296236" y="76627"/>
                    </a:lnTo>
                    <a:lnTo>
                      <a:pt x="300512" y="68037"/>
                    </a:lnTo>
                    <a:lnTo>
                      <a:pt x="277057" y="54045"/>
                    </a:lnTo>
                    <a:lnTo>
                      <a:pt x="251609" y="45131"/>
                    </a:lnTo>
                    <a:lnTo>
                      <a:pt x="225501" y="37881"/>
                    </a:lnTo>
                    <a:lnTo>
                      <a:pt x="189953" y="25364"/>
                    </a:lnTo>
                    <a:lnTo>
                      <a:pt x="179657" y="23753"/>
                    </a:lnTo>
                    <a:close/>
                  </a:path>
                  <a:path w="477520" h="238125">
                    <a:moveTo>
                      <a:pt x="415716" y="99196"/>
                    </a:moveTo>
                    <a:lnTo>
                      <a:pt x="421492" y="100866"/>
                    </a:lnTo>
                    <a:lnTo>
                      <a:pt x="422389" y="100949"/>
                    </a:lnTo>
                    <a:lnTo>
                      <a:pt x="422241" y="100333"/>
                    </a:lnTo>
                    <a:lnTo>
                      <a:pt x="415716" y="99196"/>
                    </a:lnTo>
                    <a:close/>
                  </a:path>
                  <a:path w="477520" h="238125">
                    <a:moveTo>
                      <a:pt x="293901" y="77659"/>
                    </a:moveTo>
                    <a:lnTo>
                      <a:pt x="262690" y="77659"/>
                    </a:lnTo>
                    <a:lnTo>
                      <a:pt x="274324" y="78057"/>
                    </a:lnTo>
                    <a:lnTo>
                      <a:pt x="281950" y="79204"/>
                    </a:lnTo>
                    <a:lnTo>
                      <a:pt x="289652" y="79538"/>
                    </a:lnTo>
                    <a:lnTo>
                      <a:pt x="293901" y="77659"/>
                    </a:lnTo>
                    <a:close/>
                  </a:path>
                </a:pathLst>
              </a:custGeom>
              <a:solidFill>
                <a:srgbClr val="E9DAB7"/>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37" name="object 1609">
                <a:extLst>
                  <a:ext uri="{FF2B5EF4-FFF2-40B4-BE49-F238E27FC236}">
                    <a16:creationId xmlns:a16="http://schemas.microsoft.com/office/drawing/2014/main" id="{64064E4E-D25E-DD18-7EC7-9D8FF8D5A43A}"/>
                  </a:ext>
                </a:extLst>
              </p:cNvPr>
              <p:cNvSpPr/>
              <p:nvPr/>
            </p:nvSpPr>
            <p:spPr>
              <a:xfrm>
                <a:off x="9748979" y="6077689"/>
                <a:ext cx="334645" cy="204470"/>
              </a:xfrm>
              <a:custGeom>
                <a:avLst/>
                <a:gdLst/>
                <a:ahLst/>
                <a:cxnLst/>
                <a:rect l="l" t="t" r="r" b="b"/>
                <a:pathLst>
                  <a:path w="334645" h="204470">
                    <a:moveTo>
                      <a:pt x="19060" y="0"/>
                    </a:moveTo>
                    <a:lnTo>
                      <a:pt x="9811" y="4476"/>
                    </a:lnTo>
                    <a:lnTo>
                      <a:pt x="3426" y="18029"/>
                    </a:lnTo>
                    <a:lnTo>
                      <a:pt x="0" y="43932"/>
                    </a:lnTo>
                    <a:lnTo>
                      <a:pt x="2348" y="67060"/>
                    </a:lnTo>
                    <a:lnTo>
                      <a:pt x="123268" y="128181"/>
                    </a:lnTo>
                    <a:lnTo>
                      <a:pt x="173333" y="144364"/>
                    </a:lnTo>
                    <a:lnTo>
                      <a:pt x="223768" y="159355"/>
                    </a:lnTo>
                    <a:lnTo>
                      <a:pt x="287840" y="175746"/>
                    </a:lnTo>
                    <a:lnTo>
                      <a:pt x="300306" y="180271"/>
                    </a:lnTo>
                    <a:lnTo>
                      <a:pt x="311313" y="187492"/>
                    </a:lnTo>
                    <a:lnTo>
                      <a:pt x="319999" y="198813"/>
                    </a:lnTo>
                    <a:lnTo>
                      <a:pt x="322857" y="204287"/>
                    </a:lnTo>
                    <a:lnTo>
                      <a:pt x="327835" y="204325"/>
                    </a:lnTo>
                    <a:lnTo>
                      <a:pt x="331912" y="199016"/>
                    </a:lnTo>
                    <a:lnTo>
                      <a:pt x="334006" y="175078"/>
                    </a:lnTo>
                    <a:lnTo>
                      <a:pt x="334209" y="151318"/>
                    </a:lnTo>
                    <a:lnTo>
                      <a:pt x="331085" y="127868"/>
                    </a:lnTo>
                    <a:lnTo>
                      <a:pt x="323200" y="104859"/>
                    </a:lnTo>
                    <a:lnTo>
                      <a:pt x="314976" y="107234"/>
                    </a:lnTo>
                    <a:lnTo>
                      <a:pt x="307533" y="107057"/>
                    </a:lnTo>
                    <a:lnTo>
                      <a:pt x="302620" y="103435"/>
                    </a:lnTo>
                    <a:lnTo>
                      <a:pt x="301991" y="95473"/>
                    </a:lnTo>
                    <a:lnTo>
                      <a:pt x="302201" y="84230"/>
                    </a:lnTo>
                    <a:lnTo>
                      <a:pt x="297936" y="78679"/>
                    </a:lnTo>
                    <a:lnTo>
                      <a:pt x="290914" y="76283"/>
                    </a:lnTo>
                    <a:lnTo>
                      <a:pt x="282852" y="74506"/>
                    </a:lnTo>
                    <a:lnTo>
                      <a:pt x="163611" y="40203"/>
                    </a:lnTo>
                    <a:lnTo>
                      <a:pt x="133894" y="29663"/>
                    </a:lnTo>
                    <a:lnTo>
                      <a:pt x="104620" y="17759"/>
                    </a:lnTo>
                    <a:lnTo>
                      <a:pt x="74736" y="7574"/>
                    </a:lnTo>
                    <a:lnTo>
                      <a:pt x="43190" y="2192"/>
                    </a:lnTo>
                    <a:lnTo>
                      <a:pt x="30433" y="578"/>
                    </a:lnTo>
                    <a:lnTo>
                      <a:pt x="19060" y="0"/>
                    </a:lnTo>
                    <a:close/>
                  </a:path>
                </a:pathLst>
              </a:custGeom>
              <a:solidFill>
                <a:srgbClr val="C6B99C"/>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138" name="object 1610">
                <a:extLst>
                  <a:ext uri="{FF2B5EF4-FFF2-40B4-BE49-F238E27FC236}">
                    <a16:creationId xmlns:a16="http://schemas.microsoft.com/office/drawing/2014/main" id="{75DBFDDB-F74A-6DA2-5F53-587A1A800E01}"/>
                  </a:ext>
                </a:extLst>
              </p:cNvPr>
              <p:cNvPicPr/>
              <p:nvPr/>
            </p:nvPicPr>
            <p:blipFill>
              <a:blip r:embed="rId8" cstate="print"/>
              <a:stretch>
                <a:fillRect/>
              </a:stretch>
            </p:blipFill>
            <p:spPr>
              <a:xfrm>
                <a:off x="9376241" y="5892853"/>
                <a:ext cx="235810" cy="221727"/>
              </a:xfrm>
              <a:prstGeom prst="rect">
                <a:avLst/>
              </a:prstGeom>
            </p:spPr>
          </p:pic>
          <p:sp>
            <p:nvSpPr>
              <p:cNvPr id="139" name="object 1611">
                <a:extLst>
                  <a:ext uri="{FF2B5EF4-FFF2-40B4-BE49-F238E27FC236}">
                    <a16:creationId xmlns:a16="http://schemas.microsoft.com/office/drawing/2014/main" id="{E1C4E0A1-8940-2A23-D687-A2911EF597E4}"/>
                  </a:ext>
                </a:extLst>
              </p:cNvPr>
              <p:cNvSpPr/>
              <p:nvPr/>
            </p:nvSpPr>
            <p:spPr>
              <a:xfrm>
                <a:off x="9474495" y="5798266"/>
                <a:ext cx="355600" cy="172720"/>
              </a:xfrm>
              <a:custGeom>
                <a:avLst/>
                <a:gdLst/>
                <a:ahLst/>
                <a:cxnLst/>
                <a:rect l="l" t="t" r="r" b="b"/>
                <a:pathLst>
                  <a:path w="355600" h="172720">
                    <a:moveTo>
                      <a:pt x="216103" y="0"/>
                    </a:moveTo>
                    <a:lnTo>
                      <a:pt x="160715" y="20256"/>
                    </a:lnTo>
                    <a:lnTo>
                      <a:pt x="111150" y="39414"/>
                    </a:lnTo>
                    <a:lnTo>
                      <a:pt x="61385" y="58038"/>
                    </a:lnTo>
                    <a:lnTo>
                      <a:pt x="10922" y="74777"/>
                    </a:lnTo>
                    <a:lnTo>
                      <a:pt x="5194" y="76504"/>
                    </a:lnTo>
                    <a:lnTo>
                      <a:pt x="0" y="81102"/>
                    </a:lnTo>
                    <a:lnTo>
                      <a:pt x="1104" y="98310"/>
                    </a:lnTo>
                    <a:lnTo>
                      <a:pt x="9702" y="100495"/>
                    </a:lnTo>
                    <a:lnTo>
                      <a:pt x="44870" y="113867"/>
                    </a:lnTo>
                    <a:lnTo>
                      <a:pt x="72075" y="125431"/>
                    </a:lnTo>
                    <a:lnTo>
                      <a:pt x="98904" y="137881"/>
                    </a:lnTo>
                    <a:lnTo>
                      <a:pt x="125412" y="151168"/>
                    </a:lnTo>
                    <a:lnTo>
                      <a:pt x="139615" y="159243"/>
                    </a:lnTo>
                    <a:lnTo>
                      <a:pt x="154176" y="167041"/>
                    </a:lnTo>
                    <a:lnTo>
                      <a:pt x="169744" y="172122"/>
                    </a:lnTo>
                    <a:lnTo>
                      <a:pt x="186969" y="172046"/>
                    </a:lnTo>
                    <a:lnTo>
                      <a:pt x="205435" y="161064"/>
                    </a:lnTo>
                    <a:lnTo>
                      <a:pt x="214215" y="154930"/>
                    </a:lnTo>
                    <a:lnTo>
                      <a:pt x="221957" y="147319"/>
                    </a:lnTo>
                    <a:lnTo>
                      <a:pt x="226999" y="141046"/>
                    </a:lnTo>
                    <a:lnTo>
                      <a:pt x="230835" y="134353"/>
                    </a:lnTo>
                    <a:lnTo>
                      <a:pt x="229247" y="125818"/>
                    </a:lnTo>
                    <a:lnTo>
                      <a:pt x="210897" y="106457"/>
                    </a:lnTo>
                    <a:lnTo>
                      <a:pt x="190420" y="89876"/>
                    </a:lnTo>
                    <a:lnTo>
                      <a:pt x="166014" y="78293"/>
                    </a:lnTo>
                    <a:lnTo>
                      <a:pt x="135877" y="73926"/>
                    </a:lnTo>
                    <a:lnTo>
                      <a:pt x="150532" y="64804"/>
                    </a:lnTo>
                    <a:lnTo>
                      <a:pt x="163599" y="61379"/>
                    </a:lnTo>
                    <a:lnTo>
                      <a:pt x="175712" y="63182"/>
                    </a:lnTo>
                    <a:lnTo>
                      <a:pt x="187502" y="69748"/>
                    </a:lnTo>
                    <a:lnTo>
                      <a:pt x="199934" y="78232"/>
                    </a:lnTo>
                    <a:lnTo>
                      <a:pt x="212969" y="85593"/>
                    </a:lnTo>
                    <a:lnTo>
                      <a:pt x="226618" y="91756"/>
                    </a:lnTo>
                    <a:lnTo>
                      <a:pt x="240893" y="96646"/>
                    </a:lnTo>
                    <a:lnTo>
                      <a:pt x="251966" y="93985"/>
                    </a:lnTo>
                    <a:lnTo>
                      <a:pt x="262580" y="90012"/>
                    </a:lnTo>
                    <a:lnTo>
                      <a:pt x="273006" y="85518"/>
                    </a:lnTo>
                    <a:lnTo>
                      <a:pt x="283514" y="81292"/>
                    </a:lnTo>
                    <a:lnTo>
                      <a:pt x="295680" y="76897"/>
                    </a:lnTo>
                    <a:lnTo>
                      <a:pt x="307727" y="73788"/>
                    </a:lnTo>
                    <a:lnTo>
                      <a:pt x="319869" y="73825"/>
                    </a:lnTo>
                    <a:lnTo>
                      <a:pt x="332320" y="78866"/>
                    </a:lnTo>
                    <a:lnTo>
                      <a:pt x="340297" y="75834"/>
                    </a:lnTo>
                    <a:lnTo>
                      <a:pt x="347186" y="71627"/>
                    </a:lnTo>
                    <a:lnTo>
                      <a:pt x="352455" y="65668"/>
                    </a:lnTo>
                    <a:lnTo>
                      <a:pt x="355574" y="57378"/>
                    </a:lnTo>
                    <a:lnTo>
                      <a:pt x="350990" y="51286"/>
                    </a:lnTo>
                    <a:lnTo>
                      <a:pt x="306617" y="29295"/>
                    </a:lnTo>
                    <a:lnTo>
                      <a:pt x="228752" y="1396"/>
                    </a:lnTo>
                    <a:lnTo>
                      <a:pt x="216103" y="0"/>
                    </a:lnTo>
                    <a:close/>
                  </a:path>
                </a:pathLst>
              </a:custGeom>
              <a:solidFill>
                <a:srgbClr val="E7D6AE"/>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40" name="object 1612">
                <a:extLst>
                  <a:ext uri="{FF2B5EF4-FFF2-40B4-BE49-F238E27FC236}">
                    <a16:creationId xmlns:a16="http://schemas.microsoft.com/office/drawing/2014/main" id="{22F850FA-848A-CE17-6D9A-65CCB77A0E02}"/>
                  </a:ext>
                </a:extLst>
              </p:cNvPr>
              <p:cNvSpPr/>
              <p:nvPr/>
            </p:nvSpPr>
            <p:spPr>
              <a:xfrm>
                <a:off x="10072179" y="6018146"/>
                <a:ext cx="208915" cy="259079"/>
              </a:xfrm>
              <a:custGeom>
                <a:avLst/>
                <a:gdLst/>
                <a:ahLst/>
                <a:cxnLst/>
                <a:rect l="l" t="t" r="r" b="b"/>
                <a:pathLst>
                  <a:path w="208915" h="259079">
                    <a:moveTo>
                      <a:pt x="208330" y="0"/>
                    </a:moveTo>
                    <a:lnTo>
                      <a:pt x="199910" y="3606"/>
                    </a:lnTo>
                    <a:lnTo>
                      <a:pt x="193509" y="4851"/>
                    </a:lnTo>
                    <a:lnTo>
                      <a:pt x="0" y="164401"/>
                    </a:lnTo>
                    <a:lnTo>
                      <a:pt x="1246" y="211766"/>
                    </a:lnTo>
                    <a:lnTo>
                      <a:pt x="3345" y="235313"/>
                    </a:lnTo>
                    <a:lnTo>
                      <a:pt x="8712" y="258559"/>
                    </a:lnTo>
                    <a:lnTo>
                      <a:pt x="45848" y="229286"/>
                    </a:lnTo>
                    <a:lnTo>
                      <a:pt x="117918" y="167986"/>
                    </a:lnTo>
                    <a:lnTo>
                      <a:pt x="154690" y="138251"/>
                    </a:lnTo>
                    <a:lnTo>
                      <a:pt x="196189" y="108661"/>
                    </a:lnTo>
                    <a:lnTo>
                      <a:pt x="200329" y="104343"/>
                    </a:lnTo>
                    <a:lnTo>
                      <a:pt x="199910" y="101752"/>
                    </a:lnTo>
                    <a:lnTo>
                      <a:pt x="198986" y="76616"/>
                    </a:lnTo>
                    <a:lnTo>
                      <a:pt x="202225" y="51542"/>
                    </a:lnTo>
                    <a:lnTo>
                      <a:pt x="206411" y="26135"/>
                    </a:lnTo>
                    <a:lnTo>
                      <a:pt x="208330" y="0"/>
                    </a:lnTo>
                    <a:close/>
                  </a:path>
                </a:pathLst>
              </a:custGeom>
              <a:solidFill>
                <a:srgbClr val="E8D7AF"/>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41" name="object 1613">
                <a:extLst>
                  <a:ext uri="{FF2B5EF4-FFF2-40B4-BE49-F238E27FC236}">
                    <a16:creationId xmlns:a16="http://schemas.microsoft.com/office/drawing/2014/main" id="{A12420CB-5F59-5964-FDB3-EDDE927FDD21}"/>
                  </a:ext>
                </a:extLst>
              </p:cNvPr>
              <p:cNvSpPr/>
              <p:nvPr/>
            </p:nvSpPr>
            <p:spPr>
              <a:xfrm>
                <a:off x="9652193" y="5861434"/>
                <a:ext cx="297815" cy="182245"/>
              </a:xfrm>
              <a:custGeom>
                <a:avLst/>
                <a:gdLst/>
                <a:ahLst/>
                <a:cxnLst/>
                <a:rect l="l" t="t" r="r" b="b"/>
                <a:pathLst>
                  <a:path w="297815" h="182245">
                    <a:moveTo>
                      <a:pt x="233699" y="0"/>
                    </a:moveTo>
                    <a:lnTo>
                      <a:pt x="202733" y="6012"/>
                    </a:lnTo>
                    <a:lnTo>
                      <a:pt x="172529" y="31745"/>
                    </a:lnTo>
                    <a:lnTo>
                      <a:pt x="166704" y="37193"/>
                    </a:lnTo>
                    <a:lnTo>
                      <a:pt x="159619" y="41630"/>
                    </a:lnTo>
                    <a:lnTo>
                      <a:pt x="152030" y="45684"/>
                    </a:lnTo>
                    <a:lnTo>
                      <a:pt x="144691" y="49982"/>
                    </a:lnTo>
                    <a:lnTo>
                      <a:pt x="3213" y="144330"/>
                    </a:lnTo>
                    <a:lnTo>
                      <a:pt x="0" y="153754"/>
                    </a:lnTo>
                    <a:lnTo>
                      <a:pt x="7226" y="157081"/>
                    </a:lnTo>
                    <a:lnTo>
                      <a:pt x="13385" y="159202"/>
                    </a:lnTo>
                    <a:lnTo>
                      <a:pt x="47809" y="172167"/>
                    </a:lnTo>
                    <a:lnTo>
                      <a:pt x="65274" y="177870"/>
                    </a:lnTo>
                    <a:lnTo>
                      <a:pt x="83337" y="181694"/>
                    </a:lnTo>
                    <a:lnTo>
                      <a:pt x="122699" y="145923"/>
                    </a:lnTo>
                    <a:lnTo>
                      <a:pt x="164959" y="114164"/>
                    </a:lnTo>
                    <a:lnTo>
                      <a:pt x="208984" y="84901"/>
                    </a:lnTo>
                    <a:lnTo>
                      <a:pt x="253642" y="56617"/>
                    </a:lnTo>
                    <a:lnTo>
                      <a:pt x="297802" y="27795"/>
                    </a:lnTo>
                    <a:lnTo>
                      <a:pt x="265398" y="8872"/>
                    </a:lnTo>
                    <a:lnTo>
                      <a:pt x="233699" y="0"/>
                    </a:lnTo>
                    <a:close/>
                  </a:path>
                </a:pathLst>
              </a:custGeom>
              <a:solidFill>
                <a:srgbClr val="F2E8D4"/>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142" name="object 1614">
                <a:extLst>
                  <a:ext uri="{FF2B5EF4-FFF2-40B4-BE49-F238E27FC236}">
                    <a16:creationId xmlns:a16="http://schemas.microsoft.com/office/drawing/2014/main" id="{5F997E15-5FE0-C8DC-85E4-EEC8E2AA53BE}"/>
                  </a:ext>
                </a:extLst>
              </p:cNvPr>
              <p:cNvPicPr/>
              <p:nvPr/>
            </p:nvPicPr>
            <p:blipFill>
              <a:blip r:embed="rId9" cstate="print"/>
              <a:stretch>
                <a:fillRect/>
              </a:stretch>
            </p:blipFill>
            <p:spPr>
              <a:xfrm>
                <a:off x="9630274" y="6005765"/>
                <a:ext cx="105256" cy="145643"/>
              </a:xfrm>
              <a:prstGeom prst="rect">
                <a:avLst/>
              </a:prstGeom>
            </p:spPr>
          </p:pic>
          <p:sp>
            <p:nvSpPr>
              <p:cNvPr id="143" name="object 1615">
                <a:extLst>
                  <a:ext uri="{FF2B5EF4-FFF2-40B4-BE49-F238E27FC236}">
                    <a16:creationId xmlns:a16="http://schemas.microsoft.com/office/drawing/2014/main" id="{1BDF816C-F64E-3B93-E545-AA8D56BCCFFB}"/>
                  </a:ext>
                </a:extLst>
              </p:cNvPr>
              <p:cNvSpPr/>
              <p:nvPr/>
            </p:nvSpPr>
            <p:spPr>
              <a:xfrm>
                <a:off x="9406119" y="5788848"/>
                <a:ext cx="433070" cy="196215"/>
              </a:xfrm>
              <a:custGeom>
                <a:avLst/>
                <a:gdLst/>
                <a:ahLst/>
                <a:cxnLst/>
                <a:rect l="l" t="t" r="r" b="b"/>
                <a:pathLst>
                  <a:path w="433070" h="196214">
                    <a:moveTo>
                      <a:pt x="264201" y="0"/>
                    </a:moveTo>
                    <a:lnTo>
                      <a:pt x="222454" y="9533"/>
                    </a:lnTo>
                    <a:lnTo>
                      <a:pt x="163334" y="29699"/>
                    </a:lnTo>
                    <a:lnTo>
                      <a:pt x="0" y="88412"/>
                    </a:lnTo>
                    <a:lnTo>
                      <a:pt x="4762" y="93098"/>
                    </a:lnTo>
                    <a:lnTo>
                      <a:pt x="6540" y="95714"/>
                    </a:lnTo>
                    <a:lnTo>
                      <a:pt x="9004" y="97149"/>
                    </a:lnTo>
                    <a:lnTo>
                      <a:pt x="50025" y="118192"/>
                    </a:lnTo>
                    <a:lnTo>
                      <a:pt x="92463" y="136143"/>
                    </a:lnTo>
                    <a:lnTo>
                      <a:pt x="135328" y="153167"/>
                    </a:lnTo>
                    <a:lnTo>
                      <a:pt x="177629" y="171426"/>
                    </a:lnTo>
                    <a:lnTo>
                      <a:pt x="218376" y="193085"/>
                    </a:lnTo>
                    <a:lnTo>
                      <a:pt x="224239" y="195536"/>
                    </a:lnTo>
                    <a:lnTo>
                      <a:pt x="229970" y="195855"/>
                    </a:lnTo>
                    <a:lnTo>
                      <a:pt x="235555" y="194290"/>
                    </a:lnTo>
                    <a:lnTo>
                      <a:pt x="240982" y="191091"/>
                    </a:lnTo>
                    <a:lnTo>
                      <a:pt x="241137" y="182957"/>
                    </a:lnTo>
                    <a:lnTo>
                      <a:pt x="237288" y="178053"/>
                    </a:lnTo>
                    <a:lnTo>
                      <a:pt x="231422" y="175194"/>
                    </a:lnTo>
                    <a:lnTo>
                      <a:pt x="225526" y="173197"/>
                    </a:lnTo>
                    <a:lnTo>
                      <a:pt x="188831" y="157313"/>
                    </a:lnTo>
                    <a:lnTo>
                      <a:pt x="152976" y="139531"/>
                    </a:lnTo>
                    <a:lnTo>
                      <a:pt x="116775" y="122531"/>
                    </a:lnTo>
                    <a:lnTo>
                      <a:pt x="72289" y="106430"/>
                    </a:lnTo>
                    <a:lnTo>
                      <a:pt x="66230" y="102604"/>
                    </a:lnTo>
                    <a:lnTo>
                      <a:pt x="61142" y="97454"/>
                    </a:lnTo>
                    <a:lnTo>
                      <a:pt x="57302" y="90913"/>
                    </a:lnTo>
                    <a:lnTo>
                      <a:pt x="82313" y="80023"/>
                    </a:lnTo>
                    <a:lnTo>
                      <a:pt x="108065" y="72568"/>
                    </a:lnTo>
                    <a:lnTo>
                      <a:pt x="133820" y="65857"/>
                    </a:lnTo>
                    <a:lnTo>
                      <a:pt x="158838" y="57195"/>
                    </a:lnTo>
                    <a:lnTo>
                      <a:pt x="184058" y="46668"/>
                    </a:lnTo>
                    <a:lnTo>
                      <a:pt x="234759" y="26218"/>
                    </a:lnTo>
                    <a:lnTo>
                      <a:pt x="259892" y="15526"/>
                    </a:lnTo>
                    <a:lnTo>
                      <a:pt x="268379" y="13450"/>
                    </a:lnTo>
                    <a:lnTo>
                      <a:pt x="276393" y="13829"/>
                    </a:lnTo>
                    <a:lnTo>
                      <a:pt x="284192" y="14921"/>
                    </a:lnTo>
                    <a:lnTo>
                      <a:pt x="292036" y="14980"/>
                    </a:lnTo>
                    <a:lnTo>
                      <a:pt x="423951" y="66796"/>
                    </a:lnTo>
                    <a:lnTo>
                      <a:pt x="429996" y="62580"/>
                    </a:lnTo>
                    <a:lnTo>
                      <a:pt x="432511" y="57411"/>
                    </a:lnTo>
                    <a:lnTo>
                      <a:pt x="340519" y="14756"/>
                    </a:lnTo>
                    <a:lnTo>
                      <a:pt x="299811" y="1580"/>
                    </a:lnTo>
                    <a:lnTo>
                      <a:pt x="264201" y="0"/>
                    </a:lnTo>
                    <a:close/>
                  </a:path>
                </a:pathLst>
              </a:custGeom>
              <a:solidFill>
                <a:srgbClr val="E8DBC2"/>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44" name="object 1616">
                <a:extLst>
                  <a:ext uri="{FF2B5EF4-FFF2-40B4-BE49-F238E27FC236}">
                    <a16:creationId xmlns:a16="http://schemas.microsoft.com/office/drawing/2014/main" id="{0634BF77-754F-63BC-DF2C-0823FB136798}"/>
                  </a:ext>
                </a:extLst>
              </p:cNvPr>
              <p:cNvSpPr/>
              <p:nvPr/>
            </p:nvSpPr>
            <p:spPr>
              <a:xfrm>
                <a:off x="9440015" y="5794949"/>
                <a:ext cx="258445" cy="185420"/>
              </a:xfrm>
              <a:custGeom>
                <a:avLst/>
                <a:gdLst/>
                <a:ahLst/>
                <a:cxnLst/>
                <a:rect l="l" t="t" r="r" b="b"/>
                <a:pathLst>
                  <a:path w="258445" h="185420">
                    <a:moveTo>
                      <a:pt x="239516" y="0"/>
                    </a:moveTo>
                    <a:lnTo>
                      <a:pt x="221951" y="1983"/>
                    </a:lnTo>
                    <a:lnTo>
                      <a:pt x="188391" y="16482"/>
                    </a:lnTo>
                    <a:lnTo>
                      <a:pt x="160432" y="26805"/>
                    </a:lnTo>
                    <a:lnTo>
                      <a:pt x="132945" y="38459"/>
                    </a:lnTo>
                    <a:lnTo>
                      <a:pt x="105022" y="49332"/>
                    </a:lnTo>
                    <a:lnTo>
                      <a:pt x="75755" y="57312"/>
                    </a:lnTo>
                    <a:lnTo>
                      <a:pt x="56949" y="61553"/>
                    </a:lnTo>
                    <a:lnTo>
                      <a:pt x="37801" y="67528"/>
                    </a:lnTo>
                    <a:lnTo>
                      <a:pt x="18691" y="75834"/>
                    </a:lnTo>
                    <a:lnTo>
                      <a:pt x="0" y="87069"/>
                    </a:lnTo>
                    <a:lnTo>
                      <a:pt x="171437" y="165262"/>
                    </a:lnTo>
                    <a:lnTo>
                      <a:pt x="181206" y="168666"/>
                    </a:lnTo>
                    <a:lnTo>
                      <a:pt x="191133" y="171752"/>
                    </a:lnTo>
                    <a:lnTo>
                      <a:pt x="200124" y="176525"/>
                    </a:lnTo>
                    <a:lnTo>
                      <a:pt x="207086" y="184986"/>
                    </a:lnTo>
                    <a:lnTo>
                      <a:pt x="213423" y="184097"/>
                    </a:lnTo>
                    <a:lnTo>
                      <a:pt x="218135" y="180782"/>
                    </a:lnTo>
                    <a:lnTo>
                      <a:pt x="221449" y="175359"/>
                    </a:lnTo>
                    <a:lnTo>
                      <a:pt x="176289" y="153938"/>
                    </a:lnTo>
                    <a:lnTo>
                      <a:pt x="131627" y="131147"/>
                    </a:lnTo>
                    <a:lnTo>
                      <a:pt x="86277" y="109190"/>
                    </a:lnTo>
                    <a:lnTo>
                      <a:pt x="39052" y="90269"/>
                    </a:lnTo>
                    <a:lnTo>
                      <a:pt x="84161" y="76063"/>
                    </a:lnTo>
                    <a:lnTo>
                      <a:pt x="127994" y="59364"/>
                    </a:lnTo>
                    <a:lnTo>
                      <a:pt x="171182" y="41630"/>
                    </a:lnTo>
                    <a:lnTo>
                      <a:pt x="214354" y="24319"/>
                    </a:lnTo>
                    <a:lnTo>
                      <a:pt x="258140" y="8887"/>
                    </a:lnTo>
                    <a:lnTo>
                      <a:pt x="239516" y="0"/>
                    </a:lnTo>
                    <a:close/>
                  </a:path>
                </a:pathLst>
              </a:custGeom>
              <a:solidFill>
                <a:srgbClr val="8F836B"/>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45" name="object 1617">
                <a:extLst>
                  <a:ext uri="{FF2B5EF4-FFF2-40B4-BE49-F238E27FC236}">
                    <a16:creationId xmlns:a16="http://schemas.microsoft.com/office/drawing/2014/main" id="{47288791-AEBB-6E03-830D-5832605C7ACB}"/>
                  </a:ext>
                </a:extLst>
              </p:cNvPr>
              <p:cNvSpPr/>
              <p:nvPr/>
            </p:nvSpPr>
            <p:spPr>
              <a:xfrm>
                <a:off x="9939326" y="5907710"/>
                <a:ext cx="282575" cy="194310"/>
              </a:xfrm>
              <a:custGeom>
                <a:avLst/>
                <a:gdLst/>
                <a:ahLst/>
                <a:cxnLst/>
                <a:rect l="l" t="t" r="r" b="b"/>
                <a:pathLst>
                  <a:path w="282575" h="194310">
                    <a:moveTo>
                      <a:pt x="28841" y="0"/>
                    </a:moveTo>
                    <a:lnTo>
                      <a:pt x="0" y="18427"/>
                    </a:lnTo>
                    <a:lnTo>
                      <a:pt x="36062" y="28620"/>
                    </a:lnTo>
                    <a:lnTo>
                      <a:pt x="71881" y="39514"/>
                    </a:lnTo>
                    <a:lnTo>
                      <a:pt x="107149" y="52015"/>
                    </a:lnTo>
                    <a:lnTo>
                      <a:pt x="141554" y="67030"/>
                    </a:lnTo>
                    <a:lnTo>
                      <a:pt x="141274" y="66675"/>
                    </a:lnTo>
                    <a:lnTo>
                      <a:pt x="172129" y="72834"/>
                    </a:lnTo>
                    <a:lnTo>
                      <a:pt x="233781" y="93103"/>
                    </a:lnTo>
                    <a:lnTo>
                      <a:pt x="267957" y="100063"/>
                    </a:lnTo>
                    <a:lnTo>
                      <a:pt x="234525" y="124681"/>
                    </a:lnTo>
                    <a:lnTo>
                      <a:pt x="203184" y="148348"/>
                    </a:lnTo>
                    <a:lnTo>
                      <a:pt x="144335" y="193929"/>
                    </a:lnTo>
                    <a:lnTo>
                      <a:pt x="282549" y="95592"/>
                    </a:lnTo>
                    <a:lnTo>
                      <a:pt x="270744" y="88198"/>
                    </a:lnTo>
                    <a:lnTo>
                      <a:pt x="256743" y="85234"/>
                    </a:lnTo>
                    <a:lnTo>
                      <a:pt x="241980" y="83153"/>
                    </a:lnTo>
                    <a:lnTo>
                      <a:pt x="227888" y="78409"/>
                    </a:lnTo>
                    <a:lnTo>
                      <a:pt x="184724" y="57733"/>
                    </a:lnTo>
                    <a:lnTo>
                      <a:pt x="140123" y="41189"/>
                    </a:lnTo>
                    <a:lnTo>
                      <a:pt x="94520" y="27535"/>
                    </a:lnTo>
                    <a:lnTo>
                      <a:pt x="48348" y="15532"/>
                    </a:lnTo>
                    <a:lnTo>
                      <a:pt x="30632" y="11150"/>
                    </a:lnTo>
                    <a:lnTo>
                      <a:pt x="28841" y="0"/>
                    </a:lnTo>
                    <a:close/>
                  </a:path>
                </a:pathLst>
              </a:custGeom>
              <a:solidFill>
                <a:srgbClr val="9B8F76"/>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146" name="object 1618">
                <a:extLst>
                  <a:ext uri="{FF2B5EF4-FFF2-40B4-BE49-F238E27FC236}">
                    <a16:creationId xmlns:a16="http://schemas.microsoft.com/office/drawing/2014/main" id="{1BF469C9-415D-7F51-FD99-75405124D18D}"/>
                  </a:ext>
                </a:extLst>
              </p:cNvPr>
              <p:cNvPicPr/>
              <p:nvPr/>
            </p:nvPicPr>
            <p:blipFill>
              <a:blip r:embed="rId10" cstate="print"/>
              <a:stretch>
                <a:fillRect/>
              </a:stretch>
            </p:blipFill>
            <p:spPr>
              <a:xfrm>
                <a:off x="9599641" y="5850037"/>
                <a:ext cx="490951" cy="252900"/>
              </a:xfrm>
              <a:prstGeom prst="rect">
                <a:avLst/>
              </a:prstGeom>
            </p:spPr>
          </p:pic>
        </p:grpSp>
        <p:grpSp>
          <p:nvGrpSpPr>
            <p:cNvPr id="96" name="object 1606">
              <a:extLst>
                <a:ext uri="{FF2B5EF4-FFF2-40B4-BE49-F238E27FC236}">
                  <a16:creationId xmlns:a16="http://schemas.microsoft.com/office/drawing/2014/main" id="{D3EFADA1-E3CA-D393-3E20-D905985104FC}"/>
                </a:ext>
              </a:extLst>
            </p:cNvPr>
            <p:cNvGrpSpPr>
              <a:grpSpLocks noChangeAspect="1"/>
            </p:cNvGrpSpPr>
            <p:nvPr/>
          </p:nvGrpSpPr>
          <p:grpSpPr>
            <a:xfrm>
              <a:off x="7992287" y="6421384"/>
              <a:ext cx="368849" cy="224860"/>
              <a:chOff x="9352489" y="5756400"/>
              <a:chExt cx="958215" cy="550545"/>
            </a:xfrm>
          </p:grpSpPr>
          <p:sp>
            <p:nvSpPr>
              <p:cNvPr id="123" name="object 1607">
                <a:extLst>
                  <a:ext uri="{FF2B5EF4-FFF2-40B4-BE49-F238E27FC236}">
                    <a16:creationId xmlns:a16="http://schemas.microsoft.com/office/drawing/2014/main" id="{0F5F5840-E730-C2F2-3A99-50D5A6AF8AC1}"/>
                  </a:ext>
                </a:extLst>
              </p:cNvPr>
              <p:cNvSpPr/>
              <p:nvPr/>
            </p:nvSpPr>
            <p:spPr>
              <a:xfrm>
                <a:off x="9352489" y="5756400"/>
                <a:ext cx="958215" cy="550545"/>
              </a:xfrm>
              <a:custGeom>
                <a:avLst/>
                <a:gdLst/>
                <a:ahLst/>
                <a:cxnLst/>
                <a:rect l="l" t="t" r="r" b="b"/>
                <a:pathLst>
                  <a:path w="958215" h="550545">
                    <a:moveTo>
                      <a:pt x="326110" y="0"/>
                    </a:moveTo>
                    <a:lnTo>
                      <a:pt x="318452" y="2576"/>
                    </a:lnTo>
                    <a:lnTo>
                      <a:pt x="301594" y="11695"/>
                    </a:lnTo>
                    <a:lnTo>
                      <a:pt x="283991" y="18636"/>
                    </a:lnTo>
                    <a:lnTo>
                      <a:pt x="265978" y="24237"/>
                    </a:lnTo>
                    <a:lnTo>
                      <a:pt x="247891" y="29335"/>
                    </a:lnTo>
                    <a:lnTo>
                      <a:pt x="203056" y="44030"/>
                    </a:lnTo>
                    <a:lnTo>
                      <a:pt x="158864" y="60745"/>
                    </a:lnTo>
                    <a:lnTo>
                      <a:pt x="114608" y="77191"/>
                    </a:lnTo>
                    <a:lnTo>
                      <a:pt x="69581" y="91080"/>
                    </a:lnTo>
                    <a:lnTo>
                      <a:pt x="23075" y="100124"/>
                    </a:lnTo>
                    <a:lnTo>
                      <a:pt x="9245" y="101826"/>
                    </a:lnTo>
                    <a:lnTo>
                      <a:pt x="9918" y="110234"/>
                    </a:lnTo>
                    <a:lnTo>
                      <a:pt x="5570" y="140533"/>
                    </a:lnTo>
                    <a:lnTo>
                      <a:pt x="2906" y="162326"/>
                    </a:lnTo>
                    <a:lnTo>
                      <a:pt x="955" y="184248"/>
                    </a:lnTo>
                    <a:lnTo>
                      <a:pt x="0" y="206398"/>
                    </a:lnTo>
                    <a:lnTo>
                      <a:pt x="552" y="231749"/>
                    </a:lnTo>
                    <a:lnTo>
                      <a:pt x="5599" y="252994"/>
                    </a:lnTo>
                    <a:lnTo>
                      <a:pt x="18911" y="270792"/>
                    </a:lnTo>
                    <a:lnTo>
                      <a:pt x="44259" y="285798"/>
                    </a:lnTo>
                    <a:lnTo>
                      <a:pt x="86230" y="305134"/>
                    </a:lnTo>
                    <a:lnTo>
                      <a:pt x="127408" y="326185"/>
                    </a:lnTo>
                    <a:lnTo>
                      <a:pt x="168443" y="347660"/>
                    </a:lnTo>
                    <a:lnTo>
                      <a:pt x="209984" y="368267"/>
                    </a:lnTo>
                    <a:lnTo>
                      <a:pt x="252680" y="386715"/>
                    </a:lnTo>
                    <a:lnTo>
                      <a:pt x="297179" y="401711"/>
                    </a:lnTo>
                    <a:lnTo>
                      <a:pt x="349489" y="417240"/>
                    </a:lnTo>
                    <a:lnTo>
                      <a:pt x="401460" y="433945"/>
                    </a:lnTo>
                    <a:lnTo>
                      <a:pt x="504955" y="468982"/>
                    </a:lnTo>
                    <a:lnTo>
                      <a:pt x="556767" y="486363"/>
                    </a:lnTo>
                    <a:lnTo>
                      <a:pt x="608812" y="503019"/>
                    </a:lnTo>
                    <a:lnTo>
                      <a:pt x="656332" y="514428"/>
                    </a:lnTo>
                    <a:lnTo>
                      <a:pt x="679203" y="523509"/>
                    </a:lnTo>
                    <a:lnTo>
                      <a:pt x="699642" y="539697"/>
                    </a:lnTo>
                    <a:lnTo>
                      <a:pt x="711965" y="549020"/>
                    </a:lnTo>
                    <a:lnTo>
                      <a:pt x="724654" y="550436"/>
                    </a:lnTo>
                    <a:lnTo>
                      <a:pt x="738092" y="545235"/>
                    </a:lnTo>
                    <a:lnTo>
                      <a:pt x="752665" y="534706"/>
                    </a:lnTo>
                    <a:lnTo>
                      <a:pt x="788395" y="503679"/>
                    </a:lnTo>
                    <a:lnTo>
                      <a:pt x="823698" y="472081"/>
                    </a:lnTo>
                    <a:lnTo>
                      <a:pt x="859533" y="441130"/>
                    </a:lnTo>
                    <a:lnTo>
                      <a:pt x="896859" y="412043"/>
                    </a:lnTo>
                    <a:lnTo>
                      <a:pt x="936637" y="386039"/>
                    </a:lnTo>
                    <a:lnTo>
                      <a:pt x="942847" y="382420"/>
                    </a:lnTo>
                    <a:lnTo>
                      <a:pt x="944283" y="378508"/>
                    </a:lnTo>
                    <a:lnTo>
                      <a:pt x="943355" y="371434"/>
                    </a:lnTo>
                    <a:lnTo>
                      <a:pt x="942478" y="354322"/>
                    </a:lnTo>
                    <a:lnTo>
                      <a:pt x="943733" y="337330"/>
                    </a:lnTo>
                    <a:lnTo>
                      <a:pt x="946270" y="320426"/>
                    </a:lnTo>
                    <a:lnTo>
                      <a:pt x="949236" y="303578"/>
                    </a:lnTo>
                    <a:lnTo>
                      <a:pt x="957313" y="252423"/>
                    </a:lnTo>
                    <a:lnTo>
                      <a:pt x="898804" y="211666"/>
                    </a:lnTo>
                    <a:lnTo>
                      <a:pt x="854530" y="197735"/>
                    </a:lnTo>
                    <a:lnTo>
                      <a:pt x="810746" y="182313"/>
                    </a:lnTo>
                    <a:lnTo>
                      <a:pt x="767128" y="166471"/>
                    </a:lnTo>
                    <a:lnTo>
                      <a:pt x="676051" y="135098"/>
                    </a:lnTo>
                    <a:lnTo>
                      <a:pt x="629047" y="118007"/>
                    </a:lnTo>
                    <a:lnTo>
                      <a:pt x="582278" y="100199"/>
                    </a:lnTo>
                    <a:lnTo>
                      <a:pt x="535684" y="81865"/>
                    </a:lnTo>
                    <a:lnTo>
                      <a:pt x="349796" y="7097"/>
                    </a:lnTo>
                    <a:lnTo>
                      <a:pt x="341909" y="3758"/>
                    </a:lnTo>
                    <a:lnTo>
                      <a:pt x="333971" y="893"/>
                    </a:lnTo>
                    <a:lnTo>
                      <a:pt x="326110" y="0"/>
                    </a:lnTo>
                    <a:close/>
                  </a:path>
                </a:pathLst>
              </a:custGeom>
              <a:solidFill>
                <a:srgbClr val="614C39"/>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24" name="object 1608">
                <a:extLst>
                  <a:ext uri="{FF2B5EF4-FFF2-40B4-BE49-F238E27FC236}">
                    <a16:creationId xmlns:a16="http://schemas.microsoft.com/office/drawing/2014/main" id="{A1632564-A8FF-B835-BA44-418B50E30D7C}"/>
                  </a:ext>
                </a:extLst>
              </p:cNvPr>
              <p:cNvSpPr/>
              <p:nvPr/>
            </p:nvSpPr>
            <p:spPr>
              <a:xfrm>
                <a:off x="9780660" y="5899921"/>
                <a:ext cx="477520" cy="238125"/>
              </a:xfrm>
              <a:custGeom>
                <a:avLst/>
                <a:gdLst/>
                <a:ahLst/>
                <a:cxnLst/>
                <a:rect l="l" t="t" r="r" b="b"/>
                <a:pathLst>
                  <a:path w="477520" h="238125">
                    <a:moveTo>
                      <a:pt x="28770" y="113007"/>
                    </a:moveTo>
                    <a:lnTo>
                      <a:pt x="25252" y="114912"/>
                    </a:lnTo>
                    <a:lnTo>
                      <a:pt x="21340" y="116335"/>
                    </a:lnTo>
                    <a:lnTo>
                      <a:pt x="18254" y="118786"/>
                    </a:lnTo>
                    <a:lnTo>
                      <a:pt x="4243" y="130639"/>
                    </a:lnTo>
                    <a:lnTo>
                      <a:pt x="0" y="138126"/>
                    </a:lnTo>
                    <a:lnTo>
                      <a:pt x="5883" y="144144"/>
                    </a:lnTo>
                    <a:lnTo>
                      <a:pt x="71968" y="171459"/>
                    </a:lnTo>
                    <a:lnTo>
                      <a:pt x="122232" y="189660"/>
                    </a:lnTo>
                    <a:lnTo>
                      <a:pt x="173002" y="206332"/>
                    </a:lnTo>
                    <a:lnTo>
                      <a:pt x="224235" y="221616"/>
                    </a:lnTo>
                    <a:lnTo>
                      <a:pt x="275886" y="235651"/>
                    </a:lnTo>
                    <a:lnTo>
                      <a:pt x="289100" y="237619"/>
                    </a:lnTo>
                    <a:lnTo>
                      <a:pt x="301286" y="236375"/>
                    </a:lnTo>
                    <a:lnTo>
                      <a:pt x="312730" y="231969"/>
                    </a:lnTo>
                    <a:lnTo>
                      <a:pt x="323715" y="224450"/>
                    </a:lnTo>
                    <a:lnTo>
                      <a:pt x="361922" y="192712"/>
                    </a:lnTo>
                    <a:lnTo>
                      <a:pt x="240035" y="192712"/>
                    </a:lnTo>
                    <a:lnTo>
                      <a:pt x="230039" y="191430"/>
                    </a:lnTo>
                    <a:lnTo>
                      <a:pt x="198050" y="182796"/>
                    </a:lnTo>
                    <a:lnTo>
                      <a:pt x="166035" y="173818"/>
                    </a:lnTo>
                    <a:lnTo>
                      <a:pt x="134024" y="163998"/>
                    </a:lnTo>
                    <a:lnTo>
                      <a:pt x="102049" y="152835"/>
                    </a:lnTo>
                    <a:lnTo>
                      <a:pt x="110208" y="144855"/>
                    </a:lnTo>
                    <a:lnTo>
                      <a:pt x="118983" y="139142"/>
                    </a:lnTo>
                    <a:lnTo>
                      <a:pt x="128136" y="135524"/>
                    </a:lnTo>
                    <a:lnTo>
                      <a:pt x="137431" y="133823"/>
                    </a:lnTo>
                    <a:lnTo>
                      <a:pt x="163972" y="128549"/>
                    </a:lnTo>
                    <a:lnTo>
                      <a:pt x="188007" y="118421"/>
                    </a:lnTo>
                    <a:lnTo>
                      <a:pt x="192107" y="115908"/>
                    </a:lnTo>
                    <a:lnTo>
                      <a:pt x="57520" y="115908"/>
                    </a:lnTo>
                    <a:lnTo>
                      <a:pt x="28770" y="113007"/>
                    </a:lnTo>
                    <a:close/>
                  </a:path>
                  <a:path w="477520" h="238125">
                    <a:moveTo>
                      <a:pt x="310676" y="70589"/>
                    </a:moveTo>
                    <a:lnTo>
                      <a:pt x="300308" y="74476"/>
                    </a:lnTo>
                    <a:lnTo>
                      <a:pt x="301255" y="94178"/>
                    </a:lnTo>
                    <a:lnTo>
                      <a:pt x="301378" y="98047"/>
                    </a:lnTo>
                    <a:lnTo>
                      <a:pt x="295967" y="117786"/>
                    </a:lnTo>
                    <a:lnTo>
                      <a:pt x="283351" y="134122"/>
                    </a:lnTo>
                    <a:lnTo>
                      <a:pt x="263021" y="146713"/>
                    </a:lnTo>
                    <a:lnTo>
                      <a:pt x="256871" y="151350"/>
                    </a:lnTo>
                    <a:lnTo>
                      <a:pt x="253580" y="157869"/>
                    </a:lnTo>
                    <a:lnTo>
                      <a:pt x="252368" y="165471"/>
                    </a:lnTo>
                    <a:lnTo>
                      <a:pt x="252413" y="173818"/>
                    </a:lnTo>
                    <a:lnTo>
                      <a:pt x="251503" y="183913"/>
                    </a:lnTo>
                    <a:lnTo>
                      <a:pt x="247276" y="190285"/>
                    </a:lnTo>
                    <a:lnTo>
                      <a:pt x="240035" y="192712"/>
                    </a:lnTo>
                    <a:lnTo>
                      <a:pt x="361922" y="192712"/>
                    </a:lnTo>
                    <a:lnTo>
                      <a:pt x="365663" y="189627"/>
                    </a:lnTo>
                    <a:lnTo>
                      <a:pt x="330090" y="189627"/>
                    </a:lnTo>
                    <a:lnTo>
                      <a:pt x="350643" y="173088"/>
                    </a:lnTo>
                    <a:lnTo>
                      <a:pt x="371343" y="156737"/>
                    </a:lnTo>
                    <a:lnTo>
                      <a:pt x="392305" y="140724"/>
                    </a:lnTo>
                    <a:lnTo>
                      <a:pt x="413643" y="125199"/>
                    </a:lnTo>
                    <a:lnTo>
                      <a:pt x="419460" y="121097"/>
                    </a:lnTo>
                    <a:lnTo>
                      <a:pt x="426051" y="116170"/>
                    </a:lnTo>
                    <a:lnTo>
                      <a:pt x="422389" y="100949"/>
                    </a:lnTo>
                    <a:lnTo>
                      <a:pt x="421492" y="100866"/>
                    </a:lnTo>
                    <a:lnTo>
                      <a:pt x="415606" y="99177"/>
                    </a:lnTo>
                    <a:lnTo>
                      <a:pt x="414075" y="98910"/>
                    </a:lnTo>
                    <a:lnTo>
                      <a:pt x="407014" y="98047"/>
                    </a:lnTo>
                    <a:lnTo>
                      <a:pt x="389986" y="94178"/>
                    </a:lnTo>
                    <a:lnTo>
                      <a:pt x="373734" y="88050"/>
                    </a:lnTo>
                    <a:lnTo>
                      <a:pt x="357672" y="81368"/>
                    </a:lnTo>
                    <a:lnTo>
                      <a:pt x="341215" y="75835"/>
                    </a:lnTo>
                    <a:lnTo>
                      <a:pt x="331048" y="72927"/>
                    </a:lnTo>
                    <a:lnTo>
                      <a:pt x="320895" y="70626"/>
                    </a:lnTo>
                    <a:lnTo>
                      <a:pt x="310676" y="70589"/>
                    </a:lnTo>
                    <a:close/>
                  </a:path>
                  <a:path w="477520" h="238125">
                    <a:moveTo>
                      <a:pt x="201745" y="0"/>
                    </a:moveTo>
                    <a:lnTo>
                      <a:pt x="196413" y="1020"/>
                    </a:lnTo>
                    <a:lnTo>
                      <a:pt x="191867" y="3901"/>
                    </a:lnTo>
                    <a:lnTo>
                      <a:pt x="187507" y="7788"/>
                    </a:lnTo>
                    <a:lnTo>
                      <a:pt x="186711" y="16682"/>
                    </a:lnTo>
                    <a:lnTo>
                      <a:pt x="190038" y="22637"/>
                    </a:lnTo>
                    <a:lnTo>
                      <a:pt x="195997" y="26369"/>
                    </a:lnTo>
                    <a:lnTo>
                      <a:pt x="203103" y="28591"/>
                    </a:lnTo>
                    <a:lnTo>
                      <a:pt x="256996" y="43993"/>
                    </a:lnTo>
                    <a:lnTo>
                      <a:pt x="309810" y="62612"/>
                    </a:lnTo>
                    <a:lnTo>
                      <a:pt x="362407" y="81867"/>
                    </a:lnTo>
                    <a:lnTo>
                      <a:pt x="415716" y="99196"/>
                    </a:lnTo>
                    <a:lnTo>
                      <a:pt x="422241" y="100333"/>
                    </a:lnTo>
                    <a:lnTo>
                      <a:pt x="422389" y="100949"/>
                    </a:lnTo>
                    <a:lnTo>
                      <a:pt x="428540" y="101514"/>
                    </a:lnTo>
                    <a:lnTo>
                      <a:pt x="431233" y="115967"/>
                    </a:lnTo>
                    <a:lnTo>
                      <a:pt x="423702" y="118240"/>
                    </a:lnTo>
                    <a:lnTo>
                      <a:pt x="419104" y="121466"/>
                    </a:lnTo>
                    <a:lnTo>
                      <a:pt x="396389" y="137909"/>
                    </a:lnTo>
                    <a:lnTo>
                      <a:pt x="374059" y="154851"/>
                    </a:lnTo>
                    <a:lnTo>
                      <a:pt x="351998" y="172140"/>
                    </a:lnTo>
                    <a:lnTo>
                      <a:pt x="330090" y="189627"/>
                    </a:lnTo>
                    <a:lnTo>
                      <a:pt x="365663" y="189627"/>
                    </a:lnTo>
                    <a:lnTo>
                      <a:pt x="477410" y="97679"/>
                    </a:lnTo>
                    <a:lnTo>
                      <a:pt x="475302" y="95177"/>
                    </a:lnTo>
                    <a:lnTo>
                      <a:pt x="474311" y="92941"/>
                    </a:lnTo>
                    <a:lnTo>
                      <a:pt x="472660" y="92218"/>
                    </a:lnTo>
                    <a:lnTo>
                      <a:pt x="429368" y="74960"/>
                    </a:lnTo>
                    <a:lnTo>
                      <a:pt x="385210" y="60231"/>
                    </a:lnTo>
                    <a:lnTo>
                      <a:pt x="296005" y="33374"/>
                    </a:lnTo>
                    <a:lnTo>
                      <a:pt x="251812" y="18759"/>
                    </a:lnTo>
                    <a:lnTo>
                      <a:pt x="208462" y="1692"/>
                    </a:lnTo>
                    <a:lnTo>
                      <a:pt x="201745" y="0"/>
                    </a:lnTo>
                    <a:close/>
                  </a:path>
                  <a:path w="477520" h="238125">
                    <a:moveTo>
                      <a:pt x="179657" y="23753"/>
                    </a:moveTo>
                    <a:lnTo>
                      <a:pt x="169215" y="24041"/>
                    </a:lnTo>
                    <a:lnTo>
                      <a:pt x="158665" y="26216"/>
                    </a:lnTo>
                    <a:lnTo>
                      <a:pt x="151350" y="32083"/>
                    </a:lnTo>
                    <a:lnTo>
                      <a:pt x="149905" y="45894"/>
                    </a:lnTo>
                    <a:lnTo>
                      <a:pt x="145541" y="58399"/>
                    </a:lnTo>
                    <a:lnTo>
                      <a:pt x="108444" y="100802"/>
                    </a:lnTo>
                    <a:lnTo>
                      <a:pt x="57520" y="115908"/>
                    </a:lnTo>
                    <a:lnTo>
                      <a:pt x="192107" y="115908"/>
                    </a:lnTo>
                    <a:lnTo>
                      <a:pt x="210278" y="104773"/>
                    </a:lnTo>
                    <a:lnTo>
                      <a:pt x="231525" y="88941"/>
                    </a:lnTo>
                    <a:lnTo>
                      <a:pt x="241331" y="82802"/>
                    </a:lnTo>
                    <a:lnTo>
                      <a:pt x="251706" y="79141"/>
                    </a:lnTo>
                    <a:lnTo>
                      <a:pt x="262690" y="77659"/>
                    </a:lnTo>
                    <a:lnTo>
                      <a:pt x="293901" y="77659"/>
                    </a:lnTo>
                    <a:lnTo>
                      <a:pt x="296236" y="76627"/>
                    </a:lnTo>
                    <a:lnTo>
                      <a:pt x="300512" y="68037"/>
                    </a:lnTo>
                    <a:lnTo>
                      <a:pt x="277057" y="54045"/>
                    </a:lnTo>
                    <a:lnTo>
                      <a:pt x="251609" y="45131"/>
                    </a:lnTo>
                    <a:lnTo>
                      <a:pt x="225501" y="37881"/>
                    </a:lnTo>
                    <a:lnTo>
                      <a:pt x="189953" y="25364"/>
                    </a:lnTo>
                    <a:lnTo>
                      <a:pt x="179657" y="23753"/>
                    </a:lnTo>
                    <a:close/>
                  </a:path>
                  <a:path w="477520" h="238125">
                    <a:moveTo>
                      <a:pt x="415716" y="99196"/>
                    </a:moveTo>
                    <a:lnTo>
                      <a:pt x="421492" y="100866"/>
                    </a:lnTo>
                    <a:lnTo>
                      <a:pt x="422389" y="100949"/>
                    </a:lnTo>
                    <a:lnTo>
                      <a:pt x="422241" y="100333"/>
                    </a:lnTo>
                    <a:lnTo>
                      <a:pt x="415716" y="99196"/>
                    </a:lnTo>
                    <a:close/>
                  </a:path>
                  <a:path w="477520" h="238125">
                    <a:moveTo>
                      <a:pt x="293901" y="77659"/>
                    </a:moveTo>
                    <a:lnTo>
                      <a:pt x="262690" y="77659"/>
                    </a:lnTo>
                    <a:lnTo>
                      <a:pt x="274324" y="78057"/>
                    </a:lnTo>
                    <a:lnTo>
                      <a:pt x="281950" y="79204"/>
                    </a:lnTo>
                    <a:lnTo>
                      <a:pt x="289652" y="79538"/>
                    </a:lnTo>
                    <a:lnTo>
                      <a:pt x="293901" y="77659"/>
                    </a:lnTo>
                    <a:close/>
                  </a:path>
                </a:pathLst>
              </a:custGeom>
              <a:solidFill>
                <a:srgbClr val="E9DAB7"/>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25" name="object 1609">
                <a:extLst>
                  <a:ext uri="{FF2B5EF4-FFF2-40B4-BE49-F238E27FC236}">
                    <a16:creationId xmlns:a16="http://schemas.microsoft.com/office/drawing/2014/main" id="{4DE2E128-53EE-E098-1AFE-3C635F4BFB9D}"/>
                  </a:ext>
                </a:extLst>
              </p:cNvPr>
              <p:cNvSpPr/>
              <p:nvPr/>
            </p:nvSpPr>
            <p:spPr>
              <a:xfrm>
                <a:off x="9748979" y="6077689"/>
                <a:ext cx="334645" cy="204470"/>
              </a:xfrm>
              <a:custGeom>
                <a:avLst/>
                <a:gdLst/>
                <a:ahLst/>
                <a:cxnLst/>
                <a:rect l="l" t="t" r="r" b="b"/>
                <a:pathLst>
                  <a:path w="334645" h="204470">
                    <a:moveTo>
                      <a:pt x="19060" y="0"/>
                    </a:moveTo>
                    <a:lnTo>
                      <a:pt x="9811" y="4476"/>
                    </a:lnTo>
                    <a:lnTo>
                      <a:pt x="3426" y="18029"/>
                    </a:lnTo>
                    <a:lnTo>
                      <a:pt x="0" y="43932"/>
                    </a:lnTo>
                    <a:lnTo>
                      <a:pt x="2348" y="67060"/>
                    </a:lnTo>
                    <a:lnTo>
                      <a:pt x="123268" y="128181"/>
                    </a:lnTo>
                    <a:lnTo>
                      <a:pt x="173333" y="144364"/>
                    </a:lnTo>
                    <a:lnTo>
                      <a:pt x="223768" y="159355"/>
                    </a:lnTo>
                    <a:lnTo>
                      <a:pt x="287840" y="175746"/>
                    </a:lnTo>
                    <a:lnTo>
                      <a:pt x="300306" y="180271"/>
                    </a:lnTo>
                    <a:lnTo>
                      <a:pt x="311313" y="187492"/>
                    </a:lnTo>
                    <a:lnTo>
                      <a:pt x="319999" y="198813"/>
                    </a:lnTo>
                    <a:lnTo>
                      <a:pt x="322857" y="204287"/>
                    </a:lnTo>
                    <a:lnTo>
                      <a:pt x="327835" y="204325"/>
                    </a:lnTo>
                    <a:lnTo>
                      <a:pt x="331912" y="199016"/>
                    </a:lnTo>
                    <a:lnTo>
                      <a:pt x="334006" y="175078"/>
                    </a:lnTo>
                    <a:lnTo>
                      <a:pt x="334209" y="151318"/>
                    </a:lnTo>
                    <a:lnTo>
                      <a:pt x="331085" y="127868"/>
                    </a:lnTo>
                    <a:lnTo>
                      <a:pt x="323200" y="104859"/>
                    </a:lnTo>
                    <a:lnTo>
                      <a:pt x="314976" y="107234"/>
                    </a:lnTo>
                    <a:lnTo>
                      <a:pt x="307533" y="107057"/>
                    </a:lnTo>
                    <a:lnTo>
                      <a:pt x="302620" y="103435"/>
                    </a:lnTo>
                    <a:lnTo>
                      <a:pt x="301991" y="95473"/>
                    </a:lnTo>
                    <a:lnTo>
                      <a:pt x="302201" y="84230"/>
                    </a:lnTo>
                    <a:lnTo>
                      <a:pt x="297936" y="78679"/>
                    </a:lnTo>
                    <a:lnTo>
                      <a:pt x="290914" y="76283"/>
                    </a:lnTo>
                    <a:lnTo>
                      <a:pt x="282852" y="74506"/>
                    </a:lnTo>
                    <a:lnTo>
                      <a:pt x="163611" y="40203"/>
                    </a:lnTo>
                    <a:lnTo>
                      <a:pt x="133894" y="29663"/>
                    </a:lnTo>
                    <a:lnTo>
                      <a:pt x="104620" y="17759"/>
                    </a:lnTo>
                    <a:lnTo>
                      <a:pt x="74736" y="7574"/>
                    </a:lnTo>
                    <a:lnTo>
                      <a:pt x="43190" y="2192"/>
                    </a:lnTo>
                    <a:lnTo>
                      <a:pt x="30433" y="578"/>
                    </a:lnTo>
                    <a:lnTo>
                      <a:pt x="19060" y="0"/>
                    </a:lnTo>
                    <a:close/>
                  </a:path>
                </a:pathLst>
              </a:custGeom>
              <a:solidFill>
                <a:srgbClr val="C6B99C"/>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126" name="object 1610">
                <a:extLst>
                  <a:ext uri="{FF2B5EF4-FFF2-40B4-BE49-F238E27FC236}">
                    <a16:creationId xmlns:a16="http://schemas.microsoft.com/office/drawing/2014/main" id="{87AFAC3A-FBD2-4282-8937-322E7B6AA841}"/>
                  </a:ext>
                </a:extLst>
              </p:cNvPr>
              <p:cNvPicPr/>
              <p:nvPr/>
            </p:nvPicPr>
            <p:blipFill>
              <a:blip r:embed="rId8" cstate="print"/>
              <a:stretch>
                <a:fillRect/>
              </a:stretch>
            </p:blipFill>
            <p:spPr>
              <a:xfrm>
                <a:off x="9376241" y="5892853"/>
                <a:ext cx="235810" cy="221727"/>
              </a:xfrm>
              <a:prstGeom prst="rect">
                <a:avLst/>
              </a:prstGeom>
            </p:spPr>
          </p:pic>
          <p:sp>
            <p:nvSpPr>
              <p:cNvPr id="127" name="object 1611">
                <a:extLst>
                  <a:ext uri="{FF2B5EF4-FFF2-40B4-BE49-F238E27FC236}">
                    <a16:creationId xmlns:a16="http://schemas.microsoft.com/office/drawing/2014/main" id="{696AAC1A-A0E5-83BC-C625-90ED0177D102}"/>
                  </a:ext>
                </a:extLst>
              </p:cNvPr>
              <p:cNvSpPr/>
              <p:nvPr/>
            </p:nvSpPr>
            <p:spPr>
              <a:xfrm>
                <a:off x="9474495" y="5798266"/>
                <a:ext cx="355600" cy="172720"/>
              </a:xfrm>
              <a:custGeom>
                <a:avLst/>
                <a:gdLst/>
                <a:ahLst/>
                <a:cxnLst/>
                <a:rect l="l" t="t" r="r" b="b"/>
                <a:pathLst>
                  <a:path w="355600" h="172720">
                    <a:moveTo>
                      <a:pt x="216103" y="0"/>
                    </a:moveTo>
                    <a:lnTo>
                      <a:pt x="160715" y="20256"/>
                    </a:lnTo>
                    <a:lnTo>
                      <a:pt x="111150" y="39414"/>
                    </a:lnTo>
                    <a:lnTo>
                      <a:pt x="61385" y="58038"/>
                    </a:lnTo>
                    <a:lnTo>
                      <a:pt x="10922" y="74777"/>
                    </a:lnTo>
                    <a:lnTo>
                      <a:pt x="5194" y="76504"/>
                    </a:lnTo>
                    <a:lnTo>
                      <a:pt x="0" y="81102"/>
                    </a:lnTo>
                    <a:lnTo>
                      <a:pt x="1104" y="98310"/>
                    </a:lnTo>
                    <a:lnTo>
                      <a:pt x="9702" y="100495"/>
                    </a:lnTo>
                    <a:lnTo>
                      <a:pt x="44870" y="113867"/>
                    </a:lnTo>
                    <a:lnTo>
                      <a:pt x="72075" y="125431"/>
                    </a:lnTo>
                    <a:lnTo>
                      <a:pt x="98904" y="137881"/>
                    </a:lnTo>
                    <a:lnTo>
                      <a:pt x="125412" y="151168"/>
                    </a:lnTo>
                    <a:lnTo>
                      <a:pt x="139615" y="159243"/>
                    </a:lnTo>
                    <a:lnTo>
                      <a:pt x="154176" y="167041"/>
                    </a:lnTo>
                    <a:lnTo>
                      <a:pt x="169744" y="172122"/>
                    </a:lnTo>
                    <a:lnTo>
                      <a:pt x="186969" y="172046"/>
                    </a:lnTo>
                    <a:lnTo>
                      <a:pt x="205435" y="161064"/>
                    </a:lnTo>
                    <a:lnTo>
                      <a:pt x="214215" y="154930"/>
                    </a:lnTo>
                    <a:lnTo>
                      <a:pt x="221957" y="147319"/>
                    </a:lnTo>
                    <a:lnTo>
                      <a:pt x="226999" y="141046"/>
                    </a:lnTo>
                    <a:lnTo>
                      <a:pt x="230835" y="134353"/>
                    </a:lnTo>
                    <a:lnTo>
                      <a:pt x="229247" y="125818"/>
                    </a:lnTo>
                    <a:lnTo>
                      <a:pt x="210897" y="106457"/>
                    </a:lnTo>
                    <a:lnTo>
                      <a:pt x="190420" y="89876"/>
                    </a:lnTo>
                    <a:lnTo>
                      <a:pt x="166014" y="78293"/>
                    </a:lnTo>
                    <a:lnTo>
                      <a:pt x="135877" y="73926"/>
                    </a:lnTo>
                    <a:lnTo>
                      <a:pt x="150532" y="64804"/>
                    </a:lnTo>
                    <a:lnTo>
                      <a:pt x="163599" y="61379"/>
                    </a:lnTo>
                    <a:lnTo>
                      <a:pt x="175712" y="63182"/>
                    </a:lnTo>
                    <a:lnTo>
                      <a:pt x="187502" y="69748"/>
                    </a:lnTo>
                    <a:lnTo>
                      <a:pt x="199934" y="78232"/>
                    </a:lnTo>
                    <a:lnTo>
                      <a:pt x="212969" y="85593"/>
                    </a:lnTo>
                    <a:lnTo>
                      <a:pt x="226618" y="91756"/>
                    </a:lnTo>
                    <a:lnTo>
                      <a:pt x="240893" y="96646"/>
                    </a:lnTo>
                    <a:lnTo>
                      <a:pt x="251966" y="93985"/>
                    </a:lnTo>
                    <a:lnTo>
                      <a:pt x="262580" y="90012"/>
                    </a:lnTo>
                    <a:lnTo>
                      <a:pt x="273006" y="85518"/>
                    </a:lnTo>
                    <a:lnTo>
                      <a:pt x="283514" y="81292"/>
                    </a:lnTo>
                    <a:lnTo>
                      <a:pt x="295680" y="76897"/>
                    </a:lnTo>
                    <a:lnTo>
                      <a:pt x="307727" y="73788"/>
                    </a:lnTo>
                    <a:lnTo>
                      <a:pt x="319869" y="73825"/>
                    </a:lnTo>
                    <a:lnTo>
                      <a:pt x="332320" y="78866"/>
                    </a:lnTo>
                    <a:lnTo>
                      <a:pt x="340297" y="75834"/>
                    </a:lnTo>
                    <a:lnTo>
                      <a:pt x="347186" y="71627"/>
                    </a:lnTo>
                    <a:lnTo>
                      <a:pt x="352455" y="65668"/>
                    </a:lnTo>
                    <a:lnTo>
                      <a:pt x="355574" y="57378"/>
                    </a:lnTo>
                    <a:lnTo>
                      <a:pt x="350990" y="51286"/>
                    </a:lnTo>
                    <a:lnTo>
                      <a:pt x="306617" y="29295"/>
                    </a:lnTo>
                    <a:lnTo>
                      <a:pt x="228752" y="1396"/>
                    </a:lnTo>
                    <a:lnTo>
                      <a:pt x="216103" y="0"/>
                    </a:lnTo>
                    <a:close/>
                  </a:path>
                </a:pathLst>
              </a:custGeom>
              <a:solidFill>
                <a:srgbClr val="E7D6AE"/>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28" name="object 1612">
                <a:extLst>
                  <a:ext uri="{FF2B5EF4-FFF2-40B4-BE49-F238E27FC236}">
                    <a16:creationId xmlns:a16="http://schemas.microsoft.com/office/drawing/2014/main" id="{3C8DFD6C-2B52-3033-0BD8-669644632896}"/>
                  </a:ext>
                </a:extLst>
              </p:cNvPr>
              <p:cNvSpPr/>
              <p:nvPr/>
            </p:nvSpPr>
            <p:spPr>
              <a:xfrm>
                <a:off x="10072179" y="6018146"/>
                <a:ext cx="208915" cy="259079"/>
              </a:xfrm>
              <a:custGeom>
                <a:avLst/>
                <a:gdLst/>
                <a:ahLst/>
                <a:cxnLst/>
                <a:rect l="l" t="t" r="r" b="b"/>
                <a:pathLst>
                  <a:path w="208915" h="259079">
                    <a:moveTo>
                      <a:pt x="208330" y="0"/>
                    </a:moveTo>
                    <a:lnTo>
                      <a:pt x="199910" y="3606"/>
                    </a:lnTo>
                    <a:lnTo>
                      <a:pt x="193509" y="4851"/>
                    </a:lnTo>
                    <a:lnTo>
                      <a:pt x="0" y="164401"/>
                    </a:lnTo>
                    <a:lnTo>
                      <a:pt x="1246" y="211766"/>
                    </a:lnTo>
                    <a:lnTo>
                      <a:pt x="3345" y="235313"/>
                    </a:lnTo>
                    <a:lnTo>
                      <a:pt x="8712" y="258559"/>
                    </a:lnTo>
                    <a:lnTo>
                      <a:pt x="45848" y="229286"/>
                    </a:lnTo>
                    <a:lnTo>
                      <a:pt x="117918" y="167986"/>
                    </a:lnTo>
                    <a:lnTo>
                      <a:pt x="154690" y="138251"/>
                    </a:lnTo>
                    <a:lnTo>
                      <a:pt x="196189" y="108661"/>
                    </a:lnTo>
                    <a:lnTo>
                      <a:pt x="200329" y="104343"/>
                    </a:lnTo>
                    <a:lnTo>
                      <a:pt x="199910" y="101752"/>
                    </a:lnTo>
                    <a:lnTo>
                      <a:pt x="198986" y="76616"/>
                    </a:lnTo>
                    <a:lnTo>
                      <a:pt x="202225" y="51542"/>
                    </a:lnTo>
                    <a:lnTo>
                      <a:pt x="206411" y="26135"/>
                    </a:lnTo>
                    <a:lnTo>
                      <a:pt x="208330" y="0"/>
                    </a:lnTo>
                    <a:close/>
                  </a:path>
                </a:pathLst>
              </a:custGeom>
              <a:solidFill>
                <a:srgbClr val="E8D7AF"/>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29" name="object 1613">
                <a:extLst>
                  <a:ext uri="{FF2B5EF4-FFF2-40B4-BE49-F238E27FC236}">
                    <a16:creationId xmlns:a16="http://schemas.microsoft.com/office/drawing/2014/main" id="{9015EA5F-5E90-C335-FB35-670F6FC7C657}"/>
                  </a:ext>
                </a:extLst>
              </p:cNvPr>
              <p:cNvSpPr/>
              <p:nvPr/>
            </p:nvSpPr>
            <p:spPr>
              <a:xfrm>
                <a:off x="9652193" y="5861434"/>
                <a:ext cx="297815" cy="182245"/>
              </a:xfrm>
              <a:custGeom>
                <a:avLst/>
                <a:gdLst/>
                <a:ahLst/>
                <a:cxnLst/>
                <a:rect l="l" t="t" r="r" b="b"/>
                <a:pathLst>
                  <a:path w="297815" h="182245">
                    <a:moveTo>
                      <a:pt x="233699" y="0"/>
                    </a:moveTo>
                    <a:lnTo>
                      <a:pt x="202733" y="6012"/>
                    </a:lnTo>
                    <a:lnTo>
                      <a:pt x="172529" y="31745"/>
                    </a:lnTo>
                    <a:lnTo>
                      <a:pt x="166704" y="37193"/>
                    </a:lnTo>
                    <a:lnTo>
                      <a:pt x="159619" y="41630"/>
                    </a:lnTo>
                    <a:lnTo>
                      <a:pt x="152030" y="45684"/>
                    </a:lnTo>
                    <a:lnTo>
                      <a:pt x="144691" y="49982"/>
                    </a:lnTo>
                    <a:lnTo>
                      <a:pt x="3213" y="144330"/>
                    </a:lnTo>
                    <a:lnTo>
                      <a:pt x="0" y="153754"/>
                    </a:lnTo>
                    <a:lnTo>
                      <a:pt x="7226" y="157081"/>
                    </a:lnTo>
                    <a:lnTo>
                      <a:pt x="13385" y="159202"/>
                    </a:lnTo>
                    <a:lnTo>
                      <a:pt x="47809" y="172167"/>
                    </a:lnTo>
                    <a:lnTo>
                      <a:pt x="65274" y="177870"/>
                    </a:lnTo>
                    <a:lnTo>
                      <a:pt x="83337" y="181694"/>
                    </a:lnTo>
                    <a:lnTo>
                      <a:pt x="122699" y="145923"/>
                    </a:lnTo>
                    <a:lnTo>
                      <a:pt x="164959" y="114164"/>
                    </a:lnTo>
                    <a:lnTo>
                      <a:pt x="208984" y="84901"/>
                    </a:lnTo>
                    <a:lnTo>
                      <a:pt x="253642" y="56617"/>
                    </a:lnTo>
                    <a:lnTo>
                      <a:pt x="297802" y="27795"/>
                    </a:lnTo>
                    <a:lnTo>
                      <a:pt x="265398" y="8872"/>
                    </a:lnTo>
                    <a:lnTo>
                      <a:pt x="233699" y="0"/>
                    </a:lnTo>
                    <a:close/>
                  </a:path>
                </a:pathLst>
              </a:custGeom>
              <a:solidFill>
                <a:srgbClr val="F2E8D4"/>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130" name="object 1614">
                <a:extLst>
                  <a:ext uri="{FF2B5EF4-FFF2-40B4-BE49-F238E27FC236}">
                    <a16:creationId xmlns:a16="http://schemas.microsoft.com/office/drawing/2014/main" id="{7FD22089-104C-A750-FE19-649B0B5BE138}"/>
                  </a:ext>
                </a:extLst>
              </p:cNvPr>
              <p:cNvPicPr/>
              <p:nvPr/>
            </p:nvPicPr>
            <p:blipFill>
              <a:blip r:embed="rId9" cstate="print"/>
              <a:stretch>
                <a:fillRect/>
              </a:stretch>
            </p:blipFill>
            <p:spPr>
              <a:xfrm>
                <a:off x="9630274" y="6005765"/>
                <a:ext cx="105256" cy="145643"/>
              </a:xfrm>
              <a:prstGeom prst="rect">
                <a:avLst/>
              </a:prstGeom>
            </p:spPr>
          </p:pic>
          <p:sp>
            <p:nvSpPr>
              <p:cNvPr id="131" name="object 1615">
                <a:extLst>
                  <a:ext uri="{FF2B5EF4-FFF2-40B4-BE49-F238E27FC236}">
                    <a16:creationId xmlns:a16="http://schemas.microsoft.com/office/drawing/2014/main" id="{B732A644-D9AF-CA44-5604-84F13665DC9C}"/>
                  </a:ext>
                </a:extLst>
              </p:cNvPr>
              <p:cNvSpPr/>
              <p:nvPr/>
            </p:nvSpPr>
            <p:spPr>
              <a:xfrm>
                <a:off x="9406119" y="5788848"/>
                <a:ext cx="433070" cy="196215"/>
              </a:xfrm>
              <a:custGeom>
                <a:avLst/>
                <a:gdLst/>
                <a:ahLst/>
                <a:cxnLst/>
                <a:rect l="l" t="t" r="r" b="b"/>
                <a:pathLst>
                  <a:path w="433070" h="196214">
                    <a:moveTo>
                      <a:pt x="264201" y="0"/>
                    </a:moveTo>
                    <a:lnTo>
                      <a:pt x="222454" y="9533"/>
                    </a:lnTo>
                    <a:lnTo>
                      <a:pt x="163334" y="29699"/>
                    </a:lnTo>
                    <a:lnTo>
                      <a:pt x="0" y="88412"/>
                    </a:lnTo>
                    <a:lnTo>
                      <a:pt x="4762" y="93098"/>
                    </a:lnTo>
                    <a:lnTo>
                      <a:pt x="6540" y="95714"/>
                    </a:lnTo>
                    <a:lnTo>
                      <a:pt x="9004" y="97149"/>
                    </a:lnTo>
                    <a:lnTo>
                      <a:pt x="50025" y="118192"/>
                    </a:lnTo>
                    <a:lnTo>
                      <a:pt x="92463" y="136143"/>
                    </a:lnTo>
                    <a:lnTo>
                      <a:pt x="135328" y="153167"/>
                    </a:lnTo>
                    <a:lnTo>
                      <a:pt x="177629" y="171426"/>
                    </a:lnTo>
                    <a:lnTo>
                      <a:pt x="218376" y="193085"/>
                    </a:lnTo>
                    <a:lnTo>
                      <a:pt x="224239" y="195536"/>
                    </a:lnTo>
                    <a:lnTo>
                      <a:pt x="229970" y="195855"/>
                    </a:lnTo>
                    <a:lnTo>
                      <a:pt x="235555" y="194290"/>
                    </a:lnTo>
                    <a:lnTo>
                      <a:pt x="240982" y="191091"/>
                    </a:lnTo>
                    <a:lnTo>
                      <a:pt x="241137" y="182957"/>
                    </a:lnTo>
                    <a:lnTo>
                      <a:pt x="237288" y="178053"/>
                    </a:lnTo>
                    <a:lnTo>
                      <a:pt x="231422" y="175194"/>
                    </a:lnTo>
                    <a:lnTo>
                      <a:pt x="225526" y="173197"/>
                    </a:lnTo>
                    <a:lnTo>
                      <a:pt x="188831" y="157313"/>
                    </a:lnTo>
                    <a:lnTo>
                      <a:pt x="152976" y="139531"/>
                    </a:lnTo>
                    <a:lnTo>
                      <a:pt x="116775" y="122531"/>
                    </a:lnTo>
                    <a:lnTo>
                      <a:pt x="72289" y="106430"/>
                    </a:lnTo>
                    <a:lnTo>
                      <a:pt x="66230" y="102604"/>
                    </a:lnTo>
                    <a:lnTo>
                      <a:pt x="61142" y="97454"/>
                    </a:lnTo>
                    <a:lnTo>
                      <a:pt x="57302" y="90913"/>
                    </a:lnTo>
                    <a:lnTo>
                      <a:pt x="82313" y="80023"/>
                    </a:lnTo>
                    <a:lnTo>
                      <a:pt x="108065" y="72568"/>
                    </a:lnTo>
                    <a:lnTo>
                      <a:pt x="133820" y="65857"/>
                    </a:lnTo>
                    <a:lnTo>
                      <a:pt x="158838" y="57195"/>
                    </a:lnTo>
                    <a:lnTo>
                      <a:pt x="184058" y="46668"/>
                    </a:lnTo>
                    <a:lnTo>
                      <a:pt x="234759" y="26218"/>
                    </a:lnTo>
                    <a:lnTo>
                      <a:pt x="259892" y="15526"/>
                    </a:lnTo>
                    <a:lnTo>
                      <a:pt x="268379" y="13450"/>
                    </a:lnTo>
                    <a:lnTo>
                      <a:pt x="276393" y="13829"/>
                    </a:lnTo>
                    <a:lnTo>
                      <a:pt x="284192" y="14921"/>
                    </a:lnTo>
                    <a:lnTo>
                      <a:pt x="292036" y="14980"/>
                    </a:lnTo>
                    <a:lnTo>
                      <a:pt x="423951" y="66796"/>
                    </a:lnTo>
                    <a:lnTo>
                      <a:pt x="429996" y="62580"/>
                    </a:lnTo>
                    <a:lnTo>
                      <a:pt x="432511" y="57411"/>
                    </a:lnTo>
                    <a:lnTo>
                      <a:pt x="340519" y="14756"/>
                    </a:lnTo>
                    <a:lnTo>
                      <a:pt x="299811" y="1580"/>
                    </a:lnTo>
                    <a:lnTo>
                      <a:pt x="264201" y="0"/>
                    </a:lnTo>
                    <a:close/>
                  </a:path>
                </a:pathLst>
              </a:custGeom>
              <a:solidFill>
                <a:srgbClr val="E8DBC2"/>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32" name="object 1616">
                <a:extLst>
                  <a:ext uri="{FF2B5EF4-FFF2-40B4-BE49-F238E27FC236}">
                    <a16:creationId xmlns:a16="http://schemas.microsoft.com/office/drawing/2014/main" id="{FE1EBA65-5B90-119E-80AB-865052732F2A}"/>
                  </a:ext>
                </a:extLst>
              </p:cNvPr>
              <p:cNvSpPr/>
              <p:nvPr/>
            </p:nvSpPr>
            <p:spPr>
              <a:xfrm>
                <a:off x="9440015" y="5794949"/>
                <a:ext cx="258445" cy="185420"/>
              </a:xfrm>
              <a:custGeom>
                <a:avLst/>
                <a:gdLst/>
                <a:ahLst/>
                <a:cxnLst/>
                <a:rect l="l" t="t" r="r" b="b"/>
                <a:pathLst>
                  <a:path w="258445" h="185420">
                    <a:moveTo>
                      <a:pt x="239516" y="0"/>
                    </a:moveTo>
                    <a:lnTo>
                      <a:pt x="221951" y="1983"/>
                    </a:lnTo>
                    <a:lnTo>
                      <a:pt x="188391" y="16482"/>
                    </a:lnTo>
                    <a:lnTo>
                      <a:pt x="160432" y="26805"/>
                    </a:lnTo>
                    <a:lnTo>
                      <a:pt x="132945" y="38459"/>
                    </a:lnTo>
                    <a:lnTo>
                      <a:pt x="105022" y="49332"/>
                    </a:lnTo>
                    <a:lnTo>
                      <a:pt x="75755" y="57312"/>
                    </a:lnTo>
                    <a:lnTo>
                      <a:pt x="56949" y="61553"/>
                    </a:lnTo>
                    <a:lnTo>
                      <a:pt x="37801" y="67528"/>
                    </a:lnTo>
                    <a:lnTo>
                      <a:pt x="18691" y="75834"/>
                    </a:lnTo>
                    <a:lnTo>
                      <a:pt x="0" y="87069"/>
                    </a:lnTo>
                    <a:lnTo>
                      <a:pt x="171437" y="165262"/>
                    </a:lnTo>
                    <a:lnTo>
                      <a:pt x="181206" y="168666"/>
                    </a:lnTo>
                    <a:lnTo>
                      <a:pt x="191133" y="171752"/>
                    </a:lnTo>
                    <a:lnTo>
                      <a:pt x="200124" y="176525"/>
                    </a:lnTo>
                    <a:lnTo>
                      <a:pt x="207086" y="184986"/>
                    </a:lnTo>
                    <a:lnTo>
                      <a:pt x="213423" y="184097"/>
                    </a:lnTo>
                    <a:lnTo>
                      <a:pt x="218135" y="180782"/>
                    </a:lnTo>
                    <a:lnTo>
                      <a:pt x="221449" y="175359"/>
                    </a:lnTo>
                    <a:lnTo>
                      <a:pt x="176289" y="153938"/>
                    </a:lnTo>
                    <a:lnTo>
                      <a:pt x="131627" y="131147"/>
                    </a:lnTo>
                    <a:lnTo>
                      <a:pt x="86277" y="109190"/>
                    </a:lnTo>
                    <a:lnTo>
                      <a:pt x="39052" y="90269"/>
                    </a:lnTo>
                    <a:lnTo>
                      <a:pt x="84161" y="76063"/>
                    </a:lnTo>
                    <a:lnTo>
                      <a:pt x="127994" y="59364"/>
                    </a:lnTo>
                    <a:lnTo>
                      <a:pt x="171182" y="41630"/>
                    </a:lnTo>
                    <a:lnTo>
                      <a:pt x="214354" y="24319"/>
                    </a:lnTo>
                    <a:lnTo>
                      <a:pt x="258140" y="8887"/>
                    </a:lnTo>
                    <a:lnTo>
                      <a:pt x="239516" y="0"/>
                    </a:lnTo>
                    <a:close/>
                  </a:path>
                </a:pathLst>
              </a:custGeom>
              <a:solidFill>
                <a:srgbClr val="8F836B"/>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33" name="object 1617">
                <a:extLst>
                  <a:ext uri="{FF2B5EF4-FFF2-40B4-BE49-F238E27FC236}">
                    <a16:creationId xmlns:a16="http://schemas.microsoft.com/office/drawing/2014/main" id="{FFCFA816-9DE8-D52C-8883-B6FB869BA629}"/>
                  </a:ext>
                </a:extLst>
              </p:cNvPr>
              <p:cNvSpPr/>
              <p:nvPr/>
            </p:nvSpPr>
            <p:spPr>
              <a:xfrm>
                <a:off x="9939326" y="5907710"/>
                <a:ext cx="282575" cy="194310"/>
              </a:xfrm>
              <a:custGeom>
                <a:avLst/>
                <a:gdLst/>
                <a:ahLst/>
                <a:cxnLst/>
                <a:rect l="l" t="t" r="r" b="b"/>
                <a:pathLst>
                  <a:path w="282575" h="194310">
                    <a:moveTo>
                      <a:pt x="28841" y="0"/>
                    </a:moveTo>
                    <a:lnTo>
                      <a:pt x="0" y="18427"/>
                    </a:lnTo>
                    <a:lnTo>
                      <a:pt x="36062" y="28620"/>
                    </a:lnTo>
                    <a:lnTo>
                      <a:pt x="71881" y="39514"/>
                    </a:lnTo>
                    <a:lnTo>
                      <a:pt x="107149" y="52015"/>
                    </a:lnTo>
                    <a:lnTo>
                      <a:pt x="141554" y="67030"/>
                    </a:lnTo>
                    <a:lnTo>
                      <a:pt x="141274" y="66675"/>
                    </a:lnTo>
                    <a:lnTo>
                      <a:pt x="172129" y="72834"/>
                    </a:lnTo>
                    <a:lnTo>
                      <a:pt x="233781" y="93103"/>
                    </a:lnTo>
                    <a:lnTo>
                      <a:pt x="267957" y="100063"/>
                    </a:lnTo>
                    <a:lnTo>
                      <a:pt x="234525" y="124681"/>
                    </a:lnTo>
                    <a:lnTo>
                      <a:pt x="203184" y="148348"/>
                    </a:lnTo>
                    <a:lnTo>
                      <a:pt x="144335" y="193929"/>
                    </a:lnTo>
                    <a:lnTo>
                      <a:pt x="282549" y="95592"/>
                    </a:lnTo>
                    <a:lnTo>
                      <a:pt x="270744" y="88198"/>
                    </a:lnTo>
                    <a:lnTo>
                      <a:pt x="256743" y="85234"/>
                    </a:lnTo>
                    <a:lnTo>
                      <a:pt x="241980" y="83153"/>
                    </a:lnTo>
                    <a:lnTo>
                      <a:pt x="227888" y="78409"/>
                    </a:lnTo>
                    <a:lnTo>
                      <a:pt x="184724" y="57733"/>
                    </a:lnTo>
                    <a:lnTo>
                      <a:pt x="140123" y="41189"/>
                    </a:lnTo>
                    <a:lnTo>
                      <a:pt x="94520" y="27535"/>
                    </a:lnTo>
                    <a:lnTo>
                      <a:pt x="48348" y="15532"/>
                    </a:lnTo>
                    <a:lnTo>
                      <a:pt x="30632" y="11150"/>
                    </a:lnTo>
                    <a:lnTo>
                      <a:pt x="28841" y="0"/>
                    </a:lnTo>
                    <a:close/>
                  </a:path>
                </a:pathLst>
              </a:custGeom>
              <a:solidFill>
                <a:srgbClr val="9B8F76"/>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134" name="object 1618">
                <a:extLst>
                  <a:ext uri="{FF2B5EF4-FFF2-40B4-BE49-F238E27FC236}">
                    <a16:creationId xmlns:a16="http://schemas.microsoft.com/office/drawing/2014/main" id="{630E72D8-AF27-46EA-684E-A644A5219B69}"/>
                  </a:ext>
                </a:extLst>
              </p:cNvPr>
              <p:cNvPicPr/>
              <p:nvPr/>
            </p:nvPicPr>
            <p:blipFill>
              <a:blip r:embed="rId10" cstate="print"/>
              <a:stretch>
                <a:fillRect/>
              </a:stretch>
            </p:blipFill>
            <p:spPr>
              <a:xfrm>
                <a:off x="9599641" y="5850037"/>
                <a:ext cx="490951" cy="252900"/>
              </a:xfrm>
              <a:prstGeom prst="rect">
                <a:avLst/>
              </a:prstGeom>
            </p:spPr>
          </p:pic>
        </p:grpSp>
        <p:grpSp>
          <p:nvGrpSpPr>
            <p:cNvPr id="97" name="object 1606">
              <a:extLst>
                <a:ext uri="{FF2B5EF4-FFF2-40B4-BE49-F238E27FC236}">
                  <a16:creationId xmlns:a16="http://schemas.microsoft.com/office/drawing/2014/main" id="{8C97E2E7-8834-C686-3193-18DA09D3256A}"/>
                </a:ext>
              </a:extLst>
            </p:cNvPr>
            <p:cNvGrpSpPr>
              <a:grpSpLocks noChangeAspect="1"/>
            </p:cNvGrpSpPr>
            <p:nvPr/>
          </p:nvGrpSpPr>
          <p:grpSpPr>
            <a:xfrm>
              <a:off x="8016665" y="6321269"/>
              <a:ext cx="368849" cy="224860"/>
              <a:chOff x="9352489" y="5756400"/>
              <a:chExt cx="958215" cy="550545"/>
            </a:xfrm>
          </p:grpSpPr>
          <p:sp>
            <p:nvSpPr>
              <p:cNvPr id="111" name="object 1607">
                <a:extLst>
                  <a:ext uri="{FF2B5EF4-FFF2-40B4-BE49-F238E27FC236}">
                    <a16:creationId xmlns:a16="http://schemas.microsoft.com/office/drawing/2014/main" id="{645A792C-6C42-AC1F-92FE-E28C547588F0}"/>
                  </a:ext>
                </a:extLst>
              </p:cNvPr>
              <p:cNvSpPr/>
              <p:nvPr/>
            </p:nvSpPr>
            <p:spPr>
              <a:xfrm>
                <a:off x="9352489" y="5756400"/>
                <a:ext cx="958215" cy="550545"/>
              </a:xfrm>
              <a:custGeom>
                <a:avLst/>
                <a:gdLst/>
                <a:ahLst/>
                <a:cxnLst/>
                <a:rect l="l" t="t" r="r" b="b"/>
                <a:pathLst>
                  <a:path w="958215" h="550545">
                    <a:moveTo>
                      <a:pt x="326110" y="0"/>
                    </a:moveTo>
                    <a:lnTo>
                      <a:pt x="318452" y="2576"/>
                    </a:lnTo>
                    <a:lnTo>
                      <a:pt x="301594" y="11695"/>
                    </a:lnTo>
                    <a:lnTo>
                      <a:pt x="283991" y="18636"/>
                    </a:lnTo>
                    <a:lnTo>
                      <a:pt x="265978" y="24237"/>
                    </a:lnTo>
                    <a:lnTo>
                      <a:pt x="247891" y="29335"/>
                    </a:lnTo>
                    <a:lnTo>
                      <a:pt x="203056" y="44030"/>
                    </a:lnTo>
                    <a:lnTo>
                      <a:pt x="158864" y="60745"/>
                    </a:lnTo>
                    <a:lnTo>
                      <a:pt x="114608" y="77191"/>
                    </a:lnTo>
                    <a:lnTo>
                      <a:pt x="69581" y="91080"/>
                    </a:lnTo>
                    <a:lnTo>
                      <a:pt x="23075" y="100124"/>
                    </a:lnTo>
                    <a:lnTo>
                      <a:pt x="9245" y="101826"/>
                    </a:lnTo>
                    <a:lnTo>
                      <a:pt x="9918" y="110234"/>
                    </a:lnTo>
                    <a:lnTo>
                      <a:pt x="5570" y="140533"/>
                    </a:lnTo>
                    <a:lnTo>
                      <a:pt x="2906" y="162326"/>
                    </a:lnTo>
                    <a:lnTo>
                      <a:pt x="955" y="184248"/>
                    </a:lnTo>
                    <a:lnTo>
                      <a:pt x="0" y="206398"/>
                    </a:lnTo>
                    <a:lnTo>
                      <a:pt x="552" y="231749"/>
                    </a:lnTo>
                    <a:lnTo>
                      <a:pt x="5599" y="252994"/>
                    </a:lnTo>
                    <a:lnTo>
                      <a:pt x="18911" y="270792"/>
                    </a:lnTo>
                    <a:lnTo>
                      <a:pt x="44259" y="285798"/>
                    </a:lnTo>
                    <a:lnTo>
                      <a:pt x="86230" y="305134"/>
                    </a:lnTo>
                    <a:lnTo>
                      <a:pt x="127408" y="326185"/>
                    </a:lnTo>
                    <a:lnTo>
                      <a:pt x="168443" y="347660"/>
                    </a:lnTo>
                    <a:lnTo>
                      <a:pt x="209984" y="368267"/>
                    </a:lnTo>
                    <a:lnTo>
                      <a:pt x="252680" y="386715"/>
                    </a:lnTo>
                    <a:lnTo>
                      <a:pt x="297179" y="401711"/>
                    </a:lnTo>
                    <a:lnTo>
                      <a:pt x="349489" y="417240"/>
                    </a:lnTo>
                    <a:lnTo>
                      <a:pt x="401460" y="433945"/>
                    </a:lnTo>
                    <a:lnTo>
                      <a:pt x="504955" y="468982"/>
                    </a:lnTo>
                    <a:lnTo>
                      <a:pt x="556767" y="486363"/>
                    </a:lnTo>
                    <a:lnTo>
                      <a:pt x="608812" y="503019"/>
                    </a:lnTo>
                    <a:lnTo>
                      <a:pt x="656332" y="514428"/>
                    </a:lnTo>
                    <a:lnTo>
                      <a:pt x="679203" y="523509"/>
                    </a:lnTo>
                    <a:lnTo>
                      <a:pt x="699642" y="539697"/>
                    </a:lnTo>
                    <a:lnTo>
                      <a:pt x="711965" y="549020"/>
                    </a:lnTo>
                    <a:lnTo>
                      <a:pt x="724654" y="550436"/>
                    </a:lnTo>
                    <a:lnTo>
                      <a:pt x="738092" y="545235"/>
                    </a:lnTo>
                    <a:lnTo>
                      <a:pt x="752665" y="534706"/>
                    </a:lnTo>
                    <a:lnTo>
                      <a:pt x="788395" y="503679"/>
                    </a:lnTo>
                    <a:lnTo>
                      <a:pt x="823698" y="472081"/>
                    </a:lnTo>
                    <a:lnTo>
                      <a:pt x="859533" y="441130"/>
                    </a:lnTo>
                    <a:lnTo>
                      <a:pt x="896859" y="412043"/>
                    </a:lnTo>
                    <a:lnTo>
                      <a:pt x="936637" y="386039"/>
                    </a:lnTo>
                    <a:lnTo>
                      <a:pt x="942847" y="382420"/>
                    </a:lnTo>
                    <a:lnTo>
                      <a:pt x="944283" y="378508"/>
                    </a:lnTo>
                    <a:lnTo>
                      <a:pt x="943355" y="371434"/>
                    </a:lnTo>
                    <a:lnTo>
                      <a:pt x="942478" y="354322"/>
                    </a:lnTo>
                    <a:lnTo>
                      <a:pt x="943733" y="337330"/>
                    </a:lnTo>
                    <a:lnTo>
                      <a:pt x="946270" y="320426"/>
                    </a:lnTo>
                    <a:lnTo>
                      <a:pt x="949236" y="303578"/>
                    </a:lnTo>
                    <a:lnTo>
                      <a:pt x="957313" y="252423"/>
                    </a:lnTo>
                    <a:lnTo>
                      <a:pt x="898804" y="211666"/>
                    </a:lnTo>
                    <a:lnTo>
                      <a:pt x="854530" y="197735"/>
                    </a:lnTo>
                    <a:lnTo>
                      <a:pt x="810746" y="182313"/>
                    </a:lnTo>
                    <a:lnTo>
                      <a:pt x="767128" y="166471"/>
                    </a:lnTo>
                    <a:lnTo>
                      <a:pt x="676051" y="135098"/>
                    </a:lnTo>
                    <a:lnTo>
                      <a:pt x="629047" y="118007"/>
                    </a:lnTo>
                    <a:lnTo>
                      <a:pt x="582278" y="100199"/>
                    </a:lnTo>
                    <a:lnTo>
                      <a:pt x="535684" y="81865"/>
                    </a:lnTo>
                    <a:lnTo>
                      <a:pt x="349796" y="7097"/>
                    </a:lnTo>
                    <a:lnTo>
                      <a:pt x="341909" y="3758"/>
                    </a:lnTo>
                    <a:lnTo>
                      <a:pt x="333971" y="893"/>
                    </a:lnTo>
                    <a:lnTo>
                      <a:pt x="326110" y="0"/>
                    </a:lnTo>
                    <a:close/>
                  </a:path>
                </a:pathLst>
              </a:custGeom>
              <a:solidFill>
                <a:srgbClr val="614C39"/>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12" name="object 1608">
                <a:extLst>
                  <a:ext uri="{FF2B5EF4-FFF2-40B4-BE49-F238E27FC236}">
                    <a16:creationId xmlns:a16="http://schemas.microsoft.com/office/drawing/2014/main" id="{3126575C-91BB-8D3F-74A3-959F47EB96AA}"/>
                  </a:ext>
                </a:extLst>
              </p:cNvPr>
              <p:cNvSpPr/>
              <p:nvPr/>
            </p:nvSpPr>
            <p:spPr>
              <a:xfrm>
                <a:off x="9780660" y="5899921"/>
                <a:ext cx="477520" cy="238125"/>
              </a:xfrm>
              <a:custGeom>
                <a:avLst/>
                <a:gdLst/>
                <a:ahLst/>
                <a:cxnLst/>
                <a:rect l="l" t="t" r="r" b="b"/>
                <a:pathLst>
                  <a:path w="477520" h="238125">
                    <a:moveTo>
                      <a:pt x="28770" y="113007"/>
                    </a:moveTo>
                    <a:lnTo>
                      <a:pt x="25252" y="114912"/>
                    </a:lnTo>
                    <a:lnTo>
                      <a:pt x="21340" y="116335"/>
                    </a:lnTo>
                    <a:lnTo>
                      <a:pt x="18254" y="118786"/>
                    </a:lnTo>
                    <a:lnTo>
                      <a:pt x="4243" y="130639"/>
                    </a:lnTo>
                    <a:lnTo>
                      <a:pt x="0" y="138126"/>
                    </a:lnTo>
                    <a:lnTo>
                      <a:pt x="5883" y="144144"/>
                    </a:lnTo>
                    <a:lnTo>
                      <a:pt x="71968" y="171459"/>
                    </a:lnTo>
                    <a:lnTo>
                      <a:pt x="122232" y="189660"/>
                    </a:lnTo>
                    <a:lnTo>
                      <a:pt x="173002" y="206332"/>
                    </a:lnTo>
                    <a:lnTo>
                      <a:pt x="224235" y="221616"/>
                    </a:lnTo>
                    <a:lnTo>
                      <a:pt x="275886" y="235651"/>
                    </a:lnTo>
                    <a:lnTo>
                      <a:pt x="289100" y="237619"/>
                    </a:lnTo>
                    <a:lnTo>
                      <a:pt x="301286" y="236375"/>
                    </a:lnTo>
                    <a:lnTo>
                      <a:pt x="312730" y="231969"/>
                    </a:lnTo>
                    <a:lnTo>
                      <a:pt x="323715" y="224450"/>
                    </a:lnTo>
                    <a:lnTo>
                      <a:pt x="361922" y="192712"/>
                    </a:lnTo>
                    <a:lnTo>
                      <a:pt x="240035" y="192712"/>
                    </a:lnTo>
                    <a:lnTo>
                      <a:pt x="230039" y="191430"/>
                    </a:lnTo>
                    <a:lnTo>
                      <a:pt x="198050" y="182796"/>
                    </a:lnTo>
                    <a:lnTo>
                      <a:pt x="166035" y="173818"/>
                    </a:lnTo>
                    <a:lnTo>
                      <a:pt x="134024" y="163998"/>
                    </a:lnTo>
                    <a:lnTo>
                      <a:pt x="102049" y="152835"/>
                    </a:lnTo>
                    <a:lnTo>
                      <a:pt x="110208" y="144855"/>
                    </a:lnTo>
                    <a:lnTo>
                      <a:pt x="118983" y="139142"/>
                    </a:lnTo>
                    <a:lnTo>
                      <a:pt x="128136" y="135524"/>
                    </a:lnTo>
                    <a:lnTo>
                      <a:pt x="137431" y="133823"/>
                    </a:lnTo>
                    <a:lnTo>
                      <a:pt x="163972" y="128549"/>
                    </a:lnTo>
                    <a:lnTo>
                      <a:pt x="188007" y="118421"/>
                    </a:lnTo>
                    <a:lnTo>
                      <a:pt x="192107" y="115908"/>
                    </a:lnTo>
                    <a:lnTo>
                      <a:pt x="57520" y="115908"/>
                    </a:lnTo>
                    <a:lnTo>
                      <a:pt x="28770" y="113007"/>
                    </a:lnTo>
                    <a:close/>
                  </a:path>
                  <a:path w="477520" h="238125">
                    <a:moveTo>
                      <a:pt x="310676" y="70589"/>
                    </a:moveTo>
                    <a:lnTo>
                      <a:pt x="300308" y="74476"/>
                    </a:lnTo>
                    <a:lnTo>
                      <a:pt x="301255" y="94178"/>
                    </a:lnTo>
                    <a:lnTo>
                      <a:pt x="301378" y="98047"/>
                    </a:lnTo>
                    <a:lnTo>
                      <a:pt x="295967" y="117786"/>
                    </a:lnTo>
                    <a:lnTo>
                      <a:pt x="283351" y="134122"/>
                    </a:lnTo>
                    <a:lnTo>
                      <a:pt x="263021" y="146713"/>
                    </a:lnTo>
                    <a:lnTo>
                      <a:pt x="256871" y="151350"/>
                    </a:lnTo>
                    <a:lnTo>
                      <a:pt x="253580" y="157869"/>
                    </a:lnTo>
                    <a:lnTo>
                      <a:pt x="252368" y="165471"/>
                    </a:lnTo>
                    <a:lnTo>
                      <a:pt x="252413" y="173818"/>
                    </a:lnTo>
                    <a:lnTo>
                      <a:pt x="251503" y="183913"/>
                    </a:lnTo>
                    <a:lnTo>
                      <a:pt x="247276" y="190285"/>
                    </a:lnTo>
                    <a:lnTo>
                      <a:pt x="240035" y="192712"/>
                    </a:lnTo>
                    <a:lnTo>
                      <a:pt x="361922" y="192712"/>
                    </a:lnTo>
                    <a:lnTo>
                      <a:pt x="365663" y="189627"/>
                    </a:lnTo>
                    <a:lnTo>
                      <a:pt x="330090" y="189627"/>
                    </a:lnTo>
                    <a:lnTo>
                      <a:pt x="350643" y="173088"/>
                    </a:lnTo>
                    <a:lnTo>
                      <a:pt x="371343" y="156737"/>
                    </a:lnTo>
                    <a:lnTo>
                      <a:pt x="392305" y="140724"/>
                    </a:lnTo>
                    <a:lnTo>
                      <a:pt x="413643" y="125199"/>
                    </a:lnTo>
                    <a:lnTo>
                      <a:pt x="419460" y="121097"/>
                    </a:lnTo>
                    <a:lnTo>
                      <a:pt x="426051" y="116170"/>
                    </a:lnTo>
                    <a:lnTo>
                      <a:pt x="422389" y="100949"/>
                    </a:lnTo>
                    <a:lnTo>
                      <a:pt x="421492" y="100866"/>
                    </a:lnTo>
                    <a:lnTo>
                      <a:pt x="415606" y="99177"/>
                    </a:lnTo>
                    <a:lnTo>
                      <a:pt x="414075" y="98910"/>
                    </a:lnTo>
                    <a:lnTo>
                      <a:pt x="407014" y="98047"/>
                    </a:lnTo>
                    <a:lnTo>
                      <a:pt x="389986" y="94178"/>
                    </a:lnTo>
                    <a:lnTo>
                      <a:pt x="373734" y="88050"/>
                    </a:lnTo>
                    <a:lnTo>
                      <a:pt x="357672" y="81368"/>
                    </a:lnTo>
                    <a:lnTo>
                      <a:pt x="341215" y="75835"/>
                    </a:lnTo>
                    <a:lnTo>
                      <a:pt x="331048" y="72927"/>
                    </a:lnTo>
                    <a:lnTo>
                      <a:pt x="320895" y="70626"/>
                    </a:lnTo>
                    <a:lnTo>
                      <a:pt x="310676" y="70589"/>
                    </a:lnTo>
                    <a:close/>
                  </a:path>
                  <a:path w="477520" h="238125">
                    <a:moveTo>
                      <a:pt x="201745" y="0"/>
                    </a:moveTo>
                    <a:lnTo>
                      <a:pt x="196413" y="1020"/>
                    </a:lnTo>
                    <a:lnTo>
                      <a:pt x="191867" y="3901"/>
                    </a:lnTo>
                    <a:lnTo>
                      <a:pt x="187507" y="7788"/>
                    </a:lnTo>
                    <a:lnTo>
                      <a:pt x="186711" y="16682"/>
                    </a:lnTo>
                    <a:lnTo>
                      <a:pt x="190038" y="22637"/>
                    </a:lnTo>
                    <a:lnTo>
                      <a:pt x="195997" y="26369"/>
                    </a:lnTo>
                    <a:lnTo>
                      <a:pt x="203103" y="28591"/>
                    </a:lnTo>
                    <a:lnTo>
                      <a:pt x="256996" y="43993"/>
                    </a:lnTo>
                    <a:lnTo>
                      <a:pt x="309810" y="62612"/>
                    </a:lnTo>
                    <a:lnTo>
                      <a:pt x="362407" y="81867"/>
                    </a:lnTo>
                    <a:lnTo>
                      <a:pt x="415716" y="99196"/>
                    </a:lnTo>
                    <a:lnTo>
                      <a:pt x="422241" y="100333"/>
                    </a:lnTo>
                    <a:lnTo>
                      <a:pt x="422389" y="100949"/>
                    </a:lnTo>
                    <a:lnTo>
                      <a:pt x="428540" y="101514"/>
                    </a:lnTo>
                    <a:lnTo>
                      <a:pt x="431233" y="115967"/>
                    </a:lnTo>
                    <a:lnTo>
                      <a:pt x="423702" y="118240"/>
                    </a:lnTo>
                    <a:lnTo>
                      <a:pt x="419104" y="121466"/>
                    </a:lnTo>
                    <a:lnTo>
                      <a:pt x="396389" y="137909"/>
                    </a:lnTo>
                    <a:lnTo>
                      <a:pt x="374059" y="154851"/>
                    </a:lnTo>
                    <a:lnTo>
                      <a:pt x="351998" y="172140"/>
                    </a:lnTo>
                    <a:lnTo>
                      <a:pt x="330090" y="189627"/>
                    </a:lnTo>
                    <a:lnTo>
                      <a:pt x="365663" y="189627"/>
                    </a:lnTo>
                    <a:lnTo>
                      <a:pt x="477410" y="97679"/>
                    </a:lnTo>
                    <a:lnTo>
                      <a:pt x="475302" y="95177"/>
                    </a:lnTo>
                    <a:lnTo>
                      <a:pt x="474311" y="92941"/>
                    </a:lnTo>
                    <a:lnTo>
                      <a:pt x="472660" y="92218"/>
                    </a:lnTo>
                    <a:lnTo>
                      <a:pt x="429368" y="74960"/>
                    </a:lnTo>
                    <a:lnTo>
                      <a:pt x="385210" y="60231"/>
                    </a:lnTo>
                    <a:lnTo>
                      <a:pt x="296005" y="33374"/>
                    </a:lnTo>
                    <a:lnTo>
                      <a:pt x="251812" y="18759"/>
                    </a:lnTo>
                    <a:lnTo>
                      <a:pt x="208462" y="1692"/>
                    </a:lnTo>
                    <a:lnTo>
                      <a:pt x="201745" y="0"/>
                    </a:lnTo>
                    <a:close/>
                  </a:path>
                  <a:path w="477520" h="238125">
                    <a:moveTo>
                      <a:pt x="179657" y="23753"/>
                    </a:moveTo>
                    <a:lnTo>
                      <a:pt x="169215" y="24041"/>
                    </a:lnTo>
                    <a:lnTo>
                      <a:pt x="158665" y="26216"/>
                    </a:lnTo>
                    <a:lnTo>
                      <a:pt x="151350" y="32083"/>
                    </a:lnTo>
                    <a:lnTo>
                      <a:pt x="149905" y="45894"/>
                    </a:lnTo>
                    <a:lnTo>
                      <a:pt x="145541" y="58399"/>
                    </a:lnTo>
                    <a:lnTo>
                      <a:pt x="108444" y="100802"/>
                    </a:lnTo>
                    <a:lnTo>
                      <a:pt x="57520" y="115908"/>
                    </a:lnTo>
                    <a:lnTo>
                      <a:pt x="192107" y="115908"/>
                    </a:lnTo>
                    <a:lnTo>
                      <a:pt x="210278" y="104773"/>
                    </a:lnTo>
                    <a:lnTo>
                      <a:pt x="231525" y="88941"/>
                    </a:lnTo>
                    <a:lnTo>
                      <a:pt x="241331" y="82802"/>
                    </a:lnTo>
                    <a:lnTo>
                      <a:pt x="251706" y="79141"/>
                    </a:lnTo>
                    <a:lnTo>
                      <a:pt x="262690" y="77659"/>
                    </a:lnTo>
                    <a:lnTo>
                      <a:pt x="293901" y="77659"/>
                    </a:lnTo>
                    <a:lnTo>
                      <a:pt x="296236" y="76627"/>
                    </a:lnTo>
                    <a:lnTo>
                      <a:pt x="300512" y="68037"/>
                    </a:lnTo>
                    <a:lnTo>
                      <a:pt x="277057" y="54045"/>
                    </a:lnTo>
                    <a:lnTo>
                      <a:pt x="251609" y="45131"/>
                    </a:lnTo>
                    <a:lnTo>
                      <a:pt x="225501" y="37881"/>
                    </a:lnTo>
                    <a:lnTo>
                      <a:pt x="189953" y="25364"/>
                    </a:lnTo>
                    <a:lnTo>
                      <a:pt x="179657" y="23753"/>
                    </a:lnTo>
                    <a:close/>
                  </a:path>
                  <a:path w="477520" h="238125">
                    <a:moveTo>
                      <a:pt x="415716" y="99196"/>
                    </a:moveTo>
                    <a:lnTo>
                      <a:pt x="421492" y="100866"/>
                    </a:lnTo>
                    <a:lnTo>
                      <a:pt x="422389" y="100949"/>
                    </a:lnTo>
                    <a:lnTo>
                      <a:pt x="422241" y="100333"/>
                    </a:lnTo>
                    <a:lnTo>
                      <a:pt x="415716" y="99196"/>
                    </a:lnTo>
                    <a:close/>
                  </a:path>
                  <a:path w="477520" h="238125">
                    <a:moveTo>
                      <a:pt x="293901" y="77659"/>
                    </a:moveTo>
                    <a:lnTo>
                      <a:pt x="262690" y="77659"/>
                    </a:lnTo>
                    <a:lnTo>
                      <a:pt x="274324" y="78057"/>
                    </a:lnTo>
                    <a:lnTo>
                      <a:pt x="281950" y="79204"/>
                    </a:lnTo>
                    <a:lnTo>
                      <a:pt x="289652" y="79538"/>
                    </a:lnTo>
                    <a:lnTo>
                      <a:pt x="293901" y="77659"/>
                    </a:lnTo>
                    <a:close/>
                  </a:path>
                </a:pathLst>
              </a:custGeom>
              <a:solidFill>
                <a:srgbClr val="E9DAB7"/>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13" name="object 1609">
                <a:extLst>
                  <a:ext uri="{FF2B5EF4-FFF2-40B4-BE49-F238E27FC236}">
                    <a16:creationId xmlns:a16="http://schemas.microsoft.com/office/drawing/2014/main" id="{15F613F8-5235-AC60-9334-C93D4F006E98}"/>
                  </a:ext>
                </a:extLst>
              </p:cNvPr>
              <p:cNvSpPr/>
              <p:nvPr/>
            </p:nvSpPr>
            <p:spPr>
              <a:xfrm>
                <a:off x="9748979" y="6077689"/>
                <a:ext cx="334645" cy="204470"/>
              </a:xfrm>
              <a:custGeom>
                <a:avLst/>
                <a:gdLst/>
                <a:ahLst/>
                <a:cxnLst/>
                <a:rect l="l" t="t" r="r" b="b"/>
                <a:pathLst>
                  <a:path w="334645" h="204470">
                    <a:moveTo>
                      <a:pt x="19060" y="0"/>
                    </a:moveTo>
                    <a:lnTo>
                      <a:pt x="9811" y="4476"/>
                    </a:lnTo>
                    <a:lnTo>
                      <a:pt x="3426" y="18029"/>
                    </a:lnTo>
                    <a:lnTo>
                      <a:pt x="0" y="43932"/>
                    </a:lnTo>
                    <a:lnTo>
                      <a:pt x="2348" y="67060"/>
                    </a:lnTo>
                    <a:lnTo>
                      <a:pt x="123268" y="128181"/>
                    </a:lnTo>
                    <a:lnTo>
                      <a:pt x="173333" y="144364"/>
                    </a:lnTo>
                    <a:lnTo>
                      <a:pt x="223768" y="159355"/>
                    </a:lnTo>
                    <a:lnTo>
                      <a:pt x="287840" y="175746"/>
                    </a:lnTo>
                    <a:lnTo>
                      <a:pt x="300306" y="180271"/>
                    </a:lnTo>
                    <a:lnTo>
                      <a:pt x="311313" y="187492"/>
                    </a:lnTo>
                    <a:lnTo>
                      <a:pt x="319999" y="198813"/>
                    </a:lnTo>
                    <a:lnTo>
                      <a:pt x="322857" y="204287"/>
                    </a:lnTo>
                    <a:lnTo>
                      <a:pt x="327835" y="204325"/>
                    </a:lnTo>
                    <a:lnTo>
                      <a:pt x="331912" y="199016"/>
                    </a:lnTo>
                    <a:lnTo>
                      <a:pt x="334006" y="175078"/>
                    </a:lnTo>
                    <a:lnTo>
                      <a:pt x="334209" y="151318"/>
                    </a:lnTo>
                    <a:lnTo>
                      <a:pt x="331085" y="127868"/>
                    </a:lnTo>
                    <a:lnTo>
                      <a:pt x="323200" y="104859"/>
                    </a:lnTo>
                    <a:lnTo>
                      <a:pt x="314976" y="107234"/>
                    </a:lnTo>
                    <a:lnTo>
                      <a:pt x="307533" y="107057"/>
                    </a:lnTo>
                    <a:lnTo>
                      <a:pt x="302620" y="103435"/>
                    </a:lnTo>
                    <a:lnTo>
                      <a:pt x="301991" y="95473"/>
                    </a:lnTo>
                    <a:lnTo>
                      <a:pt x="302201" y="84230"/>
                    </a:lnTo>
                    <a:lnTo>
                      <a:pt x="297936" y="78679"/>
                    </a:lnTo>
                    <a:lnTo>
                      <a:pt x="290914" y="76283"/>
                    </a:lnTo>
                    <a:lnTo>
                      <a:pt x="282852" y="74506"/>
                    </a:lnTo>
                    <a:lnTo>
                      <a:pt x="163611" y="40203"/>
                    </a:lnTo>
                    <a:lnTo>
                      <a:pt x="133894" y="29663"/>
                    </a:lnTo>
                    <a:lnTo>
                      <a:pt x="104620" y="17759"/>
                    </a:lnTo>
                    <a:lnTo>
                      <a:pt x="74736" y="7574"/>
                    </a:lnTo>
                    <a:lnTo>
                      <a:pt x="43190" y="2192"/>
                    </a:lnTo>
                    <a:lnTo>
                      <a:pt x="30433" y="578"/>
                    </a:lnTo>
                    <a:lnTo>
                      <a:pt x="19060" y="0"/>
                    </a:lnTo>
                    <a:close/>
                  </a:path>
                </a:pathLst>
              </a:custGeom>
              <a:solidFill>
                <a:srgbClr val="C6B99C"/>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114" name="object 1610">
                <a:extLst>
                  <a:ext uri="{FF2B5EF4-FFF2-40B4-BE49-F238E27FC236}">
                    <a16:creationId xmlns:a16="http://schemas.microsoft.com/office/drawing/2014/main" id="{AB87AD9C-A3FF-01AD-0CB2-37F895AF61F2}"/>
                  </a:ext>
                </a:extLst>
              </p:cNvPr>
              <p:cNvPicPr/>
              <p:nvPr/>
            </p:nvPicPr>
            <p:blipFill>
              <a:blip r:embed="rId8" cstate="print"/>
              <a:stretch>
                <a:fillRect/>
              </a:stretch>
            </p:blipFill>
            <p:spPr>
              <a:xfrm>
                <a:off x="9376241" y="5892853"/>
                <a:ext cx="235810" cy="221727"/>
              </a:xfrm>
              <a:prstGeom prst="rect">
                <a:avLst/>
              </a:prstGeom>
            </p:spPr>
          </p:pic>
          <p:sp>
            <p:nvSpPr>
              <p:cNvPr id="115" name="object 1611">
                <a:extLst>
                  <a:ext uri="{FF2B5EF4-FFF2-40B4-BE49-F238E27FC236}">
                    <a16:creationId xmlns:a16="http://schemas.microsoft.com/office/drawing/2014/main" id="{02418C2D-76D5-9E33-1589-0DCBFE93B3CC}"/>
                  </a:ext>
                </a:extLst>
              </p:cNvPr>
              <p:cNvSpPr/>
              <p:nvPr/>
            </p:nvSpPr>
            <p:spPr>
              <a:xfrm>
                <a:off x="9474495" y="5798266"/>
                <a:ext cx="355600" cy="172720"/>
              </a:xfrm>
              <a:custGeom>
                <a:avLst/>
                <a:gdLst/>
                <a:ahLst/>
                <a:cxnLst/>
                <a:rect l="l" t="t" r="r" b="b"/>
                <a:pathLst>
                  <a:path w="355600" h="172720">
                    <a:moveTo>
                      <a:pt x="216103" y="0"/>
                    </a:moveTo>
                    <a:lnTo>
                      <a:pt x="160715" y="20256"/>
                    </a:lnTo>
                    <a:lnTo>
                      <a:pt x="111150" y="39414"/>
                    </a:lnTo>
                    <a:lnTo>
                      <a:pt x="61385" y="58038"/>
                    </a:lnTo>
                    <a:lnTo>
                      <a:pt x="10922" y="74777"/>
                    </a:lnTo>
                    <a:lnTo>
                      <a:pt x="5194" y="76504"/>
                    </a:lnTo>
                    <a:lnTo>
                      <a:pt x="0" y="81102"/>
                    </a:lnTo>
                    <a:lnTo>
                      <a:pt x="1104" y="98310"/>
                    </a:lnTo>
                    <a:lnTo>
                      <a:pt x="9702" y="100495"/>
                    </a:lnTo>
                    <a:lnTo>
                      <a:pt x="44870" y="113867"/>
                    </a:lnTo>
                    <a:lnTo>
                      <a:pt x="72075" y="125431"/>
                    </a:lnTo>
                    <a:lnTo>
                      <a:pt x="98904" y="137881"/>
                    </a:lnTo>
                    <a:lnTo>
                      <a:pt x="125412" y="151168"/>
                    </a:lnTo>
                    <a:lnTo>
                      <a:pt x="139615" y="159243"/>
                    </a:lnTo>
                    <a:lnTo>
                      <a:pt x="154176" y="167041"/>
                    </a:lnTo>
                    <a:lnTo>
                      <a:pt x="169744" y="172122"/>
                    </a:lnTo>
                    <a:lnTo>
                      <a:pt x="186969" y="172046"/>
                    </a:lnTo>
                    <a:lnTo>
                      <a:pt x="205435" y="161064"/>
                    </a:lnTo>
                    <a:lnTo>
                      <a:pt x="214215" y="154930"/>
                    </a:lnTo>
                    <a:lnTo>
                      <a:pt x="221957" y="147319"/>
                    </a:lnTo>
                    <a:lnTo>
                      <a:pt x="226999" y="141046"/>
                    </a:lnTo>
                    <a:lnTo>
                      <a:pt x="230835" y="134353"/>
                    </a:lnTo>
                    <a:lnTo>
                      <a:pt x="229247" y="125818"/>
                    </a:lnTo>
                    <a:lnTo>
                      <a:pt x="210897" y="106457"/>
                    </a:lnTo>
                    <a:lnTo>
                      <a:pt x="190420" y="89876"/>
                    </a:lnTo>
                    <a:lnTo>
                      <a:pt x="166014" y="78293"/>
                    </a:lnTo>
                    <a:lnTo>
                      <a:pt x="135877" y="73926"/>
                    </a:lnTo>
                    <a:lnTo>
                      <a:pt x="150532" y="64804"/>
                    </a:lnTo>
                    <a:lnTo>
                      <a:pt x="163599" y="61379"/>
                    </a:lnTo>
                    <a:lnTo>
                      <a:pt x="175712" y="63182"/>
                    </a:lnTo>
                    <a:lnTo>
                      <a:pt x="187502" y="69748"/>
                    </a:lnTo>
                    <a:lnTo>
                      <a:pt x="199934" y="78232"/>
                    </a:lnTo>
                    <a:lnTo>
                      <a:pt x="212969" y="85593"/>
                    </a:lnTo>
                    <a:lnTo>
                      <a:pt x="226618" y="91756"/>
                    </a:lnTo>
                    <a:lnTo>
                      <a:pt x="240893" y="96646"/>
                    </a:lnTo>
                    <a:lnTo>
                      <a:pt x="251966" y="93985"/>
                    </a:lnTo>
                    <a:lnTo>
                      <a:pt x="262580" y="90012"/>
                    </a:lnTo>
                    <a:lnTo>
                      <a:pt x="273006" y="85518"/>
                    </a:lnTo>
                    <a:lnTo>
                      <a:pt x="283514" y="81292"/>
                    </a:lnTo>
                    <a:lnTo>
                      <a:pt x="295680" y="76897"/>
                    </a:lnTo>
                    <a:lnTo>
                      <a:pt x="307727" y="73788"/>
                    </a:lnTo>
                    <a:lnTo>
                      <a:pt x="319869" y="73825"/>
                    </a:lnTo>
                    <a:lnTo>
                      <a:pt x="332320" y="78866"/>
                    </a:lnTo>
                    <a:lnTo>
                      <a:pt x="340297" y="75834"/>
                    </a:lnTo>
                    <a:lnTo>
                      <a:pt x="347186" y="71627"/>
                    </a:lnTo>
                    <a:lnTo>
                      <a:pt x="352455" y="65668"/>
                    </a:lnTo>
                    <a:lnTo>
                      <a:pt x="355574" y="57378"/>
                    </a:lnTo>
                    <a:lnTo>
                      <a:pt x="350990" y="51286"/>
                    </a:lnTo>
                    <a:lnTo>
                      <a:pt x="306617" y="29295"/>
                    </a:lnTo>
                    <a:lnTo>
                      <a:pt x="228752" y="1396"/>
                    </a:lnTo>
                    <a:lnTo>
                      <a:pt x="216103" y="0"/>
                    </a:lnTo>
                    <a:close/>
                  </a:path>
                </a:pathLst>
              </a:custGeom>
              <a:solidFill>
                <a:srgbClr val="E7D6AE"/>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16" name="object 1612">
                <a:extLst>
                  <a:ext uri="{FF2B5EF4-FFF2-40B4-BE49-F238E27FC236}">
                    <a16:creationId xmlns:a16="http://schemas.microsoft.com/office/drawing/2014/main" id="{0AB8625F-59BB-0795-ECB9-C6FDDCB19C0A}"/>
                  </a:ext>
                </a:extLst>
              </p:cNvPr>
              <p:cNvSpPr/>
              <p:nvPr/>
            </p:nvSpPr>
            <p:spPr>
              <a:xfrm>
                <a:off x="10072179" y="6018146"/>
                <a:ext cx="208915" cy="259079"/>
              </a:xfrm>
              <a:custGeom>
                <a:avLst/>
                <a:gdLst/>
                <a:ahLst/>
                <a:cxnLst/>
                <a:rect l="l" t="t" r="r" b="b"/>
                <a:pathLst>
                  <a:path w="208915" h="259079">
                    <a:moveTo>
                      <a:pt x="208330" y="0"/>
                    </a:moveTo>
                    <a:lnTo>
                      <a:pt x="199910" y="3606"/>
                    </a:lnTo>
                    <a:lnTo>
                      <a:pt x="193509" y="4851"/>
                    </a:lnTo>
                    <a:lnTo>
                      <a:pt x="0" y="164401"/>
                    </a:lnTo>
                    <a:lnTo>
                      <a:pt x="1246" y="211766"/>
                    </a:lnTo>
                    <a:lnTo>
                      <a:pt x="3345" y="235313"/>
                    </a:lnTo>
                    <a:lnTo>
                      <a:pt x="8712" y="258559"/>
                    </a:lnTo>
                    <a:lnTo>
                      <a:pt x="45848" y="229286"/>
                    </a:lnTo>
                    <a:lnTo>
                      <a:pt x="117918" y="167986"/>
                    </a:lnTo>
                    <a:lnTo>
                      <a:pt x="154690" y="138251"/>
                    </a:lnTo>
                    <a:lnTo>
                      <a:pt x="196189" y="108661"/>
                    </a:lnTo>
                    <a:lnTo>
                      <a:pt x="200329" y="104343"/>
                    </a:lnTo>
                    <a:lnTo>
                      <a:pt x="199910" y="101752"/>
                    </a:lnTo>
                    <a:lnTo>
                      <a:pt x="198986" y="76616"/>
                    </a:lnTo>
                    <a:lnTo>
                      <a:pt x="202225" y="51542"/>
                    </a:lnTo>
                    <a:lnTo>
                      <a:pt x="206411" y="26135"/>
                    </a:lnTo>
                    <a:lnTo>
                      <a:pt x="208330" y="0"/>
                    </a:lnTo>
                    <a:close/>
                  </a:path>
                </a:pathLst>
              </a:custGeom>
              <a:solidFill>
                <a:srgbClr val="E8D7AF"/>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17" name="object 1613">
                <a:extLst>
                  <a:ext uri="{FF2B5EF4-FFF2-40B4-BE49-F238E27FC236}">
                    <a16:creationId xmlns:a16="http://schemas.microsoft.com/office/drawing/2014/main" id="{85E31574-25CD-B7EE-10AA-D58C197B392F}"/>
                  </a:ext>
                </a:extLst>
              </p:cNvPr>
              <p:cNvSpPr/>
              <p:nvPr/>
            </p:nvSpPr>
            <p:spPr>
              <a:xfrm>
                <a:off x="9652193" y="5861434"/>
                <a:ext cx="297815" cy="182245"/>
              </a:xfrm>
              <a:custGeom>
                <a:avLst/>
                <a:gdLst/>
                <a:ahLst/>
                <a:cxnLst/>
                <a:rect l="l" t="t" r="r" b="b"/>
                <a:pathLst>
                  <a:path w="297815" h="182245">
                    <a:moveTo>
                      <a:pt x="233699" y="0"/>
                    </a:moveTo>
                    <a:lnTo>
                      <a:pt x="202733" y="6012"/>
                    </a:lnTo>
                    <a:lnTo>
                      <a:pt x="172529" y="31745"/>
                    </a:lnTo>
                    <a:lnTo>
                      <a:pt x="166704" y="37193"/>
                    </a:lnTo>
                    <a:lnTo>
                      <a:pt x="159619" y="41630"/>
                    </a:lnTo>
                    <a:lnTo>
                      <a:pt x="152030" y="45684"/>
                    </a:lnTo>
                    <a:lnTo>
                      <a:pt x="144691" y="49982"/>
                    </a:lnTo>
                    <a:lnTo>
                      <a:pt x="3213" y="144330"/>
                    </a:lnTo>
                    <a:lnTo>
                      <a:pt x="0" y="153754"/>
                    </a:lnTo>
                    <a:lnTo>
                      <a:pt x="7226" y="157081"/>
                    </a:lnTo>
                    <a:lnTo>
                      <a:pt x="13385" y="159202"/>
                    </a:lnTo>
                    <a:lnTo>
                      <a:pt x="47809" y="172167"/>
                    </a:lnTo>
                    <a:lnTo>
                      <a:pt x="65274" y="177870"/>
                    </a:lnTo>
                    <a:lnTo>
                      <a:pt x="83337" y="181694"/>
                    </a:lnTo>
                    <a:lnTo>
                      <a:pt x="122699" y="145923"/>
                    </a:lnTo>
                    <a:lnTo>
                      <a:pt x="164959" y="114164"/>
                    </a:lnTo>
                    <a:lnTo>
                      <a:pt x="208984" y="84901"/>
                    </a:lnTo>
                    <a:lnTo>
                      <a:pt x="253642" y="56617"/>
                    </a:lnTo>
                    <a:lnTo>
                      <a:pt x="297802" y="27795"/>
                    </a:lnTo>
                    <a:lnTo>
                      <a:pt x="265398" y="8872"/>
                    </a:lnTo>
                    <a:lnTo>
                      <a:pt x="233699" y="0"/>
                    </a:lnTo>
                    <a:close/>
                  </a:path>
                </a:pathLst>
              </a:custGeom>
              <a:solidFill>
                <a:srgbClr val="F2E8D4"/>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118" name="object 1614">
                <a:extLst>
                  <a:ext uri="{FF2B5EF4-FFF2-40B4-BE49-F238E27FC236}">
                    <a16:creationId xmlns:a16="http://schemas.microsoft.com/office/drawing/2014/main" id="{8DFDD40E-BBE1-5BEE-CAA6-7F6B61D63373}"/>
                  </a:ext>
                </a:extLst>
              </p:cNvPr>
              <p:cNvPicPr/>
              <p:nvPr/>
            </p:nvPicPr>
            <p:blipFill>
              <a:blip r:embed="rId9" cstate="print"/>
              <a:stretch>
                <a:fillRect/>
              </a:stretch>
            </p:blipFill>
            <p:spPr>
              <a:xfrm>
                <a:off x="9630274" y="6005765"/>
                <a:ext cx="105256" cy="145643"/>
              </a:xfrm>
              <a:prstGeom prst="rect">
                <a:avLst/>
              </a:prstGeom>
            </p:spPr>
          </p:pic>
          <p:sp>
            <p:nvSpPr>
              <p:cNvPr id="119" name="object 1615">
                <a:extLst>
                  <a:ext uri="{FF2B5EF4-FFF2-40B4-BE49-F238E27FC236}">
                    <a16:creationId xmlns:a16="http://schemas.microsoft.com/office/drawing/2014/main" id="{82C51030-ACCB-1556-3A99-E2420ADF119E}"/>
                  </a:ext>
                </a:extLst>
              </p:cNvPr>
              <p:cNvSpPr/>
              <p:nvPr/>
            </p:nvSpPr>
            <p:spPr>
              <a:xfrm>
                <a:off x="9406119" y="5788848"/>
                <a:ext cx="433070" cy="196215"/>
              </a:xfrm>
              <a:custGeom>
                <a:avLst/>
                <a:gdLst/>
                <a:ahLst/>
                <a:cxnLst/>
                <a:rect l="l" t="t" r="r" b="b"/>
                <a:pathLst>
                  <a:path w="433070" h="196214">
                    <a:moveTo>
                      <a:pt x="264201" y="0"/>
                    </a:moveTo>
                    <a:lnTo>
                      <a:pt x="222454" y="9533"/>
                    </a:lnTo>
                    <a:lnTo>
                      <a:pt x="163334" y="29699"/>
                    </a:lnTo>
                    <a:lnTo>
                      <a:pt x="0" y="88412"/>
                    </a:lnTo>
                    <a:lnTo>
                      <a:pt x="4762" y="93098"/>
                    </a:lnTo>
                    <a:lnTo>
                      <a:pt x="6540" y="95714"/>
                    </a:lnTo>
                    <a:lnTo>
                      <a:pt x="9004" y="97149"/>
                    </a:lnTo>
                    <a:lnTo>
                      <a:pt x="50025" y="118192"/>
                    </a:lnTo>
                    <a:lnTo>
                      <a:pt x="92463" y="136143"/>
                    </a:lnTo>
                    <a:lnTo>
                      <a:pt x="135328" y="153167"/>
                    </a:lnTo>
                    <a:lnTo>
                      <a:pt x="177629" y="171426"/>
                    </a:lnTo>
                    <a:lnTo>
                      <a:pt x="218376" y="193085"/>
                    </a:lnTo>
                    <a:lnTo>
                      <a:pt x="224239" y="195536"/>
                    </a:lnTo>
                    <a:lnTo>
                      <a:pt x="229970" y="195855"/>
                    </a:lnTo>
                    <a:lnTo>
                      <a:pt x="235555" y="194290"/>
                    </a:lnTo>
                    <a:lnTo>
                      <a:pt x="240982" y="191091"/>
                    </a:lnTo>
                    <a:lnTo>
                      <a:pt x="241137" y="182957"/>
                    </a:lnTo>
                    <a:lnTo>
                      <a:pt x="237288" y="178053"/>
                    </a:lnTo>
                    <a:lnTo>
                      <a:pt x="231422" y="175194"/>
                    </a:lnTo>
                    <a:lnTo>
                      <a:pt x="225526" y="173197"/>
                    </a:lnTo>
                    <a:lnTo>
                      <a:pt x="188831" y="157313"/>
                    </a:lnTo>
                    <a:lnTo>
                      <a:pt x="152976" y="139531"/>
                    </a:lnTo>
                    <a:lnTo>
                      <a:pt x="116775" y="122531"/>
                    </a:lnTo>
                    <a:lnTo>
                      <a:pt x="72289" y="106430"/>
                    </a:lnTo>
                    <a:lnTo>
                      <a:pt x="66230" y="102604"/>
                    </a:lnTo>
                    <a:lnTo>
                      <a:pt x="61142" y="97454"/>
                    </a:lnTo>
                    <a:lnTo>
                      <a:pt x="57302" y="90913"/>
                    </a:lnTo>
                    <a:lnTo>
                      <a:pt x="82313" y="80023"/>
                    </a:lnTo>
                    <a:lnTo>
                      <a:pt x="108065" y="72568"/>
                    </a:lnTo>
                    <a:lnTo>
                      <a:pt x="133820" y="65857"/>
                    </a:lnTo>
                    <a:lnTo>
                      <a:pt x="158838" y="57195"/>
                    </a:lnTo>
                    <a:lnTo>
                      <a:pt x="184058" y="46668"/>
                    </a:lnTo>
                    <a:lnTo>
                      <a:pt x="234759" y="26218"/>
                    </a:lnTo>
                    <a:lnTo>
                      <a:pt x="259892" y="15526"/>
                    </a:lnTo>
                    <a:lnTo>
                      <a:pt x="268379" y="13450"/>
                    </a:lnTo>
                    <a:lnTo>
                      <a:pt x="276393" y="13829"/>
                    </a:lnTo>
                    <a:lnTo>
                      <a:pt x="284192" y="14921"/>
                    </a:lnTo>
                    <a:lnTo>
                      <a:pt x="292036" y="14980"/>
                    </a:lnTo>
                    <a:lnTo>
                      <a:pt x="423951" y="66796"/>
                    </a:lnTo>
                    <a:lnTo>
                      <a:pt x="429996" y="62580"/>
                    </a:lnTo>
                    <a:lnTo>
                      <a:pt x="432511" y="57411"/>
                    </a:lnTo>
                    <a:lnTo>
                      <a:pt x="340519" y="14756"/>
                    </a:lnTo>
                    <a:lnTo>
                      <a:pt x="299811" y="1580"/>
                    </a:lnTo>
                    <a:lnTo>
                      <a:pt x="264201" y="0"/>
                    </a:lnTo>
                    <a:close/>
                  </a:path>
                </a:pathLst>
              </a:custGeom>
              <a:solidFill>
                <a:srgbClr val="E8DBC2"/>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20" name="object 1616">
                <a:extLst>
                  <a:ext uri="{FF2B5EF4-FFF2-40B4-BE49-F238E27FC236}">
                    <a16:creationId xmlns:a16="http://schemas.microsoft.com/office/drawing/2014/main" id="{E5711E62-CBAE-9D5A-82EA-CCE6E3D32824}"/>
                  </a:ext>
                </a:extLst>
              </p:cNvPr>
              <p:cNvSpPr/>
              <p:nvPr/>
            </p:nvSpPr>
            <p:spPr>
              <a:xfrm>
                <a:off x="9440015" y="5794949"/>
                <a:ext cx="258445" cy="185420"/>
              </a:xfrm>
              <a:custGeom>
                <a:avLst/>
                <a:gdLst/>
                <a:ahLst/>
                <a:cxnLst/>
                <a:rect l="l" t="t" r="r" b="b"/>
                <a:pathLst>
                  <a:path w="258445" h="185420">
                    <a:moveTo>
                      <a:pt x="239516" y="0"/>
                    </a:moveTo>
                    <a:lnTo>
                      <a:pt x="221951" y="1983"/>
                    </a:lnTo>
                    <a:lnTo>
                      <a:pt x="188391" y="16482"/>
                    </a:lnTo>
                    <a:lnTo>
                      <a:pt x="160432" y="26805"/>
                    </a:lnTo>
                    <a:lnTo>
                      <a:pt x="132945" y="38459"/>
                    </a:lnTo>
                    <a:lnTo>
                      <a:pt x="105022" y="49332"/>
                    </a:lnTo>
                    <a:lnTo>
                      <a:pt x="75755" y="57312"/>
                    </a:lnTo>
                    <a:lnTo>
                      <a:pt x="56949" y="61553"/>
                    </a:lnTo>
                    <a:lnTo>
                      <a:pt x="37801" y="67528"/>
                    </a:lnTo>
                    <a:lnTo>
                      <a:pt x="18691" y="75834"/>
                    </a:lnTo>
                    <a:lnTo>
                      <a:pt x="0" y="87069"/>
                    </a:lnTo>
                    <a:lnTo>
                      <a:pt x="171437" y="165262"/>
                    </a:lnTo>
                    <a:lnTo>
                      <a:pt x="181206" y="168666"/>
                    </a:lnTo>
                    <a:lnTo>
                      <a:pt x="191133" y="171752"/>
                    </a:lnTo>
                    <a:lnTo>
                      <a:pt x="200124" y="176525"/>
                    </a:lnTo>
                    <a:lnTo>
                      <a:pt x="207086" y="184986"/>
                    </a:lnTo>
                    <a:lnTo>
                      <a:pt x="213423" y="184097"/>
                    </a:lnTo>
                    <a:lnTo>
                      <a:pt x="218135" y="180782"/>
                    </a:lnTo>
                    <a:lnTo>
                      <a:pt x="221449" y="175359"/>
                    </a:lnTo>
                    <a:lnTo>
                      <a:pt x="176289" y="153938"/>
                    </a:lnTo>
                    <a:lnTo>
                      <a:pt x="131627" y="131147"/>
                    </a:lnTo>
                    <a:lnTo>
                      <a:pt x="86277" y="109190"/>
                    </a:lnTo>
                    <a:lnTo>
                      <a:pt x="39052" y="90269"/>
                    </a:lnTo>
                    <a:lnTo>
                      <a:pt x="84161" y="76063"/>
                    </a:lnTo>
                    <a:lnTo>
                      <a:pt x="127994" y="59364"/>
                    </a:lnTo>
                    <a:lnTo>
                      <a:pt x="171182" y="41630"/>
                    </a:lnTo>
                    <a:lnTo>
                      <a:pt x="214354" y="24319"/>
                    </a:lnTo>
                    <a:lnTo>
                      <a:pt x="258140" y="8887"/>
                    </a:lnTo>
                    <a:lnTo>
                      <a:pt x="239516" y="0"/>
                    </a:lnTo>
                    <a:close/>
                  </a:path>
                </a:pathLst>
              </a:custGeom>
              <a:solidFill>
                <a:srgbClr val="8F836B"/>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21" name="object 1617">
                <a:extLst>
                  <a:ext uri="{FF2B5EF4-FFF2-40B4-BE49-F238E27FC236}">
                    <a16:creationId xmlns:a16="http://schemas.microsoft.com/office/drawing/2014/main" id="{D49DC690-69B8-A490-F4A1-C0D1D1B846CD}"/>
                  </a:ext>
                </a:extLst>
              </p:cNvPr>
              <p:cNvSpPr/>
              <p:nvPr/>
            </p:nvSpPr>
            <p:spPr>
              <a:xfrm>
                <a:off x="9939326" y="5907710"/>
                <a:ext cx="282575" cy="194310"/>
              </a:xfrm>
              <a:custGeom>
                <a:avLst/>
                <a:gdLst/>
                <a:ahLst/>
                <a:cxnLst/>
                <a:rect l="l" t="t" r="r" b="b"/>
                <a:pathLst>
                  <a:path w="282575" h="194310">
                    <a:moveTo>
                      <a:pt x="28841" y="0"/>
                    </a:moveTo>
                    <a:lnTo>
                      <a:pt x="0" y="18427"/>
                    </a:lnTo>
                    <a:lnTo>
                      <a:pt x="36062" y="28620"/>
                    </a:lnTo>
                    <a:lnTo>
                      <a:pt x="71881" y="39514"/>
                    </a:lnTo>
                    <a:lnTo>
                      <a:pt x="107149" y="52015"/>
                    </a:lnTo>
                    <a:lnTo>
                      <a:pt x="141554" y="67030"/>
                    </a:lnTo>
                    <a:lnTo>
                      <a:pt x="141274" y="66675"/>
                    </a:lnTo>
                    <a:lnTo>
                      <a:pt x="172129" y="72834"/>
                    </a:lnTo>
                    <a:lnTo>
                      <a:pt x="233781" y="93103"/>
                    </a:lnTo>
                    <a:lnTo>
                      <a:pt x="267957" y="100063"/>
                    </a:lnTo>
                    <a:lnTo>
                      <a:pt x="234525" y="124681"/>
                    </a:lnTo>
                    <a:lnTo>
                      <a:pt x="203184" y="148348"/>
                    </a:lnTo>
                    <a:lnTo>
                      <a:pt x="144335" y="193929"/>
                    </a:lnTo>
                    <a:lnTo>
                      <a:pt x="282549" y="95592"/>
                    </a:lnTo>
                    <a:lnTo>
                      <a:pt x="270744" y="88198"/>
                    </a:lnTo>
                    <a:lnTo>
                      <a:pt x="256743" y="85234"/>
                    </a:lnTo>
                    <a:lnTo>
                      <a:pt x="241980" y="83153"/>
                    </a:lnTo>
                    <a:lnTo>
                      <a:pt x="227888" y="78409"/>
                    </a:lnTo>
                    <a:lnTo>
                      <a:pt x="184724" y="57733"/>
                    </a:lnTo>
                    <a:lnTo>
                      <a:pt x="140123" y="41189"/>
                    </a:lnTo>
                    <a:lnTo>
                      <a:pt x="94520" y="27535"/>
                    </a:lnTo>
                    <a:lnTo>
                      <a:pt x="48348" y="15532"/>
                    </a:lnTo>
                    <a:lnTo>
                      <a:pt x="30632" y="11150"/>
                    </a:lnTo>
                    <a:lnTo>
                      <a:pt x="28841" y="0"/>
                    </a:lnTo>
                    <a:close/>
                  </a:path>
                </a:pathLst>
              </a:custGeom>
              <a:solidFill>
                <a:srgbClr val="9B8F76"/>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122" name="object 1618">
                <a:extLst>
                  <a:ext uri="{FF2B5EF4-FFF2-40B4-BE49-F238E27FC236}">
                    <a16:creationId xmlns:a16="http://schemas.microsoft.com/office/drawing/2014/main" id="{34D36A1D-FDFE-6105-0E79-113947DDF535}"/>
                  </a:ext>
                </a:extLst>
              </p:cNvPr>
              <p:cNvPicPr/>
              <p:nvPr/>
            </p:nvPicPr>
            <p:blipFill>
              <a:blip r:embed="rId10" cstate="print"/>
              <a:stretch>
                <a:fillRect/>
              </a:stretch>
            </p:blipFill>
            <p:spPr>
              <a:xfrm>
                <a:off x="9599641" y="5850037"/>
                <a:ext cx="490951" cy="252900"/>
              </a:xfrm>
              <a:prstGeom prst="rect">
                <a:avLst/>
              </a:prstGeom>
            </p:spPr>
          </p:pic>
        </p:grpSp>
        <p:grpSp>
          <p:nvGrpSpPr>
            <p:cNvPr id="98" name="object 1606">
              <a:extLst>
                <a:ext uri="{FF2B5EF4-FFF2-40B4-BE49-F238E27FC236}">
                  <a16:creationId xmlns:a16="http://schemas.microsoft.com/office/drawing/2014/main" id="{5B9E4699-A2D2-51D3-3D0A-728A135247F0}"/>
                </a:ext>
              </a:extLst>
            </p:cNvPr>
            <p:cNvGrpSpPr>
              <a:grpSpLocks noChangeAspect="1"/>
            </p:cNvGrpSpPr>
            <p:nvPr/>
          </p:nvGrpSpPr>
          <p:grpSpPr>
            <a:xfrm rot="932327">
              <a:off x="8110339" y="6229926"/>
              <a:ext cx="368849" cy="224860"/>
              <a:chOff x="9352489" y="5756400"/>
              <a:chExt cx="958215" cy="550545"/>
            </a:xfrm>
          </p:grpSpPr>
          <p:sp>
            <p:nvSpPr>
              <p:cNvPr id="99" name="object 1607">
                <a:extLst>
                  <a:ext uri="{FF2B5EF4-FFF2-40B4-BE49-F238E27FC236}">
                    <a16:creationId xmlns:a16="http://schemas.microsoft.com/office/drawing/2014/main" id="{EC1CF0E4-6F86-1A22-1A3D-10BEB114DD23}"/>
                  </a:ext>
                </a:extLst>
              </p:cNvPr>
              <p:cNvSpPr/>
              <p:nvPr/>
            </p:nvSpPr>
            <p:spPr>
              <a:xfrm>
                <a:off x="9352489" y="5756400"/>
                <a:ext cx="958215" cy="550545"/>
              </a:xfrm>
              <a:custGeom>
                <a:avLst/>
                <a:gdLst/>
                <a:ahLst/>
                <a:cxnLst/>
                <a:rect l="l" t="t" r="r" b="b"/>
                <a:pathLst>
                  <a:path w="958215" h="550545">
                    <a:moveTo>
                      <a:pt x="326110" y="0"/>
                    </a:moveTo>
                    <a:lnTo>
                      <a:pt x="318452" y="2576"/>
                    </a:lnTo>
                    <a:lnTo>
                      <a:pt x="301594" y="11695"/>
                    </a:lnTo>
                    <a:lnTo>
                      <a:pt x="283991" y="18636"/>
                    </a:lnTo>
                    <a:lnTo>
                      <a:pt x="265978" y="24237"/>
                    </a:lnTo>
                    <a:lnTo>
                      <a:pt x="247891" y="29335"/>
                    </a:lnTo>
                    <a:lnTo>
                      <a:pt x="203056" y="44030"/>
                    </a:lnTo>
                    <a:lnTo>
                      <a:pt x="158864" y="60745"/>
                    </a:lnTo>
                    <a:lnTo>
                      <a:pt x="114608" y="77191"/>
                    </a:lnTo>
                    <a:lnTo>
                      <a:pt x="69581" y="91080"/>
                    </a:lnTo>
                    <a:lnTo>
                      <a:pt x="23075" y="100124"/>
                    </a:lnTo>
                    <a:lnTo>
                      <a:pt x="9245" y="101826"/>
                    </a:lnTo>
                    <a:lnTo>
                      <a:pt x="9918" y="110234"/>
                    </a:lnTo>
                    <a:lnTo>
                      <a:pt x="5570" y="140533"/>
                    </a:lnTo>
                    <a:lnTo>
                      <a:pt x="2906" y="162326"/>
                    </a:lnTo>
                    <a:lnTo>
                      <a:pt x="955" y="184248"/>
                    </a:lnTo>
                    <a:lnTo>
                      <a:pt x="0" y="206398"/>
                    </a:lnTo>
                    <a:lnTo>
                      <a:pt x="552" y="231749"/>
                    </a:lnTo>
                    <a:lnTo>
                      <a:pt x="5599" y="252994"/>
                    </a:lnTo>
                    <a:lnTo>
                      <a:pt x="18911" y="270792"/>
                    </a:lnTo>
                    <a:lnTo>
                      <a:pt x="44259" y="285798"/>
                    </a:lnTo>
                    <a:lnTo>
                      <a:pt x="86230" y="305134"/>
                    </a:lnTo>
                    <a:lnTo>
                      <a:pt x="127408" y="326185"/>
                    </a:lnTo>
                    <a:lnTo>
                      <a:pt x="168443" y="347660"/>
                    </a:lnTo>
                    <a:lnTo>
                      <a:pt x="209984" y="368267"/>
                    </a:lnTo>
                    <a:lnTo>
                      <a:pt x="252680" y="386715"/>
                    </a:lnTo>
                    <a:lnTo>
                      <a:pt x="297179" y="401711"/>
                    </a:lnTo>
                    <a:lnTo>
                      <a:pt x="349489" y="417240"/>
                    </a:lnTo>
                    <a:lnTo>
                      <a:pt x="401460" y="433945"/>
                    </a:lnTo>
                    <a:lnTo>
                      <a:pt x="504955" y="468982"/>
                    </a:lnTo>
                    <a:lnTo>
                      <a:pt x="556767" y="486363"/>
                    </a:lnTo>
                    <a:lnTo>
                      <a:pt x="608812" y="503019"/>
                    </a:lnTo>
                    <a:lnTo>
                      <a:pt x="656332" y="514428"/>
                    </a:lnTo>
                    <a:lnTo>
                      <a:pt x="679203" y="523509"/>
                    </a:lnTo>
                    <a:lnTo>
                      <a:pt x="699642" y="539697"/>
                    </a:lnTo>
                    <a:lnTo>
                      <a:pt x="711965" y="549020"/>
                    </a:lnTo>
                    <a:lnTo>
                      <a:pt x="724654" y="550436"/>
                    </a:lnTo>
                    <a:lnTo>
                      <a:pt x="738092" y="545235"/>
                    </a:lnTo>
                    <a:lnTo>
                      <a:pt x="752665" y="534706"/>
                    </a:lnTo>
                    <a:lnTo>
                      <a:pt x="788395" y="503679"/>
                    </a:lnTo>
                    <a:lnTo>
                      <a:pt x="823698" y="472081"/>
                    </a:lnTo>
                    <a:lnTo>
                      <a:pt x="859533" y="441130"/>
                    </a:lnTo>
                    <a:lnTo>
                      <a:pt x="896859" y="412043"/>
                    </a:lnTo>
                    <a:lnTo>
                      <a:pt x="936637" y="386039"/>
                    </a:lnTo>
                    <a:lnTo>
                      <a:pt x="942847" y="382420"/>
                    </a:lnTo>
                    <a:lnTo>
                      <a:pt x="944283" y="378508"/>
                    </a:lnTo>
                    <a:lnTo>
                      <a:pt x="943355" y="371434"/>
                    </a:lnTo>
                    <a:lnTo>
                      <a:pt x="942478" y="354322"/>
                    </a:lnTo>
                    <a:lnTo>
                      <a:pt x="943733" y="337330"/>
                    </a:lnTo>
                    <a:lnTo>
                      <a:pt x="946270" y="320426"/>
                    </a:lnTo>
                    <a:lnTo>
                      <a:pt x="949236" y="303578"/>
                    </a:lnTo>
                    <a:lnTo>
                      <a:pt x="957313" y="252423"/>
                    </a:lnTo>
                    <a:lnTo>
                      <a:pt x="898804" y="211666"/>
                    </a:lnTo>
                    <a:lnTo>
                      <a:pt x="854530" y="197735"/>
                    </a:lnTo>
                    <a:lnTo>
                      <a:pt x="810746" y="182313"/>
                    </a:lnTo>
                    <a:lnTo>
                      <a:pt x="767128" y="166471"/>
                    </a:lnTo>
                    <a:lnTo>
                      <a:pt x="676051" y="135098"/>
                    </a:lnTo>
                    <a:lnTo>
                      <a:pt x="629047" y="118007"/>
                    </a:lnTo>
                    <a:lnTo>
                      <a:pt x="582278" y="100199"/>
                    </a:lnTo>
                    <a:lnTo>
                      <a:pt x="535684" y="81865"/>
                    </a:lnTo>
                    <a:lnTo>
                      <a:pt x="349796" y="7097"/>
                    </a:lnTo>
                    <a:lnTo>
                      <a:pt x="341909" y="3758"/>
                    </a:lnTo>
                    <a:lnTo>
                      <a:pt x="333971" y="893"/>
                    </a:lnTo>
                    <a:lnTo>
                      <a:pt x="326110" y="0"/>
                    </a:lnTo>
                    <a:close/>
                  </a:path>
                </a:pathLst>
              </a:custGeom>
              <a:solidFill>
                <a:srgbClr val="614C39"/>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00" name="object 1608">
                <a:extLst>
                  <a:ext uri="{FF2B5EF4-FFF2-40B4-BE49-F238E27FC236}">
                    <a16:creationId xmlns:a16="http://schemas.microsoft.com/office/drawing/2014/main" id="{D9BEE621-3946-258E-34FC-6E7E2F2A7D33}"/>
                  </a:ext>
                </a:extLst>
              </p:cNvPr>
              <p:cNvSpPr/>
              <p:nvPr/>
            </p:nvSpPr>
            <p:spPr>
              <a:xfrm>
                <a:off x="9780660" y="5899921"/>
                <a:ext cx="477520" cy="238125"/>
              </a:xfrm>
              <a:custGeom>
                <a:avLst/>
                <a:gdLst/>
                <a:ahLst/>
                <a:cxnLst/>
                <a:rect l="l" t="t" r="r" b="b"/>
                <a:pathLst>
                  <a:path w="477520" h="238125">
                    <a:moveTo>
                      <a:pt x="28770" y="113007"/>
                    </a:moveTo>
                    <a:lnTo>
                      <a:pt x="25252" y="114912"/>
                    </a:lnTo>
                    <a:lnTo>
                      <a:pt x="21340" y="116335"/>
                    </a:lnTo>
                    <a:lnTo>
                      <a:pt x="18254" y="118786"/>
                    </a:lnTo>
                    <a:lnTo>
                      <a:pt x="4243" y="130639"/>
                    </a:lnTo>
                    <a:lnTo>
                      <a:pt x="0" y="138126"/>
                    </a:lnTo>
                    <a:lnTo>
                      <a:pt x="5883" y="144144"/>
                    </a:lnTo>
                    <a:lnTo>
                      <a:pt x="71968" y="171459"/>
                    </a:lnTo>
                    <a:lnTo>
                      <a:pt x="122232" y="189660"/>
                    </a:lnTo>
                    <a:lnTo>
                      <a:pt x="173002" y="206332"/>
                    </a:lnTo>
                    <a:lnTo>
                      <a:pt x="224235" y="221616"/>
                    </a:lnTo>
                    <a:lnTo>
                      <a:pt x="275886" y="235651"/>
                    </a:lnTo>
                    <a:lnTo>
                      <a:pt x="289100" y="237619"/>
                    </a:lnTo>
                    <a:lnTo>
                      <a:pt x="301286" y="236375"/>
                    </a:lnTo>
                    <a:lnTo>
                      <a:pt x="312730" y="231969"/>
                    </a:lnTo>
                    <a:lnTo>
                      <a:pt x="323715" y="224450"/>
                    </a:lnTo>
                    <a:lnTo>
                      <a:pt x="361922" y="192712"/>
                    </a:lnTo>
                    <a:lnTo>
                      <a:pt x="240035" y="192712"/>
                    </a:lnTo>
                    <a:lnTo>
                      <a:pt x="230039" y="191430"/>
                    </a:lnTo>
                    <a:lnTo>
                      <a:pt x="198050" y="182796"/>
                    </a:lnTo>
                    <a:lnTo>
                      <a:pt x="166035" y="173818"/>
                    </a:lnTo>
                    <a:lnTo>
                      <a:pt x="134024" y="163998"/>
                    </a:lnTo>
                    <a:lnTo>
                      <a:pt x="102049" y="152835"/>
                    </a:lnTo>
                    <a:lnTo>
                      <a:pt x="110208" y="144855"/>
                    </a:lnTo>
                    <a:lnTo>
                      <a:pt x="118983" y="139142"/>
                    </a:lnTo>
                    <a:lnTo>
                      <a:pt x="128136" y="135524"/>
                    </a:lnTo>
                    <a:lnTo>
                      <a:pt x="137431" y="133823"/>
                    </a:lnTo>
                    <a:lnTo>
                      <a:pt x="163972" y="128549"/>
                    </a:lnTo>
                    <a:lnTo>
                      <a:pt x="188007" y="118421"/>
                    </a:lnTo>
                    <a:lnTo>
                      <a:pt x="192107" y="115908"/>
                    </a:lnTo>
                    <a:lnTo>
                      <a:pt x="57520" y="115908"/>
                    </a:lnTo>
                    <a:lnTo>
                      <a:pt x="28770" y="113007"/>
                    </a:lnTo>
                    <a:close/>
                  </a:path>
                  <a:path w="477520" h="238125">
                    <a:moveTo>
                      <a:pt x="310676" y="70589"/>
                    </a:moveTo>
                    <a:lnTo>
                      <a:pt x="300308" y="74476"/>
                    </a:lnTo>
                    <a:lnTo>
                      <a:pt x="301255" y="94178"/>
                    </a:lnTo>
                    <a:lnTo>
                      <a:pt x="301378" y="98047"/>
                    </a:lnTo>
                    <a:lnTo>
                      <a:pt x="295967" y="117786"/>
                    </a:lnTo>
                    <a:lnTo>
                      <a:pt x="283351" y="134122"/>
                    </a:lnTo>
                    <a:lnTo>
                      <a:pt x="263021" y="146713"/>
                    </a:lnTo>
                    <a:lnTo>
                      <a:pt x="256871" y="151350"/>
                    </a:lnTo>
                    <a:lnTo>
                      <a:pt x="253580" y="157869"/>
                    </a:lnTo>
                    <a:lnTo>
                      <a:pt x="252368" y="165471"/>
                    </a:lnTo>
                    <a:lnTo>
                      <a:pt x="252413" y="173818"/>
                    </a:lnTo>
                    <a:lnTo>
                      <a:pt x="251503" y="183913"/>
                    </a:lnTo>
                    <a:lnTo>
                      <a:pt x="247276" y="190285"/>
                    </a:lnTo>
                    <a:lnTo>
                      <a:pt x="240035" y="192712"/>
                    </a:lnTo>
                    <a:lnTo>
                      <a:pt x="361922" y="192712"/>
                    </a:lnTo>
                    <a:lnTo>
                      <a:pt x="365663" y="189627"/>
                    </a:lnTo>
                    <a:lnTo>
                      <a:pt x="330090" y="189627"/>
                    </a:lnTo>
                    <a:lnTo>
                      <a:pt x="350643" y="173088"/>
                    </a:lnTo>
                    <a:lnTo>
                      <a:pt x="371343" y="156737"/>
                    </a:lnTo>
                    <a:lnTo>
                      <a:pt x="392305" y="140724"/>
                    </a:lnTo>
                    <a:lnTo>
                      <a:pt x="413643" y="125199"/>
                    </a:lnTo>
                    <a:lnTo>
                      <a:pt x="419460" y="121097"/>
                    </a:lnTo>
                    <a:lnTo>
                      <a:pt x="426051" y="116170"/>
                    </a:lnTo>
                    <a:lnTo>
                      <a:pt x="422389" y="100949"/>
                    </a:lnTo>
                    <a:lnTo>
                      <a:pt x="421492" y="100866"/>
                    </a:lnTo>
                    <a:lnTo>
                      <a:pt x="415606" y="99177"/>
                    </a:lnTo>
                    <a:lnTo>
                      <a:pt x="414075" y="98910"/>
                    </a:lnTo>
                    <a:lnTo>
                      <a:pt x="407014" y="98047"/>
                    </a:lnTo>
                    <a:lnTo>
                      <a:pt x="389986" y="94178"/>
                    </a:lnTo>
                    <a:lnTo>
                      <a:pt x="373734" y="88050"/>
                    </a:lnTo>
                    <a:lnTo>
                      <a:pt x="357672" y="81368"/>
                    </a:lnTo>
                    <a:lnTo>
                      <a:pt x="341215" y="75835"/>
                    </a:lnTo>
                    <a:lnTo>
                      <a:pt x="331048" y="72927"/>
                    </a:lnTo>
                    <a:lnTo>
                      <a:pt x="320895" y="70626"/>
                    </a:lnTo>
                    <a:lnTo>
                      <a:pt x="310676" y="70589"/>
                    </a:lnTo>
                    <a:close/>
                  </a:path>
                  <a:path w="477520" h="238125">
                    <a:moveTo>
                      <a:pt x="201745" y="0"/>
                    </a:moveTo>
                    <a:lnTo>
                      <a:pt x="196413" y="1020"/>
                    </a:lnTo>
                    <a:lnTo>
                      <a:pt x="191867" y="3901"/>
                    </a:lnTo>
                    <a:lnTo>
                      <a:pt x="187507" y="7788"/>
                    </a:lnTo>
                    <a:lnTo>
                      <a:pt x="186711" y="16682"/>
                    </a:lnTo>
                    <a:lnTo>
                      <a:pt x="190038" y="22637"/>
                    </a:lnTo>
                    <a:lnTo>
                      <a:pt x="195997" y="26369"/>
                    </a:lnTo>
                    <a:lnTo>
                      <a:pt x="203103" y="28591"/>
                    </a:lnTo>
                    <a:lnTo>
                      <a:pt x="256996" y="43993"/>
                    </a:lnTo>
                    <a:lnTo>
                      <a:pt x="309810" y="62612"/>
                    </a:lnTo>
                    <a:lnTo>
                      <a:pt x="362407" y="81867"/>
                    </a:lnTo>
                    <a:lnTo>
                      <a:pt x="415716" y="99196"/>
                    </a:lnTo>
                    <a:lnTo>
                      <a:pt x="422241" y="100333"/>
                    </a:lnTo>
                    <a:lnTo>
                      <a:pt x="422389" y="100949"/>
                    </a:lnTo>
                    <a:lnTo>
                      <a:pt x="428540" y="101514"/>
                    </a:lnTo>
                    <a:lnTo>
                      <a:pt x="431233" y="115967"/>
                    </a:lnTo>
                    <a:lnTo>
                      <a:pt x="423702" y="118240"/>
                    </a:lnTo>
                    <a:lnTo>
                      <a:pt x="419104" y="121466"/>
                    </a:lnTo>
                    <a:lnTo>
                      <a:pt x="396389" y="137909"/>
                    </a:lnTo>
                    <a:lnTo>
                      <a:pt x="374059" y="154851"/>
                    </a:lnTo>
                    <a:lnTo>
                      <a:pt x="351998" y="172140"/>
                    </a:lnTo>
                    <a:lnTo>
                      <a:pt x="330090" y="189627"/>
                    </a:lnTo>
                    <a:lnTo>
                      <a:pt x="365663" y="189627"/>
                    </a:lnTo>
                    <a:lnTo>
                      <a:pt x="477410" y="97679"/>
                    </a:lnTo>
                    <a:lnTo>
                      <a:pt x="475302" y="95177"/>
                    </a:lnTo>
                    <a:lnTo>
                      <a:pt x="474311" y="92941"/>
                    </a:lnTo>
                    <a:lnTo>
                      <a:pt x="472660" y="92218"/>
                    </a:lnTo>
                    <a:lnTo>
                      <a:pt x="429368" y="74960"/>
                    </a:lnTo>
                    <a:lnTo>
                      <a:pt x="385210" y="60231"/>
                    </a:lnTo>
                    <a:lnTo>
                      <a:pt x="296005" y="33374"/>
                    </a:lnTo>
                    <a:lnTo>
                      <a:pt x="251812" y="18759"/>
                    </a:lnTo>
                    <a:lnTo>
                      <a:pt x="208462" y="1692"/>
                    </a:lnTo>
                    <a:lnTo>
                      <a:pt x="201745" y="0"/>
                    </a:lnTo>
                    <a:close/>
                  </a:path>
                  <a:path w="477520" h="238125">
                    <a:moveTo>
                      <a:pt x="179657" y="23753"/>
                    </a:moveTo>
                    <a:lnTo>
                      <a:pt x="169215" y="24041"/>
                    </a:lnTo>
                    <a:lnTo>
                      <a:pt x="158665" y="26216"/>
                    </a:lnTo>
                    <a:lnTo>
                      <a:pt x="151350" y="32083"/>
                    </a:lnTo>
                    <a:lnTo>
                      <a:pt x="149905" y="45894"/>
                    </a:lnTo>
                    <a:lnTo>
                      <a:pt x="145541" y="58399"/>
                    </a:lnTo>
                    <a:lnTo>
                      <a:pt x="108444" y="100802"/>
                    </a:lnTo>
                    <a:lnTo>
                      <a:pt x="57520" y="115908"/>
                    </a:lnTo>
                    <a:lnTo>
                      <a:pt x="192107" y="115908"/>
                    </a:lnTo>
                    <a:lnTo>
                      <a:pt x="210278" y="104773"/>
                    </a:lnTo>
                    <a:lnTo>
                      <a:pt x="231525" y="88941"/>
                    </a:lnTo>
                    <a:lnTo>
                      <a:pt x="241331" y="82802"/>
                    </a:lnTo>
                    <a:lnTo>
                      <a:pt x="251706" y="79141"/>
                    </a:lnTo>
                    <a:lnTo>
                      <a:pt x="262690" y="77659"/>
                    </a:lnTo>
                    <a:lnTo>
                      <a:pt x="293901" y="77659"/>
                    </a:lnTo>
                    <a:lnTo>
                      <a:pt x="296236" y="76627"/>
                    </a:lnTo>
                    <a:lnTo>
                      <a:pt x="300512" y="68037"/>
                    </a:lnTo>
                    <a:lnTo>
                      <a:pt x="277057" y="54045"/>
                    </a:lnTo>
                    <a:lnTo>
                      <a:pt x="251609" y="45131"/>
                    </a:lnTo>
                    <a:lnTo>
                      <a:pt x="225501" y="37881"/>
                    </a:lnTo>
                    <a:lnTo>
                      <a:pt x="189953" y="25364"/>
                    </a:lnTo>
                    <a:lnTo>
                      <a:pt x="179657" y="23753"/>
                    </a:lnTo>
                    <a:close/>
                  </a:path>
                  <a:path w="477520" h="238125">
                    <a:moveTo>
                      <a:pt x="415716" y="99196"/>
                    </a:moveTo>
                    <a:lnTo>
                      <a:pt x="421492" y="100866"/>
                    </a:lnTo>
                    <a:lnTo>
                      <a:pt x="422389" y="100949"/>
                    </a:lnTo>
                    <a:lnTo>
                      <a:pt x="422241" y="100333"/>
                    </a:lnTo>
                    <a:lnTo>
                      <a:pt x="415716" y="99196"/>
                    </a:lnTo>
                    <a:close/>
                  </a:path>
                  <a:path w="477520" h="238125">
                    <a:moveTo>
                      <a:pt x="293901" y="77659"/>
                    </a:moveTo>
                    <a:lnTo>
                      <a:pt x="262690" y="77659"/>
                    </a:lnTo>
                    <a:lnTo>
                      <a:pt x="274324" y="78057"/>
                    </a:lnTo>
                    <a:lnTo>
                      <a:pt x="281950" y="79204"/>
                    </a:lnTo>
                    <a:lnTo>
                      <a:pt x="289652" y="79538"/>
                    </a:lnTo>
                    <a:lnTo>
                      <a:pt x="293901" y="77659"/>
                    </a:lnTo>
                    <a:close/>
                  </a:path>
                </a:pathLst>
              </a:custGeom>
              <a:solidFill>
                <a:srgbClr val="E9DAB7"/>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01" name="object 1609">
                <a:extLst>
                  <a:ext uri="{FF2B5EF4-FFF2-40B4-BE49-F238E27FC236}">
                    <a16:creationId xmlns:a16="http://schemas.microsoft.com/office/drawing/2014/main" id="{482B9424-6ED3-A852-13A9-04A2C3B6E5C3}"/>
                  </a:ext>
                </a:extLst>
              </p:cNvPr>
              <p:cNvSpPr/>
              <p:nvPr/>
            </p:nvSpPr>
            <p:spPr>
              <a:xfrm>
                <a:off x="9748979" y="6077689"/>
                <a:ext cx="334645" cy="204470"/>
              </a:xfrm>
              <a:custGeom>
                <a:avLst/>
                <a:gdLst/>
                <a:ahLst/>
                <a:cxnLst/>
                <a:rect l="l" t="t" r="r" b="b"/>
                <a:pathLst>
                  <a:path w="334645" h="204470">
                    <a:moveTo>
                      <a:pt x="19060" y="0"/>
                    </a:moveTo>
                    <a:lnTo>
                      <a:pt x="9811" y="4476"/>
                    </a:lnTo>
                    <a:lnTo>
                      <a:pt x="3426" y="18029"/>
                    </a:lnTo>
                    <a:lnTo>
                      <a:pt x="0" y="43932"/>
                    </a:lnTo>
                    <a:lnTo>
                      <a:pt x="2348" y="67060"/>
                    </a:lnTo>
                    <a:lnTo>
                      <a:pt x="123268" y="128181"/>
                    </a:lnTo>
                    <a:lnTo>
                      <a:pt x="173333" y="144364"/>
                    </a:lnTo>
                    <a:lnTo>
                      <a:pt x="223768" y="159355"/>
                    </a:lnTo>
                    <a:lnTo>
                      <a:pt x="287840" y="175746"/>
                    </a:lnTo>
                    <a:lnTo>
                      <a:pt x="300306" y="180271"/>
                    </a:lnTo>
                    <a:lnTo>
                      <a:pt x="311313" y="187492"/>
                    </a:lnTo>
                    <a:lnTo>
                      <a:pt x="319999" y="198813"/>
                    </a:lnTo>
                    <a:lnTo>
                      <a:pt x="322857" y="204287"/>
                    </a:lnTo>
                    <a:lnTo>
                      <a:pt x="327835" y="204325"/>
                    </a:lnTo>
                    <a:lnTo>
                      <a:pt x="331912" y="199016"/>
                    </a:lnTo>
                    <a:lnTo>
                      <a:pt x="334006" y="175078"/>
                    </a:lnTo>
                    <a:lnTo>
                      <a:pt x="334209" y="151318"/>
                    </a:lnTo>
                    <a:lnTo>
                      <a:pt x="331085" y="127868"/>
                    </a:lnTo>
                    <a:lnTo>
                      <a:pt x="323200" y="104859"/>
                    </a:lnTo>
                    <a:lnTo>
                      <a:pt x="314976" y="107234"/>
                    </a:lnTo>
                    <a:lnTo>
                      <a:pt x="307533" y="107057"/>
                    </a:lnTo>
                    <a:lnTo>
                      <a:pt x="302620" y="103435"/>
                    </a:lnTo>
                    <a:lnTo>
                      <a:pt x="301991" y="95473"/>
                    </a:lnTo>
                    <a:lnTo>
                      <a:pt x="302201" y="84230"/>
                    </a:lnTo>
                    <a:lnTo>
                      <a:pt x="297936" y="78679"/>
                    </a:lnTo>
                    <a:lnTo>
                      <a:pt x="290914" y="76283"/>
                    </a:lnTo>
                    <a:lnTo>
                      <a:pt x="282852" y="74506"/>
                    </a:lnTo>
                    <a:lnTo>
                      <a:pt x="163611" y="40203"/>
                    </a:lnTo>
                    <a:lnTo>
                      <a:pt x="133894" y="29663"/>
                    </a:lnTo>
                    <a:lnTo>
                      <a:pt x="104620" y="17759"/>
                    </a:lnTo>
                    <a:lnTo>
                      <a:pt x="74736" y="7574"/>
                    </a:lnTo>
                    <a:lnTo>
                      <a:pt x="43190" y="2192"/>
                    </a:lnTo>
                    <a:lnTo>
                      <a:pt x="30433" y="578"/>
                    </a:lnTo>
                    <a:lnTo>
                      <a:pt x="19060" y="0"/>
                    </a:lnTo>
                    <a:close/>
                  </a:path>
                </a:pathLst>
              </a:custGeom>
              <a:solidFill>
                <a:srgbClr val="C6B99C"/>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102" name="object 1610">
                <a:extLst>
                  <a:ext uri="{FF2B5EF4-FFF2-40B4-BE49-F238E27FC236}">
                    <a16:creationId xmlns:a16="http://schemas.microsoft.com/office/drawing/2014/main" id="{3A3DC710-40AE-5611-6893-7E2F32F83C52}"/>
                  </a:ext>
                </a:extLst>
              </p:cNvPr>
              <p:cNvPicPr/>
              <p:nvPr/>
            </p:nvPicPr>
            <p:blipFill>
              <a:blip r:embed="rId8" cstate="print"/>
              <a:stretch>
                <a:fillRect/>
              </a:stretch>
            </p:blipFill>
            <p:spPr>
              <a:xfrm>
                <a:off x="9376241" y="5892853"/>
                <a:ext cx="235810" cy="221727"/>
              </a:xfrm>
              <a:prstGeom prst="rect">
                <a:avLst/>
              </a:prstGeom>
            </p:spPr>
          </p:pic>
          <p:sp>
            <p:nvSpPr>
              <p:cNvPr id="103" name="object 1611">
                <a:extLst>
                  <a:ext uri="{FF2B5EF4-FFF2-40B4-BE49-F238E27FC236}">
                    <a16:creationId xmlns:a16="http://schemas.microsoft.com/office/drawing/2014/main" id="{60E9E37A-B407-AA26-7DED-8A15E9EBC98E}"/>
                  </a:ext>
                </a:extLst>
              </p:cNvPr>
              <p:cNvSpPr/>
              <p:nvPr/>
            </p:nvSpPr>
            <p:spPr>
              <a:xfrm>
                <a:off x="9474495" y="5798266"/>
                <a:ext cx="355600" cy="172720"/>
              </a:xfrm>
              <a:custGeom>
                <a:avLst/>
                <a:gdLst/>
                <a:ahLst/>
                <a:cxnLst/>
                <a:rect l="l" t="t" r="r" b="b"/>
                <a:pathLst>
                  <a:path w="355600" h="172720">
                    <a:moveTo>
                      <a:pt x="216103" y="0"/>
                    </a:moveTo>
                    <a:lnTo>
                      <a:pt x="160715" y="20256"/>
                    </a:lnTo>
                    <a:lnTo>
                      <a:pt x="111150" y="39414"/>
                    </a:lnTo>
                    <a:lnTo>
                      <a:pt x="61385" y="58038"/>
                    </a:lnTo>
                    <a:lnTo>
                      <a:pt x="10922" y="74777"/>
                    </a:lnTo>
                    <a:lnTo>
                      <a:pt x="5194" y="76504"/>
                    </a:lnTo>
                    <a:lnTo>
                      <a:pt x="0" y="81102"/>
                    </a:lnTo>
                    <a:lnTo>
                      <a:pt x="1104" y="98310"/>
                    </a:lnTo>
                    <a:lnTo>
                      <a:pt x="9702" y="100495"/>
                    </a:lnTo>
                    <a:lnTo>
                      <a:pt x="44870" y="113867"/>
                    </a:lnTo>
                    <a:lnTo>
                      <a:pt x="72075" y="125431"/>
                    </a:lnTo>
                    <a:lnTo>
                      <a:pt x="98904" y="137881"/>
                    </a:lnTo>
                    <a:lnTo>
                      <a:pt x="125412" y="151168"/>
                    </a:lnTo>
                    <a:lnTo>
                      <a:pt x="139615" y="159243"/>
                    </a:lnTo>
                    <a:lnTo>
                      <a:pt x="154176" y="167041"/>
                    </a:lnTo>
                    <a:lnTo>
                      <a:pt x="169744" y="172122"/>
                    </a:lnTo>
                    <a:lnTo>
                      <a:pt x="186969" y="172046"/>
                    </a:lnTo>
                    <a:lnTo>
                      <a:pt x="205435" y="161064"/>
                    </a:lnTo>
                    <a:lnTo>
                      <a:pt x="214215" y="154930"/>
                    </a:lnTo>
                    <a:lnTo>
                      <a:pt x="221957" y="147319"/>
                    </a:lnTo>
                    <a:lnTo>
                      <a:pt x="226999" y="141046"/>
                    </a:lnTo>
                    <a:lnTo>
                      <a:pt x="230835" y="134353"/>
                    </a:lnTo>
                    <a:lnTo>
                      <a:pt x="229247" y="125818"/>
                    </a:lnTo>
                    <a:lnTo>
                      <a:pt x="210897" y="106457"/>
                    </a:lnTo>
                    <a:lnTo>
                      <a:pt x="190420" y="89876"/>
                    </a:lnTo>
                    <a:lnTo>
                      <a:pt x="166014" y="78293"/>
                    </a:lnTo>
                    <a:lnTo>
                      <a:pt x="135877" y="73926"/>
                    </a:lnTo>
                    <a:lnTo>
                      <a:pt x="150532" y="64804"/>
                    </a:lnTo>
                    <a:lnTo>
                      <a:pt x="163599" y="61379"/>
                    </a:lnTo>
                    <a:lnTo>
                      <a:pt x="175712" y="63182"/>
                    </a:lnTo>
                    <a:lnTo>
                      <a:pt x="187502" y="69748"/>
                    </a:lnTo>
                    <a:lnTo>
                      <a:pt x="199934" y="78232"/>
                    </a:lnTo>
                    <a:lnTo>
                      <a:pt x="212969" y="85593"/>
                    </a:lnTo>
                    <a:lnTo>
                      <a:pt x="226618" y="91756"/>
                    </a:lnTo>
                    <a:lnTo>
                      <a:pt x="240893" y="96646"/>
                    </a:lnTo>
                    <a:lnTo>
                      <a:pt x="251966" y="93985"/>
                    </a:lnTo>
                    <a:lnTo>
                      <a:pt x="262580" y="90012"/>
                    </a:lnTo>
                    <a:lnTo>
                      <a:pt x="273006" y="85518"/>
                    </a:lnTo>
                    <a:lnTo>
                      <a:pt x="283514" y="81292"/>
                    </a:lnTo>
                    <a:lnTo>
                      <a:pt x="295680" y="76897"/>
                    </a:lnTo>
                    <a:lnTo>
                      <a:pt x="307727" y="73788"/>
                    </a:lnTo>
                    <a:lnTo>
                      <a:pt x="319869" y="73825"/>
                    </a:lnTo>
                    <a:lnTo>
                      <a:pt x="332320" y="78866"/>
                    </a:lnTo>
                    <a:lnTo>
                      <a:pt x="340297" y="75834"/>
                    </a:lnTo>
                    <a:lnTo>
                      <a:pt x="347186" y="71627"/>
                    </a:lnTo>
                    <a:lnTo>
                      <a:pt x="352455" y="65668"/>
                    </a:lnTo>
                    <a:lnTo>
                      <a:pt x="355574" y="57378"/>
                    </a:lnTo>
                    <a:lnTo>
                      <a:pt x="350990" y="51286"/>
                    </a:lnTo>
                    <a:lnTo>
                      <a:pt x="306617" y="29295"/>
                    </a:lnTo>
                    <a:lnTo>
                      <a:pt x="228752" y="1396"/>
                    </a:lnTo>
                    <a:lnTo>
                      <a:pt x="216103" y="0"/>
                    </a:lnTo>
                    <a:close/>
                  </a:path>
                </a:pathLst>
              </a:custGeom>
              <a:solidFill>
                <a:srgbClr val="E7D6AE"/>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04" name="object 1612">
                <a:extLst>
                  <a:ext uri="{FF2B5EF4-FFF2-40B4-BE49-F238E27FC236}">
                    <a16:creationId xmlns:a16="http://schemas.microsoft.com/office/drawing/2014/main" id="{45AD6F23-E03F-80B5-08F3-5B8E0C22946A}"/>
                  </a:ext>
                </a:extLst>
              </p:cNvPr>
              <p:cNvSpPr/>
              <p:nvPr/>
            </p:nvSpPr>
            <p:spPr>
              <a:xfrm>
                <a:off x="10072179" y="6018146"/>
                <a:ext cx="208915" cy="259079"/>
              </a:xfrm>
              <a:custGeom>
                <a:avLst/>
                <a:gdLst/>
                <a:ahLst/>
                <a:cxnLst/>
                <a:rect l="l" t="t" r="r" b="b"/>
                <a:pathLst>
                  <a:path w="208915" h="259079">
                    <a:moveTo>
                      <a:pt x="208330" y="0"/>
                    </a:moveTo>
                    <a:lnTo>
                      <a:pt x="199910" y="3606"/>
                    </a:lnTo>
                    <a:lnTo>
                      <a:pt x="193509" y="4851"/>
                    </a:lnTo>
                    <a:lnTo>
                      <a:pt x="0" y="164401"/>
                    </a:lnTo>
                    <a:lnTo>
                      <a:pt x="1246" y="211766"/>
                    </a:lnTo>
                    <a:lnTo>
                      <a:pt x="3345" y="235313"/>
                    </a:lnTo>
                    <a:lnTo>
                      <a:pt x="8712" y="258559"/>
                    </a:lnTo>
                    <a:lnTo>
                      <a:pt x="45848" y="229286"/>
                    </a:lnTo>
                    <a:lnTo>
                      <a:pt x="117918" y="167986"/>
                    </a:lnTo>
                    <a:lnTo>
                      <a:pt x="154690" y="138251"/>
                    </a:lnTo>
                    <a:lnTo>
                      <a:pt x="196189" y="108661"/>
                    </a:lnTo>
                    <a:lnTo>
                      <a:pt x="200329" y="104343"/>
                    </a:lnTo>
                    <a:lnTo>
                      <a:pt x="199910" y="101752"/>
                    </a:lnTo>
                    <a:lnTo>
                      <a:pt x="198986" y="76616"/>
                    </a:lnTo>
                    <a:lnTo>
                      <a:pt x="202225" y="51542"/>
                    </a:lnTo>
                    <a:lnTo>
                      <a:pt x="206411" y="26135"/>
                    </a:lnTo>
                    <a:lnTo>
                      <a:pt x="208330" y="0"/>
                    </a:lnTo>
                    <a:close/>
                  </a:path>
                </a:pathLst>
              </a:custGeom>
              <a:solidFill>
                <a:srgbClr val="E8D7AF"/>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05" name="object 1613">
                <a:extLst>
                  <a:ext uri="{FF2B5EF4-FFF2-40B4-BE49-F238E27FC236}">
                    <a16:creationId xmlns:a16="http://schemas.microsoft.com/office/drawing/2014/main" id="{67639C8A-8FFE-0D25-E747-0C579E55BCC8}"/>
                  </a:ext>
                </a:extLst>
              </p:cNvPr>
              <p:cNvSpPr/>
              <p:nvPr/>
            </p:nvSpPr>
            <p:spPr>
              <a:xfrm>
                <a:off x="9652193" y="5861434"/>
                <a:ext cx="297815" cy="182245"/>
              </a:xfrm>
              <a:custGeom>
                <a:avLst/>
                <a:gdLst/>
                <a:ahLst/>
                <a:cxnLst/>
                <a:rect l="l" t="t" r="r" b="b"/>
                <a:pathLst>
                  <a:path w="297815" h="182245">
                    <a:moveTo>
                      <a:pt x="233699" y="0"/>
                    </a:moveTo>
                    <a:lnTo>
                      <a:pt x="202733" y="6012"/>
                    </a:lnTo>
                    <a:lnTo>
                      <a:pt x="172529" y="31745"/>
                    </a:lnTo>
                    <a:lnTo>
                      <a:pt x="166704" y="37193"/>
                    </a:lnTo>
                    <a:lnTo>
                      <a:pt x="159619" y="41630"/>
                    </a:lnTo>
                    <a:lnTo>
                      <a:pt x="152030" y="45684"/>
                    </a:lnTo>
                    <a:lnTo>
                      <a:pt x="144691" y="49982"/>
                    </a:lnTo>
                    <a:lnTo>
                      <a:pt x="3213" y="144330"/>
                    </a:lnTo>
                    <a:lnTo>
                      <a:pt x="0" y="153754"/>
                    </a:lnTo>
                    <a:lnTo>
                      <a:pt x="7226" y="157081"/>
                    </a:lnTo>
                    <a:lnTo>
                      <a:pt x="13385" y="159202"/>
                    </a:lnTo>
                    <a:lnTo>
                      <a:pt x="47809" y="172167"/>
                    </a:lnTo>
                    <a:lnTo>
                      <a:pt x="65274" y="177870"/>
                    </a:lnTo>
                    <a:lnTo>
                      <a:pt x="83337" y="181694"/>
                    </a:lnTo>
                    <a:lnTo>
                      <a:pt x="122699" y="145923"/>
                    </a:lnTo>
                    <a:lnTo>
                      <a:pt x="164959" y="114164"/>
                    </a:lnTo>
                    <a:lnTo>
                      <a:pt x="208984" y="84901"/>
                    </a:lnTo>
                    <a:lnTo>
                      <a:pt x="253642" y="56617"/>
                    </a:lnTo>
                    <a:lnTo>
                      <a:pt x="297802" y="27795"/>
                    </a:lnTo>
                    <a:lnTo>
                      <a:pt x="265398" y="8872"/>
                    </a:lnTo>
                    <a:lnTo>
                      <a:pt x="233699" y="0"/>
                    </a:lnTo>
                    <a:close/>
                  </a:path>
                </a:pathLst>
              </a:custGeom>
              <a:solidFill>
                <a:srgbClr val="F2E8D4"/>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106" name="object 1614">
                <a:extLst>
                  <a:ext uri="{FF2B5EF4-FFF2-40B4-BE49-F238E27FC236}">
                    <a16:creationId xmlns:a16="http://schemas.microsoft.com/office/drawing/2014/main" id="{CFF072ED-4C74-9861-9F2B-8C5C117EC412}"/>
                  </a:ext>
                </a:extLst>
              </p:cNvPr>
              <p:cNvPicPr/>
              <p:nvPr/>
            </p:nvPicPr>
            <p:blipFill>
              <a:blip r:embed="rId9" cstate="print"/>
              <a:stretch>
                <a:fillRect/>
              </a:stretch>
            </p:blipFill>
            <p:spPr>
              <a:xfrm>
                <a:off x="9630274" y="6005765"/>
                <a:ext cx="105256" cy="145643"/>
              </a:xfrm>
              <a:prstGeom prst="rect">
                <a:avLst/>
              </a:prstGeom>
            </p:spPr>
          </p:pic>
          <p:sp>
            <p:nvSpPr>
              <p:cNvPr id="107" name="object 1615">
                <a:extLst>
                  <a:ext uri="{FF2B5EF4-FFF2-40B4-BE49-F238E27FC236}">
                    <a16:creationId xmlns:a16="http://schemas.microsoft.com/office/drawing/2014/main" id="{ED5B5463-9D13-F40A-97AC-0D676ACDE848}"/>
                  </a:ext>
                </a:extLst>
              </p:cNvPr>
              <p:cNvSpPr/>
              <p:nvPr/>
            </p:nvSpPr>
            <p:spPr>
              <a:xfrm>
                <a:off x="9406119" y="5788848"/>
                <a:ext cx="433070" cy="196215"/>
              </a:xfrm>
              <a:custGeom>
                <a:avLst/>
                <a:gdLst/>
                <a:ahLst/>
                <a:cxnLst/>
                <a:rect l="l" t="t" r="r" b="b"/>
                <a:pathLst>
                  <a:path w="433070" h="196214">
                    <a:moveTo>
                      <a:pt x="264201" y="0"/>
                    </a:moveTo>
                    <a:lnTo>
                      <a:pt x="222454" y="9533"/>
                    </a:lnTo>
                    <a:lnTo>
                      <a:pt x="163334" y="29699"/>
                    </a:lnTo>
                    <a:lnTo>
                      <a:pt x="0" y="88412"/>
                    </a:lnTo>
                    <a:lnTo>
                      <a:pt x="4762" y="93098"/>
                    </a:lnTo>
                    <a:lnTo>
                      <a:pt x="6540" y="95714"/>
                    </a:lnTo>
                    <a:lnTo>
                      <a:pt x="9004" y="97149"/>
                    </a:lnTo>
                    <a:lnTo>
                      <a:pt x="50025" y="118192"/>
                    </a:lnTo>
                    <a:lnTo>
                      <a:pt x="92463" y="136143"/>
                    </a:lnTo>
                    <a:lnTo>
                      <a:pt x="135328" y="153167"/>
                    </a:lnTo>
                    <a:lnTo>
                      <a:pt x="177629" y="171426"/>
                    </a:lnTo>
                    <a:lnTo>
                      <a:pt x="218376" y="193085"/>
                    </a:lnTo>
                    <a:lnTo>
                      <a:pt x="224239" y="195536"/>
                    </a:lnTo>
                    <a:lnTo>
                      <a:pt x="229970" y="195855"/>
                    </a:lnTo>
                    <a:lnTo>
                      <a:pt x="235555" y="194290"/>
                    </a:lnTo>
                    <a:lnTo>
                      <a:pt x="240982" y="191091"/>
                    </a:lnTo>
                    <a:lnTo>
                      <a:pt x="241137" y="182957"/>
                    </a:lnTo>
                    <a:lnTo>
                      <a:pt x="237288" y="178053"/>
                    </a:lnTo>
                    <a:lnTo>
                      <a:pt x="231422" y="175194"/>
                    </a:lnTo>
                    <a:lnTo>
                      <a:pt x="225526" y="173197"/>
                    </a:lnTo>
                    <a:lnTo>
                      <a:pt x="188831" y="157313"/>
                    </a:lnTo>
                    <a:lnTo>
                      <a:pt x="152976" y="139531"/>
                    </a:lnTo>
                    <a:lnTo>
                      <a:pt x="116775" y="122531"/>
                    </a:lnTo>
                    <a:lnTo>
                      <a:pt x="72289" y="106430"/>
                    </a:lnTo>
                    <a:lnTo>
                      <a:pt x="66230" y="102604"/>
                    </a:lnTo>
                    <a:lnTo>
                      <a:pt x="61142" y="97454"/>
                    </a:lnTo>
                    <a:lnTo>
                      <a:pt x="57302" y="90913"/>
                    </a:lnTo>
                    <a:lnTo>
                      <a:pt x="82313" y="80023"/>
                    </a:lnTo>
                    <a:lnTo>
                      <a:pt x="108065" y="72568"/>
                    </a:lnTo>
                    <a:lnTo>
                      <a:pt x="133820" y="65857"/>
                    </a:lnTo>
                    <a:lnTo>
                      <a:pt x="158838" y="57195"/>
                    </a:lnTo>
                    <a:lnTo>
                      <a:pt x="184058" y="46668"/>
                    </a:lnTo>
                    <a:lnTo>
                      <a:pt x="234759" y="26218"/>
                    </a:lnTo>
                    <a:lnTo>
                      <a:pt x="259892" y="15526"/>
                    </a:lnTo>
                    <a:lnTo>
                      <a:pt x="268379" y="13450"/>
                    </a:lnTo>
                    <a:lnTo>
                      <a:pt x="276393" y="13829"/>
                    </a:lnTo>
                    <a:lnTo>
                      <a:pt x="284192" y="14921"/>
                    </a:lnTo>
                    <a:lnTo>
                      <a:pt x="292036" y="14980"/>
                    </a:lnTo>
                    <a:lnTo>
                      <a:pt x="423951" y="66796"/>
                    </a:lnTo>
                    <a:lnTo>
                      <a:pt x="429996" y="62580"/>
                    </a:lnTo>
                    <a:lnTo>
                      <a:pt x="432511" y="57411"/>
                    </a:lnTo>
                    <a:lnTo>
                      <a:pt x="340519" y="14756"/>
                    </a:lnTo>
                    <a:lnTo>
                      <a:pt x="299811" y="1580"/>
                    </a:lnTo>
                    <a:lnTo>
                      <a:pt x="264201" y="0"/>
                    </a:lnTo>
                    <a:close/>
                  </a:path>
                </a:pathLst>
              </a:custGeom>
              <a:solidFill>
                <a:srgbClr val="E8DBC2"/>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08" name="object 1616">
                <a:extLst>
                  <a:ext uri="{FF2B5EF4-FFF2-40B4-BE49-F238E27FC236}">
                    <a16:creationId xmlns:a16="http://schemas.microsoft.com/office/drawing/2014/main" id="{4E949B7E-D163-682A-AED0-8BBF15B4E59F}"/>
                  </a:ext>
                </a:extLst>
              </p:cNvPr>
              <p:cNvSpPr/>
              <p:nvPr/>
            </p:nvSpPr>
            <p:spPr>
              <a:xfrm>
                <a:off x="9440015" y="5794949"/>
                <a:ext cx="258445" cy="185420"/>
              </a:xfrm>
              <a:custGeom>
                <a:avLst/>
                <a:gdLst/>
                <a:ahLst/>
                <a:cxnLst/>
                <a:rect l="l" t="t" r="r" b="b"/>
                <a:pathLst>
                  <a:path w="258445" h="185420">
                    <a:moveTo>
                      <a:pt x="239516" y="0"/>
                    </a:moveTo>
                    <a:lnTo>
                      <a:pt x="221951" y="1983"/>
                    </a:lnTo>
                    <a:lnTo>
                      <a:pt x="188391" y="16482"/>
                    </a:lnTo>
                    <a:lnTo>
                      <a:pt x="160432" y="26805"/>
                    </a:lnTo>
                    <a:lnTo>
                      <a:pt x="132945" y="38459"/>
                    </a:lnTo>
                    <a:lnTo>
                      <a:pt x="105022" y="49332"/>
                    </a:lnTo>
                    <a:lnTo>
                      <a:pt x="75755" y="57312"/>
                    </a:lnTo>
                    <a:lnTo>
                      <a:pt x="56949" y="61553"/>
                    </a:lnTo>
                    <a:lnTo>
                      <a:pt x="37801" y="67528"/>
                    </a:lnTo>
                    <a:lnTo>
                      <a:pt x="18691" y="75834"/>
                    </a:lnTo>
                    <a:lnTo>
                      <a:pt x="0" y="87069"/>
                    </a:lnTo>
                    <a:lnTo>
                      <a:pt x="171437" y="165262"/>
                    </a:lnTo>
                    <a:lnTo>
                      <a:pt x="181206" y="168666"/>
                    </a:lnTo>
                    <a:lnTo>
                      <a:pt x="191133" y="171752"/>
                    </a:lnTo>
                    <a:lnTo>
                      <a:pt x="200124" y="176525"/>
                    </a:lnTo>
                    <a:lnTo>
                      <a:pt x="207086" y="184986"/>
                    </a:lnTo>
                    <a:lnTo>
                      <a:pt x="213423" y="184097"/>
                    </a:lnTo>
                    <a:lnTo>
                      <a:pt x="218135" y="180782"/>
                    </a:lnTo>
                    <a:lnTo>
                      <a:pt x="221449" y="175359"/>
                    </a:lnTo>
                    <a:lnTo>
                      <a:pt x="176289" y="153938"/>
                    </a:lnTo>
                    <a:lnTo>
                      <a:pt x="131627" y="131147"/>
                    </a:lnTo>
                    <a:lnTo>
                      <a:pt x="86277" y="109190"/>
                    </a:lnTo>
                    <a:lnTo>
                      <a:pt x="39052" y="90269"/>
                    </a:lnTo>
                    <a:lnTo>
                      <a:pt x="84161" y="76063"/>
                    </a:lnTo>
                    <a:lnTo>
                      <a:pt x="127994" y="59364"/>
                    </a:lnTo>
                    <a:lnTo>
                      <a:pt x="171182" y="41630"/>
                    </a:lnTo>
                    <a:lnTo>
                      <a:pt x="214354" y="24319"/>
                    </a:lnTo>
                    <a:lnTo>
                      <a:pt x="258140" y="8887"/>
                    </a:lnTo>
                    <a:lnTo>
                      <a:pt x="239516" y="0"/>
                    </a:lnTo>
                    <a:close/>
                  </a:path>
                </a:pathLst>
              </a:custGeom>
              <a:solidFill>
                <a:srgbClr val="8F836B"/>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09" name="object 1617">
                <a:extLst>
                  <a:ext uri="{FF2B5EF4-FFF2-40B4-BE49-F238E27FC236}">
                    <a16:creationId xmlns:a16="http://schemas.microsoft.com/office/drawing/2014/main" id="{AF22D96E-F232-7074-746D-C1FE95276B2E}"/>
                  </a:ext>
                </a:extLst>
              </p:cNvPr>
              <p:cNvSpPr/>
              <p:nvPr/>
            </p:nvSpPr>
            <p:spPr>
              <a:xfrm>
                <a:off x="9939326" y="5907710"/>
                <a:ext cx="282575" cy="194310"/>
              </a:xfrm>
              <a:custGeom>
                <a:avLst/>
                <a:gdLst/>
                <a:ahLst/>
                <a:cxnLst/>
                <a:rect l="l" t="t" r="r" b="b"/>
                <a:pathLst>
                  <a:path w="282575" h="194310">
                    <a:moveTo>
                      <a:pt x="28841" y="0"/>
                    </a:moveTo>
                    <a:lnTo>
                      <a:pt x="0" y="18427"/>
                    </a:lnTo>
                    <a:lnTo>
                      <a:pt x="36062" y="28620"/>
                    </a:lnTo>
                    <a:lnTo>
                      <a:pt x="71881" y="39514"/>
                    </a:lnTo>
                    <a:lnTo>
                      <a:pt x="107149" y="52015"/>
                    </a:lnTo>
                    <a:lnTo>
                      <a:pt x="141554" y="67030"/>
                    </a:lnTo>
                    <a:lnTo>
                      <a:pt x="141274" y="66675"/>
                    </a:lnTo>
                    <a:lnTo>
                      <a:pt x="172129" y="72834"/>
                    </a:lnTo>
                    <a:lnTo>
                      <a:pt x="233781" y="93103"/>
                    </a:lnTo>
                    <a:lnTo>
                      <a:pt x="267957" y="100063"/>
                    </a:lnTo>
                    <a:lnTo>
                      <a:pt x="234525" y="124681"/>
                    </a:lnTo>
                    <a:lnTo>
                      <a:pt x="203184" y="148348"/>
                    </a:lnTo>
                    <a:lnTo>
                      <a:pt x="144335" y="193929"/>
                    </a:lnTo>
                    <a:lnTo>
                      <a:pt x="282549" y="95592"/>
                    </a:lnTo>
                    <a:lnTo>
                      <a:pt x="270744" y="88198"/>
                    </a:lnTo>
                    <a:lnTo>
                      <a:pt x="256743" y="85234"/>
                    </a:lnTo>
                    <a:lnTo>
                      <a:pt x="241980" y="83153"/>
                    </a:lnTo>
                    <a:lnTo>
                      <a:pt x="227888" y="78409"/>
                    </a:lnTo>
                    <a:lnTo>
                      <a:pt x="184724" y="57733"/>
                    </a:lnTo>
                    <a:lnTo>
                      <a:pt x="140123" y="41189"/>
                    </a:lnTo>
                    <a:lnTo>
                      <a:pt x="94520" y="27535"/>
                    </a:lnTo>
                    <a:lnTo>
                      <a:pt x="48348" y="15532"/>
                    </a:lnTo>
                    <a:lnTo>
                      <a:pt x="30632" y="11150"/>
                    </a:lnTo>
                    <a:lnTo>
                      <a:pt x="28841" y="0"/>
                    </a:lnTo>
                    <a:close/>
                  </a:path>
                </a:pathLst>
              </a:custGeom>
              <a:solidFill>
                <a:srgbClr val="9B8F76"/>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110" name="object 1618">
                <a:extLst>
                  <a:ext uri="{FF2B5EF4-FFF2-40B4-BE49-F238E27FC236}">
                    <a16:creationId xmlns:a16="http://schemas.microsoft.com/office/drawing/2014/main" id="{574A2580-CA80-EA53-38D4-2C66BF31451B}"/>
                  </a:ext>
                </a:extLst>
              </p:cNvPr>
              <p:cNvPicPr/>
              <p:nvPr/>
            </p:nvPicPr>
            <p:blipFill>
              <a:blip r:embed="rId10" cstate="print"/>
              <a:stretch>
                <a:fillRect/>
              </a:stretch>
            </p:blipFill>
            <p:spPr>
              <a:xfrm>
                <a:off x="9599641" y="5850037"/>
                <a:ext cx="490951" cy="252900"/>
              </a:xfrm>
              <a:prstGeom prst="rect">
                <a:avLst/>
              </a:prstGeom>
            </p:spPr>
          </p:pic>
        </p:grpSp>
      </p:grpSp>
      <p:sp>
        <p:nvSpPr>
          <p:cNvPr id="159" name="object 2">
            <a:extLst>
              <a:ext uri="{FF2B5EF4-FFF2-40B4-BE49-F238E27FC236}">
                <a16:creationId xmlns:a16="http://schemas.microsoft.com/office/drawing/2014/main" id="{1DA2F8F0-358F-E901-844C-ADA702D15C3E}"/>
              </a:ext>
            </a:extLst>
          </p:cNvPr>
          <p:cNvSpPr/>
          <p:nvPr/>
        </p:nvSpPr>
        <p:spPr>
          <a:xfrm>
            <a:off x="3623590" y="3942376"/>
            <a:ext cx="5688000" cy="513086"/>
          </a:xfrm>
          <a:custGeom>
            <a:avLst/>
            <a:gdLst/>
            <a:ahLst/>
            <a:cxnLst/>
            <a:rect l="l" t="t" r="r" b="b"/>
            <a:pathLst>
              <a:path w="6890384" h="612139">
                <a:moveTo>
                  <a:pt x="3444938" y="0"/>
                </a:moveTo>
                <a:lnTo>
                  <a:pt x="3369029" y="145"/>
                </a:lnTo>
                <a:lnTo>
                  <a:pt x="3293522" y="580"/>
                </a:lnTo>
                <a:lnTo>
                  <a:pt x="3218432" y="1301"/>
                </a:lnTo>
                <a:lnTo>
                  <a:pt x="3143777" y="2306"/>
                </a:lnTo>
                <a:lnTo>
                  <a:pt x="3069574" y="3591"/>
                </a:lnTo>
                <a:lnTo>
                  <a:pt x="2995839" y="5153"/>
                </a:lnTo>
                <a:lnTo>
                  <a:pt x="2922589" y="6989"/>
                </a:lnTo>
                <a:lnTo>
                  <a:pt x="2849841" y="9097"/>
                </a:lnTo>
                <a:lnTo>
                  <a:pt x="2777612" y="11474"/>
                </a:lnTo>
                <a:lnTo>
                  <a:pt x="2705918" y="14115"/>
                </a:lnTo>
                <a:lnTo>
                  <a:pt x="2634776" y="17019"/>
                </a:lnTo>
                <a:lnTo>
                  <a:pt x="2564204" y="20183"/>
                </a:lnTo>
                <a:lnTo>
                  <a:pt x="2494218" y="23603"/>
                </a:lnTo>
                <a:lnTo>
                  <a:pt x="2424835" y="27276"/>
                </a:lnTo>
                <a:lnTo>
                  <a:pt x="2356071" y="31200"/>
                </a:lnTo>
                <a:lnTo>
                  <a:pt x="2287944" y="35371"/>
                </a:lnTo>
                <a:lnTo>
                  <a:pt x="2220470" y="39787"/>
                </a:lnTo>
                <a:lnTo>
                  <a:pt x="2153666" y="44444"/>
                </a:lnTo>
                <a:lnTo>
                  <a:pt x="2087549" y="49340"/>
                </a:lnTo>
                <a:lnTo>
                  <a:pt x="2022135" y="54471"/>
                </a:lnTo>
                <a:lnTo>
                  <a:pt x="1957442" y="59835"/>
                </a:lnTo>
                <a:lnTo>
                  <a:pt x="1893486" y="65428"/>
                </a:lnTo>
                <a:lnTo>
                  <a:pt x="1830285" y="71248"/>
                </a:lnTo>
                <a:lnTo>
                  <a:pt x="1767854" y="77292"/>
                </a:lnTo>
                <a:lnTo>
                  <a:pt x="1706212" y="83556"/>
                </a:lnTo>
                <a:lnTo>
                  <a:pt x="1645373" y="90037"/>
                </a:lnTo>
                <a:lnTo>
                  <a:pt x="1585356" y="96734"/>
                </a:lnTo>
                <a:lnTo>
                  <a:pt x="1526178" y="103641"/>
                </a:lnTo>
                <a:lnTo>
                  <a:pt x="1467854" y="110758"/>
                </a:lnTo>
                <a:lnTo>
                  <a:pt x="1410402" y="118080"/>
                </a:lnTo>
                <a:lnTo>
                  <a:pt x="1353839" y="125605"/>
                </a:lnTo>
                <a:lnTo>
                  <a:pt x="1298181" y="133330"/>
                </a:lnTo>
                <a:lnTo>
                  <a:pt x="1243445" y="141251"/>
                </a:lnTo>
                <a:lnTo>
                  <a:pt x="1189649" y="149366"/>
                </a:lnTo>
                <a:lnTo>
                  <a:pt x="1136808" y="157672"/>
                </a:lnTo>
                <a:lnTo>
                  <a:pt x="1084940" y="166165"/>
                </a:lnTo>
                <a:lnTo>
                  <a:pt x="1034062" y="174843"/>
                </a:lnTo>
                <a:lnTo>
                  <a:pt x="984189" y="183703"/>
                </a:lnTo>
                <a:lnTo>
                  <a:pt x="935340" y="192742"/>
                </a:lnTo>
                <a:lnTo>
                  <a:pt x="887531" y="201956"/>
                </a:lnTo>
                <a:lnTo>
                  <a:pt x="840779" y="211343"/>
                </a:lnTo>
                <a:lnTo>
                  <a:pt x="795100" y="220900"/>
                </a:lnTo>
                <a:lnTo>
                  <a:pt x="750511" y="230624"/>
                </a:lnTo>
                <a:lnTo>
                  <a:pt x="707030" y="240512"/>
                </a:lnTo>
                <a:lnTo>
                  <a:pt x="664673" y="250561"/>
                </a:lnTo>
                <a:lnTo>
                  <a:pt x="623456" y="260767"/>
                </a:lnTo>
                <a:lnTo>
                  <a:pt x="583397" y="271128"/>
                </a:lnTo>
                <a:lnTo>
                  <a:pt x="544513" y="281642"/>
                </a:lnTo>
                <a:lnTo>
                  <a:pt x="506820" y="292304"/>
                </a:lnTo>
                <a:lnTo>
                  <a:pt x="435074" y="314063"/>
                </a:lnTo>
                <a:lnTo>
                  <a:pt x="368296" y="336382"/>
                </a:lnTo>
                <a:lnTo>
                  <a:pt x="306618" y="359236"/>
                </a:lnTo>
                <a:lnTo>
                  <a:pt x="250176" y="382603"/>
                </a:lnTo>
                <a:lnTo>
                  <a:pt x="199105" y="406458"/>
                </a:lnTo>
                <a:lnTo>
                  <a:pt x="153538" y="430777"/>
                </a:lnTo>
                <a:lnTo>
                  <a:pt x="113610" y="455536"/>
                </a:lnTo>
                <a:lnTo>
                  <a:pt x="79456" y="480712"/>
                </a:lnTo>
                <a:lnTo>
                  <a:pt x="39345" y="519204"/>
                </a:lnTo>
                <a:lnTo>
                  <a:pt x="12982" y="558498"/>
                </a:lnTo>
                <a:lnTo>
                  <a:pt x="819" y="598515"/>
                </a:lnTo>
                <a:lnTo>
                  <a:pt x="0" y="612000"/>
                </a:lnTo>
                <a:lnTo>
                  <a:pt x="6889864" y="612000"/>
                </a:lnTo>
                <a:lnTo>
                  <a:pt x="6882536" y="571761"/>
                </a:lnTo>
                <a:lnTo>
                  <a:pt x="6860856" y="532217"/>
                </a:lnTo>
                <a:lnTo>
                  <a:pt x="6825277" y="493448"/>
                </a:lnTo>
                <a:lnTo>
                  <a:pt x="6794060" y="468073"/>
                </a:lnTo>
                <a:lnTo>
                  <a:pt x="6757003" y="443103"/>
                </a:lnTo>
                <a:lnTo>
                  <a:pt x="6714239" y="418561"/>
                </a:lnTo>
                <a:lnTo>
                  <a:pt x="6665903" y="394471"/>
                </a:lnTo>
                <a:lnTo>
                  <a:pt x="6612129" y="370857"/>
                </a:lnTo>
                <a:lnTo>
                  <a:pt x="6553053" y="347743"/>
                </a:lnTo>
                <a:lnTo>
                  <a:pt x="6488808" y="325154"/>
                </a:lnTo>
                <a:lnTo>
                  <a:pt x="6419529" y="303112"/>
                </a:lnTo>
                <a:lnTo>
                  <a:pt x="6345351" y="281642"/>
                </a:lnTo>
                <a:lnTo>
                  <a:pt x="6306467" y="271128"/>
                </a:lnTo>
                <a:lnTo>
                  <a:pt x="6266408" y="260767"/>
                </a:lnTo>
                <a:lnTo>
                  <a:pt x="6225191" y="250561"/>
                </a:lnTo>
                <a:lnTo>
                  <a:pt x="6182834" y="240512"/>
                </a:lnTo>
                <a:lnTo>
                  <a:pt x="6139353" y="230624"/>
                </a:lnTo>
                <a:lnTo>
                  <a:pt x="6094764" y="220900"/>
                </a:lnTo>
                <a:lnTo>
                  <a:pt x="6049086" y="211343"/>
                </a:lnTo>
                <a:lnTo>
                  <a:pt x="6002333" y="201956"/>
                </a:lnTo>
                <a:lnTo>
                  <a:pt x="5954524" y="192742"/>
                </a:lnTo>
                <a:lnTo>
                  <a:pt x="5905675" y="183703"/>
                </a:lnTo>
                <a:lnTo>
                  <a:pt x="5855803" y="174843"/>
                </a:lnTo>
                <a:lnTo>
                  <a:pt x="5804925" y="166165"/>
                </a:lnTo>
                <a:lnTo>
                  <a:pt x="5753057" y="157672"/>
                </a:lnTo>
                <a:lnTo>
                  <a:pt x="5700217" y="149366"/>
                </a:lnTo>
                <a:lnTo>
                  <a:pt x="5646420" y="141251"/>
                </a:lnTo>
                <a:lnTo>
                  <a:pt x="5591685" y="133330"/>
                </a:lnTo>
                <a:lnTo>
                  <a:pt x="5536027" y="125605"/>
                </a:lnTo>
                <a:lnTo>
                  <a:pt x="5479464" y="118080"/>
                </a:lnTo>
                <a:lnTo>
                  <a:pt x="5422012" y="110758"/>
                </a:lnTo>
                <a:lnTo>
                  <a:pt x="5363689" y="103641"/>
                </a:lnTo>
                <a:lnTo>
                  <a:pt x="5304510" y="96734"/>
                </a:lnTo>
                <a:lnTo>
                  <a:pt x="5244494" y="90037"/>
                </a:lnTo>
                <a:lnTo>
                  <a:pt x="5183655" y="83556"/>
                </a:lnTo>
                <a:lnTo>
                  <a:pt x="5122013" y="77292"/>
                </a:lnTo>
                <a:lnTo>
                  <a:pt x="5059583" y="71248"/>
                </a:lnTo>
                <a:lnTo>
                  <a:pt x="4996381" y="65428"/>
                </a:lnTo>
                <a:lnTo>
                  <a:pt x="4932426" y="59835"/>
                </a:lnTo>
                <a:lnTo>
                  <a:pt x="4867733" y="54471"/>
                </a:lnTo>
                <a:lnTo>
                  <a:pt x="4802320" y="49340"/>
                </a:lnTo>
                <a:lnTo>
                  <a:pt x="4736203" y="44444"/>
                </a:lnTo>
                <a:lnTo>
                  <a:pt x="4669400" y="39787"/>
                </a:lnTo>
                <a:lnTo>
                  <a:pt x="4601926" y="35371"/>
                </a:lnTo>
                <a:lnTo>
                  <a:pt x="4533799" y="31200"/>
                </a:lnTo>
                <a:lnTo>
                  <a:pt x="4465035" y="27276"/>
                </a:lnTo>
                <a:lnTo>
                  <a:pt x="4395652" y="23603"/>
                </a:lnTo>
                <a:lnTo>
                  <a:pt x="4325667" y="20183"/>
                </a:lnTo>
                <a:lnTo>
                  <a:pt x="4255095" y="17019"/>
                </a:lnTo>
                <a:lnTo>
                  <a:pt x="4183954" y="14115"/>
                </a:lnTo>
                <a:lnTo>
                  <a:pt x="4112260" y="11474"/>
                </a:lnTo>
                <a:lnTo>
                  <a:pt x="4040032" y="9097"/>
                </a:lnTo>
                <a:lnTo>
                  <a:pt x="3967284" y="6989"/>
                </a:lnTo>
                <a:lnTo>
                  <a:pt x="3894034" y="5153"/>
                </a:lnTo>
                <a:lnTo>
                  <a:pt x="3820300" y="3591"/>
                </a:lnTo>
                <a:lnTo>
                  <a:pt x="3746097" y="2306"/>
                </a:lnTo>
                <a:lnTo>
                  <a:pt x="3671442" y="1301"/>
                </a:lnTo>
                <a:lnTo>
                  <a:pt x="3596353" y="580"/>
                </a:lnTo>
                <a:lnTo>
                  <a:pt x="3520846" y="145"/>
                </a:lnTo>
                <a:lnTo>
                  <a:pt x="3444938" y="0"/>
                </a:lnTo>
                <a:close/>
              </a:path>
            </a:pathLst>
          </a:custGeom>
          <a:solidFill>
            <a:srgbClr val="BEE395"/>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dirty="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160" name="object 18">
            <a:extLst>
              <a:ext uri="{FF2B5EF4-FFF2-40B4-BE49-F238E27FC236}">
                <a16:creationId xmlns:a16="http://schemas.microsoft.com/office/drawing/2014/main" id="{096020C8-552E-83C1-8111-C36587BA0307}"/>
              </a:ext>
            </a:extLst>
          </p:cNvPr>
          <p:cNvPicPr/>
          <p:nvPr/>
        </p:nvPicPr>
        <p:blipFill>
          <a:blip r:embed="rId3" cstate="print"/>
          <a:stretch>
            <a:fillRect/>
          </a:stretch>
        </p:blipFill>
        <p:spPr>
          <a:xfrm>
            <a:off x="4304928" y="3228171"/>
            <a:ext cx="2880247" cy="1001807"/>
          </a:xfrm>
          <a:prstGeom prst="rect">
            <a:avLst/>
          </a:prstGeom>
        </p:spPr>
      </p:pic>
      <p:pic>
        <p:nvPicPr>
          <p:cNvPr id="161" name="object 17">
            <a:extLst>
              <a:ext uri="{FF2B5EF4-FFF2-40B4-BE49-F238E27FC236}">
                <a16:creationId xmlns:a16="http://schemas.microsoft.com/office/drawing/2014/main" id="{5AF1710E-45D5-9D62-7D40-9628C504B4F0}"/>
              </a:ext>
            </a:extLst>
          </p:cNvPr>
          <p:cNvPicPr>
            <a:picLocks noChangeAspect="1"/>
          </p:cNvPicPr>
          <p:nvPr/>
        </p:nvPicPr>
        <p:blipFill>
          <a:blip r:embed="rId7" cstate="print"/>
          <a:stretch>
            <a:fillRect/>
          </a:stretch>
        </p:blipFill>
        <p:spPr>
          <a:xfrm>
            <a:off x="4994601" y="3780286"/>
            <a:ext cx="685567" cy="393498"/>
          </a:xfrm>
          <a:prstGeom prst="rect">
            <a:avLst/>
          </a:prstGeom>
        </p:spPr>
      </p:pic>
      <p:pic>
        <p:nvPicPr>
          <p:cNvPr id="162" name="object 17">
            <a:extLst>
              <a:ext uri="{FF2B5EF4-FFF2-40B4-BE49-F238E27FC236}">
                <a16:creationId xmlns:a16="http://schemas.microsoft.com/office/drawing/2014/main" id="{D9119608-B084-B0FD-B348-991078D02DAB}"/>
              </a:ext>
            </a:extLst>
          </p:cNvPr>
          <p:cNvPicPr>
            <a:picLocks noChangeAspect="1"/>
          </p:cNvPicPr>
          <p:nvPr/>
        </p:nvPicPr>
        <p:blipFill>
          <a:blip r:embed="rId7" cstate="print"/>
          <a:stretch>
            <a:fillRect/>
          </a:stretch>
        </p:blipFill>
        <p:spPr>
          <a:xfrm>
            <a:off x="4354260" y="3791420"/>
            <a:ext cx="625952" cy="359281"/>
          </a:xfrm>
          <a:prstGeom prst="rect">
            <a:avLst/>
          </a:prstGeom>
        </p:spPr>
      </p:pic>
      <p:grpSp>
        <p:nvGrpSpPr>
          <p:cNvPr id="274" name="グループ化 273">
            <a:extLst>
              <a:ext uri="{FF2B5EF4-FFF2-40B4-BE49-F238E27FC236}">
                <a16:creationId xmlns:a16="http://schemas.microsoft.com/office/drawing/2014/main" id="{1F439EF8-B2C8-6DE9-CD74-D68A8C039B80}"/>
              </a:ext>
            </a:extLst>
          </p:cNvPr>
          <p:cNvGrpSpPr/>
          <p:nvPr/>
        </p:nvGrpSpPr>
        <p:grpSpPr>
          <a:xfrm>
            <a:off x="3296816" y="2967312"/>
            <a:ext cx="1209606" cy="513488"/>
            <a:chOff x="3575841" y="3015742"/>
            <a:chExt cx="908872" cy="513488"/>
          </a:xfrm>
        </p:grpSpPr>
        <p:sp>
          <p:nvSpPr>
            <p:cNvPr id="163" name="object 36">
              <a:extLst>
                <a:ext uri="{FF2B5EF4-FFF2-40B4-BE49-F238E27FC236}">
                  <a16:creationId xmlns:a16="http://schemas.microsoft.com/office/drawing/2014/main" id="{36D28135-06A4-F6D4-5DE1-F4A0819A434C}"/>
                </a:ext>
              </a:extLst>
            </p:cNvPr>
            <p:cNvSpPr/>
            <p:nvPr/>
          </p:nvSpPr>
          <p:spPr>
            <a:xfrm>
              <a:off x="3575841" y="3048611"/>
              <a:ext cx="908872" cy="480619"/>
            </a:xfrm>
            <a:custGeom>
              <a:avLst/>
              <a:gdLst/>
              <a:ahLst/>
              <a:cxnLst/>
              <a:rect l="l" t="t" r="r" b="b"/>
              <a:pathLst>
                <a:path w="1086485" h="573404">
                  <a:moveTo>
                    <a:pt x="1086243" y="107492"/>
                  </a:moveTo>
                  <a:lnTo>
                    <a:pt x="1077798" y="65659"/>
                  </a:lnTo>
                  <a:lnTo>
                    <a:pt x="1054760" y="31483"/>
                  </a:lnTo>
                  <a:lnTo>
                    <a:pt x="1020584" y="8445"/>
                  </a:lnTo>
                  <a:lnTo>
                    <a:pt x="978750" y="0"/>
                  </a:lnTo>
                  <a:lnTo>
                    <a:pt x="107492" y="0"/>
                  </a:lnTo>
                  <a:lnTo>
                    <a:pt x="65659" y="8445"/>
                  </a:lnTo>
                  <a:lnTo>
                    <a:pt x="31483" y="31483"/>
                  </a:lnTo>
                  <a:lnTo>
                    <a:pt x="8445" y="65659"/>
                  </a:lnTo>
                  <a:lnTo>
                    <a:pt x="0" y="107492"/>
                  </a:lnTo>
                  <a:lnTo>
                    <a:pt x="0" y="324510"/>
                  </a:lnTo>
                  <a:lnTo>
                    <a:pt x="8445" y="366356"/>
                  </a:lnTo>
                  <a:lnTo>
                    <a:pt x="31483" y="400519"/>
                  </a:lnTo>
                  <a:lnTo>
                    <a:pt x="65659" y="423557"/>
                  </a:lnTo>
                  <a:lnTo>
                    <a:pt x="107492" y="432003"/>
                  </a:lnTo>
                  <a:lnTo>
                    <a:pt x="167678" y="432003"/>
                  </a:lnTo>
                  <a:lnTo>
                    <a:pt x="177025" y="451535"/>
                  </a:lnTo>
                  <a:lnTo>
                    <a:pt x="207391" y="491261"/>
                  </a:lnTo>
                  <a:lnTo>
                    <a:pt x="245999" y="525475"/>
                  </a:lnTo>
                  <a:lnTo>
                    <a:pt x="291833" y="553059"/>
                  </a:lnTo>
                  <a:lnTo>
                    <a:pt x="343839" y="572833"/>
                  </a:lnTo>
                  <a:lnTo>
                    <a:pt x="333298" y="560552"/>
                  </a:lnTo>
                  <a:lnTo>
                    <a:pt x="312801" y="530656"/>
                  </a:lnTo>
                  <a:lnTo>
                    <a:pt x="291757" y="486105"/>
                  </a:lnTo>
                  <a:lnTo>
                    <a:pt x="280060" y="432003"/>
                  </a:lnTo>
                  <a:lnTo>
                    <a:pt x="978750" y="432003"/>
                  </a:lnTo>
                  <a:lnTo>
                    <a:pt x="1020584" y="423557"/>
                  </a:lnTo>
                  <a:lnTo>
                    <a:pt x="1054760" y="400519"/>
                  </a:lnTo>
                  <a:lnTo>
                    <a:pt x="1077798" y="366356"/>
                  </a:lnTo>
                  <a:lnTo>
                    <a:pt x="1086243" y="324510"/>
                  </a:lnTo>
                  <a:lnTo>
                    <a:pt x="1086243" y="107492"/>
                  </a:lnTo>
                  <a:close/>
                </a:path>
              </a:pathLst>
            </a:custGeom>
            <a:solidFill>
              <a:srgbClr val="89C765"/>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lang="ja-JP" altLang="en-US" sz="1509" b="0" i="0" u="none" strike="noStrike" kern="0" cap="none" spc="0" normalizeH="0" baseline="0" noProof="0" dirty="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64" name="object 37">
              <a:extLst>
                <a:ext uri="{FF2B5EF4-FFF2-40B4-BE49-F238E27FC236}">
                  <a16:creationId xmlns:a16="http://schemas.microsoft.com/office/drawing/2014/main" id="{551459F9-5767-AE77-E81D-61238BD0072F}"/>
                </a:ext>
              </a:extLst>
            </p:cNvPr>
            <p:cNvSpPr txBox="1"/>
            <p:nvPr/>
          </p:nvSpPr>
          <p:spPr>
            <a:xfrm>
              <a:off x="3591251" y="3015742"/>
              <a:ext cx="878052" cy="432571"/>
            </a:xfrm>
            <a:prstGeom prst="rect">
              <a:avLst/>
            </a:prstGeom>
          </p:spPr>
          <p:txBody>
            <a:bodyPr vert="horz" wrap="square" lIns="0" tIns="10113" rIns="0" bIns="0" rtlCol="0" anchor="ctr">
              <a:spAutoFit/>
            </a:bodyPr>
            <a:lstStyle/>
            <a:p>
              <a:pPr marL="10645" marR="19161" lvl="0" indent="0" algn="ctr" defTabSz="766450" rtl="0" eaLnBrk="1" fontAlgn="auto" latinLnBrk="0" hangingPunct="1">
                <a:lnSpc>
                  <a:spcPct val="117200"/>
                </a:lnSpc>
                <a:spcBef>
                  <a:spcPts val="80"/>
                </a:spcBef>
                <a:spcAft>
                  <a:spcPts val="0"/>
                </a:spcAft>
                <a:buClrTx/>
                <a:buSzTx/>
                <a:buFontTx/>
                <a:buNone/>
                <a:tabLst/>
                <a:defRPr/>
              </a:pPr>
              <a:r>
                <a:rPr kumimoji="0" sz="1200" b="1" i="0" u="none" strike="noStrike" kern="0" cap="none" spc="-126" normalizeH="0" baseline="0" noProof="0" dirty="0" err="1">
                  <a:ln>
                    <a:noFill/>
                  </a:ln>
                  <a:solidFill>
                    <a:srgbClr val="FFFFFF"/>
                  </a:solidFill>
                  <a:effectLst/>
                  <a:uLnTx/>
                  <a:uFillTx/>
                  <a:latin typeface="UD デジタル 教科書体 NK-R" panose="02020400000000000000" pitchFamily="18" charset="-128"/>
                  <a:ea typeface="UD デジタル 教科書体 NK-R" panose="02020400000000000000" pitchFamily="18" charset="-128"/>
                  <a:cs typeface="YuGothic"/>
                </a:rPr>
                <a:t>会社も出しま</a:t>
              </a:r>
              <a:r>
                <a:rPr kumimoji="0" lang="ja-JP" altLang="en-US" sz="1200" b="1" i="0" u="none" strike="noStrike" kern="0" cap="none" spc="-126" normalizeH="0" baseline="0" noProof="0" dirty="0">
                  <a:ln>
                    <a:noFill/>
                  </a:ln>
                  <a:solidFill>
                    <a:srgbClr val="FFFFFF"/>
                  </a:solidFill>
                  <a:effectLst/>
                  <a:uLnTx/>
                  <a:uFillTx/>
                  <a:latin typeface="UD デジタル 教科書体 NK-R" panose="02020400000000000000" pitchFamily="18" charset="-128"/>
                  <a:ea typeface="UD デジタル 教科書体 NK-R" panose="02020400000000000000" pitchFamily="18" charset="-128"/>
                  <a:cs typeface="YuGothic"/>
                </a:rPr>
                <a:t>す</a:t>
              </a:r>
              <a:endParaRPr kumimoji="0" sz="1200" b="0" i="0" u="none" strike="noStrike" kern="0" cap="none" spc="0" normalizeH="0" baseline="0" noProof="0" dirty="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YuGothic"/>
              </a:endParaRPr>
            </a:p>
          </p:txBody>
        </p:sp>
      </p:grpSp>
      <p:pic>
        <p:nvPicPr>
          <p:cNvPr id="165" name="図 164">
            <a:extLst>
              <a:ext uri="{FF2B5EF4-FFF2-40B4-BE49-F238E27FC236}">
                <a16:creationId xmlns:a16="http://schemas.microsoft.com/office/drawing/2014/main" id="{A174F5F8-1764-4A1E-75C5-944DED28B3A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558428" y="3470346"/>
            <a:ext cx="686382" cy="897231"/>
          </a:xfrm>
          <a:prstGeom prst="rect">
            <a:avLst/>
          </a:prstGeom>
        </p:spPr>
      </p:pic>
      <p:grpSp>
        <p:nvGrpSpPr>
          <p:cNvPr id="273" name="グループ化 272">
            <a:extLst>
              <a:ext uri="{FF2B5EF4-FFF2-40B4-BE49-F238E27FC236}">
                <a16:creationId xmlns:a16="http://schemas.microsoft.com/office/drawing/2014/main" id="{8E7324B5-F143-B526-5F0E-DFE14D09540B}"/>
              </a:ext>
            </a:extLst>
          </p:cNvPr>
          <p:cNvGrpSpPr/>
          <p:nvPr/>
        </p:nvGrpSpPr>
        <p:grpSpPr>
          <a:xfrm>
            <a:off x="8488211" y="2639503"/>
            <a:ext cx="1145309" cy="1450409"/>
            <a:chOff x="8384038" y="2639503"/>
            <a:chExt cx="1145309" cy="1450409"/>
          </a:xfrm>
        </p:grpSpPr>
        <p:pic>
          <p:nvPicPr>
            <p:cNvPr id="270" name="object 11">
              <a:extLst>
                <a:ext uri="{FF2B5EF4-FFF2-40B4-BE49-F238E27FC236}">
                  <a16:creationId xmlns:a16="http://schemas.microsoft.com/office/drawing/2014/main" id="{6B58F038-4D7F-2E65-F062-77D7A415911A}"/>
                </a:ext>
              </a:extLst>
            </p:cNvPr>
            <p:cNvPicPr/>
            <p:nvPr/>
          </p:nvPicPr>
          <p:blipFill>
            <a:blip r:embed="rId5" cstate="print"/>
            <a:stretch>
              <a:fillRect/>
            </a:stretch>
          </p:blipFill>
          <p:spPr>
            <a:xfrm>
              <a:off x="8384038" y="2639503"/>
              <a:ext cx="1145309" cy="1450409"/>
            </a:xfrm>
            <a:prstGeom prst="rect">
              <a:avLst/>
            </a:prstGeom>
          </p:spPr>
        </p:pic>
        <p:sp>
          <p:nvSpPr>
            <p:cNvPr id="167" name="テキスト ボックス 166">
              <a:extLst>
                <a:ext uri="{FF2B5EF4-FFF2-40B4-BE49-F238E27FC236}">
                  <a16:creationId xmlns:a16="http://schemas.microsoft.com/office/drawing/2014/main" id="{63DA4F81-C5A2-9FC4-ADAD-ED89387BCBFF}"/>
                </a:ext>
              </a:extLst>
            </p:cNvPr>
            <p:cNvSpPr txBox="1"/>
            <p:nvPr/>
          </p:nvSpPr>
          <p:spPr>
            <a:xfrm>
              <a:off x="8587360" y="2831228"/>
              <a:ext cx="738664" cy="1066959"/>
            </a:xfrm>
            <a:prstGeom prst="rect">
              <a:avLst/>
            </a:prstGeom>
            <a:noFill/>
          </p:spPr>
          <p:txBody>
            <a:bodyPr vert="eaVert" wrap="none" rtlCol="0">
              <a:spAutoFit/>
            </a:bodyPr>
            <a:lstStyle/>
            <a:p>
              <a:pPr marL="0" marR="0" lvl="0" indent="0" algn="l" defTabSz="914400" rtl="0" eaLnBrk="1" fontAlgn="auto" latinLnBrk="0" hangingPunct="1">
                <a:lnSpc>
                  <a:spcPct val="100000"/>
                </a:lnSpc>
                <a:spcBef>
                  <a:spcPts val="0"/>
                </a:spcBef>
                <a:spcAft>
                  <a:spcPts val="0"/>
                </a:spcAft>
                <a:buClr>
                  <a:srgbClr val="00489E"/>
                </a:buClr>
                <a:buSzTx/>
                <a:buFontTx/>
                <a:buNone/>
                <a:tabLst/>
                <a:defRPr/>
              </a:pPr>
              <a:r>
                <a:rPr kumimoji="1" lang="ja-JP" altLang="en-US" sz="1200" b="0" i="0" u="none" strike="noStrike" kern="1200" cap="none" spc="0" normalizeH="0" baseline="0" noProof="0" dirty="0">
                  <a:ln>
                    <a:noFill/>
                  </a:ln>
                  <a:solidFill>
                    <a:srgbClr val="000000"/>
                  </a:solidFill>
                  <a:effectLst>
                    <a:glow rad="63500">
                      <a:srgbClr val="FFFFFF">
                        <a:alpha val="40000"/>
                      </a:srgbClr>
                    </a:glow>
                  </a:effectLst>
                  <a:uLnTx/>
                  <a:uFillTx/>
                  <a:latin typeface="UD デジタル 教科書体 NK-R" panose="02020400000000000000" pitchFamily="18" charset="-128"/>
                  <a:ea typeface="UD デジタル 教科書体 NK-R" panose="02020400000000000000" pitchFamily="18" charset="-128"/>
                  <a:cs typeface="+mn-cs"/>
                </a:rPr>
                <a:t>貯金だけでは</a:t>
              </a:r>
              <a:endParaRPr kumimoji="1" lang="en-US" altLang="ja-JP" sz="1200" b="0" i="0" u="none" strike="noStrike" kern="1200" cap="none" spc="0" normalizeH="0" baseline="0" noProof="0" dirty="0">
                <a:ln>
                  <a:noFill/>
                </a:ln>
                <a:solidFill>
                  <a:srgbClr val="000000"/>
                </a:solidFill>
                <a:effectLst>
                  <a:glow rad="63500">
                    <a:srgbClr val="FFFFFF">
                      <a:alpha val="40000"/>
                    </a:srgbClr>
                  </a:glow>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auto" latinLnBrk="0" hangingPunct="1">
                <a:lnSpc>
                  <a:spcPct val="100000"/>
                </a:lnSpc>
                <a:spcBef>
                  <a:spcPts val="0"/>
                </a:spcBef>
                <a:spcAft>
                  <a:spcPts val="0"/>
                </a:spcAft>
                <a:buClr>
                  <a:srgbClr val="00489E"/>
                </a:buClr>
                <a:buSzTx/>
                <a:buFontTx/>
                <a:buNone/>
                <a:tabLst/>
                <a:defRPr/>
              </a:pPr>
              <a:r>
                <a:rPr kumimoji="1" lang="ja-JP" altLang="en-US" sz="1200" b="0" i="0" u="none" strike="noStrike" kern="1200" cap="none" spc="0" normalizeH="0" baseline="0" noProof="0" dirty="0">
                  <a:ln>
                    <a:noFill/>
                  </a:ln>
                  <a:solidFill>
                    <a:srgbClr val="000000"/>
                  </a:solidFill>
                  <a:effectLst>
                    <a:glow rad="63500">
                      <a:srgbClr val="FFFFFF">
                        <a:alpha val="40000"/>
                      </a:srgbClr>
                    </a:glow>
                  </a:effectLst>
                  <a:uLnTx/>
                  <a:uFillTx/>
                  <a:latin typeface="UD デジタル 教科書体 NK-R" panose="02020400000000000000" pitchFamily="18" charset="-128"/>
                  <a:ea typeface="UD デジタル 教科書体 NK-R" panose="02020400000000000000" pitchFamily="18" charset="-128"/>
                  <a:cs typeface="+mn-cs"/>
                </a:rPr>
                <a:t>足りない</a:t>
              </a:r>
              <a:endParaRPr kumimoji="1" lang="en-US" altLang="ja-JP" sz="1200" b="0" i="0" u="none" strike="noStrike" kern="1200" cap="none" spc="0" normalizeH="0" baseline="0" noProof="0" dirty="0">
                <a:ln>
                  <a:noFill/>
                </a:ln>
                <a:solidFill>
                  <a:srgbClr val="000000"/>
                </a:solidFill>
                <a:effectLst>
                  <a:glow rad="63500">
                    <a:srgbClr val="FFFFFF">
                      <a:alpha val="40000"/>
                    </a:srgbClr>
                  </a:glow>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auto" latinLnBrk="0" hangingPunct="1">
                <a:lnSpc>
                  <a:spcPct val="100000"/>
                </a:lnSpc>
                <a:spcBef>
                  <a:spcPts val="0"/>
                </a:spcBef>
                <a:spcAft>
                  <a:spcPts val="0"/>
                </a:spcAft>
                <a:buClr>
                  <a:srgbClr val="00489E"/>
                </a:buClr>
                <a:buSzTx/>
                <a:buFontTx/>
                <a:buNone/>
                <a:tabLst/>
                <a:defRPr/>
              </a:pPr>
              <a:r>
                <a:rPr kumimoji="1" lang="ja-JP" altLang="en-US" sz="1200" b="0" i="0" u="none" strike="noStrike" kern="1200" cap="none" spc="0" normalizeH="0" baseline="0" noProof="0" dirty="0">
                  <a:ln>
                    <a:noFill/>
                  </a:ln>
                  <a:solidFill>
                    <a:srgbClr val="000000"/>
                  </a:solidFill>
                  <a:effectLst>
                    <a:glow rad="63500">
                      <a:srgbClr val="FFFFFF">
                        <a:alpha val="40000"/>
                      </a:srgbClr>
                    </a:glow>
                  </a:effectLst>
                  <a:uLnTx/>
                  <a:uFillTx/>
                  <a:latin typeface="UD デジタル 教科書体 NK-R" panose="02020400000000000000" pitchFamily="18" charset="-128"/>
                  <a:ea typeface="UD デジタル 教科書体 NK-R" panose="02020400000000000000" pitchFamily="18" charset="-128"/>
                  <a:cs typeface="+mn-cs"/>
                </a:rPr>
                <a:t>ところだった・・</a:t>
              </a:r>
            </a:p>
          </p:txBody>
        </p:sp>
      </p:grpSp>
      <p:grpSp>
        <p:nvGrpSpPr>
          <p:cNvPr id="168" name="グループ化 167">
            <a:extLst>
              <a:ext uri="{FF2B5EF4-FFF2-40B4-BE49-F238E27FC236}">
                <a16:creationId xmlns:a16="http://schemas.microsoft.com/office/drawing/2014/main" id="{A06BF990-34E4-7352-43ED-6FDDCD099497}"/>
              </a:ext>
            </a:extLst>
          </p:cNvPr>
          <p:cNvGrpSpPr/>
          <p:nvPr/>
        </p:nvGrpSpPr>
        <p:grpSpPr>
          <a:xfrm>
            <a:off x="8589902" y="4108147"/>
            <a:ext cx="557794" cy="416318"/>
            <a:chOff x="7992287" y="6229926"/>
            <a:chExt cx="557794" cy="416318"/>
          </a:xfrm>
        </p:grpSpPr>
        <p:grpSp>
          <p:nvGrpSpPr>
            <p:cNvPr id="169" name="object 1606">
              <a:extLst>
                <a:ext uri="{FF2B5EF4-FFF2-40B4-BE49-F238E27FC236}">
                  <a16:creationId xmlns:a16="http://schemas.microsoft.com/office/drawing/2014/main" id="{73EAB1BD-4F48-3E8C-C354-11F130DA2B4D}"/>
                </a:ext>
              </a:extLst>
            </p:cNvPr>
            <p:cNvGrpSpPr>
              <a:grpSpLocks noChangeAspect="1"/>
            </p:cNvGrpSpPr>
            <p:nvPr/>
          </p:nvGrpSpPr>
          <p:grpSpPr>
            <a:xfrm>
              <a:off x="8181232" y="6321360"/>
              <a:ext cx="368849" cy="224860"/>
              <a:chOff x="9352489" y="5756400"/>
              <a:chExt cx="958215" cy="550545"/>
            </a:xfrm>
          </p:grpSpPr>
          <p:sp>
            <p:nvSpPr>
              <p:cNvPr id="222" name="object 1607">
                <a:extLst>
                  <a:ext uri="{FF2B5EF4-FFF2-40B4-BE49-F238E27FC236}">
                    <a16:creationId xmlns:a16="http://schemas.microsoft.com/office/drawing/2014/main" id="{2155F418-DF61-AF7B-E013-F1AF755721C0}"/>
                  </a:ext>
                </a:extLst>
              </p:cNvPr>
              <p:cNvSpPr/>
              <p:nvPr/>
            </p:nvSpPr>
            <p:spPr>
              <a:xfrm>
                <a:off x="9352489" y="5756400"/>
                <a:ext cx="958215" cy="550545"/>
              </a:xfrm>
              <a:custGeom>
                <a:avLst/>
                <a:gdLst/>
                <a:ahLst/>
                <a:cxnLst/>
                <a:rect l="l" t="t" r="r" b="b"/>
                <a:pathLst>
                  <a:path w="958215" h="550545">
                    <a:moveTo>
                      <a:pt x="326110" y="0"/>
                    </a:moveTo>
                    <a:lnTo>
                      <a:pt x="318452" y="2576"/>
                    </a:lnTo>
                    <a:lnTo>
                      <a:pt x="301594" y="11695"/>
                    </a:lnTo>
                    <a:lnTo>
                      <a:pt x="283991" y="18636"/>
                    </a:lnTo>
                    <a:lnTo>
                      <a:pt x="265978" y="24237"/>
                    </a:lnTo>
                    <a:lnTo>
                      <a:pt x="247891" y="29335"/>
                    </a:lnTo>
                    <a:lnTo>
                      <a:pt x="203056" y="44030"/>
                    </a:lnTo>
                    <a:lnTo>
                      <a:pt x="158864" y="60745"/>
                    </a:lnTo>
                    <a:lnTo>
                      <a:pt x="114608" y="77191"/>
                    </a:lnTo>
                    <a:lnTo>
                      <a:pt x="69581" y="91080"/>
                    </a:lnTo>
                    <a:lnTo>
                      <a:pt x="23075" y="100124"/>
                    </a:lnTo>
                    <a:lnTo>
                      <a:pt x="9245" y="101826"/>
                    </a:lnTo>
                    <a:lnTo>
                      <a:pt x="9918" y="110234"/>
                    </a:lnTo>
                    <a:lnTo>
                      <a:pt x="5570" y="140533"/>
                    </a:lnTo>
                    <a:lnTo>
                      <a:pt x="2906" y="162326"/>
                    </a:lnTo>
                    <a:lnTo>
                      <a:pt x="955" y="184248"/>
                    </a:lnTo>
                    <a:lnTo>
                      <a:pt x="0" y="206398"/>
                    </a:lnTo>
                    <a:lnTo>
                      <a:pt x="552" y="231749"/>
                    </a:lnTo>
                    <a:lnTo>
                      <a:pt x="5599" y="252994"/>
                    </a:lnTo>
                    <a:lnTo>
                      <a:pt x="18911" y="270792"/>
                    </a:lnTo>
                    <a:lnTo>
                      <a:pt x="44259" y="285798"/>
                    </a:lnTo>
                    <a:lnTo>
                      <a:pt x="86230" y="305134"/>
                    </a:lnTo>
                    <a:lnTo>
                      <a:pt x="127408" y="326185"/>
                    </a:lnTo>
                    <a:lnTo>
                      <a:pt x="168443" y="347660"/>
                    </a:lnTo>
                    <a:lnTo>
                      <a:pt x="209984" y="368267"/>
                    </a:lnTo>
                    <a:lnTo>
                      <a:pt x="252680" y="386715"/>
                    </a:lnTo>
                    <a:lnTo>
                      <a:pt x="297179" y="401711"/>
                    </a:lnTo>
                    <a:lnTo>
                      <a:pt x="349489" y="417240"/>
                    </a:lnTo>
                    <a:lnTo>
                      <a:pt x="401460" y="433945"/>
                    </a:lnTo>
                    <a:lnTo>
                      <a:pt x="504955" y="468982"/>
                    </a:lnTo>
                    <a:lnTo>
                      <a:pt x="556767" y="486363"/>
                    </a:lnTo>
                    <a:lnTo>
                      <a:pt x="608812" y="503019"/>
                    </a:lnTo>
                    <a:lnTo>
                      <a:pt x="656332" y="514428"/>
                    </a:lnTo>
                    <a:lnTo>
                      <a:pt x="679203" y="523509"/>
                    </a:lnTo>
                    <a:lnTo>
                      <a:pt x="699642" y="539697"/>
                    </a:lnTo>
                    <a:lnTo>
                      <a:pt x="711965" y="549020"/>
                    </a:lnTo>
                    <a:lnTo>
                      <a:pt x="724654" y="550436"/>
                    </a:lnTo>
                    <a:lnTo>
                      <a:pt x="738092" y="545235"/>
                    </a:lnTo>
                    <a:lnTo>
                      <a:pt x="752665" y="534706"/>
                    </a:lnTo>
                    <a:lnTo>
                      <a:pt x="788395" y="503679"/>
                    </a:lnTo>
                    <a:lnTo>
                      <a:pt x="823698" y="472081"/>
                    </a:lnTo>
                    <a:lnTo>
                      <a:pt x="859533" y="441130"/>
                    </a:lnTo>
                    <a:lnTo>
                      <a:pt x="896859" y="412043"/>
                    </a:lnTo>
                    <a:lnTo>
                      <a:pt x="936637" y="386039"/>
                    </a:lnTo>
                    <a:lnTo>
                      <a:pt x="942847" y="382420"/>
                    </a:lnTo>
                    <a:lnTo>
                      <a:pt x="944283" y="378508"/>
                    </a:lnTo>
                    <a:lnTo>
                      <a:pt x="943355" y="371434"/>
                    </a:lnTo>
                    <a:lnTo>
                      <a:pt x="942478" y="354322"/>
                    </a:lnTo>
                    <a:lnTo>
                      <a:pt x="943733" y="337330"/>
                    </a:lnTo>
                    <a:lnTo>
                      <a:pt x="946270" y="320426"/>
                    </a:lnTo>
                    <a:lnTo>
                      <a:pt x="949236" y="303578"/>
                    </a:lnTo>
                    <a:lnTo>
                      <a:pt x="957313" y="252423"/>
                    </a:lnTo>
                    <a:lnTo>
                      <a:pt x="898804" y="211666"/>
                    </a:lnTo>
                    <a:lnTo>
                      <a:pt x="854530" y="197735"/>
                    </a:lnTo>
                    <a:lnTo>
                      <a:pt x="810746" y="182313"/>
                    </a:lnTo>
                    <a:lnTo>
                      <a:pt x="767128" y="166471"/>
                    </a:lnTo>
                    <a:lnTo>
                      <a:pt x="676051" y="135098"/>
                    </a:lnTo>
                    <a:lnTo>
                      <a:pt x="629047" y="118007"/>
                    </a:lnTo>
                    <a:lnTo>
                      <a:pt x="582278" y="100199"/>
                    </a:lnTo>
                    <a:lnTo>
                      <a:pt x="535684" y="81865"/>
                    </a:lnTo>
                    <a:lnTo>
                      <a:pt x="349796" y="7097"/>
                    </a:lnTo>
                    <a:lnTo>
                      <a:pt x="341909" y="3758"/>
                    </a:lnTo>
                    <a:lnTo>
                      <a:pt x="333971" y="893"/>
                    </a:lnTo>
                    <a:lnTo>
                      <a:pt x="326110" y="0"/>
                    </a:lnTo>
                    <a:close/>
                  </a:path>
                </a:pathLst>
              </a:custGeom>
              <a:solidFill>
                <a:srgbClr val="614C39"/>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23" name="object 1608">
                <a:extLst>
                  <a:ext uri="{FF2B5EF4-FFF2-40B4-BE49-F238E27FC236}">
                    <a16:creationId xmlns:a16="http://schemas.microsoft.com/office/drawing/2014/main" id="{09DF4DDE-45C6-7307-D4FD-01C4A8467EBF}"/>
                  </a:ext>
                </a:extLst>
              </p:cNvPr>
              <p:cNvSpPr/>
              <p:nvPr/>
            </p:nvSpPr>
            <p:spPr>
              <a:xfrm>
                <a:off x="9780660" y="5899921"/>
                <a:ext cx="477520" cy="238125"/>
              </a:xfrm>
              <a:custGeom>
                <a:avLst/>
                <a:gdLst/>
                <a:ahLst/>
                <a:cxnLst/>
                <a:rect l="l" t="t" r="r" b="b"/>
                <a:pathLst>
                  <a:path w="477520" h="238125">
                    <a:moveTo>
                      <a:pt x="28770" y="113007"/>
                    </a:moveTo>
                    <a:lnTo>
                      <a:pt x="25252" y="114912"/>
                    </a:lnTo>
                    <a:lnTo>
                      <a:pt x="21340" y="116335"/>
                    </a:lnTo>
                    <a:lnTo>
                      <a:pt x="18254" y="118786"/>
                    </a:lnTo>
                    <a:lnTo>
                      <a:pt x="4243" y="130639"/>
                    </a:lnTo>
                    <a:lnTo>
                      <a:pt x="0" y="138126"/>
                    </a:lnTo>
                    <a:lnTo>
                      <a:pt x="5883" y="144144"/>
                    </a:lnTo>
                    <a:lnTo>
                      <a:pt x="71968" y="171459"/>
                    </a:lnTo>
                    <a:lnTo>
                      <a:pt x="122232" y="189660"/>
                    </a:lnTo>
                    <a:lnTo>
                      <a:pt x="173002" y="206332"/>
                    </a:lnTo>
                    <a:lnTo>
                      <a:pt x="224235" y="221616"/>
                    </a:lnTo>
                    <a:lnTo>
                      <a:pt x="275886" y="235651"/>
                    </a:lnTo>
                    <a:lnTo>
                      <a:pt x="289100" y="237619"/>
                    </a:lnTo>
                    <a:lnTo>
                      <a:pt x="301286" y="236375"/>
                    </a:lnTo>
                    <a:lnTo>
                      <a:pt x="312730" y="231969"/>
                    </a:lnTo>
                    <a:lnTo>
                      <a:pt x="323715" y="224450"/>
                    </a:lnTo>
                    <a:lnTo>
                      <a:pt x="361922" y="192712"/>
                    </a:lnTo>
                    <a:lnTo>
                      <a:pt x="240035" y="192712"/>
                    </a:lnTo>
                    <a:lnTo>
                      <a:pt x="230039" y="191430"/>
                    </a:lnTo>
                    <a:lnTo>
                      <a:pt x="198050" y="182796"/>
                    </a:lnTo>
                    <a:lnTo>
                      <a:pt x="166035" y="173818"/>
                    </a:lnTo>
                    <a:lnTo>
                      <a:pt x="134024" y="163998"/>
                    </a:lnTo>
                    <a:lnTo>
                      <a:pt x="102049" y="152835"/>
                    </a:lnTo>
                    <a:lnTo>
                      <a:pt x="110208" y="144855"/>
                    </a:lnTo>
                    <a:lnTo>
                      <a:pt x="118983" y="139142"/>
                    </a:lnTo>
                    <a:lnTo>
                      <a:pt x="128136" y="135524"/>
                    </a:lnTo>
                    <a:lnTo>
                      <a:pt x="137431" y="133823"/>
                    </a:lnTo>
                    <a:lnTo>
                      <a:pt x="163972" y="128549"/>
                    </a:lnTo>
                    <a:lnTo>
                      <a:pt x="188007" y="118421"/>
                    </a:lnTo>
                    <a:lnTo>
                      <a:pt x="192107" y="115908"/>
                    </a:lnTo>
                    <a:lnTo>
                      <a:pt x="57520" y="115908"/>
                    </a:lnTo>
                    <a:lnTo>
                      <a:pt x="28770" y="113007"/>
                    </a:lnTo>
                    <a:close/>
                  </a:path>
                  <a:path w="477520" h="238125">
                    <a:moveTo>
                      <a:pt x="310676" y="70589"/>
                    </a:moveTo>
                    <a:lnTo>
                      <a:pt x="300308" y="74476"/>
                    </a:lnTo>
                    <a:lnTo>
                      <a:pt x="301255" y="94178"/>
                    </a:lnTo>
                    <a:lnTo>
                      <a:pt x="301378" y="98047"/>
                    </a:lnTo>
                    <a:lnTo>
                      <a:pt x="295967" y="117786"/>
                    </a:lnTo>
                    <a:lnTo>
                      <a:pt x="283351" y="134122"/>
                    </a:lnTo>
                    <a:lnTo>
                      <a:pt x="263021" y="146713"/>
                    </a:lnTo>
                    <a:lnTo>
                      <a:pt x="256871" y="151350"/>
                    </a:lnTo>
                    <a:lnTo>
                      <a:pt x="253580" y="157869"/>
                    </a:lnTo>
                    <a:lnTo>
                      <a:pt x="252368" y="165471"/>
                    </a:lnTo>
                    <a:lnTo>
                      <a:pt x="252413" y="173818"/>
                    </a:lnTo>
                    <a:lnTo>
                      <a:pt x="251503" y="183913"/>
                    </a:lnTo>
                    <a:lnTo>
                      <a:pt x="247276" y="190285"/>
                    </a:lnTo>
                    <a:lnTo>
                      <a:pt x="240035" y="192712"/>
                    </a:lnTo>
                    <a:lnTo>
                      <a:pt x="361922" y="192712"/>
                    </a:lnTo>
                    <a:lnTo>
                      <a:pt x="365663" y="189627"/>
                    </a:lnTo>
                    <a:lnTo>
                      <a:pt x="330090" y="189627"/>
                    </a:lnTo>
                    <a:lnTo>
                      <a:pt x="350643" y="173088"/>
                    </a:lnTo>
                    <a:lnTo>
                      <a:pt x="371343" y="156737"/>
                    </a:lnTo>
                    <a:lnTo>
                      <a:pt x="392305" y="140724"/>
                    </a:lnTo>
                    <a:lnTo>
                      <a:pt x="413643" y="125199"/>
                    </a:lnTo>
                    <a:lnTo>
                      <a:pt x="419460" y="121097"/>
                    </a:lnTo>
                    <a:lnTo>
                      <a:pt x="426051" y="116170"/>
                    </a:lnTo>
                    <a:lnTo>
                      <a:pt x="422389" y="100949"/>
                    </a:lnTo>
                    <a:lnTo>
                      <a:pt x="421492" y="100866"/>
                    </a:lnTo>
                    <a:lnTo>
                      <a:pt x="415606" y="99177"/>
                    </a:lnTo>
                    <a:lnTo>
                      <a:pt x="414075" y="98910"/>
                    </a:lnTo>
                    <a:lnTo>
                      <a:pt x="407014" y="98047"/>
                    </a:lnTo>
                    <a:lnTo>
                      <a:pt x="389986" y="94178"/>
                    </a:lnTo>
                    <a:lnTo>
                      <a:pt x="373734" y="88050"/>
                    </a:lnTo>
                    <a:lnTo>
                      <a:pt x="357672" y="81368"/>
                    </a:lnTo>
                    <a:lnTo>
                      <a:pt x="341215" y="75835"/>
                    </a:lnTo>
                    <a:lnTo>
                      <a:pt x="331048" y="72927"/>
                    </a:lnTo>
                    <a:lnTo>
                      <a:pt x="320895" y="70626"/>
                    </a:lnTo>
                    <a:lnTo>
                      <a:pt x="310676" y="70589"/>
                    </a:lnTo>
                    <a:close/>
                  </a:path>
                  <a:path w="477520" h="238125">
                    <a:moveTo>
                      <a:pt x="201745" y="0"/>
                    </a:moveTo>
                    <a:lnTo>
                      <a:pt x="196413" y="1020"/>
                    </a:lnTo>
                    <a:lnTo>
                      <a:pt x="191867" y="3901"/>
                    </a:lnTo>
                    <a:lnTo>
                      <a:pt x="187507" y="7788"/>
                    </a:lnTo>
                    <a:lnTo>
                      <a:pt x="186711" y="16682"/>
                    </a:lnTo>
                    <a:lnTo>
                      <a:pt x="190038" y="22637"/>
                    </a:lnTo>
                    <a:lnTo>
                      <a:pt x="195997" y="26369"/>
                    </a:lnTo>
                    <a:lnTo>
                      <a:pt x="203103" y="28591"/>
                    </a:lnTo>
                    <a:lnTo>
                      <a:pt x="256996" y="43993"/>
                    </a:lnTo>
                    <a:lnTo>
                      <a:pt x="309810" y="62612"/>
                    </a:lnTo>
                    <a:lnTo>
                      <a:pt x="362407" y="81867"/>
                    </a:lnTo>
                    <a:lnTo>
                      <a:pt x="415716" y="99196"/>
                    </a:lnTo>
                    <a:lnTo>
                      <a:pt x="422241" y="100333"/>
                    </a:lnTo>
                    <a:lnTo>
                      <a:pt x="422389" y="100949"/>
                    </a:lnTo>
                    <a:lnTo>
                      <a:pt x="428540" y="101514"/>
                    </a:lnTo>
                    <a:lnTo>
                      <a:pt x="431233" y="115967"/>
                    </a:lnTo>
                    <a:lnTo>
                      <a:pt x="423702" y="118240"/>
                    </a:lnTo>
                    <a:lnTo>
                      <a:pt x="419104" y="121466"/>
                    </a:lnTo>
                    <a:lnTo>
                      <a:pt x="396389" y="137909"/>
                    </a:lnTo>
                    <a:lnTo>
                      <a:pt x="374059" y="154851"/>
                    </a:lnTo>
                    <a:lnTo>
                      <a:pt x="351998" y="172140"/>
                    </a:lnTo>
                    <a:lnTo>
                      <a:pt x="330090" y="189627"/>
                    </a:lnTo>
                    <a:lnTo>
                      <a:pt x="365663" y="189627"/>
                    </a:lnTo>
                    <a:lnTo>
                      <a:pt x="477410" y="97679"/>
                    </a:lnTo>
                    <a:lnTo>
                      <a:pt x="475302" y="95177"/>
                    </a:lnTo>
                    <a:lnTo>
                      <a:pt x="474311" y="92941"/>
                    </a:lnTo>
                    <a:lnTo>
                      <a:pt x="472660" y="92218"/>
                    </a:lnTo>
                    <a:lnTo>
                      <a:pt x="429368" y="74960"/>
                    </a:lnTo>
                    <a:lnTo>
                      <a:pt x="385210" y="60231"/>
                    </a:lnTo>
                    <a:lnTo>
                      <a:pt x="296005" y="33374"/>
                    </a:lnTo>
                    <a:lnTo>
                      <a:pt x="251812" y="18759"/>
                    </a:lnTo>
                    <a:lnTo>
                      <a:pt x="208462" y="1692"/>
                    </a:lnTo>
                    <a:lnTo>
                      <a:pt x="201745" y="0"/>
                    </a:lnTo>
                    <a:close/>
                  </a:path>
                  <a:path w="477520" h="238125">
                    <a:moveTo>
                      <a:pt x="179657" y="23753"/>
                    </a:moveTo>
                    <a:lnTo>
                      <a:pt x="169215" y="24041"/>
                    </a:lnTo>
                    <a:lnTo>
                      <a:pt x="158665" y="26216"/>
                    </a:lnTo>
                    <a:lnTo>
                      <a:pt x="151350" y="32083"/>
                    </a:lnTo>
                    <a:lnTo>
                      <a:pt x="149905" y="45894"/>
                    </a:lnTo>
                    <a:lnTo>
                      <a:pt x="145541" y="58399"/>
                    </a:lnTo>
                    <a:lnTo>
                      <a:pt x="108444" y="100802"/>
                    </a:lnTo>
                    <a:lnTo>
                      <a:pt x="57520" y="115908"/>
                    </a:lnTo>
                    <a:lnTo>
                      <a:pt x="192107" y="115908"/>
                    </a:lnTo>
                    <a:lnTo>
                      <a:pt x="210278" y="104773"/>
                    </a:lnTo>
                    <a:lnTo>
                      <a:pt x="231525" y="88941"/>
                    </a:lnTo>
                    <a:lnTo>
                      <a:pt x="241331" y="82802"/>
                    </a:lnTo>
                    <a:lnTo>
                      <a:pt x="251706" y="79141"/>
                    </a:lnTo>
                    <a:lnTo>
                      <a:pt x="262690" y="77659"/>
                    </a:lnTo>
                    <a:lnTo>
                      <a:pt x="293901" y="77659"/>
                    </a:lnTo>
                    <a:lnTo>
                      <a:pt x="296236" y="76627"/>
                    </a:lnTo>
                    <a:lnTo>
                      <a:pt x="300512" y="68037"/>
                    </a:lnTo>
                    <a:lnTo>
                      <a:pt x="277057" y="54045"/>
                    </a:lnTo>
                    <a:lnTo>
                      <a:pt x="251609" y="45131"/>
                    </a:lnTo>
                    <a:lnTo>
                      <a:pt x="225501" y="37881"/>
                    </a:lnTo>
                    <a:lnTo>
                      <a:pt x="189953" y="25364"/>
                    </a:lnTo>
                    <a:lnTo>
                      <a:pt x="179657" y="23753"/>
                    </a:lnTo>
                    <a:close/>
                  </a:path>
                  <a:path w="477520" h="238125">
                    <a:moveTo>
                      <a:pt x="415716" y="99196"/>
                    </a:moveTo>
                    <a:lnTo>
                      <a:pt x="421492" y="100866"/>
                    </a:lnTo>
                    <a:lnTo>
                      <a:pt x="422389" y="100949"/>
                    </a:lnTo>
                    <a:lnTo>
                      <a:pt x="422241" y="100333"/>
                    </a:lnTo>
                    <a:lnTo>
                      <a:pt x="415716" y="99196"/>
                    </a:lnTo>
                    <a:close/>
                  </a:path>
                  <a:path w="477520" h="238125">
                    <a:moveTo>
                      <a:pt x="293901" y="77659"/>
                    </a:moveTo>
                    <a:lnTo>
                      <a:pt x="262690" y="77659"/>
                    </a:lnTo>
                    <a:lnTo>
                      <a:pt x="274324" y="78057"/>
                    </a:lnTo>
                    <a:lnTo>
                      <a:pt x="281950" y="79204"/>
                    </a:lnTo>
                    <a:lnTo>
                      <a:pt x="289652" y="79538"/>
                    </a:lnTo>
                    <a:lnTo>
                      <a:pt x="293901" y="77659"/>
                    </a:lnTo>
                    <a:close/>
                  </a:path>
                </a:pathLst>
              </a:custGeom>
              <a:solidFill>
                <a:srgbClr val="E9DAB7"/>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24" name="object 1609">
                <a:extLst>
                  <a:ext uri="{FF2B5EF4-FFF2-40B4-BE49-F238E27FC236}">
                    <a16:creationId xmlns:a16="http://schemas.microsoft.com/office/drawing/2014/main" id="{2B490BA5-B787-5078-F295-B4FED0F6FC5D}"/>
                  </a:ext>
                </a:extLst>
              </p:cNvPr>
              <p:cNvSpPr/>
              <p:nvPr/>
            </p:nvSpPr>
            <p:spPr>
              <a:xfrm>
                <a:off x="9748979" y="6077689"/>
                <a:ext cx="334645" cy="204470"/>
              </a:xfrm>
              <a:custGeom>
                <a:avLst/>
                <a:gdLst/>
                <a:ahLst/>
                <a:cxnLst/>
                <a:rect l="l" t="t" r="r" b="b"/>
                <a:pathLst>
                  <a:path w="334645" h="204470">
                    <a:moveTo>
                      <a:pt x="19060" y="0"/>
                    </a:moveTo>
                    <a:lnTo>
                      <a:pt x="9811" y="4476"/>
                    </a:lnTo>
                    <a:lnTo>
                      <a:pt x="3426" y="18029"/>
                    </a:lnTo>
                    <a:lnTo>
                      <a:pt x="0" y="43932"/>
                    </a:lnTo>
                    <a:lnTo>
                      <a:pt x="2348" y="67060"/>
                    </a:lnTo>
                    <a:lnTo>
                      <a:pt x="123268" y="128181"/>
                    </a:lnTo>
                    <a:lnTo>
                      <a:pt x="173333" y="144364"/>
                    </a:lnTo>
                    <a:lnTo>
                      <a:pt x="223768" y="159355"/>
                    </a:lnTo>
                    <a:lnTo>
                      <a:pt x="287840" y="175746"/>
                    </a:lnTo>
                    <a:lnTo>
                      <a:pt x="300306" y="180271"/>
                    </a:lnTo>
                    <a:lnTo>
                      <a:pt x="311313" y="187492"/>
                    </a:lnTo>
                    <a:lnTo>
                      <a:pt x="319999" y="198813"/>
                    </a:lnTo>
                    <a:lnTo>
                      <a:pt x="322857" y="204287"/>
                    </a:lnTo>
                    <a:lnTo>
                      <a:pt x="327835" y="204325"/>
                    </a:lnTo>
                    <a:lnTo>
                      <a:pt x="331912" y="199016"/>
                    </a:lnTo>
                    <a:lnTo>
                      <a:pt x="334006" y="175078"/>
                    </a:lnTo>
                    <a:lnTo>
                      <a:pt x="334209" y="151318"/>
                    </a:lnTo>
                    <a:lnTo>
                      <a:pt x="331085" y="127868"/>
                    </a:lnTo>
                    <a:lnTo>
                      <a:pt x="323200" y="104859"/>
                    </a:lnTo>
                    <a:lnTo>
                      <a:pt x="314976" y="107234"/>
                    </a:lnTo>
                    <a:lnTo>
                      <a:pt x="307533" y="107057"/>
                    </a:lnTo>
                    <a:lnTo>
                      <a:pt x="302620" y="103435"/>
                    </a:lnTo>
                    <a:lnTo>
                      <a:pt x="301991" y="95473"/>
                    </a:lnTo>
                    <a:lnTo>
                      <a:pt x="302201" y="84230"/>
                    </a:lnTo>
                    <a:lnTo>
                      <a:pt x="297936" y="78679"/>
                    </a:lnTo>
                    <a:lnTo>
                      <a:pt x="290914" y="76283"/>
                    </a:lnTo>
                    <a:lnTo>
                      <a:pt x="282852" y="74506"/>
                    </a:lnTo>
                    <a:lnTo>
                      <a:pt x="163611" y="40203"/>
                    </a:lnTo>
                    <a:lnTo>
                      <a:pt x="133894" y="29663"/>
                    </a:lnTo>
                    <a:lnTo>
                      <a:pt x="104620" y="17759"/>
                    </a:lnTo>
                    <a:lnTo>
                      <a:pt x="74736" y="7574"/>
                    </a:lnTo>
                    <a:lnTo>
                      <a:pt x="43190" y="2192"/>
                    </a:lnTo>
                    <a:lnTo>
                      <a:pt x="30433" y="578"/>
                    </a:lnTo>
                    <a:lnTo>
                      <a:pt x="19060" y="0"/>
                    </a:lnTo>
                    <a:close/>
                  </a:path>
                </a:pathLst>
              </a:custGeom>
              <a:solidFill>
                <a:srgbClr val="C6B99C"/>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225" name="object 1610">
                <a:extLst>
                  <a:ext uri="{FF2B5EF4-FFF2-40B4-BE49-F238E27FC236}">
                    <a16:creationId xmlns:a16="http://schemas.microsoft.com/office/drawing/2014/main" id="{3D3F9555-26AB-6BB1-BB2D-3686E52445C8}"/>
                  </a:ext>
                </a:extLst>
              </p:cNvPr>
              <p:cNvPicPr/>
              <p:nvPr/>
            </p:nvPicPr>
            <p:blipFill>
              <a:blip r:embed="rId8" cstate="print"/>
              <a:stretch>
                <a:fillRect/>
              </a:stretch>
            </p:blipFill>
            <p:spPr>
              <a:xfrm>
                <a:off x="9376241" y="5892853"/>
                <a:ext cx="235810" cy="221727"/>
              </a:xfrm>
              <a:prstGeom prst="rect">
                <a:avLst/>
              </a:prstGeom>
            </p:spPr>
          </p:pic>
          <p:sp>
            <p:nvSpPr>
              <p:cNvPr id="226" name="object 1611">
                <a:extLst>
                  <a:ext uri="{FF2B5EF4-FFF2-40B4-BE49-F238E27FC236}">
                    <a16:creationId xmlns:a16="http://schemas.microsoft.com/office/drawing/2014/main" id="{6105B900-C991-44FC-E4F7-A16ADB2DC557}"/>
                  </a:ext>
                </a:extLst>
              </p:cNvPr>
              <p:cNvSpPr/>
              <p:nvPr/>
            </p:nvSpPr>
            <p:spPr>
              <a:xfrm>
                <a:off x="9474495" y="5798266"/>
                <a:ext cx="355600" cy="172720"/>
              </a:xfrm>
              <a:custGeom>
                <a:avLst/>
                <a:gdLst/>
                <a:ahLst/>
                <a:cxnLst/>
                <a:rect l="l" t="t" r="r" b="b"/>
                <a:pathLst>
                  <a:path w="355600" h="172720">
                    <a:moveTo>
                      <a:pt x="216103" y="0"/>
                    </a:moveTo>
                    <a:lnTo>
                      <a:pt x="160715" y="20256"/>
                    </a:lnTo>
                    <a:lnTo>
                      <a:pt x="111150" y="39414"/>
                    </a:lnTo>
                    <a:lnTo>
                      <a:pt x="61385" y="58038"/>
                    </a:lnTo>
                    <a:lnTo>
                      <a:pt x="10922" y="74777"/>
                    </a:lnTo>
                    <a:lnTo>
                      <a:pt x="5194" y="76504"/>
                    </a:lnTo>
                    <a:lnTo>
                      <a:pt x="0" y="81102"/>
                    </a:lnTo>
                    <a:lnTo>
                      <a:pt x="1104" y="98310"/>
                    </a:lnTo>
                    <a:lnTo>
                      <a:pt x="9702" y="100495"/>
                    </a:lnTo>
                    <a:lnTo>
                      <a:pt x="44870" y="113867"/>
                    </a:lnTo>
                    <a:lnTo>
                      <a:pt x="72075" y="125431"/>
                    </a:lnTo>
                    <a:lnTo>
                      <a:pt x="98904" y="137881"/>
                    </a:lnTo>
                    <a:lnTo>
                      <a:pt x="125412" y="151168"/>
                    </a:lnTo>
                    <a:lnTo>
                      <a:pt x="139615" y="159243"/>
                    </a:lnTo>
                    <a:lnTo>
                      <a:pt x="154176" y="167041"/>
                    </a:lnTo>
                    <a:lnTo>
                      <a:pt x="169744" y="172122"/>
                    </a:lnTo>
                    <a:lnTo>
                      <a:pt x="186969" y="172046"/>
                    </a:lnTo>
                    <a:lnTo>
                      <a:pt x="205435" y="161064"/>
                    </a:lnTo>
                    <a:lnTo>
                      <a:pt x="214215" y="154930"/>
                    </a:lnTo>
                    <a:lnTo>
                      <a:pt x="221957" y="147319"/>
                    </a:lnTo>
                    <a:lnTo>
                      <a:pt x="226999" y="141046"/>
                    </a:lnTo>
                    <a:lnTo>
                      <a:pt x="230835" y="134353"/>
                    </a:lnTo>
                    <a:lnTo>
                      <a:pt x="229247" y="125818"/>
                    </a:lnTo>
                    <a:lnTo>
                      <a:pt x="210897" y="106457"/>
                    </a:lnTo>
                    <a:lnTo>
                      <a:pt x="190420" y="89876"/>
                    </a:lnTo>
                    <a:lnTo>
                      <a:pt x="166014" y="78293"/>
                    </a:lnTo>
                    <a:lnTo>
                      <a:pt x="135877" y="73926"/>
                    </a:lnTo>
                    <a:lnTo>
                      <a:pt x="150532" y="64804"/>
                    </a:lnTo>
                    <a:lnTo>
                      <a:pt x="163599" y="61379"/>
                    </a:lnTo>
                    <a:lnTo>
                      <a:pt x="175712" y="63182"/>
                    </a:lnTo>
                    <a:lnTo>
                      <a:pt x="187502" y="69748"/>
                    </a:lnTo>
                    <a:lnTo>
                      <a:pt x="199934" y="78232"/>
                    </a:lnTo>
                    <a:lnTo>
                      <a:pt x="212969" y="85593"/>
                    </a:lnTo>
                    <a:lnTo>
                      <a:pt x="226618" y="91756"/>
                    </a:lnTo>
                    <a:lnTo>
                      <a:pt x="240893" y="96646"/>
                    </a:lnTo>
                    <a:lnTo>
                      <a:pt x="251966" y="93985"/>
                    </a:lnTo>
                    <a:lnTo>
                      <a:pt x="262580" y="90012"/>
                    </a:lnTo>
                    <a:lnTo>
                      <a:pt x="273006" y="85518"/>
                    </a:lnTo>
                    <a:lnTo>
                      <a:pt x="283514" y="81292"/>
                    </a:lnTo>
                    <a:lnTo>
                      <a:pt x="295680" y="76897"/>
                    </a:lnTo>
                    <a:lnTo>
                      <a:pt x="307727" y="73788"/>
                    </a:lnTo>
                    <a:lnTo>
                      <a:pt x="319869" y="73825"/>
                    </a:lnTo>
                    <a:lnTo>
                      <a:pt x="332320" y="78866"/>
                    </a:lnTo>
                    <a:lnTo>
                      <a:pt x="340297" y="75834"/>
                    </a:lnTo>
                    <a:lnTo>
                      <a:pt x="347186" y="71627"/>
                    </a:lnTo>
                    <a:lnTo>
                      <a:pt x="352455" y="65668"/>
                    </a:lnTo>
                    <a:lnTo>
                      <a:pt x="355574" y="57378"/>
                    </a:lnTo>
                    <a:lnTo>
                      <a:pt x="350990" y="51286"/>
                    </a:lnTo>
                    <a:lnTo>
                      <a:pt x="306617" y="29295"/>
                    </a:lnTo>
                    <a:lnTo>
                      <a:pt x="228752" y="1396"/>
                    </a:lnTo>
                    <a:lnTo>
                      <a:pt x="216103" y="0"/>
                    </a:lnTo>
                    <a:close/>
                  </a:path>
                </a:pathLst>
              </a:custGeom>
              <a:solidFill>
                <a:srgbClr val="E7D6AE"/>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27" name="object 1612">
                <a:extLst>
                  <a:ext uri="{FF2B5EF4-FFF2-40B4-BE49-F238E27FC236}">
                    <a16:creationId xmlns:a16="http://schemas.microsoft.com/office/drawing/2014/main" id="{25BCAE1E-6036-AE36-7663-3AA9A894F877}"/>
                  </a:ext>
                </a:extLst>
              </p:cNvPr>
              <p:cNvSpPr/>
              <p:nvPr/>
            </p:nvSpPr>
            <p:spPr>
              <a:xfrm>
                <a:off x="10072179" y="6018146"/>
                <a:ext cx="208915" cy="259079"/>
              </a:xfrm>
              <a:custGeom>
                <a:avLst/>
                <a:gdLst/>
                <a:ahLst/>
                <a:cxnLst/>
                <a:rect l="l" t="t" r="r" b="b"/>
                <a:pathLst>
                  <a:path w="208915" h="259079">
                    <a:moveTo>
                      <a:pt x="208330" y="0"/>
                    </a:moveTo>
                    <a:lnTo>
                      <a:pt x="199910" y="3606"/>
                    </a:lnTo>
                    <a:lnTo>
                      <a:pt x="193509" y="4851"/>
                    </a:lnTo>
                    <a:lnTo>
                      <a:pt x="0" y="164401"/>
                    </a:lnTo>
                    <a:lnTo>
                      <a:pt x="1246" y="211766"/>
                    </a:lnTo>
                    <a:lnTo>
                      <a:pt x="3345" y="235313"/>
                    </a:lnTo>
                    <a:lnTo>
                      <a:pt x="8712" y="258559"/>
                    </a:lnTo>
                    <a:lnTo>
                      <a:pt x="45848" y="229286"/>
                    </a:lnTo>
                    <a:lnTo>
                      <a:pt x="117918" y="167986"/>
                    </a:lnTo>
                    <a:lnTo>
                      <a:pt x="154690" y="138251"/>
                    </a:lnTo>
                    <a:lnTo>
                      <a:pt x="196189" y="108661"/>
                    </a:lnTo>
                    <a:lnTo>
                      <a:pt x="200329" y="104343"/>
                    </a:lnTo>
                    <a:lnTo>
                      <a:pt x="199910" y="101752"/>
                    </a:lnTo>
                    <a:lnTo>
                      <a:pt x="198986" y="76616"/>
                    </a:lnTo>
                    <a:lnTo>
                      <a:pt x="202225" y="51542"/>
                    </a:lnTo>
                    <a:lnTo>
                      <a:pt x="206411" y="26135"/>
                    </a:lnTo>
                    <a:lnTo>
                      <a:pt x="208330" y="0"/>
                    </a:lnTo>
                    <a:close/>
                  </a:path>
                </a:pathLst>
              </a:custGeom>
              <a:solidFill>
                <a:srgbClr val="E8D7AF"/>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28" name="object 1613">
                <a:extLst>
                  <a:ext uri="{FF2B5EF4-FFF2-40B4-BE49-F238E27FC236}">
                    <a16:creationId xmlns:a16="http://schemas.microsoft.com/office/drawing/2014/main" id="{0B440DAF-04B6-ADEA-D33A-C8194913D08C}"/>
                  </a:ext>
                </a:extLst>
              </p:cNvPr>
              <p:cNvSpPr/>
              <p:nvPr/>
            </p:nvSpPr>
            <p:spPr>
              <a:xfrm>
                <a:off x="9652193" y="5861434"/>
                <a:ext cx="297815" cy="182245"/>
              </a:xfrm>
              <a:custGeom>
                <a:avLst/>
                <a:gdLst/>
                <a:ahLst/>
                <a:cxnLst/>
                <a:rect l="l" t="t" r="r" b="b"/>
                <a:pathLst>
                  <a:path w="297815" h="182245">
                    <a:moveTo>
                      <a:pt x="233699" y="0"/>
                    </a:moveTo>
                    <a:lnTo>
                      <a:pt x="202733" y="6012"/>
                    </a:lnTo>
                    <a:lnTo>
                      <a:pt x="172529" y="31745"/>
                    </a:lnTo>
                    <a:lnTo>
                      <a:pt x="166704" y="37193"/>
                    </a:lnTo>
                    <a:lnTo>
                      <a:pt x="159619" y="41630"/>
                    </a:lnTo>
                    <a:lnTo>
                      <a:pt x="152030" y="45684"/>
                    </a:lnTo>
                    <a:lnTo>
                      <a:pt x="144691" y="49982"/>
                    </a:lnTo>
                    <a:lnTo>
                      <a:pt x="3213" y="144330"/>
                    </a:lnTo>
                    <a:lnTo>
                      <a:pt x="0" y="153754"/>
                    </a:lnTo>
                    <a:lnTo>
                      <a:pt x="7226" y="157081"/>
                    </a:lnTo>
                    <a:lnTo>
                      <a:pt x="13385" y="159202"/>
                    </a:lnTo>
                    <a:lnTo>
                      <a:pt x="47809" y="172167"/>
                    </a:lnTo>
                    <a:lnTo>
                      <a:pt x="65274" y="177870"/>
                    </a:lnTo>
                    <a:lnTo>
                      <a:pt x="83337" y="181694"/>
                    </a:lnTo>
                    <a:lnTo>
                      <a:pt x="122699" y="145923"/>
                    </a:lnTo>
                    <a:lnTo>
                      <a:pt x="164959" y="114164"/>
                    </a:lnTo>
                    <a:lnTo>
                      <a:pt x="208984" y="84901"/>
                    </a:lnTo>
                    <a:lnTo>
                      <a:pt x="253642" y="56617"/>
                    </a:lnTo>
                    <a:lnTo>
                      <a:pt x="297802" y="27795"/>
                    </a:lnTo>
                    <a:lnTo>
                      <a:pt x="265398" y="8872"/>
                    </a:lnTo>
                    <a:lnTo>
                      <a:pt x="233699" y="0"/>
                    </a:lnTo>
                    <a:close/>
                  </a:path>
                </a:pathLst>
              </a:custGeom>
              <a:solidFill>
                <a:srgbClr val="F2E8D4"/>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229" name="object 1614">
                <a:extLst>
                  <a:ext uri="{FF2B5EF4-FFF2-40B4-BE49-F238E27FC236}">
                    <a16:creationId xmlns:a16="http://schemas.microsoft.com/office/drawing/2014/main" id="{FE8FAE0F-A58A-5B34-7850-B44888E5A856}"/>
                  </a:ext>
                </a:extLst>
              </p:cNvPr>
              <p:cNvPicPr/>
              <p:nvPr/>
            </p:nvPicPr>
            <p:blipFill>
              <a:blip r:embed="rId9" cstate="print"/>
              <a:stretch>
                <a:fillRect/>
              </a:stretch>
            </p:blipFill>
            <p:spPr>
              <a:xfrm>
                <a:off x="9630274" y="6005765"/>
                <a:ext cx="105256" cy="145643"/>
              </a:xfrm>
              <a:prstGeom prst="rect">
                <a:avLst/>
              </a:prstGeom>
            </p:spPr>
          </p:pic>
          <p:sp>
            <p:nvSpPr>
              <p:cNvPr id="230" name="object 1615">
                <a:extLst>
                  <a:ext uri="{FF2B5EF4-FFF2-40B4-BE49-F238E27FC236}">
                    <a16:creationId xmlns:a16="http://schemas.microsoft.com/office/drawing/2014/main" id="{0DA67A9B-D805-756B-D245-EFBBABDB2382}"/>
                  </a:ext>
                </a:extLst>
              </p:cNvPr>
              <p:cNvSpPr/>
              <p:nvPr/>
            </p:nvSpPr>
            <p:spPr>
              <a:xfrm>
                <a:off x="9406119" y="5788848"/>
                <a:ext cx="433070" cy="196215"/>
              </a:xfrm>
              <a:custGeom>
                <a:avLst/>
                <a:gdLst/>
                <a:ahLst/>
                <a:cxnLst/>
                <a:rect l="l" t="t" r="r" b="b"/>
                <a:pathLst>
                  <a:path w="433070" h="196214">
                    <a:moveTo>
                      <a:pt x="264201" y="0"/>
                    </a:moveTo>
                    <a:lnTo>
                      <a:pt x="222454" y="9533"/>
                    </a:lnTo>
                    <a:lnTo>
                      <a:pt x="163334" y="29699"/>
                    </a:lnTo>
                    <a:lnTo>
                      <a:pt x="0" y="88412"/>
                    </a:lnTo>
                    <a:lnTo>
                      <a:pt x="4762" y="93098"/>
                    </a:lnTo>
                    <a:lnTo>
                      <a:pt x="6540" y="95714"/>
                    </a:lnTo>
                    <a:lnTo>
                      <a:pt x="9004" y="97149"/>
                    </a:lnTo>
                    <a:lnTo>
                      <a:pt x="50025" y="118192"/>
                    </a:lnTo>
                    <a:lnTo>
                      <a:pt x="92463" y="136143"/>
                    </a:lnTo>
                    <a:lnTo>
                      <a:pt x="135328" y="153167"/>
                    </a:lnTo>
                    <a:lnTo>
                      <a:pt x="177629" y="171426"/>
                    </a:lnTo>
                    <a:lnTo>
                      <a:pt x="218376" y="193085"/>
                    </a:lnTo>
                    <a:lnTo>
                      <a:pt x="224239" y="195536"/>
                    </a:lnTo>
                    <a:lnTo>
                      <a:pt x="229970" y="195855"/>
                    </a:lnTo>
                    <a:lnTo>
                      <a:pt x="235555" y="194290"/>
                    </a:lnTo>
                    <a:lnTo>
                      <a:pt x="240982" y="191091"/>
                    </a:lnTo>
                    <a:lnTo>
                      <a:pt x="241137" y="182957"/>
                    </a:lnTo>
                    <a:lnTo>
                      <a:pt x="237288" y="178053"/>
                    </a:lnTo>
                    <a:lnTo>
                      <a:pt x="231422" y="175194"/>
                    </a:lnTo>
                    <a:lnTo>
                      <a:pt x="225526" y="173197"/>
                    </a:lnTo>
                    <a:lnTo>
                      <a:pt x="188831" y="157313"/>
                    </a:lnTo>
                    <a:lnTo>
                      <a:pt x="152976" y="139531"/>
                    </a:lnTo>
                    <a:lnTo>
                      <a:pt x="116775" y="122531"/>
                    </a:lnTo>
                    <a:lnTo>
                      <a:pt x="72289" y="106430"/>
                    </a:lnTo>
                    <a:lnTo>
                      <a:pt x="66230" y="102604"/>
                    </a:lnTo>
                    <a:lnTo>
                      <a:pt x="61142" y="97454"/>
                    </a:lnTo>
                    <a:lnTo>
                      <a:pt x="57302" y="90913"/>
                    </a:lnTo>
                    <a:lnTo>
                      <a:pt x="82313" y="80023"/>
                    </a:lnTo>
                    <a:lnTo>
                      <a:pt x="108065" y="72568"/>
                    </a:lnTo>
                    <a:lnTo>
                      <a:pt x="133820" y="65857"/>
                    </a:lnTo>
                    <a:lnTo>
                      <a:pt x="158838" y="57195"/>
                    </a:lnTo>
                    <a:lnTo>
                      <a:pt x="184058" y="46668"/>
                    </a:lnTo>
                    <a:lnTo>
                      <a:pt x="234759" y="26218"/>
                    </a:lnTo>
                    <a:lnTo>
                      <a:pt x="259892" y="15526"/>
                    </a:lnTo>
                    <a:lnTo>
                      <a:pt x="268379" y="13450"/>
                    </a:lnTo>
                    <a:lnTo>
                      <a:pt x="276393" y="13829"/>
                    </a:lnTo>
                    <a:lnTo>
                      <a:pt x="284192" y="14921"/>
                    </a:lnTo>
                    <a:lnTo>
                      <a:pt x="292036" y="14980"/>
                    </a:lnTo>
                    <a:lnTo>
                      <a:pt x="423951" y="66796"/>
                    </a:lnTo>
                    <a:lnTo>
                      <a:pt x="429996" y="62580"/>
                    </a:lnTo>
                    <a:lnTo>
                      <a:pt x="432511" y="57411"/>
                    </a:lnTo>
                    <a:lnTo>
                      <a:pt x="340519" y="14756"/>
                    </a:lnTo>
                    <a:lnTo>
                      <a:pt x="299811" y="1580"/>
                    </a:lnTo>
                    <a:lnTo>
                      <a:pt x="264201" y="0"/>
                    </a:lnTo>
                    <a:close/>
                  </a:path>
                </a:pathLst>
              </a:custGeom>
              <a:solidFill>
                <a:srgbClr val="E8DBC2"/>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31" name="object 1616">
                <a:extLst>
                  <a:ext uri="{FF2B5EF4-FFF2-40B4-BE49-F238E27FC236}">
                    <a16:creationId xmlns:a16="http://schemas.microsoft.com/office/drawing/2014/main" id="{6E06E9D7-6467-AB87-C620-E7E4179559CD}"/>
                  </a:ext>
                </a:extLst>
              </p:cNvPr>
              <p:cNvSpPr/>
              <p:nvPr/>
            </p:nvSpPr>
            <p:spPr>
              <a:xfrm>
                <a:off x="9440015" y="5794949"/>
                <a:ext cx="258445" cy="185420"/>
              </a:xfrm>
              <a:custGeom>
                <a:avLst/>
                <a:gdLst/>
                <a:ahLst/>
                <a:cxnLst/>
                <a:rect l="l" t="t" r="r" b="b"/>
                <a:pathLst>
                  <a:path w="258445" h="185420">
                    <a:moveTo>
                      <a:pt x="239516" y="0"/>
                    </a:moveTo>
                    <a:lnTo>
                      <a:pt x="221951" y="1983"/>
                    </a:lnTo>
                    <a:lnTo>
                      <a:pt x="188391" y="16482"/>
                    </a:lnTo>
                    <a:lnTo>
                      <a:pt x="160432" y="26805"/>
                    </a:lnTo>
                    <a:lnTo>
                      <a:pt x="132945" y="38459"/>
                    </a:lnTo>
                    <a:lnTo>
                      <a:pt x="105022" y="49332"/>
                    </a:lnTo>
                    <a:lnTo>
                      <a:pt x="75755" y="57312"/>
                    </a:lnTo>
                    <a:lnTo>
                      <a:pt x="56949" y="61553"/>
                    </a:lnTo>
                    <a:lnTo>
                      <a:pt x="37801" y="67528"/>
                    </a:lnTo>
                    <a:lnTo>
                      <a:pt x="18691" y="75834"/>
                    </a:lnTo>
                    <a:lnTo>
                      <a:pt x="0" y="87069"/>
                    </a:lnTo>
                    <a:lnTo>
                      <a:pt x="171437" y="165262"/>
                    </a:lnTo>
                    <a:lnTo>
                      <a:pt x="181206" y="168666"/>
                    </a:lnTo>
                    <a:lnTo>
                      <a:pt x="191133" y="171752"/>
                    </a:lnTo>
                    <a:lnTo>
                      <a:pt x="200124" y="176525"/>
                    </a:lnTo>
                    <a:lnTo>
                      <a:pt x="207086" y="184986"/>
                    </a:lnTo>
                    <a:lnTo>
                      <a:pt x="213423" y="184097"/>
                    </a:lnTo>
                    <a:lnTo>
                      <a:pt x="218135" y="180782"/>
                    </a:lnTo>
                    <a:lnTo>
                      <a:pt x="221449" y="175359"/>
                    </a:lnTo>
                    <a:lnTo>
                      <a:pt x="176289" y="153938"/>
                    </a:lnTo>
                    <a:lnTo>
                      <a:pt x="131627" y="131147"/>
                    </a:lnTo>
                    <a:lnTo>
                      <a:pt x="86277" y="109190"/>
                    </a:lnTo>
                    <a:lnTo>
                      <a:pt x="39052" y="90269"/>
                    </a:lnTo>
                    <a:lnTo>
                      <a:pt x="84161" y="76063"/>
                    </a:lnTo>
                    <a:lnTo>
                      <a:pt x="127994" y="59364"/>
                    </a:lnTo>
                    <a:lnTo>
                      <a:pt x="171182" y="41630"/>
                    </a:lnTo>
                    <a:lnTo>
                      <a:pt x="214354" y="24319"/>
                    </a:lnTo>
                    <a:lnTo>
                      <a:pt x="258140" y="8887"/>
                    </a:lnTo>
                    <a:lnTo>
                      <a:pt x="239516" y="0"/>
                    </a:lnTo>
                    <a:close/>
                  </a:path>
                </a:pathLst>
              </a:custGeom>
              <a:solidFill>
                <a:srgbClr val="8F836B"/>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32" name="object 1617">
                <a:extLst>
                  <a:ext uri="{FF2B5EF4-FFF2-40B4-BE49-F238E27FC236}">
                    <a16:creationId xmlns:a16="http://schemas.microsoft.com/office/drawing/2014/main" id="{83387274-DDB9-79B2-7E2D-231111D93401}"/>
                  </a:ext>
                </a:extLst>
              </p:cNvPr>
              <p:cNvSpPr/>
              <p:nvPr/>
            </p:nvSpPr>
            <p:spPr>
              <a:xfrm>
                <a:off x="9939326" y="5907710"/>
                <a:ext cx="282575" cy="194310"/>
              </a:xfrm>
              <a:custGeom>
                <a:avLst/>
                <a:gdLst/>
                <a:ahLst/>
                <a:cxnLst/>
                <a:rect l="l" t="t" r="r" b="b"/>
                <a:pathLst>
                  <a:path w="282575" h="194310">
                    <a:moveTo>
                      <a:pt x="28841" y="0"/>
                    </a:moveTo>
                    <a:lnTo>
                      <a:pt x="0" y="18427"/>
                    </a:lnTo>
                    <a:lnTo>
                      <a:pt x="36062" y="28620"/>
                    </a:lnTo>
                    <a:lnTo>
                      <a:pt x="71881" y="39514"/>
                    </a:lnTo>
                    <a:lnTo>
                      <a:pt x="107149" y="52015"/>
                    </a:lnTo>
                    <a:lnTo>
                      <a:pt x="141554" y="67030"/>
                    </a:lnTo>
                    <a:lnTo>
                      <a:pt x="141274" y="66675"/>
                    </a:lnTo>
                    <a:lnTo>
                      <a:pt x="172129" y="72834"/>
                    </a:lnTo>
                    <a:lnTo>
                      <a:pt x="233781" y="93103"/>
                    </a:lnTo>
                    <a:lnTo>
                      <a:pt x="267957" y="100063"/>
                    </a:lnTo>
                    <a:lnTo>
                      <a:pt x="234525" y="124681"/>
                    </a:lnTo>
                    <a:lnTo>
                      <a:pt x="203184" y="148348"/>
                    </a:lnTo>
                    <a:lnTo>
                      <a:pt x="144335" y="193929"/>
                    </a:lnTo>
                    <a:lnTo>
                      <a:pt x="282549" y="95592"/>
                    </a:lnTo>
                    <a:lnTo>
                      <a:pt x="270744" y="88198"/>
                    </a:lnTo>
                    <a:lnTo>
                      <a:pt x="256743" y="85234"/>
                    </a:lnTo>
                    <a:lnTo>
                      <a:pt x="241980" y="83153"/>
                    </a:lnTo>
                    <a:lnTo>
                      <a:pt x="227888" y="78409"/>
                    </a:lnTo>
                    <a:lnTo>
                      <a:pt x="184724" y="57733"/>
                    </a:lnTo>
                    <a:lnTo>
                      <a:pt x="140123" y="41189"/>
                    </a:lnTo>
                    <a:lnTo>
                      <a:pt x="94520" y="27535"/>
                    </a:lnTo>
                    <a:lnTo>
                      <a:pt x="48348" y="15532"/>
                    </a:lnTo>
                    <a:lnTo>
                      <a:pt x="30632" y="11150"/>
                    </a:lnTo>
                    <a:lnTo>
                      <a:pt x="28841" y="0"/>
                    </a:lnTo>
                    <a:close/>
                  </a:path>
                </a:pathLst>
              </a:custGeom>
              <a:solidFill>
                <a:srgbClr val="9B8F76"/>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233" name="object 1618">
                <a:extLst>
                  <a:ext uri="{FF2B5EF4-FFF2-40B4-BE49-F238E27FC236}">
                    <a16:creationId xmlns:a16="http://schemas.microsoft.com/office/drawing/2014/main" id="{4CC909D6-2AD5-8D5A-4AE2-2E6F31C86EC0}"/>
                  </a:ext>
                </a:extLst>
              </p:cNvPr>
              <p:cNvPicPr/>
              <p:nvPr/>
            </p:nvPicPr>
            <p:blipFill>
              <a:blip r:embed="rId10" cstate="print"/>
              <a:stretch>
                <a:fillRect/>
              </a:stretch>
            </p:blipFill>
            <p:spPr>
              <a:xfrm>
                <a:off x="9599641" y="5850037"/>
                <a:ext cx="490951" cy="252900"/>
              </a:xfrm>
              <a:prstGeom prst="rect">
                <a:avLst/>
              </a:prstGeom>
            </p:spPr>
          </p:pic>
        </p:grpSp>
        <p:grpSp>
          <p:nvGrpSpPr>
            <p:cNvPr id="170" name="object 1606">
              <a:extLst>
                <a:ext uri="{FF2B5EF4-FFF2-40B4-BE49-F238E27FC236}">
                  <a16:creationId xmlns:a16="http://schemas.microsoft.com/office/drawing/2014/main" id="{271BFB95-DC7C-C7B4-2993-C3F719C19A88}"/>
                </a:ext>
              </a:extLst>
            </p:cNvPr>
            <p:cNvGrpSpPr>
              <a:grpSpLocks noChangeAspect="1"/>
            </p:cNvGrpSpPr>
            <p:nvPr/>
          </p:nvGrpSpPr>
          <p:grpSpPr>
            <a:xfrm>
              <a:off x="8140934" y="6380656"/>
              <a:ext cx="368849" cy="224860"/>
              <a:chOff x="9352489" y="5756400"/>
              <a:chExt cx="958215" cy="550545"/>
            </a:xfrm>
          </p:grpSpPr>
          <p:sp>
            <p:nvSpPr>
              <p:cNvPr id="210" name="object 1607">
                <a:extLst>
                  <a:ext uri="{FF2B5EF4-FFF2-40B4-BE49-F238E27FC236}">
                    <a16:creationId xmlns:a16="http://schemas.microsoft.com/office/drawing/2014/main" id="{F1A7189C-2BC3-9A1A-BB39-5C5F85E5B5F3}"/>
                  </a:ext>
                </a:extLst>
              </p:cNvPr>
              <p:cNvSpPr/>
              <p:nvPr/>
            </p:nvSpPr>
            <p:spPr>
              <a:xfrm>
                <a:off x="9352489" y="5756400"/>
                <a:ext cx="958215" cy="550545"/>
              </a:xfrm>
              <a:custGeom>
                <a:avLst/>
                <a:gdLst/>
                <a:ahLst/>
                <a:cxnLst/>
                <a:rect l="l" t="t" r="r" b="b"/>
                <a:pathLst>
                  <a:path w="958215" h="550545">
                    <a:moveTo>
                      <a:pt x="326110" y="0"/>
                    </a:moveTo>
                    <a:lnTo>
                      <a:pt x="318452" y="2576"/>
                    </a:lnTo>
                    <a:lnTo>
                      <a:pt x="301594" y="11695"/>
                    </a:lnTo>
                    <a:lnTo>
                      <a:pt x="283991" y="18636"/>
                    </a:lnTo>
                    <a:lnTo>
                      <a:pt x="265978" y="24237"/>
                    </a:lnTo>
                    <a:lnTo>
                      <a:pt x="247891" y="29335"/>
                    </a:lnTo>
                    <a:lnTo>
                      <a:pt x="203056" y="44030"/>
                    </a:lnTo>
                    <a:lnTo>
                      <a:pt x="158864" y="60745"/>
                    </a:lnTo>
                    <a:lnTo>
                      <a:pt x="114608" y="77191"/>
                    </a:lnTo>
                    <a:lnTo>
                      <a:pt x="69581" y="91080"/>
                    </a:lnTo>
                    <a:lnTo>
                      <a:pt x="23075" y="100124"/>
                    </a:lnTo>
                    <a:lnTo>
                      <a:pt x="9245" y="101826"/>
                    </a:lnTo>
                    <a:lnTo>
                      <a:pt x="9918" y="110234"/>
                    </a:lnTo>
                    <a:lnTo>
                      <a:pt x="5570" y="140533"/>
                    </a:lnTo>
                    <a:lnTo>
                      <a:pt x="2906" y="162326"/>
                    </a:lnTo>
                    <a:lnTo>
                      <a:pt x="955" y="184248"/>
                    </a:lnTo>
                    <a:lnTo>
                      <a:pt x="0" y="206398"/>
                    </a:lnTo>
                    <a:lnTo>
                      <a:pt x="552" y="231749"/>
                    </a:lnTo>
                    <a:lnTo>
                      <a:pt x="5599" y="252994"/>
                    </a:lnTo>
                    <a:lnTo>
                      <a:pt x="18911" y="270792"/>
                    </a:lnTo>
                    <a:lnTo>
                      <a:pt x="44259" y="285798"/>
                    </a:lnTo>
                    <a:lnTo>
                      <a:pt x="86230" y="305134"/>
                    </a:lnTo>
                    <a:lnTo>
                      <a:pt x="127408" y="326185"/>
                    </a:lnTo>
                    <a:lnTo>
                      <a:pt x="168443" y="347660"/>
                    </a:lnTo>
                    <a:lnTo>
                      <a:pt x="209984" y="368267"/>
                    </a:lnTo>
                    <a:lnTo>
                      <a:pt x="252680" y="386715"/>
                    </a:lnTo>
                    <a:lnTo>
                      <a:pt x="297179" y="401711"/>
                    </a:lnTo>
                    <a:lnTo>
                      <a:pt x="349489" y="417240"/>
                    </a:lnTo>
                    <a:lnTo>
                      <a:pt x="401460" y="433945"/>
                    </a:lnTo>
                    <a:lnTo>
                      <a:pt x="504955" y="468982"/>
                    </a:lnTo>
                    <a:lnTo>
                      <a:pt x="556767" y="486363"/>
                    </a:lnTo>
                    <a:lnTo>
                      <a:pt x="608812" y="503019"/>
                    </a:lnTo>
                    <a:lnTo>
                      <a:pt x="656332" y="514428"/>
                    </a:lnTo>
                    <a:lnTo>
                      <a:pt x="679203" y="523509"/>
                    </a:lnTo>
                    <a:lnTo>
                      <a:pt x="699642" y="539697"/>
                    </a:lnTo>
                    <a:lnTo>
                      <a:pt x="711965" y="549020"/>
                    </a:lnTo>
                    <a:lnTo>
                      <a:pt x="724654" y="550436"/>
                    </a:lnTo>
                    <a:lnTo>
                      <a:pt x="738092" y="545235"/>
                    </a:lnTo>
                    <a:lnTo>
                      <a:pt x="752665" y="534706"/>
                    </a:lnTo>
                    <a:lnTo>
                      <a:pt x="788395" y="503679"/>
                    </a:lnTo>
                    <a:lnTo>
                      <a:pt x="823698" y="472081"/>
                    </a:lnTo>
                    <a:lnTo>
                      <a:pt x="859533" y="441130"/>
                    </a:lnTo>
                    <a:lnTo>
                      <a:pt x="896859" y="412043"/>
                    </a:lnTo>
                    <a:lnTo>
                      <a:pt x="936637" y="386039"/>
                    </a:lnTo>
                    <a:lnTo>
                      <a:pt x="942847" y="382420"/>
                    </a:lnTo>
                    <a:lnTo>
                      <a:pt x="944283" y="378508"/>
                    </a:lnTo>
                    <a:lnTo>
                      <a:pt x="943355" y="371434"/>
                    </a:lnTo>
                    <a:lnTo>
                      <a:pt x="942478" y="354322"/>
                    </a:lnTo>
                    <a:lnTo>
                      <a:pt x="943733" y="337330"/>
                    </a:lnTo>
                    <a:lnTo>
                      <a:pt x="946270" y="320426"/>
                    </a:lnTo>
                    <a:lnTo>
                      <a:pt x="949236" y="303578"/>
                    </a:lnTo>
                    <a:lnTo>
                      <a:pt x="957313" y="252423"/>
                    </a:lnTo>
                    <a:lnTo>
                      <a:pt x="898804" y="211666"/>
                    </a:lnTo>
                    <a:lnTo>
                      <a:pt x="854530" y="197735"/>
                    </a:lnTo>
                    <a:lnTo>
                      <a:pt x="810746" y="182313"/>
                    </a:lnTo>
                    <a:lnTo>
                      <a:pt x="767128" y="166471"/>
                    </a:lnTo>
                    <a:lnTo>
                      <a:pt x="676051" y="135098"/>
                    </a:lnTo>
                    <a:lnTo>
                      <a:pt x="629047" y="118007"/>
                    </a:lnTo>
                    <a:lnTo>
                      <a:pt x="582278" y="100199"/>
                    </a:lnTo>
                    <a:lnTo>
                      <a:pt x="535684" y="81865"/>
                    </a:lnTo>
                    <a:lnTo>
                      <a:pt x="349796" y="7097"/>
                    </a:lnTo>
                    <a:lnTo>
                      <a:pt x="341909" y="3758"/>
                    </a:lnTo>
                    <a:lnTo>
                      <a:pt x="333971" y="893"/>
                    </a:lnTo>
                    <a:lnTo>
                      <a:pt x="326110" y="0"/>
                    </a:lnTo>
                    <a:close/>
                  </a:path>
                </a:pathLst>
              </a:custGeom>
              <a:solidFill>
                <a:srgbClr val="614C39"/>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11" name="object 1608">
                <a:extLst>
                  <a:ext uri="{FF2B5EF4-FFF2-40B4-BE49-F238E27FC236}">
                    <a16:creationId xmlns:a16="http://schemas.microsoft.com/office/drawing/2014/main" id="{9798900F-4B68-E76E-CB40-3D1EF4D86257}"/>
                  </a:ext>
                </a:extLst>
              </p:cNvPr>
              <p:cNvSpPr/>
              <p:nvPr/>
            </p:nvSpPr>
            <p:spPr>
              <a:xfrm>
                <a:off x="9780660" y="5899921"/>
                <a:ext cx="477520" cy="238125"/>
              </a:xfrm>
              <a:custGeom>
                <a:avLst/>
                <a:gdLst/>
                <a:ahLst/>
                <a:cxnLst/>
                <a:rect l="l" t="t" r="r" b="b"/>
                <a:pathLst>
                  <a:path w="477520" h="238125">
                    <a:moveTo>
                      <a:pt x="28770" y="113007"/>
                    </a:moveTo>
                    <a:lnTo>
                      <a:pt x="25252" y="114912"/>
                    </a:lnTo>
                    <a:lnTo>
                      <a:pt x="21340" y="116335"/>
                    </a:lnTo>
                    <a:lnTo>
                      <a:pt x="18254" y="118786"/>
                    </a:lnTo>
                    <a:lnTo>
                      <a:pt x="4243" y="130639"/>
                    </a:lnTo>
                    <a:lnTo>
                      <a:pt x="0" y="138126"/>
                    </a:lnTo>
                    <a:lnTo>
                      <a:pt x="5883" y="144144"/>
                    </a:lnTo>
                    <a:lnTo>
                      <a:pt x="71968" y="171459"/>
                    </a:lnTo>
                    <a:lnTo>
                      <a:pt x="122232" y="189660"/>
                    </a:lnTo>
                    <a:lnTo>
                      <a:pt x="173002" y="206332"/>
                    </a:lnTo>
                    <a:lnTo>
                      <a:pt x="224235" y="221616"/>
                    </a:lnTo>
                    <a:lnTo>
                      <a:pt x="275886" y="235651"/>
                    </a:lnTo>
                    <a:lnTo>
                      <a:pt x="289100" y="237619"/>
                    </a:lnTo>
                    <a:lnTo>
                      <a:pt x="301286" y="236375"/>
                    </a:lnTo>
                    <a:lnTo>
                      <a:pt x="312730" y="231969"/>
                    </a:lnTo>
                    <a:lnTo>
                      <a:pt x="323715" y="224450"/>
                    </a:lnTo>
                    <a:lnTo>
                      <a:pt x="361922" y="192712"/>
                    </a:lnTo>
                    <a:lnTo>
                      <a:pt x="240035" y="192712"/>
                    </a:lnTo>
                    <a:lnTo>
                      <a:pt x="230039" y="191430"/>
                    </a:lnTo>
                    <a:lnTo>
                      <a:pt x="198050" y="182796"/>
                    </a:lnTo>
                    <a:lnTo>
                      <a:pt x="166035" y="173818"/>
                    </a:lnTo>
                    <a:lnTo>
                      <a:pt x="134024" y="163998"/>
                    </a:lnTo>
                    <a:lnTo>
                      <a:pt x="102049" y="152835"/>
                    </a:lnTo>
                    <a:lnTo>
                      <a:pt x="110208" y="144855"/>
                    </a:lnTo>
                    <a:lnTo>
                      <a:pt x="118983" y="139142"/>
                    </a:lnTo>
                    <a:lnTo>
                      <a:pt x="128136" y="135524"/>
                    </a:lnTo>
                    <a:lnTo>
                      <a:pt x="137431" y="133823"/>
                    </a:lnTo>
                    <a:lnTo>
                      <a:pt x="163972" y="128549"/>
                    </a:lnTo>
                    <a:lnTo>
                      <a:pt x="188007" y="118421"/>
                    </a:lnTo>
                    <a:lnTo>
                      <a:pt x="192107" y="115908"/>
                    </a:lnTo>
                    <a:lnTo>
                      <a:pt x="57520" y="115908"/>
                    </a:lnTo>
                    <a:lnTo>
                      <a:pt x="28770" y="113007"/>
                    </a:lnTo>
                    <a:close/>
                  </a:path>
                  <a:path w="477520" h="238125">
                    <a:moveTo>
                      <a:pt x="310676" y="70589"/>
                    </a:moveTo>
                    <a:lnTo>
                      <a:pt x="300308" y="74476"/>
                    </a:lnTo>
                    <a:lnTo>
                      <a:pt x="301255" y="94178"/>
                    </a:lnTo>
                    <a:lnTo>
                      <a:pt x="301378" y="98047"/>
                    </a:lnTo>
                    <a:lnTo>
                      <a:pt x="295967" y="117786"/>
                    </a:lnTo>
                    <a:lnTo>
                      <a:pt x="283351" y="134122"/>
                    </a:lnTo>
                    <a:lnTo>
                      <a:pt x="263021" y="146713"/>
                    </a:lnTo>
                    <a:lnTo>
                      <a:pt x="256871" y="151350"/>
                    </a:lnTo>
                    <a:lnTo>
                      <a:pt x="253580" y="157869"/>
                    </a:lnTo>
                    <a:lnTo>
                      <a:pt x="252368" y="165471"/>
                    </a:lnTo>
                    <a:lnTo>
                      <a:pt x="252413" y="173818"/>
                    </a:lnTo>
                    <a:lnTo>
                      <a:pt x="251503" y="183913"/>
                    </a:lnTo>
                    <a:lnTo>
                      <a:pt x="247276" y="190285"/>
                    </a:lnTo>
                    <a:lnTo>
                      <a:pt x="240035" y="192712"/>
                    </a:lnTo>
                    <a:lnTo>
                      <a:pt x="361922" y="192712"/>
                    </a:lnTo>
                    <a:lnTo>
                      <a:pt x="365663" y="189627"/>
                    </a:lnTo>
                    <a:lnTo>
                      <a:pt x="330090" y="189627"/>
                    </a:lnTo>
                    <a:lnTo>
                      <a:pt x="350643" y="173088"/>
                    </a:lnTo>
                    <a:lnTo>
                      <a:pt x="371343" y="156737"/>
                    </a:lnTo>
                    <a:lnTo>
                      <a:pt x="392305" y="140724"/>
                    </a:lnTo>
                    <a:lnTo>
                      <a:pt x="413643" y="125199"/>
                    </a:lnTo>
                    <a:lnTo>
                      <a:pt x="419460" y="121097"/>
                    </a:lnTo>
                    <a:lnTo>
                      <a:pt x="426051" y="116170"/>
                    </a:lnTo>
                    <a:lnTo>
                      <a:pt x="422389" y="100949"/>
                    </a:lnTo>
                    <a:lnTo>
                      <a:pt x="421492" y="100866"/>
                    </a:lnTo>
                    <a:lnTo>
                      <a:pt x="415606" y="99177"/>
                    </a:lnTo>
                    <a:lnTo>
                      <a:pt x="414075" y="98910"/>
                    </a:lnTo>
                    <a:lnTo>
                      <a:pt x="407014" y="98047"/>
                    </a:lnTo>
                    <a:lnTo>
                      <a:pt x="389986" y="94178"/>
                    </a:lnTo>
                    <a:lnTo>
                      <a:pt x="373734" y="88050"/>
                    </a:lnTo>
                    <a:lnTo>
                      <a:pt x="357672" y="81368"/>
                    </a:lnTo>
                    <a:lnTo>
                      <a:pt x="341215" y="75835"/>
                    </a:lnTo>
                    <a:lnTo>
                      <a:pt x="331048" y="72927"/>
                    </a:lnTo>
                    <a:lnTo>
                      <a:pt x="320895" y="70626"/>
                    </a:lnTo>
                    <a:lnTo>
                      <a:pt x="310676" y="70589"/>
                    </a:lnTo>
                    <a:close/>
                  </a:path>
                  <a:path w="477520" h="238125">
                    <a:moveTo>
                      <a:pt x="201745" y="0"/>
                    </a:moveTo>
                    <a:lnTo>
                      <a:pt x="196413" y="1020"/>
                    </a:lnTo>
                    <a:lnTo>
                      <a:pt x="191867" y="3901"/>
                    </a:lnTo>
                    <a:lnTo>
                      <a:pt x="187507" y="7788"/>
                    </a:lnTo>
                    <a:lnTo>
                      <a:pt x="186711" y="16682"/>
                    </a:lnTo>
                    <a:lnTo>
                      <a:pt x="190038" y="22637"/>
                    </a:lnTo>
                    <a:lnTo>
                      <a:pt x="195997" y="26369"/>
                    </a:lnTo>
                    <a:lnTo>
                      <a:pt x="203103" y="28591"/>
                    </a:lnTo>
                    <a:lnTo>
                      <a:pt x="256996" y="43993"/>
                    </a:lnTo>
                    <a:lnTo>
                      <a:pt x="309810" y="62612"/>
                    </a:lnTo>
                    <a:lnTo>
                      <a:pt x="362407" y="81867"/>
                    </a:lnTo>
                    <a:lnTo>
                      <a:pt x="415716" y="99196"/>
                    </a:lnTo>
                    <a:lnTo>
                      <a:pt x="422241" y="100333"/>
                    </a:lnTo>
                    <a:lnTo>
                      <a:pt x="422389" y="100949"/>
                    </a:lnTo>
                    <a:lnTo>
                      <a:pt x="428540" y="101514"/>
                    </a:lnTo>
                    <a:lnTo>
                      <a:pt x="431233" y="115967"/>
                    </a:lnTo>
                    <a:lnTo>
                      <a:pt x="423702" y="118240"/>
                    </a:lnTo>
                    <a:lnTo>
                      <a:pt x="419104" y="121466"/>
                    </a:lnTo>
                    <a:lnTo>
                      <a:pt x="396389" y="137909"/>
                    </a:lnTo>
                    <a:lnTo>
                      <a:pt x="374059" y="154851"/>
                    </a:lnTo>
                    <a:lnTo>
                      <a:pt x="351998" y="172140"/>
                    </a:lnTo>
                    <a:lnTo>
                      <a:pt x="330090" y="189627"/>
                    </a:lnTo>
                    <a:lnTo>
                      <a:pt x="365663" y="189627"/>
                    </a:lnTo>
                    <a:lnTo>
                      <a:pt x="477410" y="97679"/>
                    </a:lnTo>
                    <a:lnTo>
                      <a:pt x="475302" y="95177"/>
                    </a:lnTo>
                    <a:lnTo>
                      <a:pt x="474311" y="92941"/>
                    </a:lnTo>
                    <a:lnTo>
                      <a:pt x="472660" y="92218"/>
                    </a:lnTo>
                    <a:lnTo>
                      <a:pt x="429368" y="74960"/>
                    </a:lnTo>
                    <a:lnTo>
                      <a:pt x="385210" y="60231"/>
                    </a:lnTo>
                    <a:lnTo>
                      <a:pt x="296005" y="33374"/>
                    </a:lnTo>
                    <a:lnTo>
                      <a:pt x="251812" y="18759"/>
                    </a:lnTo>
                    <a:lnTo>
                      <a:pt x="208462" y="1692"/>
                    </a:lnTo>
                    <a:lnTo>
                      <a:pt x="201745" y="0"/>
                    </a:lnTo>
                    <a:close/>
                  </a:path>
                  <a:path w="477520" h="238125">
                    <a:moveTo>
                      <a:pt x="179657" y="23753"/>
                    </a:moveTo>
                    <a:lnTo>
                      <a:pt x="169215" y="24041"/>
                    </a:lnTo>
                    <a:lnTo>
                      <a:pt x="158665" y="26216"/>
                    </a:lnTo>
                    <a:lnTo>
                      <a:pt x="151350" y="32083"/>
                    </a:lnTo>
                    <a:lnTo>
                      <a:pt x="149905" y="45894"/>
                    </a:lnTo>
                    <a:lnTo>
                      <a:pt x="145541" y="58399"/>
                    </a:lnTo>
                    <a:lnTo>
                      <a:pt x="108444" y="100802"/>
                    </a:lnTo>
                    <a:lnTo>
                      <a:pt x="57520" y="115908"/>
                    </a:lnTo>
                    <a:lnTo>
                      <a:pt x="192107" y="115908"/>
                    </a:lnTo>
                    <a:lnTo>
                      <a:pt x="210278" y="104773"/>
                    </a:lnTo>
                    <a:lnTo>
                      <a:pt x="231525" y="88941"/>
                    </a:lnTo>
                    <a:lnTo>
                      <a:pt x="241331" y="82802"/>
                    </a:lnTo>
                    <a:lnTo>
                      <a:pt x="251706" y="79141"/>
                    </a:lnTo>
                    <a:lnTo>
                      <a:pt x="262690" y="77659"/>
                    </a:lnTo>
                    <a:lnTo>
                      <a:pt x="293901" y="77659"/>
                    </a:lnTo>
                    <a:lnTo>
                      <a:pt x="296236" y="76627"/>
                    </a:lnTo>
                    <a:lnTo>
                      <a:pt x="300512" y="68037"/>
                    </a:lnTo>
                    <a:lnTo>
                      <a:pt x="277057" y="54045"/>
                    </a:lnTo>
                    <a:lnTo>
                      <a:pt x="251609" y="45131"/>
                    </a:lnTo>
                    <a:lnTo>
                      <a:pt x="225501" y="37881"/>
                    </a:lnTo>
                    <a:lnTo>
                      <a:pt x="189953" y="25364"/>
                    </a:lnTo>
                    <a:lnTo>
                      <a:pt x="179657" y="23753"/>
                    </a:lnTo>
                    <a:close/>
                  </a:path>
                  <a:path w="477520" h="238125">
                    <a:moveTo>
                      <a:pt x="415716" y="99196"/>
                    </a:moveTo>
                    <a:lnTo>
                      <a:pt x="421492" y="100866"/>
                    </a:lnTo>
                    <a:lnTo>
                      <a:pt x="422389" y="100949"/>
                    </a:lnTo>
                    <a:lnTo>
                      <a:pt x="422241" y="100333"/>
                    </a:lnTo>
                    <a:lnTo>
                      <a:pt x="415716" y="99196"/>
                    </a:lnTo>
                    <a:close/>
                  </a:path>
                  <a:path w="477520" h="238125">
                    <a:moveTo>
                      <a:pt x="293901" y="77659"/>
                    </a:moveTo>
                    <a:lnTo>
                      <a:pt x="262690" y="77659"/>
                    </a:lnTo>
                    <a:lnTo>
                      <a:pt x="274324" y="78057"/>
                    </a:lnTo>
                    <a:lnTo>
                      <a:pt x="281950" y="79204"/>
                    </a:lnTo>
                    <a:lnTo>
                      <a:pt x="289652" y="79538"/>
                    </a:lnTo>
                    <a:lnTo>
                      <a:pt x="293901" y="77659"/>
                    </a:lnTo>
                    <a:close/>
                  </a:path>
                </a:pathLst>
              </a:custGeom>
              <a:solidFill>
                <a:srgbClr val="E9DAB7"/>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12" name="object 1609">
                <a:extLst>
                  <a:ext uri="{FF2B5EF4-FFF2-40B4-BE49-F238E27FC236}">
                    <a16:creationId xmlns:a16="http://schemas.microsoft.com/office/drawing/2014/main" id="{AC229AF6-335A-0091-E51A-8B2E0E209822}"/>
                  </a:ext>
                </a:extLst>
              </p:cNvPr>
              <p:cNvSpPr/>
              <p:nvPr/>
            </p:nvSpPr>
            <p:spPr>
              <a:xfrm>
                <a:off x="9748979" y="6077689"/>
                <a:ext cx="334645" cy="204470"/>
              </a:xfrm>
              <a:custGeom>
                <a:avLst/>
                <a:gdLst/>
                <a:ahLst/>
                <a:cxnLst/>
                <a:rect l="l" t="t" r="r" b="b"/>
                <a:pathLst>
                  <a:path w="334645" h="204470">
                    <a:moveTo>
                      <a:pt x="19060" y="0"/>
                    </a:moveTo>
                    <a:lnTo>
                      <a:pt x="9811" y="4476"/>
                    </a:lnTo>
                    <a:lnTo>
                      <a:pt x="3426" y="18029"/>
                    </a:lnTo>
                    <a:lnTo>
                      <a:pt x="0" y="43932"/>
                    </a:lnTo>
                    <a:lnTo>
                      <a:pt x="2348" y="67060"/>
                    </a:lnTo>
                    <a:lnTo>
                      <a:pt x="123268" y="128181"/>
                    </a:lnTo>
                    <a:lnTo>
                      <a:pt x="173333" y="144364"/>
                    </a:lnTo>
                    <a:lnTo>
                      <a:pt x="223768" y="159355"/>
                    </a:lnTo>
                    <a:lnTo>
                      <a:pt x="287840" y="175746"/>
                    </a:lnTo>
                    <a:lnTo>
                      <a:pt x="300306" y="180271"/>
                    </a:lnTo>
                    <a:lnTo>
                      <a:pt x="311313" y="187492"/>
                    </a:lnTo>
                    <a:lnTo>
                      <a:pt x="319999" y="198813"/>
                    </a:lnTo>
                    <a:lnTo>
                      <a:pt x="322857" y="204287"/>
                    </a:lnTo>
                    <a:lnTo>
                      <a:pt x="327835" y="204325"/>
                    </a:lnTo>
                    <a:lnTo>
                      <a:pt x="331912" y="199016"/>
                    </a:lnTo>
                    <a:lnTo>
                      <a:pt x="334006" y="175078"/>
                    </a:lnTo>
                    <a:lnTo>
                      <a:pt x="334209" y="151318"/>
                    </a:lnTo>
                    <a:lnTo>
                      <a:pt x="331085" y="127868"/>
                    </a:lnTo>
                    <a:lnTo>
                      <a:pt x="323200" y="104859"/>
                    </a:lnTo>
                    <a:lnTo>
                      <a:pt x="314976" y="107234"/>
                    </a:lnTo>
                    <a:lnTo>
                      <a:pt x="307533" y="107057"/>
                    </a:lnTo>
                    <a:lnTo>
                      <a:pt x="302620" y="103435"/>
                    </a:lnTo>
                    <a:lnTo>
                      <a:pt x="301991" y="95473"/>
                    </a:lnTo>
                    <a:lnTo>
                      <a:pt x="302201" y="84230"/>
                    </a:lnTo>
                    <a:lnTo>
                      <a:pt x="297936" y="78679"/>
                    </a:lnTo>
                    <a:lnTo>
                      <a:pt x="290914" y="76283"/>
                    </a:lnTo>
                    <a:lnTo>
                      <a:pt x="282852" y="74506"/>
                    </a:lnTo>
                    <a:lnTo>
                      <a:pt x="163611" y="40203"/>
                    </a:lnTo>
                    <a:lnTo>
                      <a:pt x="133894" y="29663"/>
                    </a:lnTo>
                    <a:lnTo>
                      <a:pt x="104620" y="17759"/>
                    </a:lnTo>
                    <a:lnTo>
                      <a:pt x="74736" y="7574"/>
                    </a:lnTo>
                    <a:lnTo>
                      <a:pt x="43190" y="2192"/>
                    </a:lnTo>
                    <a:lnTo>
                      <a:pt x="30433" y="578"/>
                    </a:lnTo>
                    <a:lnTo>
                      <a:pt x="19060" y="0"/>
                    </a:lnTo>
                    <a:close/>
                  </a:path>
                </a:pathLst>
              </a:custGeom>
              <a:solidFill>
                <a:srgbClr val="C6B99C"/>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213" name="object 1610">
                <a:extLst>
                  <a:ext uri="{FF2B5EF4-FFF2-40B4-BE49-F238E27FC236}">
                    <a16:creationId xmlns:a16="http://schemas.microsoft.com/office/drawing/2014/main" id="{273113FE-3F0D-EBB7-A34B-6BDCB1588355}"/>
                  </a:ext>
                </a:extLst>
              </p:cNvPr>
              <p:cNvPicPr/>
              <p:nvPr/>
            </p:nvPicPr>
            <p:blipFill>
              <a:blip r:embed="rId8" cstate="print"/>
              <a:stretch>
                <a:fillRect/>
              </a:stretch>
            </p:blipFill>
            <p:spPr>
              <a:xfrm>
                <a:off x="9376241" y="5892853"/>
                <a:ext cx="235810" cy="221727"/>
              </a:xfrm>
              <a:prstGeom prst="rect">
                <a:avLst/>
              </a:prstGeom>
            </p:spPr>
          </p:pic>
          <p:sp>
            <p:nvSpPr>
              <p:cNvPr id="214" name="object 1611">
                <a:extLst>
                  <a:ext uri="{FF2B5EF4-FFF2-40B4-BE49-F238E27FC236}">
                    <a16:creationId xmlns:a16="http://schemas.microsoft.com/office/drawing/2014/main" id="{D27A9F70-A452-A597-55D7-F8827379B284}"/>
                  </a:ext>
                </a:extLst>
              </p:cNvPr>
              <p:cNvSpPr/>
              <p:nvPr/>
            </p:nvSpPr>
            <p:spPr>
              <a:xfrm>
                <a:off x="9474495" y="5798266"/>
                <a:ext cx="355600" cy="172720"/>
              </a:xfrm>
              <a:custGeom>
                <a:avLst/>
                <a:gdLst/>
                <a:ahLst/>
                <a:cxnLst/>
                <a:rect l="l" t="t" r="r" b="b"/>
                <a:pathLst>
                  <a:path w="355600" h="172720">
                    <a:moveTo>
                      <a:pt x="216103" y="0"/>
                    </a:moveTo>
                    <a:lnTo>
                      <a:pt x="160715" y="20256"/>
                    </a:lnTo>
                    <a:lnTo>
                      <a:pt x="111150" y="39414"/>
                    </a:lnTo>
                    <a:lnTo>
                      <a:pt x="61385" y="58038"/>
                    </a:lnTo>
                    <a:lnTo>
                      <a:pt x="10922" y="74777"/>
                    </a:lnTo>
                    <a:lnTo>
                      <a:pt x="5194" y="76504"/>
                    </a:lnTo>
                    <a:lnTo>
                      <a:pt x="0" y="81102"/>
                    </a:lnTo>
                    <a:lnTo>
                      <a:pt x="1104" y="98310"/>
                    </a:lnTo>
                    <a:lnTo>
                      <a:pt x="9702" y="100495"/>
                    </a:lnTo>
                    <a:lnTo>
                      <a:pt x="44870" y="113867"/>
                    </a:lnTo>
                    <a:lnTo>
                      <a:pt x="72075" y="125431"/>
                    </a:lnTo>
                    <a:lnTo>
                      <a:pt x="98904" y="137881"/>
                    </a:lnTo>
                    <a:lnTo>
                      <a:pt x="125412" y="151168"/>
                    </a:lnTo>
                    <a:lnTo>
                      <a:pt x="139615" y="159243"/>
                    </a:lnTo>
                    <a:lnTo>
                      <a:pt x="154176" y="167041"/>
                    </a:lnTo>
                    <a:lnTo>
                      <a:pt x="169744" y="172122"/>
                    </a:lnTo>
                    <a:lnTo>
                      <a:pt x="186969" y="172046"/>
                    </a:lnTo>
                    <a:lnTo>
                      <a:pt x="205435" y="161064"/>
                    </a:lnTo>
                    <a:lnTo>
                      <a:pt x="214215" y="154930"/>
                    </a:lnTo>
                    <a:lnTo>
                      <a:pt x="221957" y="147319"/>
                    </a:lnTo>
                    <a:lnTo>
                      <a:pt x="226999" y="141046"/>
                    </a:lnTo>
                    <a:lnTo>
                      <a:pt x="230835" y="134353"/>
                    </a:lnTo>
                    <a:lnTo>
                      <a:pt x="229247" y="125818"/>
                    </a:lnTo>
                    <a:lnTo>
                      <a:pt x="210897" y="106457"/>
                    </a:lnTo>
                    <a:lnTo>
                      <a:pt x="190420" y="89876"/>
                    </a:lnTo>
                    <a:lnTo>
                      <a:pt x="166014" y="78293"/>
                    </a:lnTo>
                    <a:lnTo>
                      <a:pt x="135877" y="73926"/>
                    </a:lnTo>
                    <a:lnTo>
                      <a:pt x="150532" y="64804"/>
                    </a:lnTo>
                    <a:lnTo>
                      <a:pt x="163599" y="61379"/>
                    </a:lnTo>
                    <a:lnTo>
                      <a:pt x="175712" y="63182"/>
                    </a:lnTo>
                    <a:lnTo>
                      <a:pt x="187502" y="69748"/>
                    </a:lnTo>
                    <a:lnTo>
                      <a:pt x="199934" y="78232"/>
                    </a:lnTo>
                    <a:lnTo>
                      <a:pt x="212969" y="85593"/>
                    </a:lnTo>
                    <a:lnTo>
                      <a:pt x="226618" y="91756"/>
                    </a:lnTo>
                    <a:lnTo>
                      <a:pt x="240893" y="96646"/>
                    </a:lnTo>
                    <a:lnTo>
                      <a:pt x="251966" y="93985"/>
                    </a:lnTo>
                    <a:lnTo>
                      <a:pt x="262580" y="90012"/>
                    </a:lnTo>
                    <a:lnTo>
                      <a:pt x="273006" y="85518"/>
                    </a:lnTo>
                    <a:lnTo>
                      <a:pt x="283514" y="81292"/>
                    </a:lnTo>
                    <a:lnTo>
                      <a:pt x="295680" y="76897"/>
                    </a:lnTo>
                    <a:lnTo>
                      <a:pt x="307727" y="73788"/>
                    </a:lnTo>
                    <a:lnTo>
                      <a:pt x="319869" y="73825"/>
                    </a:lnTo>
                    <a:lnTo>
                      <a:pt x="332320" y="78866"/>
                    </a:lnTo>
                    <a:lnTo>
                      <a:pt x="340297" y="75834"/>
                    </a:lnTo>
                    <a:lnTo>
                      <a:pt x="347186" y="71627"/>
                    </a:lnTo>
                    <a:lnTo>
                      <a:pt x="352455" y="65668"/>
                    </a:lnTo>
                    <a:lnTo>
                      <a:pt x="355574" y="57378"/>
                    </a:lnTo>
                    <a:lnTo>
                      <a:pt x="350990" y="51286"/>
                    </a:lnTo>
                    <a:lnTo>
                      <a:pt x="306617" y="29295"/>
                    </a:lnTo>
                    <a:lnTo>
                      <a:pt x="228752" y="1396"/>
                    </a:lnTo>
                    <a:lnTo>
                      <a:pt x="216103" y="0"/>
                    </a:lnTo>
                    <a:close/>
                  </a:path>
                </a:pathLst>
              </a:custGeom>
              <a:solidFill>
                <a:srgbClr val="E7D6AE"/>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15" name="object 1612">
                <a:extLst>
                  <a:ext uri="{FF2B5EF4-FFF2-40B4-BE49-F238E27FC236}">
                    <a16:creationId xmlns:a16="http://schemas.microsoft.com/office/drawing/2014/main" id="{02311FDA-5B73-E92D-84D9-23A6D0BA9BC0}"/>
                  </a:ext>
                </a:extLst>
              </p:cNvPr>
              <p:cNvSpPr/>
              <p:nvPr/>
            </p:nvSpPr>
            <p:spPr>
              <a:xfrm>
                <a:off x="10072179" y="6018146"/>
                <a:ext cx="208915" cy="259079"/>
              </a:xfrm>
              <a:custGeom>
                <a:avLst/>
                <a:gdLst/>
                <a:ahLst/>
                <a:cxnLst/>
                <a:rect l="l" t="t" r="r" b="b"/>
                <a:pathLst>
                  <a:path w="208915" h="259079">
                    <a:moveTo>
                      <a:pt x="208330" y="0"/>
                    </a:moveTo>
                    <a:lnTo>
                      <a:pt x="199910" y="3606"/>
                    </a:lnTo>
                    <a:lnTo>
                      <a:pt x="193509" y="4851"/>
                    </a:lnTo>
                    <a:lnTo>
                      <a:pt x="0" y="164401"/>
                    </a:lnTo>
                    <a:lnTo>
                      <a:pt x="1246" y="211766"/>
                    </a:lnTo>
                    <a:lnTo>
                      <a:pt x="3345" y="235313"/>
                    </a:lnTo>
                    <a:lnTo>
                      <a:pt x="8712" y="258559"/>
                    </a:lnTo>
                    <a:lnTo>
                      <a:pt x="45848" y="229286"/>
                    </a:lnTo>
                    <a:lnTo>
                      <a:pt x="117918" y="167986"/>
                    </a:lnTo>
                    <a:lnTo>
                      <a:pt x="154690" y="138251"/>
                    </a:lnTo>
                    <a:lnTo>
                      <a:pt x="196189" y="108661"/>
                    </a:lnTo>
                    <a:lnTo>
                      <a:pt x="200329" y="104343"/>
                    </a:lnTo>
                    <a:lnTo>
                      <a:pt x="199910" y="101752"/>
                    </a:lnTo>
                    <a:lnTo>
                      <a:pt x="198986" y="76616"/>
                    </a:lnTo>
                    <a:lnTo>
                      <a:pt x="202225" y="51542"/>
                    </a:lnTo>
                    <a:lnTo>
                      <a:pt x="206411" y="26135"/>
                    </a:lnTo>
                    <a:lnTo>
                      <a:pt x="208330" y="0"/>
                    </a:lnTo>
                    <a:close/>
                  </a:path>
                </a:pathLst>
              </a:custGeom>
              <a:solidFill>
                <a:srgbClr val="E8D7AF"/>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16" name="object 1613">
                <a:extLst>
                  <a:ext uri="{FF2B5EF4-FFF2-40B4-BE49-F238E27FC236}">
                    <a16:creationId xmlns:a16="http://schemas.microsoft.com/office/drawing/2014/main" id="{20E440E6-2641-304E-9C2B-4A2F1B734B24}"/>
                  </a:ext>
                </a:extLst>
              </p:cNvPr>
              <p:cNvSpPr/>
              <p:nvPr/>
            </p:nvSpPr>
            <p:spPr>
              <a:xfrm>
                <a:off x="9652193" y="5861434"/>
                <a:ext cx="297815" cy="182245"/>
              </a:xfrm>
              <a:custGeom>
                <a:avLst/>
                <a:gdLst/>
                <a:ahLst/>
                <a:cxnLst/>
                <a:rect l="l" t="t" r="r" b="b"/>
                <a:pathLst>
                  <a:path w="297815" h="182245">
                    <a:moveTo>
                      <a:pt x="233699" y="0"/>
                    </a:moveTo>
                    <a:lnTo>
                      <a:pt x="202733" y="6012"/>
                    </a:lnTo>
                    <a:lnTo>
                      <a:pt x="172529" y="31745"/>
                    </a:lnTo>
                    <a:lnTo>
                      <a:pt x="166704" y="37193"/>
                    </a:lnTo>
                    <a:lnTo>
                      <a:pt x="159619" y="41630"/>
                    </a:lnTo>
                    <a:lnTo>
                      <a:pt x="152030" y="45684"/>
                    </a:lnTo>
                    <a:lnTo>
                      <a:pt x="144691" y="49982"/>
                    </a:lnTo>
                    <a:lnTo>
                      <a:pt x="3213" y="144330"/>
                    </a:lnTo>
                    <a:lnTo>
                      <a:pt x="0" y="153754"/>
                    </a:lnTo>
                    <a:lnTo>
                      <a:pt x="7226" y="157081"/>
                    </a:lnTo>
                    <a:lnTo>
                      <a:pt x="13385" y="159202"/>
                    </a:lnTo>
                    <a:lnTo>
                      <a:pt x="47809" y="172167"/>
                    </a:lnTo>
                    <a:lnTo>
                      <a:pt x="65274" y="177870"/>
                    </a:lnTo>
                    <a:lnTo>
                      <a:pt x="83337" y="181694"/>
                    </a:lnTo>
                    <a:lnTo>
                      <a:pt x="122699" y="145923"/>
                    </a:lnTo>
                    <a:lnTo>
                      <a:pt x="164959" y="114164"/>
                    </a:lnTo>
                    <a:lnTo>
                      <a:pt x="208984" y="84901"/>
                    </a:lnTo>
                    <a:lnTo>
                      <a:pt x="253642" y="56617"/>
                    </a:lnTo>
                    <a:lnTo>
                      <a:pt x="297802" y="27795"/>
                    </a:lnTo>
                    <a:lnTo>
                      <a:pt x="265398" y="8872"/>
                    </a:lnTo>
                    <a:lnTo>
                      <a:pt x="233699" y="0"/>
                    </a:lnTo>
                    <a:close/>
                  </a:path>
                </a:pathLst>
              </a:custGeom>
              <a:solidFill>
                <a:srgbClr val="F2E8D4"/>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217" name="object 1614">
                <a:extLst>
                  <a:ext uri="{FF2B5EF4-FFF2-40B4-BE49-F238E27FC236}">
                    <a16:creationId xmlns:a16="http://schemas.microsoft.com/office/drawing/2014/main" id="{9B488D1A-C499-F4F8-3AB5-E7C9E1EB8FC3}"/>
                  </a:ext>
                </a:extLst>
              </p:cNvPr>
              <p:cNvPicPr/>
              <p:nvPr/>
            </p:nvPicPr>
            <p:blipFill>
              <a:blip r:embed="rId9" cstate="print"/>
              <a:stretch>
                <a:fillRect/>
              </a:stretch>
            </p:blipFill>
            <p:spPr>
              <a:xfrm>
                <a:off x="9630274" y="6005765"/>
                <a:ext cx="105256" cy="145643"/>
              </a:xfrm>
              <a:prstGeom prst="rect">
                <a:avLst/>
              </a:prstGeom>
            </p:spPr>
          </p:pic>
          <p:sp>
            <p:nvSpPr>
              <p:cNvPr id="218" name="object 1615">
                <a:extLst>
                  <a:ext uri="{FF2B5EF4-FFF2-40B4-BE49-F238E27FC236}">
                    <a16:creationId xmlns:a16="http://schemas.microsoft.com/office/drawing/2014/main" id="{02E09425-3077-C56A-9014-363CCF8920B8}"/>
                  </a:ext>
                </a:extLst>
              </p:cNvPr>
              <p:cNvSpPr/>
              <p:nvPr/>
            </p:nvSpPr>
            <p:spPr>
              <a:xfrm>
                <a:off x="9406119" y="5788848"/>
                <a:ext cx="433070" cy="196215"/>
              </a:xfrm>
              <a:custGeom>
                <a:avLst/>
                <a:gdLst/>
                <a:ahLst/>
                <a:cxnLst/>
                <a:rect l="l" t="t" r="r" b="b"/>
                <a:pathLst>
                  <a:path w="433070" h="196214">
                    <a:moveTo>
                      <a:pt x="264201" y="0"/>
                    </a:moveTo>
                    <a:lnTo>
                      <a:pt x="222454" y="9533"/>
                    </a:lnTo>
                    <a:lnTo>
                      <a:pt x="163334" y="29699"/>
                    </a:lnTo>
                    <a:lnTo>
                      <a:pt x="0" y="88412"/>
                    </a:lnTo>
                    <a:lnTo>
                      <a:pt x="4762" y="93098"/>
                    </a:lnTo>
                    <a:lnTo>
                      <a:pt x="6540" y="95714"/>
                    </a:lnTo>
                    <a:lnTo>
                      <a:pt x="9004" y="97149"/>
                    </a:lnTo>
                    <a:lnTo>
                      <a:pt x="50025" y="118192"/>
                    </a:lnTo>
                    <a:lnTo>
                      <a:pt x="92463" y="136143"/>
                    </a:lnTo>
                    <a:lnTo>
                      <a:pt x="135328" y="153167"/>
                    </a:lnTo>
                    <a:lnTo>
                      <a:pt x="177629" y="171426"/>
                    </a:lnTo>
                    <a:lnTo>
                      <a:pt x="218376" y="193085"/>
                    </a:lnTo>
                    <a:lnTo>
                      <a:pt x="224239" y="195536"/>
                    </a:lnTo>
                    <a:lnTo>
                      <a:pt x="229970" y="195855"/>
                    </a:lnTo>
                    <a:lnTo>
                      <a:pt x="235555" y="194290"/>
                    </a:lnTo>
                    <a:lnTo>
                      <a:pt x="240982" y="191091"/>
                    </a:lnTo>
                    <a:lnTo>
                      <a:pt x="241137" y="182957"/>
                    </a:lnTo>
                    <a:lnTo>
                      <a:pt x="237288" y="178053"/>
                    </a:lnTo>
                    <a:lnTo>
                      <a:pt x="231422" y="175194"/>
                    </a:lnTo>
                    <a:lnTo>
                      <a:pt x="225526" y="173197"/>
                    </a:lnTo>
                    <a:lnTo>
                      <a:pt x="188831" y="157313"/>
                    </a:lnTo>
                    <a:lnTo>
                      <a:pt x="152976" y="139531"/>
                    </a:lnTo>
                    <a:lnTo>
                      <a:pt x="116775" y="122531"/>
                    </a:lnTo>
                    <a:lnTo>
                      <a:pt x="72289" y="106430"/>
                    </a:lnTo>
                    <a:lnTo>
                      <a:pt x="66230" y="102604"/>
                    </a:lnTo>
                    <a:lnTo>
                      <a:pt x="61142" y="97454"/>
                    </a:lnTo>
                    <a:lnTo>
                      <a:pt x="57302" y="90913"/>
                    </a:lnTo>
                    <a:lnTo>
                      <a:pt x="82313" y="80023"/>
                    </a:lnTo>
                    <a:lnTo>
                      <a:pt x="108065" y="72568"/>
                    </a:lnTo>
                    <a:lnTo>
                      <a:pt x="133820" y="65857"/>
                    </a:lnTo>
                    <a:lnTo>
                      <a:pt x="158838" y="57195"/>
                    </a:lnTo>
                    <a:lnTo>
                      <a:pt x="184058" y="46668"/>
                    </a:lnTo>
                    <a:lnTo>
                      <a:pt x="234759" y="26218"/>
                    </a:lnTo>
                    <a:lnTo>
                      <a:pt x="259892" y="15526"/>
                    </a:lnTo>
                    <a:lnTo>
                      <a:pt x="268379" y="13450"/>
                    </a:lnTo>
                    <a:lnTo>
                      <a:pt x="276393" y="13829"/>
                    </a:lnTo>
                    <a:lnTo>
                      <a:pt x="284192" y="14921"/>
                    </a:lnTo>
                    <a:lnTo>
                      <a:pt x="292036" y="14980"/>
                    </a:lnTo>
                    <a:lnTo>
                      <a:pt x="423951" y="66796"/>
                    </a:lnTo>
                    <a:lnTo>
                      <a:pt x="429996" y="62580"/>
                    </a:lnTo>
                    <a:lnTo>
                      <a:pt x="432511" y="57411"/>
                    </a:lnTo>
                    <a:lnTo>
                      <a:pt x="340519" y="14756"/>
                    </a:lnTo>
                    <a:lnTo>
                      <a:pt x="299811" y="1580"/>
                    </a:lnTo>
                    <a:lnTo>
                      <a:pt x="264201" y="0"/>
                    </a:lnTo>
                    <a:close/>
                  </a:path>
                </a:pathLst>
              </a:custGeom>
              <a:solidFill>
                <a:srgbClr val="E8DBC2"/>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19" name="object 1616">
                <a:extLst>
                  <a:ext uri="{FF2B5EF4-FFF2-40B4-BE49-F238E27FC236}">
                    <a16:creationId xmlns:a16="http://schemas.microsoft.com/office/drawing/2014/main" id="{8E502E4D-8A17-81D3-CEE7-2C63FD12D55D}"/>
                  </a:ext>
                </a:extLst>
              </p:cNvPr>
              <p:cNvSpPr/>
              <p:nvPr/>
            </p:nvSpPr>
            <p:spPr>
              <a:xfrm>
                <a:off x="9440015" y="5794949"/>
                <a:ext cx="258445" cy="185420"/>
              </a:xfrm>
              <a:custGeom>
                <a:avLst/>
                <a:gdLst/>
                <a:ahLst/>
                <a:cxnLst/>
                <a:rect l="l" t="t" r="r" b="b"/>
                <a:pathLst>
                  <a:path w="258445" h="185420">
                    <a:moveTo>
                      <a:pt x="239516" y="0"/>
                    </a:moveTo>
                    <a:lnTo>
                      <a:pt x="221951" y="1983"/>
                    </a:lnTo>
                    <a:lnTo>
                      <a:pt x="188391" y="16482"/>
                    </a:lnTo>
                    <a:lnTo>
                      <a:pt x="160432" y="26805"/>
                    </a:lnTo>
                    <a:lnTo>
                      <a:pt x="132945" y="38459"/>
                    </a:lnTo>
                    <a:lnTo>
                      <a:pt x="105022" y="49332"/>
                    </a:lnTo>
                    <a:lnTo>
                      <a:pt x="75755" y="57312"/>
                    </a:lnTo>
                    <a:lnTo>
                      <a:pt x="56949" y="61553"/>
                    </a:lnTo>
                    <a:lnTo>
                      <a:pt x="37801" y="67528"/>
                    </a:lnTo>
                    <a:lnTo>
                      <a:pt x="18691" y="75834"/>
                    </a:lnTo>
                    <a:lnTo>
                      <a:pt x="0" y="87069"/>
                    </a:lnTo>
                    <a:lnTo>
                      <a:pt x="171437" y="165262"/>
                    </a:lnTo>
                    <a:lnTo>
                      <a:pt x="181206" y="168666"/>
                    </a:lnTo>
                    <a:lnTo>
                      <a:pt x="191133" y="171752"/>
                    </a:lnTo>
                    <a:lnTo>
                      <a:pt x="200124" y="176525"/>
                    </a:lnTo>
                    <a:lnTo>
                      <a:pt x="207086" y="184986"/>
                    </a:lnTo>
                    <a:lnTo>
                      <a:pt x="213423" y="184097"/>
                    </a:lnTo>
                    <a:lnTo>
                      <a:pt x="218135" y="180782"/>
                    </a:lnTo>
                    <a:lnTo>
                      <a:pt x="221449" y="175359"/>
                    </a:lnTo>
                    <a:lnTo>
                      <a:pt x="176289" y="153938"/>
                    </a:lnTo>
                    <a:lnTo>
                      <a:pt x="131627" y="131147"/>
                    </a:lnTo>
                    <a:lnTo>
                      <a:pt x="86277" y="109190"/>
                    </a:lnTo>
                    <a:lnTo>
                      <a:pt x="39052" y="90269"/>
                    </a:lnTo>
                    <a:lnTo>
                      <a:pt x="84161" y="76063"/>
                    </a:lnTo>
                    <a:lnTo>
                      <a:pt x="127994" y="59364"/>
                    </a:lnTo>
                    <a:lnTo>
                      <a:pt x="171182" y="41630"/>
                    </a:lnTo>
                    <a:lnTo>
                      <a:pt x="214354" y="24319"/>
                    </a:lnTo>
                    <a:lnTo>
                      <a:pt x="258140" y="8887"/>
                    </a:lnTo>
                    <a:lnTo>
                      <a:pt x="239516" y="0"/>
                    </a:lnTo>
                    <a:close/>
                  </a:path>
                </a:pathLst>
              </a:custGeom>
              <a:solidFill>
                <a:srgbClr val="8F836B"/>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20" name="object 1617">
                <a:extLst>
                  <a:ext uri="{FF2B5EF4-FFF2-40B4-BE49-F238E27FC236}">
                    <a16:creationId xmlns:a16="http://schemas.microsoft.com/office/drawing/2014/main" id="{A233E455-0CE1-5D82-E668-CB4E39C5DE61}"/>
                  </a:ext>
                </a:extLst>
              </p:cNvPr>
              <p:cNvSpPr/>
              <p:nvPr/>
            </p:nvSpPr>
            <p:spPr>
              <a:xfrm>
                <a:off x="9939326" y="5907710"/>
                <a:ext cx="282575" cy="194310"/>
              </a:xfrm>
              <a:custGeom>
                <a:avLst/>
                <a:gdLst/>
                <a:ahLst/>
                <a:cxnLst/>
                <a:rect l="l" t="t" r="r" b="b"/>
                <a:pathLst>
                  <a:path w="282575" h="194310">
                    <a:moveTo>
                      <a:pt x="28841" y="0"/>
                    </a:moveTo>
                    <a:lnTo>
                      <a:pt x="0" y="18427"/>
                    </a:lnTo>
                    <a:lnTo>
                      <a:pt x="36062" y="28620"/>
                    </a:lnTo>
                    <a:lnTo>
                      <a:pt x="71881" y="39514"/>
                    </a:lnTo>
                    <a:lnTo>
                      <a:pt x="107149" y="52015"/>
                    </a:lnTo>
                    <a:lnTo>
                      <a:pt x="141554" y="67030"/>
                    </a:lnTo>
                    <a:lnTo>
                      <a:pt x="141274" y="66675"/>
                    </a:lnTo>
                    <a:lnTo>
                      <a:pt x="172129" y="72834"/>
                    </a:lnTo>
                    <a:lnTo>
                      <a:pt x="233781" y="93103"/>
                    </a:lnTo>
                    <a:lnTo>
                      <a:pt x="267957" y="100063"/>
                    </a:lnTo>
                    <a:lnTo>
                      <a:pt x="234525" y="124681"/>
                    </a:lnTo>
                    <a:lnTo>
                      <a:pt x="203184" y="148348"/>
                    </a:lnTo>
                    <a:lnTo>
                      <a:pt x="144335" y="193929"/>
                    </a:lnTo>
                    <a:lnTo>
                      <a:pt x="282549" y="95592"/>
                    </a:lnTo>
                    <a:lnTo>
                      <a:pt x="270744" y="88198"/>
                    </a:lnTo>
                    <a:lnTo>
                      <a:pt x="256743" y="85234"/>
                    </a:lnTo>
                    <a:lnTo>
                      <a:pt x="241980" y="83153"/>
                    </a:lnTo>
                    <a:lnTo>
                      <a:pt x="227888" y="78409"/>
                    </a:lnTo>
                    <a:lnTo>
                      <a:pt x="184724" y="57733"/>
                    </a:lnTo>
                    <a:lnTo>
                      <a:pt x="140123" y="41189"/>
                    </a:lnTo>
                    <a:lnTo>
                      <a:pt x="94520" y="27535"/>
                    </a:lnTo>
                    <a:lnTo>
                      <a:pt x="48348" y="15532"/>
                    </a:lnTo>
                    <a:lnTo>
                      <a:pt x="30632" y="11150"/>
                    </a:lnTo>
                    <a:lnTo>
                      <a:pt x="28841" y="0"/>
                    </a:lnTo>
                    <a:close/>
                  </a:path>
                </a:pathLst>
              </a:custGeom>
              <a:solidFill>
                <a:srgbClr val="9B8F76"/>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221" name="object 1618">
                <a:extLst>
                  <a:ext uri="{FF2B5EF4-FFF2-40B4-BE49-F238E27FC236}">
                    <a16:creationId xmlns:a16="http://schemas.microsoft.com/office/drawing/2014/main" id="{3CAFBADD-F15B-15E3-F129-D5132E53950D}"/>
                  </a:ext>
                </a:extLst>
              </p:cNvPr>
              <p:cNvPicPr/>
              <p:nvPr/>
            </p:nvPicPr>
            <p:blipFill>
              <a:blip r:embed="rId10" cstate="print"/>
              <a:stretch>
                <a:fillRect/>
              </a:stretch>
            </p:blipFill>
            <p:spPr>
              <a:xfrm>
                <a:off x="9599641" y="5850037"/>
                <a:ext cx="490951" cy="252900"/>
              </a:xfrm>
              <a:prstGeom prst="rect">
                <a:avLst/>
              </a:prstGeom>
            </p:spPr>
          </p:pic>
        </p:grpSp>
        <p:grpSp>
          <p:nvGrpSpPr>
            <p:cNvPr id="171" name="object 1606">
              <a:extLst>
                <a:ext uri="{FF2B5EF4-FFF2-40B4-BE49-F238E27FC236}">
                  <a16:creationId xmlns:a16="http://schemas.microsoft.com/office/drawing/2014/main" id="{B3CBF37C-35EE-08A5-CB32-0ACD9ED17351}"/>
                </a:ext>
              </a:extLst>
            </p:cNvPr>
            <p:cNvGrpSpPr>
              <a:grpSpLocks noChangeAspect="1"/>
            </p:cNvGrpSpPr>
            <p:nvPr/>
          </p:nvGrpSpPr>
          <p:grpSpPr>
            <a:xfrm>
              <a:off x="7992287" y="6421384"/>
              <a:ext cx="368849" cy="224860"/>
              <a:chOff x="9352489" y="5756400"/>
              <a:chExt cx="958215" cy="550545"/>
            </a:xfrm>
          </p:grpSpPr>
          <p:sp>
            <p:nvSpPr>
              <p:cNvPr id="198" name="object 1607">
                <a:extLst>
                  <a:ext uri="{FF2B5EF4-FFF2-40B4-BE49-F238E27FC236}">
                    <a16:creationId xmlns:a16="http://schemas.microsoft.com/office/drawing/2014/main" id="{A4A2092A-C3C4-416B-9F8D-76C4E546144A}"/>
                  </a:ext>
                </a:extLst>
              </p:cNvPr>
              <p:cNvSpPr/>
              <p:nvPr/>
            </p:nvSpPr>
            <p:spPr>
              <a:xfrm>
                <a:off x="9352489" y="5756400"/>
                <a:ext cx="958215" cy="550545"/>
              </a:xfrm>
              <a:custGeom>
                <a:avLst/>
                <a:gdLst/>
                <a:ahLst/>
                <a:cxnLst/>
                <a:rect l="l" t="t" r="r" b="b"/>
                <a:pathLst>
                  <a:path w="958215" h="550545">
                    <a:moveTo>
                      <a:pt x="326110" y="0"/>
                    </a:moveTo>
                    <a:lnTo>
                      <a:pt x="318452" y="2576"/>
                    </a:lnTo>
                    <a:lnTo>
                      <a:pt x="301594" y="11695"/>
                    </a:lnTo>
                    <a:lnTo>
                      <a:pt x="283991" y="18636"/>
                    </a:lnTo>
                    <a:lnTo>
                      <a:pt x="265978" y="24237"/>
                    </a:lnTo>
                    <a:lnTo>
                      <a:pt x="247891" y="29335"/>
                    </a:lnTo>
                    <a:lnTo>
                      <a:pt x="203056" y="44030"/>
                    </a:lnTo>
                    <a:lnTo>
                      <a:pt x="158864" y="60745"/>
                    </a:lnTo>
                    <a:lnTo>
                      <a:pt x="114608" y="77191"/>
                    </a:lnTo>
                    <a:lnTo>
                      <a:pt x="69581" y="91080"/>
                    </a:lnTo>
                    <a:lnTo>
                      <a:pt x="23075" y="100124"/>
                    </a:lnTo>
                    <a:lnTo>
                      <a:pt x="9245" y="101826"/>
                    </a:lnTo>
                    <a:lnTo>
                      <a:pt x="9918" y="110234"/>
                    </a:lnTo>
                    <a:lnTo>
                      <a:pt x="5570" y="140533"/>
                    </a:lnTo>
                    <a:lnTo>
                      <a:pt x="2906" y="162326"/>
                    </a:lnTo>
                    <a:lnTo>
                      <a:pt x="955" y="184248"/>
                    </a:lnTo>
                    <a:lnTo>
                      <a:pt x="0" y="206398"/>
                    </a:lnTo>
                    <a:lnTo>
                      <a:pt x="552" y="231749"/>
                    </a:lnTo>
                    <a:lnTo>
                      <a:pt x="5599" y="252994"/>
                    </a:lnTo>
                    <a:lnTo>
                      <a:pt x="18911" y="270792"/>
                    </a:lnTo>
                    <a:lnTo>
                      <a:pt x="44259" y="285798"/>
                    </a:lnTo>
                    <a:lnTo>
                      <a:pt x="86230" y="305134"/>
                    </a:lnTo>
                    <a:lnTo>
                      <a:pt x="127408" y="326185"/>
                    </a:lnTo>
                    <a:lnTo>
                      <a:pt x="168443" y="347660"/>
                    </a:lnTo>
                    <a:lnTo>
                      <a:pt x="209984" y="368267"/>
                    </a:lnTo>
                    <a:lnTo>
                      <a:pt x="252680" y="386715"/>
                    </a:lnTo>
                    <a:lnTo>
                      <a:pt x="297179" y="401711"/>
                    </a:lnTo>
                    <a:lnTo>
                      <a:pt x="349489" y="417240"/>
                    </a:lnTo>
                    <a:lnTo>
                      <a:pt x="401460" y="433945"/>
                    </a:lnTo>
                    <a:lnTo>
                      <a:pt x="504955" y="468982"/>
                    </a:lnTo>
                    <a:lnTo>
                      <a:pt x="556767" y="486363"/>
                    </a:lnTo>
                    <a:lnTo>
                      <a:pt x="608812" y="503019"/>
                    </a:lnTo>
                    <a:lnTo>
                      <a:pt x="656332" y="514428"/>
                    </a:lnTo>
                    <a:lnTo>
                      <a:pt x="679203" y="523509"/>
                    </a:lnTo>
                    <a:lnTo>
                      <a:pt x="699642" y="539697"/>
                    </a:lnTo>
                    <a:lnTo>
                      <a:pt x="711965" y="549020"/>
                    </a:lnTo>
                    <a:lnTo>
                      <a:pt x="724654" y="550436"/>
                    </a:lnTo>
                    <a:lnTo>
                      <a:pt x="738092" y="545235"/>
                    </a:lnTo>
                    <a:lnTo>
                      <a:pt x="752665" y="534706"/>
                    </a:lnTo>
                    <a:lnTo>
                      <a:pt x="788395" y="503679"/>
                    </a:lnTo>
                    <a:lnTo>
                      <a:pt x="823698" y="472081"/>
                    </a:lnTo>
                    <a:lnTo>
                      <a:pt x="859533" y="441130"/>
                    </a:lnTo>
                    <a:lnTo>
                      <a:pt x="896859" y="412043"/>
                    </a:lnTo>
                    <a:lnTo>
                      <a:pt x="936637" y="386039"/>
                    </a:lnTo>
                    <a:lnTo>
                      <a:pt x="942847" y="382420"/>
                    </a:lnTo>
                    <a:lnTo>
                      <a:pt x="944283" y="378508"/>
                    </a:lnTo>
                    <a:lnTo>
                      <a:pt x="943355" y="371434"/>
                    </a:lnTo>
                    <a:lnTo>
                      <a:pt x="942478" y="354322"/>
                    </a:lnTo>
                    <a:lnTo>
                      <a:pt x="943733" y="337330"/>
                    </a:lnTo>
                    <a:lnTo>
                      <a:pt x="946270" y="320426"/>
                    </a:lnTo>
                    <a:lnTo>
                      <a:pt x="949236" y="303578"/>
                    </a:lnTo>
                    <a:lnTo>
                      <a:pt x="957313" y="252423"/>
                    </a:lnTo>
                    <a:lnTo>
                      <a:pt x="898804" y="211666"/>
                    </a:lnTo>
                    <a:lnTo>
                      <a:pt x="854530" y="197735"/>
                    </a:lnTo>
                    <a:lnTo>
                      <a:pt x="810746" y="182313"/>
                    </a:lnTo>
                    <a:lnTo>
                      <a:pt x="767128" y="166471"/>
                    </a:lnTo>
                    <a:lnTo>
                      <a:pt x="676051" y="135098"/>
                    </a:lnTo>
                    <a:lnTo>
                      <a:pt x="629047" y="118007"/>
                    </a:lnTo>
                    <a:lnTo>
                      <a:pt x="582278" y="100199"/>
                    </a:lnTo>
                    <a:lnTo>
                      <a:pt x="535684" y="81865"/>
                    </a:lnTo>
                    <a:lnTo>
                      <a:pt x="349796" y="7097"/>
                    </a:lnTo>
                    <a:lnTo>
                      <a:pt x="341909" y="3758"/>
                    </a:lnTo>
                    <a:lnTo>
                      <a:pt x="333971" y="893"/>
                    </a:lnTo>
                    <a:lnTo>
                      <a:pt x="326110" y="0"/>
                    </a:lnTo>
                    <a:close/>
                  </a:path>
                </a:pathLst>
              </a:custGeom>
              <a:solidFill>
                <a:srgbClr val="614C39"/>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99" name="object 1608">
                <a:extLst>
                  <a:ext uri="{FF2B5EF4-FFF2-40B4-BE49-F238E27FC236}">
                    <a16:creationId xmlns:a16="http://schemas.microsoft.com/office/drawing/2014/main" id="{6B34E460-665C-CBBA-C944-A8514BF1B360}"/>
                  </a:ext>
                </a:extLst>
              </p:cNvPr>
              <p:cNvSpPr/>
              <p:nvPr/>
            </p:nvSpPr>
            <p:spPr>
              <a:xfrm>
                <a:off x="9780660" y="5899921"/>
                <a:ext cx="477520" cy="238125"/>
              </a:xfrm>
              <a:custGeom>
                <a:avLst/>
                <a:gdLst/>
                <a:ahLst/>
                <a:cxnLst/>
                <a:rect l="l" t="t" r="r" b="b"/>
                <a:pathLst>
                  <a:path w="477520" h="238125">
                    <a:moveTo>
                      <a:pt x="28770" y="113007"/>
                    </a:moveTo>
                    <a:lnTo>
                      <a:pt x="25252" y="114912"/>
                    </a:lnTo>
                    <a:lnTo>
                      <a:pt x="21340" y="116335"/>
                    </a:lnTo>
                    <a:lnTo>
                      <a:pt x="18254" y="118786"/>
                    </a:lnTo>
                    <a:lnTo>
                      <a:pt x="4243" y="130639"/>
                    </a:lnTo>
                    <a:lnTo>
                      <a:pt x="0" y="138126"/>
                    </a:lnTo>
                    <a:lnTo>
                      <a:pt x="5883" y="144144"/>
                    </a:lnTo>
                    <a:lnTo>
                      <a:pt x="71968" y="171459"/>
                    </a:lnTo>
                    <a:lnTo>
                      <a:pt x="122232" y="189660"/>
                    </a:lnTo>
                    <a:lnTo>
                      <a:pt x="173002" y="206332"/>
                    </a:lnTo>
                    <a:lnTo>
                      <a:pt x="224235" y="221616"/>
                    </a:lnTo>
                    <a:lnTo>
                      <a:pt x="275886" y="235651"/>
                    </a:lnTo>
                    <a:lnTo>
                      <a:pt x="289100" y="237619"/>
                    </a:lnTo>
                    <a:lnTo>
                      <a:pt x="301286" y="236375"/>
                    </a:lnTo>
                    <a:lnTo>
                      <a:pt x="312730" y="231969"/>
                    </a:lnTo>
                    <a:lnTo>
                      <a:pt x="323715" y="224450"/>
                    </a:lnTo>
                    <a:lnTo>
                      <a:pt x="361922" y="192712"/>
                    </a:lnTo>
                    <a:lnTo>
                      <a:pt x="240035" y="192712"/>
                    </a:lnTo>
                    <a:lnTo>
                      <a:pt x="230039" y="191430"/>
                    </a:lnTo>
                    <a:lnTo>
                      <a:pt x="198050" y="182796"/>
                    </a:lnTo>
                    <a:lnTo>
                      <a:pt x="166035" y="173818"/>
                    </a:lnTo>
                    <a:lnTo>
                      <a:pt x="134024" y="163998"/>
                    </a:lnTo>
                    <a:lnTo>
                      <a:pt x="102049" y="152835"/>
                    </a:lnTo>
                    <a:lnTo>
                      <a:pt x="110208" y="144855"/>
                    </a:lnTo>
                    <a:lnTo>
                      <a:pt x="118983" y="139142"/>
                    </a:lnTo>
                    <a:lnTo>
                      <a:pt x="128136" y="135524"/>
                    </a:lnTo>
                    <a:lnTo>
                      <a:pt x="137431" y="133823"/>
                    </a:lnTo>
                    <a:lnTo>
                      <a:pt x="163972" y="128549"/>
                    </a:lnTo>
                    <a:lnTo>
                      <a:pt x="188007" y="118421"/>
                    </a:lnTo>
                    <a:lnTo>
                      <a:pt x="192107" y="115908"/>
                    </a:lnTo>
                    <a:lnTo>
                      <a:pt x="57520" y="115908"/>
                    </a:lnTo>
                    <a:lnTo>
                      <a:pt x="28770" y="113007"/>
                    </a:lnTo>
                    <a:close/>
                  </a:path>
                  <a:path w="477520" h="238125">
                    <a:moveTo>
                      <a:pt x="310676" y="70589"/>
                    </a:moveTo>
                    <a:lnTo>
                      <a:pt x="300308" y="74476"/>
                    </a:lnTo>
                    <a:lnTo>
                      <a:pt x="301255" y="94178"/>
                    </a:lnTo>
                    <a:lnTo>
                      <a:pt x="301378" y="98047"/>
                    </a:lnTo>
                    <a:lnTo>
                      <a:pt x="295967" y="117786"/>
                    </a:lnTo>
                    <a:lnTo>
                      <a:pt x="283351" y="134122"/>
                    </a:lnTo>
                    <a:lnTo>
                      <a:pt x="263021" y="146713"/>
                    </a:lnTo>
                    <a:lnTo>
                      <a:pt x="256871" y="151350"/>
                    </a:lnTo>
                    <a:lnTo>
                      <a:pt x="253580" y="157869"/>
                    </a:lnTo>
                    <a:lnTo>
                      <a:pt x="252368" y="165471"/>
                    </a:lnTo>
                    <a:lnTo>
                      <a:pt x="252413" y="173818"/>
                    </a:lnTo>
                    <a:lnTo>
                      <a:pt x="251503" y="183913"/>
                    </a:lnTo>
                    <a:lnTo>
                      <a:pt x="247276" y="190285"/>
                    </a:lnTo>
                    <a:lnTo>
                      <a:pt x="240035" y="192712"/>
                    </a:lnTo>
                    <a:lnTo>
                      <a:pt x="361922" y="192712"/>
                    </a:lnTo>
                    <a:lnTo>
                      <a:pt x="365663" y="189627"/>
                    </a:lnTo>
                    <a:lnTo>
                      <a:pt x="330090" y="189627"/>
                    </a:lnTo>
                    <a:lnTo>
                      <a:pt x="350643" y="173088"/>
                    </a:lnTo>
                    <a:lnTo>
                      <a:pt x="371343" y="156737"/>
                    </a:lnTo>
                    <a:lnTo>
                      <a:pt x="392305" y="140724"/>
                    </a:lnTo>
                    <a:lnTo>
                      <a:pt x="413643" y="125199"/>
                    </a:lnTo>
                    <a:lnTo>
                      <a:pt x="419460" y="121097"/>
                    </a:lnTo>
                    <a:lnTo>
                      <a:pt x="426051" y="116170"/>
                    </a:lnTo>
                    <a:lnTo>
                      <a:pt x="422389" y="100949"/>
                    </a:lnTo>
                    <a:lnTo>
                      <a:pt x="421492" y="100866"/>
                    </a:lnTo>
                    <a:lnTo>
                      <a:pt x="415606" y="99177"/>
                    </a:lnTo>
                    <a:lnTo>
                      <a:pt x="414075" y="98910"/>
                    </a:lnTo>
                    <a:lnTo>
                      <a:pt x="407014" y="98047"/>
                    </a:lnTo>
                    <a:lnTo>
                      <a:pt x="389986" y="94178"/>
                    </a:lnTo>
                    <a:lnTo>
                      <a:pt x="373734" y="88050"/>
                    </a:lnTo>
                    <a:lnTo>
                      <a:pt x="357672" y="81368"/>
                    </a:lnTo>
                    <a:lnTo>
                      <a:pt x="341215" y="75835"/>
                    </a:lnTo>
                    <a:lnTo>
                      <a:pt x="331048" y="72927"/>
                    </a:lnTo>
                    <a:lnTo>
                      <a:pt x="320895" y="70626"/>
                    </a:lnTo>
                    <a:lnTo>
                      <a:pt x="310676" y="70589"/>
                    </a:lnTo>
                    <a:close/>
                  </a:path>
                  <a:path w="477520" h="238125">
                    <a:moveTo>
                      <a:pt x="201745" y="0"/>
                    </a:moveTo>
                    <a:lnTo>
                      <a:pt x="196413" y="1020"/>
                    </a:lnTo>
                    <a:lnTo>
                      <a:pt x="191867" y="3901"/>
                    </a:lnTo>
                    <a:lnTo>
                      <a:pt x="187507" y="7788"/>
                    </a:lnTo>
                    <a:lnTo>
                      <a:pt x="186711" y="16682"/>
                    </a:lnTo>
                    <a:lnTo>
                      <a:pt x="190038" y="22637"/>
                    </a:lnTo>
                    <a:lnTo>
                      <a:pt x="195997" y="26369"/>
                    </a:lnTo>
                    <a:lnTo>
                      <a:pt x="203103" y="28591"/>
                    </a:lnTo>
                    <a:lnTo>
                      <a:pt x="256996" y="43993"/>
                    </a:lnTo>
                    <a:lnTo>
                      <a:pt x="309810" y="62612"/>
                    </a:lnTo>
                    <a:lnTo>
                      <a:pt x="362407" y="81867"/>
                    </a:lnTo>
                    <a:lnTo>
                      <a:pt x="415716" y="99196"/>
                    </a:lnTo>
                    <a:lnTo>
                      <a:pt x="422241" y="100333"/>
                    </a:lnTo>
                    <a:lnTo>
                      <a:pt x="422389" y="100949"/>
                    </a:lnTo>
                    <a:lnTo>
                      <a:pt x="428540" y="101514"/>
                    </a:lnTo>
                    <a:lnTo>
                      <a:pt x="431233" y="115967"/>
                    </a:lnTo>
                    <a:lnTo>
                      <a:pt x="423702" y="118240"/>
                    </a:lnTo>
                    <a:lnTo>
                      <a:pt x="419104" y="121466"/>
                    </a:lnTo>
                    <a:lnTo>
                      <a:pt x="396389" y="137909"/>
                    </a:lnTo>
                    <a:lnTo>
                      <a:pt x="374059" y="154851"/>
                    </a:lnTo>
                    <a:lnTo>
                      <a:pt x="351998" y="172140"/>
                    </a:lnTo>
                    <a:lnTo>
                      <a:pt x="330090" y="189627"/>
                    </a:lnTo>
                    <a:lnTo>
                      <a:pt x="365663" y="189627"/>
                    </a:lnTo>
                    <a:lnTo>
                      <a:pt x="477410" y="97679"/>
                    </a:lnTo>
                    <a:lnTo>
                      <a:pt x="475302" y="95177"/>
                    </a:lnTo>
                    <a:lnTo>
                      <a:pt x="474311" y="92941"/>
                    </a:lnTo>
                    <a:lnTo>
                      <a:pt x="472660" y="92218"/>
                    </a:lnTo>
                    <a:lnTo>
                      <a:pt x="429368" y="74960"/>
                    </a:lnTo>
                    <a:lnTo>
                      <a:pt x="385210" y="60231"/>
                    </a:lnTo>
                    <a:lnTo>
                      <a:pt x="296005" y="33374"/>
                    </a:lnTo>
                    <a:lnTo>
                      <a:pt x="251812" y="18759"/>
                    </a:lnTo>
                    <a:lnTo>
                      <a:pt x="208462" y="1692"/>
                    </a:lnTo>
                    <a:lnTo>
                      <a:pt x="201745" y="0"/>
                    </a:lnTo>
                    <a:close/>
                  </a:path>
                  <a:path w="477520" h="238125">
                    <a:moveTo>
                      <a:pt x="179657" y="23753"/>
                    </a:moveTo>
                    <a:lnTo>
                      <a:pt x="169215" y="24041"/>
                    </a:lnTo>
                    <a:lnTo>
                      <a:pt x="158665" y="26216"/>
                    </a:lnTo>
                    <a:lnTo>
                      <a:pt x="151350" y="32083"/>
                    </a:lnTo>
                    <a:lnTo>
                      <a:pt x="149905" y="45894"/>
                    </a:lnTo>
                    <a:lnTo>
                      <a:pt x="145541" y="58399"/>
                    </a:lnTo>
                    <a:lnTo>
                      <a:pt x="108444" y="100802"/>
                    </a:lnTo>
                    <a:lnTo>
                      <a:pt x="57520" y="115908"/>
                    </a:lnTo>
                    <a:lnTo>
                      <a:pt x="192107" y="115908"/>
                    </a:lnTo>
                    <a:lnTo>
                      <a:pt x="210278" y="104773"/>
                    </a:lnTo>
                    <a:lnTo>
                      <a:pt x="231525" y="88941"/>
                    </a:lnTo>
                    <a:lnTo>
                      <a:pt x="241331" y="82802"/>
                    </a:lnTo>
                    <a:lnTo>
                      <a:pt x="251706" y="79141"/>
                    </a:lnTo>
                    <a:lnTo>
                      <a:pt x="262690" y="77659"/>
                    </a:lnTo>
                    <a:lnTo>
                      <a:pt x="293901" y="77659"/>
                    </a:lnTo>
                    <a:lnTo>
                      <a:pt x="296236" y="76627"/>
                    </a:lnTo>
                    <a:lnTo>
                      <a:pt x="300512" y="68037"/>
                    </a:lnTo>
                    <a:lnTo>
                      <a:pt x="277057" y="54045"/>
                    </a:lnTo>
                    <a:lnTo>
                      <a:pt x="251609" y="45131"/>
                    </a:lnTo>
                    <a:lnTo>
                      <a:pt x="225501" y="37881"/>
                    </a:lnTo>
                    <a:lnTo>
                      <a:pt x="189953" y="25364"/>
                    </a:lnTo>
                    <a:lnTo>
                      <a:pt x="179657" y="23753"/>
                    </a:lnTo>
                    <a:close/>
                  </a:path>
                  <a:path w="477520" h="238125">
                    <a:moveTo>
                      <a:pt x="415716" y="99196"/>
                    </a:moveTo>
                    <a:lnTo>
                      <a:pt x="421492" y="100866"/>
                    </a:lnTo>
                    <a:lnTo>
                      <a:pt x="422389" y="100949"/>
                    </a:lnTo>
                    <a:lnTo>
                      <a:pt x="422241" y="100333"/>
                    </a:lnTo>
                    <a:lnTo>
                      <a:pt x="415716" y="99196"/>
                    </a:lnTo>
                    <a:close/>
                  </a:path>
                  <a:path w="477520" h="238125">
                    <a:moveTo>
                      <a:pt x="293901" y="77659"/>
                    </a:moveTo>
                    <a:lnTo>
                      <a:pt x="262690" y="77659"/>
                    </a:lnTo>
                    <a:lnTo>
                      <a:pt x="274324" y="78057"/>
                    </a:lnTo>
                    <a:lnTo>
                      <a:pt x="281950" y="79204"/>
                    </a:lnTo>
                    <a:lnTo>
                      <a:pt x="289652" y="79538"/>
                    </a:lnTo>
                    <a:lnTo>
                      <a:pt x="293901" y="77659"/>
                    </a:lnTo>
                    <a:close/>
                  </a:path>
                </a:pathLst>
              </a:custGeom>
              <a:solidFill>
                <a:srgbClr val="E9DAB7"/>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00" name="object 1609">
                <a:extLst>
                  <a:ext uri="{FF2B5EF4-FFF2-40B4-BE49-F238E27FC236}">
                    <a16:creationId xmlns:a16="http://schemas.microsoft.com/office/drawing/2014/main" id="{76A76693-BBA7-909F-A2C9-E5BADAD40541}"/>
                  </a:ext>
                </a:extLst>
              </p:cNvPr>
              <p:cNvSpPr/>
              <p:nvPr/>
            </p:nvSpPr>
            <p:spPr>
              <a:xfrm>
                <a:off x="9748979" y="6077689"/>
                <a:ext cx="334645" cy="204470"/>
              </a:xfrm>
              <a:custGeom>
                <a:avLst/>
                <a:gdLst/>
                <a:ahLst/>
                <a:cxnLst/>
                <a:rect l="l" t="t" r="r" b="b"/>
                <a:pathLst>
                  <a:path w="334645" h="204470">
                    <a:moveTo>
                      <a:pt x="19060" y="0"/>
                    </a:moveTo>
                    <a:lnTo>
                      <a:pt x="9811" y="4476"/>
                    </a:lnTo>
                    <a:lnTo>
                      <a:pt x="3426" y="18029"/>
                    </a:lnTo>
                    <a:lnTo>
                      <a:pt x="0" y="43932"/>
                    </a:lnTo>
                    <a:lnTo>
                      <a:pt x="2348" y="67060"/>
                    </a:lnTo>
                    <a:lnTo>
                      <a:pt x="123268" y="128181"/>
                    </a:lnTo>
                    <a:lnTo>
                      <a:pt x="173333" y="144364"/>
                    </a:lnTo>
                    <a:lnTo>
                      <a:pt x="223768" y="159355"/>
                    </a:lnTo>
                    <a:lnTo>
                      <a:pt x="287840" y="175746"/>
                    </a:lnTo>
                    <a:lnTo>
                      <a:pt x="300306" y="180271"/>
                    </a:lnTo>
                    <a:lnTo>
                      <a:pt x="311313" y="187492"/>
                    </a:lnTo>
                    <a:lnTo>
                      <a:pt x="319999" y="198813"/>
                    </a:lnTo>
                    <a:lnTo>
                      <a:pt x="322857" y="204287"/>
                    </a:lnTo>
                    <a:lnTo>
                      <a:pt x="327835" y="204325"/>
                    </a:lnTo>
                    <a:lnTo>
                      <a:pt x="331912" y="199016"/>
                    </a:lnTo>
                    <a:lnTo>
                      <a:pt x="334006" y="175078"/>
                    </a:lnTo>
                    <a:lnTo>
                      <a:pt x="334209" y="151318"/>
                    </a:lnTo>
                    <a:lnTo>
                      <a:pt x="331085" y="127868"/>
                    </a:lnTo>
                    <a:lnTo>
                      <a:pt x="323200" y="104859"/>
                    </a:lnTo>
                    <a:lnTo>
                      <a:pt x="314976" y="107234"/>
                    </a:lnTo>
                    <a:lnTo>
                      <a:pt x="307533" y="107057"/>
                    </a:lnTo>
                    <a:lnTo>
                      <a:pt x="302620" y="103435"/>
                    </a:lnTo>
                    <a:lnTo>
                      <a:pt x="301991" y="95473"/>
                    </a:lnTo>
                    <a:lnTo>
                      <a:pt x="302201" y="84230"/>
                    </a:lnTo>
                    <a:lnTo>
                      <a:pt x="297936" y="78679"/>
                    </a:lnTo>
                    <a:lnTo>
                      <a:pt x="290914" y="76283"/>
                    </a:lnTo>
                    <a:lnTo>
                      <a:pt x="282852" y="74506"/>
                    </a:lnTo>
                    <a:lnTo>
                      <a:pt x="163611" y="40203"/>
                    </a:lnTo>
                    <a:lnTo>
                      <a:pt x="133894" y="29663"/>
                    </a:lnTo>
                    <a:lnTo>
                      <a:pt x="104620" y="17759"/>
                    </a:lnTo>
                    <a:lnTo>
                      <a:pt x="74736" y="7574"/>
                    </a:lnTo>
                    <a:lnTo>
                      <a:pt x="43190" y="2192"/>
                    </a:lnTo>
                    <a:lnTo>
                      <a:pt x="30433" y="578"/>
                    </a:lnTo>
                    <a:lnTo>
                      <a:pt x="19060" y="0"/>
                    </a:lnTo>
                    <a:close/>
                  </a:path>
                </a:pathLst>
              </a:custGeom>
              <a:solidFill>
                <a:srgbClr val="C6B99C"/>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201" name="object 1610">
                <a:extLst>
                  <a:ext uri="{FF2B5EF4-FFF2-40B4-BE49-F238E27FC236}">
                    <a16:creationId xmlns:a16="http://schemas.microsoft.com/office/drawing/2014/main" id="{4E8A592B-BF24-F32D-1176-84661FBBCF05}"/>
                  </a:ext>
                </a:extLst>
              </p:cNvPr>
              <p:cNvPicPr/>
              <p:nvPr/>
            </p:nvPicPr>
            <p:blipFill>
              <a:blip r:embed="rId8" cstate="print"/>
              <a:stretch>
                <a:fillRect/>
              </a:stretch>
            </p:blipFill>
            <p:spPr>
              <a:xfrm>
                <a:off x="9376241" y="5892853"/>
                <a:ext cx="235810" cy="221727"/>
              </a:xfrm>
              <a:prstGeom prst="rect">
                <a:avLst/>
              </a:prstGeom>
            </p:spPr>
          </p:pic>
          <p:sp>
            <p:nvSpPr>
              <p:cNvPr id="202" name="object 1611">
                <a:extLst>
                  <a:ext uri="{FF2B5EF4-FFF2-40B4-BE49-F238E27FC236}">
                    <a16:creationId xmlns:a16="http://schemas.microsoft.com/office/drawing/2014/main" id="{21A9556A-16A8-DD31-57AD-F7F6BD710B30}"/>
                  </a:ext>
                </a:extLst>
              </p:cNvPr>
              <p:cNvSpPr/>
              <p:nvPr/>
            </p:nvSpPr>
            <p:spPr>
              <a:xfrm>
                <a:off x="9474495" y="5798266"/>
                <a:ext cx="355600" cy="172720"/>
              </a:xfrm>
              <a:custGeom>
                <a:avLst/>
                <a:gdLst/>
                <a:ahLst/>
                <a:cxnLst/>
                <a:rect l="l" t="t" r="r" b="b"/>
                <a:pathLst>
                  <a:path w="355600" h="172720">
                    <a:moveTo>
                      <a:pt x="216103" y="0"/>
                    </a:moveTo>
                    <a:lnTo>
                      <a:pt x="160715" y="20256"/>
                    </a:lnTo>
                    <a:lnTo>
                      <a:pt x="111150" y="39414"/>
                    </a:lnTo>
                    <a:lnTo>
                      <a:pt x="61385" y="58038"/>
                    </a:lnTo>
                    <a:lnTo>
                      <a:pt x="10922" y="74777"/>
                    </a:lnTo>
                    <a:lnTo>
                      <a:pt x="5194" y="76504"/>
                    </a:lnTo>
                    <a:lnTo>
                      <a:pt x="0" y="81102"/>
                    </a:lnTo>
                    <a:lnTo>
                      <a:pt x="1104" y="98310"/>
                    </a:lnTo>
                    <a:lnTo>
                      <a:pt x="9702" y="100495"/>
                    </a:lnTo>
                    <a:lnTo>
                      <a:pt x="44870" y="113867"/>
                    </a:lnTo>
                    <a:lnTo>
                      <a:pt x="72075" y="125431"/>
                    </a:lnTo>
                    <a:lnTo>
                      <a:pt x="98904" y="137881"/>
                    </a:lnTo>
                    <a:lnTo>
                      <a:pt x="125412" y="151168"/>
                    </a:lnTo>
                    <a:lnTo>
                      <a:pt x="139615" y="159243"/>
                    </a:lnTo>
                    <a:lnTo>
                      <a:pt x="154176" y="167041"/>
                    </a:lnTo>
                    <a:lnTo>
                      <a:pt x="169744" y="172122"/>
                    </a:lnTo>
                    <a:lnTo>
                      <a:pt x="186969" y="172046"/>
                    </a:lnTo>
                    <a:lnTo>
                      <a:pt x="205435" y="161064"/>
                    </a:lnTo>
                    <a:lnTo>
                      <a:pt x="214215" y="154930"/>
                    </a:lnTo>
                    <a:lnTo>
                      <a:pt x="221957" y="147319"/>
                    </a:lnTo>
                    <a:lnTo>
                      <a:pt x="226999" y="141046"/>
                    </a:lnTo>
                    <a:lnTo>
                      <a:pt x="230835" y="134353"/>
                    </a:lnTo>
                    <a:lnTo>
                      <a:pt x="229247" y="125818"/>
                    </a:lnTo>
                    <a:lnTo>
                      <a:pt x="210897" y="106457"/>
                    </a:lnTo>
                    <a:lnTo>
                      <a:pt x="190420" y="89876"/>
                    </a:lnTo>
                    <a:lnTo>
                      <a:pt x="166014" y="78293"/>
                    </a:lnTo>
                    <a:lnTo>
                      <a:pt x="135877" y="73926"/>
                    </a:lnTo>
                    <a:lnTo>
                      <a:pt x="150532" y="64804"/>
                    </a:lnTo>
                    <a:lnTo>
                      <a:pt x="163599" y="61379"/>
                    </a:lnTo>
                    <a:lnTo>
                      <a:pt x="175712" y="63182"/>
                    </a:lnTo>
                    <a:lnTo>
                      <a:pt x="187502" y="69748"/>
                    </a:lnTo>
                    <a:lnTo>
                      <a:pt x="199934" y="78232"/>
                    </a:lnTo>
                    <a:lnTo>
                      <a:pt x="212969" y="85593"/>
                    </a:lnTo>
                    <a:lnTo>
                      <a:pt x="226618" y="91756"/>
                    </a:lnTo>
                    <a:lnTo>
                      <a:pt x="240893" y="96646"/>
                    </a:lnTo>
                    <a:lnTo>
                      <a:pt x="251966" y="93985"/>
                    </a:lnTo>
                    <a:lnTo>
                      <a:pt x="262580" y="90012"/>
                    </a:lnTo>
                    <a:lnTo>
                      <a:pt x="273006" y="85518"/>
                    </a:lnTo>
                    <a:lnTo>
                      <a:pt x="283514" y="81292"/>
                    </a:lnTo>
                    <a:lnTo>
                      <a:pt x="295680" y="76897"/>
                    </a:lnTo>
                    <a:lnTo>
                      <a:pt x="307727" y="73788"/>
                    </a:lnTo>
                    <a:lnTo>
                      <a:pt x="319869" y="73825"/>
                    </a:lnTo>
                    <a:lnTo>
                      <a:pt x="332320" y="78866"/>
                    </a:lnTo>
                    <a:lnTo>
                      <a:pt x="340297" y="75834"/>
                    </a:lnTo>
                    <a:lnTo>
                      <a:pt x="347186" y="71627"/>
                    </a:lnTo>
                    <a:lnTo>
                      <a:pt x="352455" y="65668"/>
                    </a:lnTo>
                    <a:lnTo>
                      <a:pt x="355574" y="57378"/>
                    </a:lnTo>
                    <a:lnTo>
                      <a:pt x="350990" y="51286"/>
                    </a:lnTo>
                    <a:lnTo>
                      <a:pt x="306617" y="29295"/>
                    </a:lnTo>
                    <a:lnTo>
                      <a:pt x="228752" y="1396"/>
                    </a:lnTo>
                    <a:lnTo>
                      <a:pt x="216103" y="0"/>
                    </a:lnTo>
                    <a:close/>
                  </a:path>
                </a:pathLst>
              </a:custGeom>
              <a:solidFill>
                <a:srgbClr val="E7D6AE"/>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03" name="object 1612">
                <a:extLst>
                  <a:ext uri="{FF2B5EF4-FFF2-40B4-BE49-F238E27FC236}">
                    <a16:creationId xmlns:a16="http://schemas.microsoft.com/office/drawing/2014/main" id="{AC6D0FFA-38E1-EAE9-0B83-9141B08E5FF3}"/>
                  </a:ext>
                </a:extLst>
              </p:cNvPr>
              <p:cNvSpPr/>
              <p:nvPr/>
            </p:nvSpPr>
            <p:spPr>
              <a:xfrm>
                <a:off x="10072179" y="6018146"/>
                <a:ext cx="208915" cy="259079"/>
              </a:xfrm>
              <a:custGeom>
                <a:avLst/>
                <a:gdLst/>
                <a:ahLst/>
                <a:cxnLst/>
                <a:rect l="l" t="t" r="r" b="b"/>
                <a:pathLst>
                  <a:path w="208915" h="259079">
                    <a:moveTo>
                      <a:pt x="208330" y="0"/>
                    </a:moveTo>
                    <a:lnTo>
                      <a:pt x="199910" y="3606"/>
                    </a:lnTo>
                    <a:lnTo>
                      <a:pt x="193509" y="4851"/>
                    </a:lnTo>
                    <a:lnTo>
                      <a:pt x="0" y="164401"/>
                    </a:lnTo>
                    <a:lnTo>
                      <a:pt x="1246" y="211766"/>
                    </a:lnTo>
                    <a:lnTo>
                      <a:pt x="3345" y="235313"/>
                    </a:lnTo>
                    <a:lnTo>
                      <a:pt x="8712" y="258559"/>
                    </a:lnTo>
                    <a:lnTo>
                      <a:pt x="45848" y="229286"/>
                    </a:lnTo>
                    <a:lnTo>
                      <a:pt x="117918" y="167986"/>
                    </a:lnTo>
                    <a:lnTo>
                      <a:pt x="154690" y="138251"/>
                    </a:lnTo>
                    <a:lnTo>
                      <a:pt x="196189" y="108661"/>
                    </a:lnTo>
                    <a:lnTo>
                      <a:pt x="200329" y="104343"/>
                    </a:lnTo>
                    <a:lnTo>
                      <a:pt x="199910" y="101752"/>
                    </a:lnTo>
                    <a:lnTo>
                      <a:pt x="198986" y="76616"/>
                    </a:lnTo>
                    <a:lnTo>
                      <a:pt x="202225" y="51542"/>
                    </a:lnTo>
                    <a:lnTo>
                      <a:pt x="206411" y="26135"/>
                    </a:lnTo>
                    <a:lnTo>
                      <a:pt x="208330" y="0"/>
                    </a:lnTo>
                    <a:close/>
                  </a:path>
                </a:pathLst>
              </a:custGeom>
              <a:solidFill>
                <a:srgbClr val="E8D7AF"/>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04" name="object 1613">
                <a:extLst>
                  <a:ext uri="{FF2B5EF4-FFF2-40B4-BE49-F238E27FC236}">
                    <a16:creationId xmlns:a16="http://schemas.microsoft.com/office/drawing/2014/main" id="{6EF3EF91-173E-B5BE-1C81-49F8CD771353}"/>
                  </a:ext>
                </a:extLst>
              </p:cNvPr>
              <p:cNvSpPr/>
              <p:nvPr/>
            </p:nvSpPr>
            <p:spPr>
              <a:xfrm>
                <a:off x="9652193" y="5861434"/>
                <a:ext cx="297815" cy="182245"/>
              </a:xfrm>
              <a:custGeom>
                <a:avLst/>
                <a:gdLst/>
                <a:ahLst/>
                <a:cxnLst/>
                <a:rect l="l" t="t" r="r" b="b"/>
                <a:pathLst>
                  <a:path w="297815" h="182245">
                    <a:moveTo>
                      <a:pt x="233699" y="0"/>
                    </a:moveTo>
                    <a:lnTo>
                      <a:pt x="202733" y="6012"/>
                    </a:lnTo>
                    <a:lnTo>
                      <a:pt x="172529" y="31745"/>
                    </a:lnTo>
                    <a:lnTo>
                      <a:pt x="166704" y="37193"/>
                    </a:lnTo>
                    <a:lnTo>
                      <a:pt x="159619" y="41630"/>
                    </a:lnTo>
                    <a:lnTo>
                      <a:pt x="152030" y="45684"/>
                    </a:lnTo>
                    <a:lnTo>
                      <a:pt x="144691" y="49982"/>
                    </a:lnTo>
                    <a:lnTo>
                      <a:pt x="3213" y="144330"/>
                    </a:lnTo>
                    <a:lnTo>
                      <a:pt x="0" y="153754"/>
                    </a:lnTo>
                    <a:lnTo>
                      <a:pt x="7226" y="157081"/>
                    </a:lnTo>
                    <a:lnTo>
                      <a:pt x="13385" y="159202"/>
                    </a:lnTo>
                    <a:lnTo>
                      <a:pt x="47809" y="172167"/>
                    </a:lnTo>
                    <a:lnTo>
                      <a:pt x="65274" y="177870"/>
                    </a:lnTo>
                    <a:lnTo>
                      <a:pt x="83337" y="181694"/>
                    </a:lnTo>
                    <a:lnTo>
                      <a:pt x="122699" y="145923"/>
                    </a:lnTo>
                    <a:lnTo>
                      <a:pt x="164959" y="114164"/>
                    </a:lnTo>
                    <a:lnTo>
                      <a:pt x="208984" y="84901"/>
                    </a:lnTo>
                    <a:lnTo>
                      <a:pt x="253642" y="56617"/>
                    </a:lnTo>
                    <a:lnTo>
                      <a:pt x="297802" y="27795"/>
                    </a:lnTo>
                    <a:lnTo>
                      <a:pt x="265398" y="8872"/>
                    </a:lnTo>
                    <a:lnTo>
                      <a:pt x="233699" y="0"/>
                    </a:lnTo>
                    <a:close/>
                  </a:path>
                </a:pathLst>
              </a:custGeom>
              <a:solidFill>
                <a:srgbClr val="F2E8D4"/>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205" name="object 1614">
                <a:extLst>
                  <a:ext uri="{FF2B5EF4-FFF2-40B4-BE49-F238E27FC236}">
                    <a16:creationId xmlns:a16="http://schemas.microsoft.com/office/drawing/2014/main" id="{E1C6EF16-E303-CDB8-3F85-A873B1630134}"/>
                  </a:ext>
                </a:extLst>
              </p:cNvPr>
              <p:cNvPicPr/>
              <p:nvPr/>
            </p:nvPicPr>
            <p:blipFill>
              <a:blip r:embed="rId9" cstate="print"/>
              <a:stretch>
                <a:fillRect/>
              </a:stretch>
            </p:blipFill>
            <p:spPr>
              <a:xfrm>
                <a:off x="9630274" y="6005765"/>
                <a:ext cx="105256" cy="145643"/>
              </a:xfrm>
              <a:prstGeom prst="rect">
                <a:avLst/>
              </a:prstGeom>
            </p:spPr>
          </p:pic>
          <p:sp>
            <p:nvSpPr>
              <p:cNvPr id="206" name="object 1615">
                <a:extLst>
                  <a:ext uri="{FF2B5EF4-FFF2-40B4-BE49-F238E27FC236}">
                    <a16:creationId xmlns:a16="http://schemas.microsoft.com/office/drawing/2014/main" id="{6CB0D137-1403-8A22-2AA7-00722BAF3618}"/>
                  </a:ext>
                </a:extLst>
              </p:cNvPr>
              <p:cNvSpPr/>
              <p:nvPr/>
            </p:nvSpPr>
            <p:spPr>
              <a:xfrm>
                <a:off x="9406119" y="5788848"/>
                <a:ext cx="433070" cy="196215"/>
              </a:xfrm>
              <a:custGeom>
                <a:avLst/>
                <a:gdLst/>
                <a:ahLst/>
                <a:cxnLst/>
                <a:rect l="l" t="t" r="r" b="b"/>
                <a:pathLst>
                  <a:path w="433070" h="196214">
                    <a:moveTo>
                      <a:pt x="264201" y="0"/>
                    </a:moveTo>
                    <a:lnTo>
                      <a:pt x="222454" y="9533"/>
                    </a:lnTo>
                    <a:lnTo>
                      <a:pt x="163334" y="29699"/>
                    </a:lnTo>
                    <a:lnTo>
                      <a:pt x="0" y="88412"/>
                    </a:lnTo>
                    <a:lnTo>
                      <a:pt x="4762" y="93098"/>
                    </a:lnTo>
                    <a:lnTo>
                      <a:pt x="6540" y="95714"/>
                    </a:lnTo>
                    <a:lnTo>
                      <a:pt x="9004" y="97149"/>
                    </a:lnTo>
                    <a:lnTo>
                      <a:pt x="50025" y="118192"/>
                    </a:lnTo>
                    <a:lnTo>
                      <a:pt x="92463" y="136143"/>
                    </a:lnTo>
                    <a:lnTo>
                      <a:pt x="135328" y="153167"/>
                    </a:lnTo>
                    <a:lnTo>
                      <a:pt x="177629" y="171426"/>
                    </a:lnTo>
                    <a:lnTo>
                      <a:pt x="218376" y="193085"/>
                    </a:lnTo>
                    <a:lnTo>
                      <a:pt x="224239" y="195536"/>
                    </a:lnTo>
                    <a:lnTo>
                      <a:pt x="229970" y="195855"/>
                    </a:lnTo>
                    <a:lnTo>
                      <a:pt x="235555" y="194290"/>
                    </a:lnTo>
                    <a:lnTo>
                      <a:pt x="240982" y="191091"/>
                    </a:lnTo>
                    <a:lnTo>
                      <a:pt x="241137" y="182957"/>
                    </a:lnTo>
                    <a:lnTo>
                      <a:pt x="237288" y="178053"/>
                    </a:lnTo>
                    <a:lnTo>
                      <a:pt x="231422" y="175194"/>
                    </a:lnTo>
                    <a:lnTo>
                      <a:pt x="225526" y="173197"/>
                    </a:lnTo>
                    <a:lnTo>
                      <a:pt x="188831" y="157313"/>
                    </a:lnTo>
                    <a:lnTo>
                      <a:pt x="152976" y="139531"/>
                    </a:lnTo>
                    <a:lnTo>
                      <a:pt x="116775" y="122531"/>
                    </a:lnTo>
                    <a:lnTo>
                      <a:pt x="72289" y="106430"/>
                    </a:lnTo>
                    <a:lnTo>
                      <a:pt x="66230" y="102604"/>
                    </a:lnTo>
                    <a:lnTo>
                      <a:pt x="61142" y="97454"/>
                    </a:lnTo>
                    <a:lnTo>
                      <a:pt x="57302" y="90913"/>
                    </a:lnTo>
                    <a:lnTo>
                      <a:pt x="82313" y="80023"/>
                    </a:lnTo>
                    <a:lnTo>
                      <a:pt x="108065" y="72568"/>
                    </a:lnTo>
                    <a:lnTo>
                      <a:pt x="133820" y="65857"/>
                    </a:lnTo>
                    <a:lnTo>
                      <a:pt x="158838" y="57195"/>
                    </a:lnTo>
                    <a:lnTo>
                      <a:pt x="184058" y="46668"/>
                    </a:lnTo>
                    <a:lnTo>
                      <a:pt x="234759" y="26218"/>
                    </a:lnTo>
                    <a:lnTo>
                      <a:pt x="259892" y="15526"/>
                    </a:lnTo>
                    <a:lnTo>
                      <a:pt x="268379" y="13450"/>
                    </a:lnTo>
                    <a:lnTo>
                      <a:pt x="276393" y="13829"/>
                    </a:lnTo>
                    <a:lnTo>
                      <a:pt x="284192" y="14921"/>
                    </a:lnTo>
                    <a:lnTo>
                      <a:pt x="292036" y="14980"/>
                    </a:lnTo>
                    <a:lnTo>
                      <a:pt x="423951" y="66796"/>
                    </a:lnTo>
                    <a:lnTo>
                      <a:pt x="429996" y="62580"/>
                    </a:lnTo>
                    <a:lnTo>
                      <a:pt x="432511" y="57411"/>
                    </a:lnTo>
                    <a:lnTo>
                      <a:pt x="340519" y="14756"/>
                    </a:lnTo>
                    <a:lnTo>
                      <a:pt x="299811" y="1580"/>
                    </a:lnTo>
                    <a:lnTo>
                      <a:pt x="264201" y="0"/>
                    </a:lnTo>
                    <a:close/>
                  </a:path>
                </a:pathLst>
              </a:custGeom>
              <a:solidFill>
                <a:srgbClr val="E8DBC2"/>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07" name="object 1616">
                <a:extLst>
                  <a:ext uri="{FF2B5EF4-FFF2-40B4-BE49-F238E27FC236}">
                    <a16:creationId xmlns:a16="http://schemas.microsoft.com/office/drawing/2014/main" id="{DDD889AD-34FA-C5D9-6DD0-F60BB9C297EB}"/>
                  </a:ext>
                </a:extLst>
              </p:cNvPr>
              <p:cNvSpPr/>
              <p:nvPr/>
            </p:nvSpPr>
            <p:spPr>
              <a:xfrm>
                <a:off x="9440015" y="5794949"/>
                <a:ext cx="258445" cy="185420"/>
              </a:xfrm>
              <a:custGeom>
                <a:avLst/>
                <a:gdLst/>
                <a:ahLst/>
                <a:cxnLst/>
                <a:rect l="l" t="t" r="r" b="b"/>
                <a:pathLst>
                  <a:path w="258445" h="185420">
                    <a:moveTo>
                      <a:pt x="239516" y="0"/>
                    </a:moveTo>
                    <a:lnTo>
                      <a:pt x="221951" y="1983"/>
                    </a:lnTo>
                    <a:lnTo>
                      <a:pt x="188391" y="16482"/>
                    </a:lnTo>
                    <a:lnTo>
                      <a:pt x="160432" y="26805"/>
                    </a:lnTo>
                    <a:lnTo>
                      <a:pt x="132945" y="38459"/>
                    </a:lnTo>
                    <a:lnTo>
                      <a:pt x="105022" y="49332"/>
                    </a:lnTo>
                    <a:lnTo>
                      <a:pt x="75755" y="57312"/>
                    </a:lnTo>
                    <a:lnTo>
                      <a:pt x="56949" y="61553"/>
                    </a:lnTo>
                    <a:lnTo>
                      <a:pt x="37801" y="67528"/>
                    </a:lnTo>
                    <a:lnTo>
                      <a:pt x="18691" y="75834"/>
                    </a:lnTo>
                    <a:lnTo>
                      <a:pt x="0" y="87069"/>
                    </a:lnTo>
                    <a:lnTo>
                      <a:pt x="171437" y="165262"/>
                    </a:lnTo>
                    <a:lnTo>
                      <a:pt x="181206" y="168666"/>
                    </a:lnTo>
                    <a:lnTo>
                      <a:pt x="191133" y="171752"/>
                    </a:lnTo>
                    <a:lnTo>
                      <a:pt x="200124" y="176525"/>
                    </a:lnTo>
                    <a:lnTo>
                      <a:pt x="207086" y="184986"/>
                    </a:lnTo>
                    <a:lnTo>
                      <a:pt x="213423" y="184097"/>
                    </a:lnTo>
                    <a:lnTo>
                      <a:pt x="218135" y="180782"/>
                    </a:lnTo>
                    <a:lnTo>
                      <a:pt x="221449" y="175359"/>
                    </a:lnTo>
                    <a:lnTo>
                      <a:pt x="176289" y="153938"/>
                    </a:lnTo>
                    <a:lnTo>
                      <a:pt x="131627" y="131147"/>
                    </a:lnTo>
                    <a:lnTo>
                      <a:pt x="86277" y="109190"/>
                    </a:lnTo>
                    <a:lnTo>
                      <a:pt x="39052" y="90269"/>
                    </a:lnTo>
                    <a:lnTo>
                      <a:pt x="84161" y="76063"/>
                    </a:lnTo>
                    <a:lnTo>
                      <a:pt x="127994" y="59364"/>
                    </a:lnTo>
                    <a:lnTo>
                      <a:pt x="171182" y="41630"/>
                    </a:lnTo>
                    <a:lnTo>
                      <a:pt x="214354" y="24319"/>
                    </a:lnTo>
                    <a:lnTo>
                      <a:pt x="258140" y="8887"/>
                    </a:lnTo>
                    <a:lnTo>
                      <a:pt x="239516" y="0"/>
                    </a:lnTo>
                    <a:close/>
                  </a:path>
                </a:pathLst>
              </a:custGeom>
              <a:solidFill>
                <a:srgbClr val="8F836B"/>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08" name="object 1617">
                <a:extLst>
                  <a:ext uri="{FF2B5EF4-FFF2-40B4-BE49-F238E27FC236}">
                    <a16:creationId xmlns:a16="http://schemas.microsoft.com/office/drawing/2014/main" id="{8C55FBE9-3DE5-7004-2A2C-7DCB3B3127A7}"/>
                  </a:ext>
                </a:extLst>
              </p:cNvPr>
              <p:cNvSpPr/>
              <p:nvPr/>
            </p:nvSpPr>
            <p:spPr>
              <a:xfrm>
                <a:off x="9939326" y="5907710"/>
                <a:ext cx="282575" cy="194310"/>
              </a:xfrm>
              <a:custGeom>
                <a:avLst/>
                <a:gdLst/>
                <a:ahLst/>
                <a:cxnLst/>
                <a:rect l="l" t="t" r="r" b="b"/>
                <a:pathLst>
                  <a:path w="282575" h="194310">
                    <a:moveTo>
                      <a:pt x="28841" y="0"/>
                    </a:moveTo>
                    <a:lnTo>
                      <a:pt x="0" y="18427"/>
                    </a:lnTo>
                    <a:lnTo>
                      <a:pt x="36062" y="28620"/>
                    </a:lnTo>
                    <a:lnTo>
                      <a:pt x="71881" y="39514"/>
                    </a:lnTo>
                    <a:lnTo>
                      <a:pt x="107149" y="52015"/>
                    </a:lnTo>
                    <a:lnTo>
                      <a:pt x="141554" y="67030"/>
                    </a:lnTo>
                    <a:lnTo>
                      <a:pt x="141274" y="66675"/>
                    </a:lnTo>
                    <a:lnTo>
                      <a:pt x="172129" y="72834"/>
                    </a:lnTo>
                    <a:lnTo>
                      <a:pt x="233781" y="93103"/>
                    </a:lnTo>
                    <a:lnTo>
                      <a:pt x="267957" y="100063"/>
                    </a:lnTo>
                    <a:lnTo>
                      <a:pt x="234525" y="124681"/>
                    </a:lnTo>
                    <a:lnTo>
                      <a:pt x="203184" y="148348"/>
                    </a:lnTo>
                    <a:lnTo>
                      <a:pt x="144335" y="193929"/>
                    </a:lnTo>
                    <a:lnTo>
                      <a:pt x="282549" y="95592"/>
                    </a:lnTo>
                    <a:lnTo>
                      <a:pt x="270744" y="88198"/>
                    </a:lnTo>
                    <a:lnTo>
                      <a:pt x="256743" y="85234"/>
                    </a:lnTo>
                    <a:lnTo>
                      <a:pt x="241980" y="83153"/>
                    </a:lnTo>
                    <a:lnTo>
                      <a:pt x="227888" y="78409"/>
                    </a:lnTo>
                    <a:lnTo>
                      <a:pt x="184724" y="57733"/>
                    </a:lnTo>
                    <a:lnTo>
                      <a:pt x="140123" y="41189"/>
                    </a:lnTo>
                    <a:lnTo>
                      <a:pt x="94520" y="27535"/>
                    </a:lnTo>
                    <a:lnTo>
                      <a:pt x="48348" y="15532"/>
                    </a:lnTo>
                    <a:lnTo>
                      <a:pt x="30632" y="11150"/>
                    </a:lnTo>
                    <a:lnTo>
                      <a:pt x="28841" y="0"/>
                    </a:lnTo>
                    <a:close/>
                  </a:path>
                </a:pathLst>
              </a:custGeom>
              <a:solidFill>
                <a:srgbClr val="9B8F76"/>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209" name="object 1618">
                <a:extLst>
                  <a:ext uri="{FF2B5EF4-FFF2-40B4-BE49-F238E27FC236}">
                    <a16:creationId xmlns:a16="http://schemas.microsoft.com/office/drawing/2014/main" id="{E238F060-AC01-4E85-394A-623FBFD84700}"/>
                  </a:ext>
                </a:extLst>
              </p:cNvPr>
              <p:cNvPicPr/>
              <p:nvPr/>
            </p:nvPicPr>
            <p:blipFill>
              <a:blip r:embed="rId10" cstate="print"/>
              <a:stretch>
                <a:fillRect/>
              </a:stretch>
            </p:blipFill>
            <p:spPr>
              <a:xfrm>
                <a:off x="9599641" y="5850037"/>
                <a:ext cx="490951" cy="252900"/>
              </a:xfrm>
              <a:prstGeom prst="rect">
                <a:avLst/>
              </a:prstGeom>
            </p:spPr>
          </p:pic>
        </p:grpSp>
        <p:grpSp>
          <p:nvGrpSpPr>
            <p:cNvPr id="172" name="object 1606">
              <a:extLst>
                <a:ext uri="{FF2B5EF4-FFF2-40B4-BE49-F238E27FC236}">
                  <a16:creationId xmlns:a16="http://schemas.microsoft.com/office/drawing/2014/main" id="{E638025E-8704-8B40-1D7C-B4E7B25593B0}"/>
                </a:ext>
              </a:extLst>
            </p:cNvPr>
            <p:cNvGrpSpPr>
              <a:grpSpLocks noChangeAspect="1"/>
            </p:cNvGrpSpPr>
            <p:nvPr/>
          </p:nvGrpSpPr>
          <p:grpSpPr>
            <a:xfrm>
              <a:off x="8016665" y="6321269"/>
              <a:ext cx="368849" cy="224860"/>
              <a:chOff x="9352489" y="5756400"/>
              <a:chExt cx="958215" cy="550545"/>
            </a:xfrm>
          </p:grpSpPr>
          <p:sp>
            <p:nvSpPr>
              <p:cNvPr id="186" name="object 1607">
                <a:extLst>
                  <a:ext uri="{FF2B5EF4-FFF2-40B4-BE49-F238E27FC236}">
                    <a16:creationId xmlns:a16="http://schemas.microsoft.com/office/drawing/2014/main" id="{7D0B0D84-F56D-43C7-3823-9A8E259342FC}"/>
                  </a:ext>
                </a:extLst>
              </p:cNvPr>
              <p:cNvSpPr/>
              <p:nvPr/>
            </p:nvSpPr>
            <p:spPr>
              <a:xfrm>
                <a:off x="9352489" y="5756400"/>
                <a:ext cx="958215" cy="550545"/>
              </a:xfrm>
              <a:custGeom>
                <a:avLst/>
                <a:gdLst/>
                <a:ahLst/>
                <a:cxnLst/>
                <a:rect l="l" t="t" r="r" b="b"/>
                <a:pathLst>
                  <a:path w="958215" h="550545">
                    <a:moveTo>
                      <a:pt x="326110" y="0"/>
                    </a:moveTo>
                    <a:lnTo>
                      <a:pt x="318452" y="2576"/>
                    </a:lnTo>
                    <a:lnTo>
                      <a:pt x="301594" y="11695"/>
                    </a:lnTo>
                    <a:lnTo>
                      <a:pt x="283991" y="18636"/>
                    </a:lnTo>
                    <a:lnTo>
                      <a:pt x="265978" y="24237"/>
                    </a:lnTo>
                    <a:lnTo>
                      <a:pt x="247891" y="29335"/>
                    </a:lnTo>
                    <a:lnTo>
                      <a:pt x="203056" y="44030"/>
                    </a:lnTo>
                    <a:lnTo>
                      <a:pt x="158864" y="60745"/>
                    </a:lnTo>
                    <a:lnTo>
                      <a:pt x="114608" y="77191"/>
                    </a:lnTo>
                    <a:lnTo>
                      <a:pt x="69581" y="91080"/>
                    </a:lnTo>
                    <a:lnTo>
                      <a:pt x="23075" y="100124"/>
                    </a:lnTo>
                    <a:lnTo>
                      <a:pt x="9245" y="101826"/>
                    </a:lnTo>
                    <a:lnTo>
                      <a:pt x="9918" y="110234"/>
                    </a:lnTo>
                    <a:lnTo>
                      <a:pt x="5570" y="140533"/>
                    </a:lnTo>
                    <a:lnTo>
                      <a:pt x="2906" y="162326"/>
                    </a:lnTo>
                    <a:lnTo>
                      <a:pt x="955" y="184248"/>
                    </a:lnTo>
                    <a:lnTo>
                      <a:pt x="0" y="206398"/>
                    </a:lnTo>
                    <a:lnTo>
                      <a:pt x="552" y="231749"/>
                    </a:lnTo>
                    <a:lnTo>
                      <a:pt x="5599" y="252994"/>
                    </a:lnTo>
                    <a:lnTo>
                      <a:pt x="18911" y="270792"/>
                    </a:lnTo>
                    <a:lnTo>
                      <a:pt x="44259" y="285798"/>
                    </a:lnTo>
                    <a:lnTo>
                      <a:pt x="86230" y="305134"/>
                    </a:lnTo>
                    <a:lnTo>
                      <a:pt x="127408" y="326185"/>
                    </a:lnTo>
                    <a:lnTo>
                      <a:pt x="168443" y="347660"/>
                    </a:lnTo>
                    <a:lnTo>
                      <a:pt x="209984" y="368267"/>
                    </a:lnTo>
                    <a:lnTo>
                      <a:pt x="252680" y="386715"/>
                    </a:lnTo>
                    <a:lnTo>
                      <a:pt x="297179" y="401711"/>
                    </a:lnTo>
                    <a:lnTo>
                      <a:pt x="349489" y="417240"/>
                    </a:lnTo>
                    <a:lnTo>
                      <a:pt x="401460" y="433945"/>
                    </a:lnTo>
                    <a:lnTo>
                      <a:pt x="504955" y="468982"/>
                    </a:lnTo>
                    <a:lnTo>
                      <a:pt x="556767" y="486363"/>
                    </a:lnTo>
                    <a:lnTo>
                      <a:pt x="608812" y="503019"/>
                    </a:lnTo>
                    <a:lnTo>
                      <a:pt x="656332" y="514428"/>
                    </a:lnTo>
                    <a:lnTo>
                      <a:pt x="679203" y="523509"/>
                    </a:lnTo>
                    <a:lnTo>
                      <a:pt x="699642" y="539697"/>
                    </a:lnTo>
                    <a:lnTo>
                      <a:pt x="711965" y="549020"/>
                    </a:lnTo>
                    <a:lnTo>
                      <a:pt x="724654" y="550436"/>
                    </a:lnTo>
                    <a:lnTo>
                      <a:pt x="738092" y="545235"/>
                    </a:lnTo>
                    <a:lnTo>
                      <a:pt x="752665" y="534706"/>
                    </a:lnTo>
                    <a:lnTo>
                      <a:pt x="788395" y="503679"/>
                    </a:lnTo>
                    <a:lnTo>
                      <a:pt x="823698" y="472081"/>
                    </a:lnTo>
                    <a:lnTo>
                      <a:pt x="859533" y="441130"/>
                    </a:lnTo>
                    <a:lnTo>
                      <a:pt x="896859" y="412043"/>
                    </a:lnTo>
                    <a:lnTo>
                      <a:pt x="936637" y="386039"/>
                    </a:lnTo>
                    <a:lnTo>
                      <a:pt x="942847" y="382420"/>
                    </a:lnTo>
                    <a:lnTo>
                      <a:pt x="944283" y="378508"/>
                    </a:lnTo>
                    <a:lnTo>
                      <a:pt x="943355" y="371434"/>
                    </a:lnTo>
                    <a:lnTo>
                      <a:pt x="942478" y="354322"/>
                    </a:lnTo>
                    <a:lnTo>
                      <a:pt x="943733" y="337330"/>
                    </a:lnTo>
                    <a:lnTo>
                      <a:pt x="946270" y="320426"/>
                    </a:lnTo>
                    <a:lnTo>
                      <a:pt x="949236" y="303578"/>
                    </a:lnTo>
                    <a:lnTo>
                      <a:pt x="957313" y="252423"/>
                    </a:lnTo>
                    <a:lnTo>
                      <a:pt x="898804" y="211666"/>
                    </a:lnTo>
                    <a:lnTo>
                      <a:pt x="854530" y="197735"/>
                    </a:lnTo>
                    <a:lnTo>
                      <a:pt x="810746" y="182313"/>
                    </a:lnTo>
                    <a:lnTo>
                      <a:pt x="767128" y="166471"/>
                    </a:lnTo>
                    <a:lnTo>
                      <a:pt x="676051" y="135098"/>
                    </a:lnTo>
                    <a:lnTo>
                      <a:pt x="629047" y="118007"/>
                    </a:lnTo>
                    <a:lnTo>
                      <a:pt x="582278" y="100199"/>
                    </a:lnTo>
                    <a:lnTo>
                      <a:pt x="535684" y="81865"/>
                    </a:lnTo>
                    <a:lnTo>
                      <a:pt x="349796" y="7097"/>
                    </a:lnTo>
                    <a:lnTo>
                      <a:pt x="341909" y="3758"/>
                    </a:lnTo>
                    <a:lnTo>
                      <a:pt x="333971" y="893"/>
                    </a:lnTo>
                    <a:lnTo>
                      <a:pt x="326110" y="0"/>
                    </a:lnTo>
                    <a:close/>
                  </a:path>
                </a:pathLst>
              </a:custGeom>
              <a:solidFill>
                <a:srgbClr val="614C39"/>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87" name="object 1608">
                <a:extLst>
                  <a:ext uri="{FF2B5EF4-FFF2-40B4-BE49-F238E27FC236}">
                    <a16:creationId xmlns:a16="http://schemas.microsoft.com/office/drawing/2014/main" id="{3240083E-E0E4-A197-2B5B-C8C43D3B1996}"/>
                  </a:ext>
                </a:extLst>
              </p:cNvPr>
              <p:cNvSpPr/>
              <p:nvPr/>
            </p:nvSpPr>
            <p:spPr>
              <a:xfrm>
                <a:off x="9780660" y="5899921"/>
                <a:ext cx="477520" cy="238125"/>
              </a:xfrm>
              <a:custGeom>
                <a:avLst/>
                <a:gdLst/>
                <a:ahLst/>
                <a:cxnLst/>
                <a:rect l="l" t="t" r="r" b="b"/>
                <a:pathLst>
                  <a:path w="477520" h="238125">
                    <a:moveTo>
                      <a:pt x="28770" y="113007"/>
                    </a:moveTo>
                    <a:lnTo>
                      <a:pt x="25252" y="114912"/>
                    </a:lnTo>
                    <a:lnTo>
                      <a:pt x="21340" y="116335"/>
                    </a:lnTo>
                    <a:lnTo>
                      <a:pt x="18254" y="118786"/>
                    </a:lnTo>
                    <a:lnTo>
                      <a:pt x="4243" y="130639"/>
                    </a:lnTo>
                    <a:lnTo>
                      <a:pt x="0" y="138126"/>
                    </a:lnTo>
                    <a:lnTo>
                      <a:pt x="5883" y="144144"/>
                    </a:lnTo>
                    <a:lnTo>
                      <a:pt x="71968" y="171459"/>
                    </a:lnTo>
                    <a:lnTo>
                      <a:pt x="122232" y="189660"/>
                    </a:lnTo>
                    <a:lnTo>
                      <a:pt x="173002" y="206332"/>
                    </a:lnTo>
                    <a:lnTo>
                      <a:pt x="224235" y="221616"/>
                    </a:lnTo>
                    <a:lnTo>
                      <a:pt x="275886" y="235651"/>
                    </a:lnTo>
                    <a:lnTo>
                      <a:pt x="289100" y="237619"/>
                    </a:lnTo>
                    <a:lnTo>
                      <a:pt x="301286" y="236375"/>
                    </a:lnTo>
                    <a:lnTo>
                      <a:pt x="312730" y="231969"/>
                    </a:lnTo>
                    <a:lnTo>
                      <a:pt x="323715" y="224450"/>
                    </a:lnTo>
                    <a:lnTo>
                      <a:pt x="361922" y="192712"/>
                    </a:lnTo>
                    <a:lnTo>
                      <a:pt x="240035" y="192712"/>
                    </a:lnTo>
                    <a:lnTo>
                      <a:pt x="230039" y="191430"/>
                    </a:lnTo>
                    <a:lnTo>
                      <a:pt x="198050" y="182796"/>
                    </a:lnTo>
                    <a:lnTo>
                      <a:pt x="166035" y="173818"/>
                    </a:lnTo>
                    <a:lnTo>
                      <a:pt x="134024" y="163998"/>
                    </a:lnTo>
                    <a:lnTo>
                      <a:pt x="102049" y="152835"/>
                    </a:lnTo>
                    <a:lnTo>
                      <a:pt x="110208" y="144855"/>
                    </a:lnTo>
                    <a:lnTo>
                      <a:pt x="118983" y="139142"/>
                    </a:lnTo>
                    <a:lnTo>
                      <a:pt x="128136" y="135524"/>
                    </a:lnTo>
                    <a:lnTo>
                      <a:pt x="137431" y="133823"/>
                    </a:lnTo>
                    <a:lnTo>
                      <a:pt x="163972" y="128549"/>
                    </a:lnTo>
                    <a:lnTo>
                      <a:pt x="188007" y="118421"/>
                    </a:lnTo>
                    <a:lnTo>
                      <a:pt x="192107" y="115908"/>
                    </a:lnTo>
                    <a:lnTo>
                      <a:pt x="57520" y="115908"/>
                    </a:lnTo>
                    <a:lnTo>
                      <a:pt x="28770" y="113007"/>
                    </a:lnTo>
                    <a:close/>
                  </a:path>
                  <a:path w="477520" h="238125">
                    <a:moveTo>
                      <a:pt x="310676" y="70589"/>
                    </a:moveTo>
                    <a:lnTo>
                      <a:pt x="300308" y="74476"/>
                    </a:lnTo>
                    <a:lnTo>
                      <a:pt x="301255" y="94178"/>
                    </a:lnTo>
                    <a:lnTo>
                      <a:pt x="301378" y="98047"/>
                    </a:lnTo>
                    <a:lnTo>
                      <a:pt x="295967" y="117786"/>
                    </a:lnTo>
                    <a:lnTo>
                      <a:pt x="283351" y="134122"/>
                    </a:lnTo>
                    <a:lnTo>
                      <a:pt x="263021" y="146713"/>
                    </a:lnTo>
                    <a:lnTo>
                      <a:pt x="256871" y="151350"/>
                    </a:lnTo>
                    <a:lnTo>
                      <a:pt x="253580" y="157869"/>
                    </a:lnTo>
                    <a:lnTo>
                      <a:pt x="252368" y="165471"/>
                    </a:lnTo>
                    <a:lnTo>
                      <a:pt x="252413" y="173818"/>
                    </a:lnTo>
                    <a:lnTo>
                      <a:pt x="251503" y="183913"/>
                    </a:lnTo>
                    <a:lnTo>
                      <a:pt x="247276" y="190285"/>
                    </a:lnTo>
                    <a:lnTo>
                      <a:pt x="240035" y="192712"/>
                    </a:lnTo>
                    <a:lnTo>
                      <a:pt x="361922" y="192712"/>
                    </a:lnTo>
                    <a:lnTo>
                      <a:pt x="365663" y="189627"/>
                    </a:lnTo>
                    <a:lnTo>
                      <a:pt x="330090" y="189627"/>
                    </a:lnTo>
                    <a:lnTo>
                      <a:pt x="350643" y="173088"/>
                    </a:lnTo>
                    <a:lnTo>
                      <a:pt x="371343" y="156737"/>
                    </a:lnTo>
                    <a:lnTo>
                      <a:pt x="392305" y="140724"/>
                    </a:lnTo>
                    <a:lnTo>
                      <a:pt x="413643" y="125199"/>
                    </a:lnTo>
                    <a:lnTo>
                      <a:pt x="419460" y="121097"/>
                    </a:lnTo>
                    <a:lnTo>
                      <a:pt x="426051" y="116170"/>
                    </a:lnTo>
                    <a:lnTo>
                      <a:pt x="422389" y="100949"/>
                    </a:lnTo>
                    <a:lnTo>
                      <a:pt x="421492" y="100866"/>
                    </a:lnTo>
                    <a:lnTo>
                      <a:pt x="415606" y="99177"/>
                    </a:lnTo>
                    <a:lnTo>
                      <a:pt x="414075" y="98910"/>
                    </a:lnTo>
                    <a:lnTo>
                      <a:pt x="407014" y="98047"/>
                    </a:lnTo>
                    <a:lnTo>
                      <a:pt x="389986" y="94178"/>
                    </a:lnTo>
                    <a:lnTo>
                      <a:pt x="373734" y="88050"/>
                    </a:lnTo>
                    <a:lnTo>
                      <a:pt x="357672" y="81368"/>
                    </a:lnTo>
                    <a:lnTo>
                      <a:pt x="341215" y="75835"/>
                    </a:lnTo>
                    <a:lnTo>
                      <a:pt x="331048" y="72927"/>
                    </a:lnTo>
                    <a:lnTo>
                      <a:pt x="320895" y="70626"/>
                    </a:lnTo>
                    <a:lnTo>
                      <a:pt x="310676" y="70589"/>
                    </a:lnTo>
                    <a:close/>
                  </a:path>
                  <a:path w="477520" h="238125">
                    <a:moveTo>
                      <a:pt x="201745" y="0"/>
                    </a:moveTo>
                    <a:lnTo>
                      <a:pt x="196413" y="1020"/>
                    </a:lnTo>
                    <a:lnTo>
                      <a:pt x="191867" y="3901"/>
                    </a:lnTo>
                    <a:lnTo>
                      <a:pt x="187507" y="7788"/>
                    </a:lnTo>
                    <a:lnTo>
                      <a:pt x="186711" y="16682"/>
                    </a:lnTo>
                    <a:lnTo>
                      <a:pt x="190038" y="22637"/>
                    </a:lnTo>
                    <a:lnTo>
                      <a:pt x="195997" y="26369"/>
                    </a:lnTo>
                    <a:lnTo>
                      <a:pt x="203103" y="28591"/>
                    </a:lnTo>
                    <a:lnTo>
                      <a:pt x="256996" y="43993"/>
                    </a:lnTo>
                    <a:lnTo>
                      <a:pt x="309810" y="62612"/>
                    </a:lnTo>
                    <a:lnTo>
                      <a:pt x="362407" y="81867"/>
                    </a:lnTo>
                    <a:lnTo>
                      <a:pt x="415716" y="99196"/>
                    </a:lnTo>
                    <a:lnTo>
                      <a:pt x="422241" y="100333"/>
                    </a:lnTo>
                    <a:lnTo>
                      <a:pt x="422389" y="100949"/>
                    </a:lnTo>
                    <a:lnTo>
                      <a:pt x="428540" y="101514"/>
                    </a:lnTo>
                    <a:lnTo>
                      <a:pt x="431233" y="115967"/>
                    </a:lnTo>
                    <a:lnTo>
                      <a:pt x="423702" y="118240"/>
                    </a:lnTo>
                    <a:lnTo>
                      <a:pt x="419104" y="121466"/>
                    </a:lnTo>
                    <a:lnTo>
                      <a:pt x="396389" y="137909"/>
                    </a:lnTo>
                    <a:lnTo>
                      <a:pt x="374059" y="154851"/>
                    </a:lnTo>
                    <a:lnTo>
                      <a:pt x="351998" y="172140"/>
                    </a:lnTo>
                    <a:lnTo>
                      <a:pt x="330090" y="189627"/>
                    </a:lnTo>
                    <a:lnTo>
                      <a:pt x="365663" y="189627"/>
                    </a:lnTo>
                    <a:lnTo>
                      <a:pt x="477410" y="97679"/>
                    </a:lnTo>
                    <a:lnTo>
                      <a:pt x="475302" y="95177"/>
                    </a:lnTo>
                    <a:lnTo>
                      <a:pt x="474311" y="92941"/>
                    </a:lnTo>
                    <a:lnTo>
                      <a:pt x="472660" y="92218"/>
                    </a:lnTo>
                    <a:lnTo>
                      <a:pt x="429368" y="74960"/>
                    </a:lnTo>
                    <a:lnTo>
                      <a:pt x="385210" y="60231"/>
                    </a:lnTo>
                    <a:lnTo>
                      <a:pt x="296005" y="33374"/>
                    </a:lnTo>
                    <a:lnTo>
                      <a:pt x="251812" y="18759"/>
                    </a:lnTo>
                    <a:lnTo>
                      <a:pt x="208462" y="1692"/>
                    </a:lnTo>
                    <a:lnTo>
                      <a:pt x="201745" y="0"/>
                    </a:lnTo>
                    <a:close/>
                  </a:path>
                  <a:path w="477520" h="238125">
                    <a:moveTo>
                      <a:pt x="179657" y="23753"/>
                    </a:moveTo>
                    <a:lnTo>
                      <a:pt x="169215" y="24041"/>
                    </a:lnTo>
                    <a:lnTo>
                      <a:pt x="158665" y="26216"/>
                    </a:lnTo>
                    <a:lnTo>
                      <a:pt x="151350" y="32083"/>
                    </a:lnTo>
                    <a:lnTo>
                      <a:pt x="149905" y="45894"/>
                    </a:lnTo>
                    <a:lnTo>
                      <a:pt x="145541" y="58399"/>
                    </a:lnTo>
                    <a:lnTo>
                      <a:pt x="108444" y="100802"/>
                    </a:lnTo>
                    <a:lnTo>
                      <a:pt x="57520" y="115908"/>
                    </a:lnTo>
                    <a:lnTo>
                      <a:pt x="192107" y="115908"/>
                    </a:lnTo>
                    <a:lnTo>
                      <a:pt x="210278" y="104773"/>
                    </a:lnTo>
                    <a:lnTo>
                      <a:pt x="231525" y="88941"/>
                    </a:lnTo>
                    <a:lnTo>
                      <a:pt x="241331" y="82802"/>
                    </a:lnTo>
                    <a:lnTo>
                      <a:pt x="251706" y="79141"/>
                    </a:lnTo>
                    <a:lnTo>
                      <a:pt x="262690" y="77659"/>
                    </a:lnTo>
                    <a:lnTo>
                      <a:pt x="293901" y="77659"/>
                    </a:lnTo>
                    <a:lnTo>
                      <a:pt x="296236" y="76627"/>
                    </a:lnTo>
                    <a:lnTo>
                      <a:pt x="300512" y="68037"/>
                    </a:lnTo>
                    <a:lnTo>
                      <a:pt x="277057" y="54045"/>
                    </a:lnTo>
                    <a:lnTo>
                      <a:pt x="251609" y="45131"/>
                    </a:lnTo>
                    <a:lnTo>
                      <a:pt x="225501" y="37881"/>
                    </a:lnTo>
                    <a:lnTo>
                      <a:pt x="189953" y="25364"/>
                    </a:lnTo>
                    <a:lnTo>
                      <a:pt x="179657" y="23753"/>
                    </a:lnTo>
                    <a:close/>
                  </a:path>
                  <a:path w="477520" h="238125">
                    <a:moveTo>
                      <a:pt x="415716" y="99196"/>
                    </a:moveTo>
                    <a:lnTo>
                      <a:pt x="421492" y="100866"/>
                    </a:lnTo>
                    <a:lnTo>
                      <a:pt x="422389" y="100949"/>
                    </a:lnTo>
                    <a:lnTo>
                      <a:pt x="422241" y="100333"/>
                    </a:lnTo>
                    <a:lnTo>
                      <a:pt x="415716" y="99196"/>
                    </a:lnTo>
                    <a:close/>
                  </a:path>
                  <a:path w="477520" h="238125">
                    <a:moveTo>
                      <a:pt x="293901" y="77659"/>
                    </a:moveTo>
                    <a:lnTo>
                      <a:pt x="262690" y="77659"/>
                    </a:lnTo>
                    <a:lnTo>
                      <a:pt x="274324" y="78057"/>
                    </a:lnTo>
                    <a:lnTo>
                      <a:pt x="281950" y="79204"/>
                    </a:lnTo>
                    <a:lnTo>
                      <a:pt x="289652" y="79538"/>
                    </a:lnTo>
                    <a:lnTo>
                      <a:pt x="293901" y="77659"/>
                    </a:lnTo>
                    <a:close/>
                  </a:path>
                </a:pathLst>
              </a:custGeom>
              <a:solidFill>
                <a:srgbClr val="E9DAB7"/>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88" name="object 1609">
                <a:extLst>
                  <a:ext uri="{FF2B5EF4-FFF2-40B4-BE49-F238E27FC236}">
                    <a16:creationId xmlns:a16="http://schemas.microsoft.com/office/drawing/2014/main" id="{3B673625-03A5-F1D8-E3CE-E36C037AC5D5}"/>
                  </a:ext>
                </a:extLst>
              </p:cNvPr>
              <p:cNvSpPr/>
              <p:nvPr/>
            </p:nvSpPr>
            <p:spPr>
              <a:xfrm>
                <a:off x="9748979" y="6077689"/>
                <a:ext cx="334645" cy="204470"/>
              </a:xfrm>
              <a:custGeom>
                <a:avLst/>
                <a:gdLst/>
                <a:ahLst/>
                <a:cxnLst/>
                <a:rect l="l" t="t" r="r" b="b"/>
                <a:pathLst>
                  <a:path w="334645" h="204470">
                    <a:moveTo>
                      <a:pt x="19060" y="0"/>
                    </a:moveTo>
                    <a:lnTo>
                      <a:pt x="9811" y="4476"/>
                    </a:lnTo>
                    <a:lnTo>
                      <a:pt x="3426" y="18029"/>
                    </a:lnTo>
                    <a:lnTo>
                      <a:pt x="0" y="43932"/>
                    </a:lnTo>
                    <a:lnTo>
                      <a:pt x="2348" y="67060"/>
                    </a:lnTo>
                    <a:lnTo>
                      <a:pt x="123268" y="128181"/>
                    </a:lnTo>
                    <a:lnTo>
                      <a:pt x="173333" y="144364"/>
                    </a:lnTo>
                    <a:lnTo>
                      <a:pt x="223768" y="159355"/>
                    </a:lnTo>
                    <a:lnTo>
                      <a:pt x="287840" y="175746"/>
                    </a:lnTo>
                    <a:lnTo>
                      <a:pt x="300306" y="180271"/>
                    </a:lnTo>
                    <a:lnTo>
                      <a:pt x="311313" y="187492"/>
                    </a:lnTo>
                    <a:lnTo>
                      <a:pt x="319999" y="198813"/>
                    </a:lnTo>
                    <a:lnTo>
                      <a:pt x="322857" y="204287"/>
                    </a:lnTo>
                    <a:lnTo>
                      <a:pt x="327835" y="204325"/>
                    </a:lnTo>
                    <a:lnTo>
                      <a:pt x="331912" y="199016"/>
                    </a:lnTo>
                    <a:lnTo>
                      <a:pt x="334006" y="175078"/>
                    </a:lnTo>
                    <a:lnTo>
                      <a:pt x="334209" y="151318"/>
                    </a:lnTo>
                    <a:lnTo>
                      <a:pt x="331085" y="127868"/>
                    </a:lnTo>
                    <a:lnTo>
                      <a:pt x="323200" y="104859"/>
                    </a:lnTo>
                    <a:lnTo>
                      <a:pt x="314976" y="107234"/>
                    </a:lnTo>
                    <a:lnTo>
                      <a:pt x="307533" y="107057"/>
                    </a:lnTo>
                    <a:lnTo>
                      <a:pt x="302620" y="103435"/>
                    </a:lnTo>
                    <a:lnTo>
                      <a:pt x="301991" y="95473"/>
                    </a:lnTo>
                    <a:lnTo>
                      <a:pt x="302201" y="84230"/>
                    </a:lnTo>
                    <a:lnTo>
                      <a:pt x="297936" y="78679"/>
                    </a:lnTo>
                    <a:lnTo>
                      <a:pt x="290914" y="76283"/>
                    </a:lnTo>
                    <a:lnTo>
                      <a:pt x="282852" y="74506"/>
                    </a:lnTo>
                    <a:lnTo>
                      <a:pt x="163611" y="40203"/>
                    </a:lnTo>
                    <a:lnTo>
                      <a:pt x="133894" y="29663"/>
                    </a:lnTo>
                    <a:lnTo>
                      <a:pt x="104620" y="17759"/>
                    </a:lnTo>
                    <a:lnTo>
                      <a:pt x="74736" y="7574"/>
                    </a:lnTo>
                    <a:lnTo>
                      <a:pt x="43190" y="2192"/>
                    </a:lnTo>
                    <a:lnTo>
                      <a:pt x="30433" y="578"/>
                    </a:lnTo>
                    <a:lnTo>
                      <a:pt x="19060" y="0"/>
                    </a:lnTo>
                    <a:close/>
                  </a:path>
                </a:pathLst>
              </a:custGeom>
              <a:solidFill>
                <a:srgbClr val="C6B99C"/>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189" name="object 1610">
                <a:extLst>
                  <a:ext uri="{FF2B5EF4-FFF2-40B4-BE49-F238E27FC236}">
                    <a16:creationId xmlns:a16="http://schemas.microsoft.com/office/drawing/2014/main" id="{940E5A5D-98F5-2591-B05A-A4FCCED9DB62}"/>
                  </a:ext>
                </a:extLst>
              </p:cNvPr>
              <p:cNvPicPr/>
              <p:nvPr/>
            </p:nvPicPr>
            <p:blipFill>
              <a:blip r:embed="rId8" cstate="print"/>
              <a:stretch>
                <a:fillRect/>
              </a:stretch>
            </p:blipFill>
            <p:spPr>
              <a:xfrm>
                <a:off x="9376241" y="5892853"/>
                <a:ext cx="235810" cy="221727"/>
              </a:xfrm>
              <a:prstGeom prst="rect">
                <a:avLst/>
              </a:prstGeom>
            </p:spPr>
          </p:pic>
          <p:sp>
            <p:nvSpPr>
              <p:cNvPr id="190" name="object 1611">
                <a:extLst>
                  <a:ext uri="{FF2B5EF4-FFF2-40B4-BE49-F238E27FC236}">
                    <a16:creationId xmlns:a16="http://schemas.microsoft.com/office/drawing/2014/main" id="{538FAAA1-FF8E-6D4A-6E4C-A5F2FA98DC57}"/>
                  </a:ext>
                </a:extLst>
              </p:cNvPr>
              <p:cNvSpPr/>
              <p:nvPr/>
            </p:nvSpPr>
            <p:spPr>
              <a:xfrm>
                <a:off x="9474495" y="5798266"/>
                <a:ext cx="355600" cy="172720"/>
              </a:xfrm>
              <a:custGeom>
                <a:avLst/>
                <a:gdLst/>
                <a:ahLst/>
                <a:cxnLst/>
                <a:rect l="l" t="t" r="r" b="b"/>
                <a:pathLst>
                  <a:path w="355600" h="172720">
                    <a:moveTo>
                      <a:pt x="216103" y="0"/>
                    </a:moveTo>
                    <a:lnTo>
                      <a:pt x="160715" y="20256"/>
                    </a:lnTo>
                    <a:lnTo>
                      <a:pt x="111150" y="39414"/>
                    </a:lnTo>
                    <a:lnTo>
                      <a:pt x="61385" y="58038"/>
                    </a:lnTo>
                    <a:lnTo>
                      <a:pt x="10922" y="74777"/>
                    </a:lnTo>
                    <a:lnTo>
                      <a:pt x="5194" y="76504"/>
                    </a:lnTo>
                    <a:lnTo>
                      <a:pt x="0" y="81102"/>
                    </a:lnTo>
                    <a:lnTo>
                      <a:pt x="1104" y="98310"/>
                    </a:lnTo>
                    <a:lnTo>
                      <a:pt x="9702" y="100495"/>
                    </a:lnTo>
                    <a:lnTo>
                      <a:pt x="44870" y="113867"/>
                    </a:lnTo>
                    <a:lnTo>
                      <a:pt x="72075" y="125431"/>
                    </a:lnTo>
                    <a:lnTo>
                      <a:pt x="98904" y="137881"/>
                    </a:lnTo>
                    <a:lnTo>
                      <a:pt x="125412" y="151168"/>
                    </a:lnTo>
                    <a:lnTo>
                      <a:pt x="139615" y="159243"/>
                    </a:lnTo>
                    <a:lnTo>
                      <a:pt x="154176" y="167041"/>
                    </a:lnTo>
                    <a:lnTo>
                      <a:pt x="169744" y="172122"/>
                    </a:lnTo>
                    <a:lnTo>
                      <a:pt x="186969" y="172046"/>
                    </a:lnTo>
                    <a:lnTo>
                      <a:pt x="205435" y="161064"/>
                    </a:lnTo>
                    <a:lnTo>
                      <a:pt x="214215" y="154930"/>
                    </a:lnTo>
                    <a:lnTo>
                      <a:pt x="221957" y="147319"/>
                    </a:lnTo>
                    <a:lnTo>
                      <a:pt x="226999" y="141046"/>
                    </a:lnTo>
                    <a:lnTo>
                      <a:pt x="230835" y="134353"/>
                    </a:lnTo>
                    <a:lnTo>
                      <a:pt x="229247" y="125818"/>
                    </a:lnTo>
                    <a:lnTo>
                      <a:pt x="210897" y="106457"/>
                    </a:lnTo>
                    <a:lnTo>
                      <a:pt x="190420" y="89876"/>
                    </a:lnTo>
                    <a:lnTo>
                      <a:pt x="166014" y="78293"/>
                    </a:lnTo>
                    <a:lnTo>
                      <a:pt x="135877" y="73926"/>
                    </a:lnTo>
                    <a:lnTo>
                      <a:pt x="150532" y="64804"/>
                    </a:lnTo>
                    <a:lnTo>
                      <a:pt x="163599" y="61379"/>
                    </a:lnTo>
                    <a:lnTo>
                      <a:pt x="175712" y="63182"/>
                    </a:lnTo>
                    <a:lnTo>
                      <a:pt x="187502" y="69748"/>
                    </a:lnTo>
                    <a:lnTo>
                      <a:pt x="199934" y="78232"/>
                    </a:lnTo>
                    <a:lnTo>
                      <a:pt x="212969" y="85593"/>
                    </a:lnTo>
                    <a:lnTo>
                      <a:pt x="226618" y="91756"/>
                    </a:lnTo>
                    <a:lnTo>
                      <a:pt x="240893" y="96646"/>
                    </a:lnTo>
                    <a:lnTo>
                      <a:pt x="251966" y="93985"/>
                    </a:lnTo>
                    <a:lnTo>
                      <a:pt x="262580" y="90012"/>
                    </a:lnTo>
                    <a:lnTo>
                      <a:pt x="273006" y="85518"/>
                    </a:lnTo>
                    <a:lnTo>
                      <a:pt x="283514" y="81292"/>
                    </a:lnTo>
                    <a:lnTo>
                      <a:pt x="295680" y="76897"/>
                    </a:lnTo>
                    <a:lnTo>
                      <a:pt x="307727" y="73788"/>
                    </a:lnTo>
                    <a:lnTo>
                      <a:pt x="319869" y="73825"/>
                    </a:lnTo>
                    <a:lnTo>
                      <a:pt x="332320" y="78866"/>
                    </a:lnTo>
                    <a:lnTo>
                      <a:pt x="340297" y="75834"/>
                    </a:lnTo>
                    <a:lnTo>
                      <a:pt x="347186" y="71627"/>
                    </a:lnTo>
                    <a:lnTo>
                      <a:pt x="352455" y="65668"/>
                    </a:lnTo>
                    <a:lnTo>
                      <a:pt x="355574" y="57378"/>
                    </a:lnTo>
                    <a:lnTo>
                      <a:pt x="350990" y="51286"/>
                    </a:lnTo>
                    <a:lnTo>
                      <a:pt x="306617" y="29295"/>
                    </a:lnTo>
                    <a:lnTo>
                      <a:pt x="228752" y="1396"/>
                    </a:lnTo>
                    <a:lnTo>
                      <a:pt x="216103" y="0"/>
                    </a:lnTo>
                    <a:close/>
                  </a:path>
                </a:pathLst>
              </a:custGeom>
              <a:solidFill>
                <a:srgbClr val="E7D6AE"/>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91" name="object 1612">
                <a:extLst>
                  <a:ext uri="{FF2B5EF4-FFF2-40B4-BE49-F238E27FC236}">
                    <a16:creationId xmlns:a16="http://schemas.microsoft.com/office/drawing/2014/main" id="{2E0F88F8-6BBB-79AC-71EB-B7A4BCEDB07A}"/>
                  </a:ext>
                </a:extLst>
              </p:cNvPr>
              <p:cNvSpPr/>
              <p:nvPr/>
            </p:nvSpPr>
            <p:spPr>
              <a:xfrm>
                <a:off x="10072179" y="6018146"/>
                <a:ext cx="208915" cy="259079"/>
              </a:xfrm>
              <a:custGeom>
                <a:avLst/>
                <a:gdLst/>
                <a:ahLst/>
                <a:cxnLst/>
                <a:rect l="l" t="t" r="r" b="b"/>
                <a:pathLst>
                  <a:path w="208915" h="259079">
                    <a:moveTo>
                      <a:pt x="208330" y="0"/>
                    </a:moveTo>
                    <a:lnTo>
                      <a:pt x="199910" y="3606"/>
                    </a:lnTo>
                    <a:lnTo>
                      <a:pt x="193509" y="4851"/>
                    </a:lnTo>
                    <a:lnTo>
                      <a:pt x="0" y="164401"/>
                    </a:lnTo>
                    <a:lnTo>
                      <a:pt x="1246" y="211766"/>
                    </a:lnTo>
                    <a:lnTo>
                      <a:pt x="3345" y="235313"/>
                    </a:lnTo>
                    <a:lnTo>
                      <a:pt x="8712" y="258559"/>
                    </a:lnTo>
                    <a:lnTo>
                      <a:pt x="45848" y="229286"/>
                    </a:lnTo>
                    <a:lnTo>
                      <a:pt x="117918" y="167986"/>
                    </a:lnTo>
                    <a:lnTo>
                      <a:pt x="154690" y="138251"/>
                    </a:lnTo>
                    <a:lnTo>
                      <a:pt x="196189" y="108661"/>
                    </a:lnTo>
                    <a:lnTo>
                      <a:pt x="200329" y="104343"/>
                    </a:lnTo>
                    <a:lnTo>
                      <a:pt x="199910" y="101752"/>
                    </a:lnTo>
                    <a:lnTo>
                      <a:pt x="198986" y="76616"/>
                    </a:lnTo>
                    <a:lnTo>
                      <a:pt x="202225" y="51542"/>
                    </a:lnTo>
                    <a:lnTo>
                      <a:pt x="206411" y="26135"/>
                    </a:lnTo>
                    <a:lnTo>
                      <a:pt x="208330" y="0"/>
                    </a:lnTo>
                    <a:close/>
                  </a:path>
                </a:pathLst>
              </a:custGeom>
              <a:solidFill>
                <a:srgbClr val="E8D7AF"/>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92" name="object 1613">
                <a:extLst>
                  <a:ext uri="{FF2B5EF4-FFF2-40B4-BE49-F238E27FC236}">
                    <a16:creationId xmlns:a16="http://schemas.microsoft.com/office/drawing/2014/main" id="{5ACF0E26-0D66-CCD4-0D15-BD5229921246}"/>
                  </a:ext>
                </a:extLst>
              </p:cNvPr>
              <p:cNvSpPr/>
              <p:nvPr/>
            </p:nvSpPr>
            <p:spPr>
              <a:xfrm>
                <a:off x="9652193" y="5861434"/>
                <a:ext cx="297815" cy="182245"/>
              </a:xfrm>
              <a:custGeom>
                <a:avLst/>
                <a:gdLst/>
                <a:ahLst/>
                <a:cxnLst/>
                <a:rect l="l" t="t" r="r" b="b"/>
                <a:pathLst>
                  <a:path w="297815" h="182245">
                    <a:moveTo>
                      <a:pt x="233699" y="0"/>
                    </a:moveTo>
                    <a:lnTo>
                      <a:pt x="202733" y="6012"/>
                    </a:lnTo>
                    <a:lnTo>
                      <a:pt x="172529" y="31745"/>
                    </a:lnTo>
                    <a:lnTo>
                      <a:pt x="166704" y="37193"/>
                    </a:lnTo>
                    <a:lnTo>
                      <a:pt x="159619" y="41630"/>
                    </a:lnTo>
                    <a:lnTo>
                      <a:pt x="152030" y="45684"/>
                    </a:lnTo>
                    <a:lnTo>
                      <a:pt x="144691" y="49982"/>
                    </a:lnTo>
                    <a:lnTo>
                      <a:pt x="3213" y="144330"/>
                    </a:lnTo>
                    <a:lnTo>
                      <a:pt x="0" y="153754"/>
                    </a:lnTo>
                    <a:lnTo>
                      <a:pt x="7226" y="157081"/>
                    </a:lnTo>
                    <a:lnTo>
                      <a:pt x="13385" y="159202"/>
                    </a:lnTo>
                    <a:lnTo>
                      <a:pt x="47809" y="172167"/>
                    </a:lnTo>
                    <a:lnTo>
                      <a:pt x="65274" y="177870"/>
                    </a:lnTo>
                    <a:lnTo>
                      <a:pt x="83337" y="181694"/>
                    </a:lnTo>
                    <a:lnTo>
                      <a:pt x="122699" y="145923"/>
                    </a:lnTo>
                    <a:lnTo>
                      <a:pt x="164959" y="114164"/>
                    </a:lnTo>
                    <a:lnTo>
                      <a:pt x="208984" y="84901"/>
                    </a:lnTo>
                    <a:lnTo>
                      <a:pt x="253642" y="56617"/>
                    </a:lnTo>
                    <a:lnTo>
                      <a:pt x="297802" y="27795"/>
                    </a:lnTo>
                    <a:lnTo>
                      <a:pt x="265398" y="8872"/>
                    </a:lnTo>
                    <a:lnTo>
                      <a:pt x="233699" y="0"/>
                    </a:lnTo>
                    <a:close/>
                  </a:path>
                </a:pathLst>
              </a:custGeom>
              <a:solidFill>
                <a:srgbClr val="F2E8D4"/>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193" name="object 1614">
                <a:extLst>
                  <a:ext uri="{FF2B5EF4-FFF2-40B4-BE49-F238E27FC236}">
                    <a16:creationId xmlns:a16="http://schemas.microsoft.com/office/drawing/2014/main" id="{87726E74-0B56-4581-97FE-F18AF74AA12E}"/>
                  </a:ext>
                </a:extLst>
              </p:cNvPr>
              <p:cNvPicPr/>
              <p:nvPr/>
            </p:nvPicPr>
            <p:blipFill>
              <a:blip r:embed="rId9" cstate="print"/>
              <a:stretch>
                <a:fillRect/>
              </a:stretch>
            </p:blipFill>
            <p:spPr>
              <a:xfrm>
                <a:off x="9630274" y="6005765"/>
                <a:ext cx="105256" cy="145643"/>
              </a:xfrm>
              <a:prstGeom prst="rect">
                <a:avLst/>
              </a:prstGeom>
            </p:spPr>
          </p:pic>
          <p:sp>
            <p:nvSpPr>
              <p:cNvPr id="194" name="object 1615">
                <a:extLst>
                  <a:ext uri="{FF2B5EF4-FFF2-40B4-BE49-F238E27FC236}">
                    <a16:creationId xmlns:a16="http://schemas.microsoft.com/office/drawing/2014/main" id="{FFD650B8-BA88-5ED5-8236-E5A6A22ACA5E}"/>
                  </a:ext>
                </a:extLst>
              </p:cNvPr>
              <p:cNvSpPr/>
              <p:nvPr/>
            </p:nvSpPr>
            <p:spPr>
              <a:xfrm>
                <a:off x="9406119" y="5788848"/>
                <a:ext cx="433070" cy="196215"/>
              </a:xfrm>
              <a:custGeom>
                <a:avLst/>
                <a:gdLst/>
                <a:ahLst/>
                <a:cxnLst/>
                <a:rect l="l" t="t" r="r" b="b"/>
                <a:pathLst>
                  <a:path w="433070" h="196214">
                    <a:moveTo>
                      <a:pt x="264201" y="0"/>
                    </a:moveTo>
                    <a:lnTo>
                      <a:pt x="222454" y="9533"/>
                    </a:lnTo>
                    <a:lnTo>
                      <a:pt x="163334" y="29699"/>
                    </a:lnTo>
                    <a:lnTo>
                      <a:pt x="0" y="88412"/>
                    </a:lnTo>
                    <a:lnTo>
                      <a:pt x="4762" y="93098"/>
                    </a:lnTo>
                    <a:lnTo>
                      <a:pt x="6540" y="95714"/>
                    </a:lnTo>
                    <a:lnTo>
                      <a:pt x="9004" y="97149"/>
                    </a:lnTo>
                    <a:lnTo>
                      <a:pt x="50025" y="118192"/>
                    </a:lnTo>
                    <a:lnTo>
                      <a:pt x="92463" y="136143"/>
                    </a:lnTo>
                    <a:lnTo>
                      <a:pt x="135328" y="153167"/>
                    </a:lnTo>
                    <a:lnTo>
                      <a:pt x="177629" y="171426"/>
                    </a:lnTo>
                    <a:lnTo>
                      <a:pt x="218376" y="193085"/>
                    </a:lnTo>
                    <a:lnTo>
                      <a:pt x="224239" y="195536"/>
                    </a:lnTo>
                    <a:lnTo>
                      <a:pt x="229970" y="195855"/>
                    </a:lnTo>
                    <a:lnTo>
                      <a:pt x="235555" y="194290"/>
                    </a:lnTo>
                    <a:lnTo>
                      <a:pt x="240982" y="191091"/>
                    </a:lnTo>
                    <a:lnTo>
                      <a:pt x="241137" y="182957"/>
                    </a:lnTo>
                    <a:lnTo>
                      <a:pt x="237288" y="178053"/>
                    </a:lnTo>
                    <a:lnTo>
                      <a:pt x="231422" y="175194"/>
                    </a:lnTo>
                    <a:lnTo>
                      <a:pt x="225526" y="173197"/>
                    </a:lnTo>
                    <a:lnTo>
                      <a:pt x="188831" y="157313"/>
                    </a:lnTo>
                    <a:lnTo>
                      <a:pt x="152976" y="139531"/>
                    </a:lnTo>
                    <a:lnTo>
                      <a:pt x="116775" y="122531"/>
                    </a:lnTo>
                    <a:lnTo>
                      <a:pt x="72289" y="106430"/>
                    </a:lnTo>
                    <a:lnTo>
                      <a:pt x="66230" y="102604"/>
                    </a:lnTo>
                    <a:lnTo>
                      <a:pt x="61142" y="97454"/>
                    </a:lnTo>
                    <a:lnTo>
                      <a:pt x="57302" y="90913"/>
                    </a:lnTo>
                    <a:lnTo>
                      <a:pt x="82313" y="80023"/>
                    </a:lnTo>
                    <a:lnTo>
                      <a:pt x="108065" y="72568"/>
                    </a:lnTo>
                    <a:lnTo>
                      <a:pt x="133820" y="65857"/>
                    </a:lnTo>
                    <a:lnTo>
                      <a:pt x="158838" y="57195"/>
                    </a:lnTo>
                    <a:lnTo>
                      <a:pt x="184058" y="46668"/>
                    </a:lnTo>
                    <a:lnTo>
                      <a:pt x="234759" y="26218"/>
                    </a:lnTo>
                    <a:lnTo>
                      <a:pt x="259892" y="15526"/>
                    </a:lnTo>
                    <a:lnTo>
                      <a:pt x="268379" y="13450"/>
                    </a:lnTo>
                    <a:lnTo>
                      <a:pt x="276393" y="13829"/>
                    </a:lnTo>
                    <a:lnTo>
                      <a:pt x="284192" y="14921"/>
                    </a:lnTo>
                    <a:lnTo>
                      <a:pt x="292036" y="14980"/>
                    </a:lnTo>
                    <a:lnTo>
                      <a:pt x="423951" y="66796"/>
                    </a:lnTo>
                    <a:lnTo>
                      <a:pt x="429996" y="62580"/>
                    </a:lnTo>
                    <a:lnTo>
                      <a:pt x="432511" y="57411"/>
                    </a:lnTo>
                    <a:lnTo>
                      <a:pt x="340519" y="14756"/>
                    </a:lnTo>
                    <a:lnTo>
                      <a:pt x="299811" y="1580"/>
                    </a:lnTo>
                    <a:lnTo>
                      <a:pt x="264201" y="0"/>
                    </a:lnTo>
                    <a:close/>
                  </a:path>
                </a:pathLst>
              </a:custGeom>
              <a:solidFill>
                <a:srgbClr val="E8DBC2"/>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95" name="object 1616">
                <a:extLst>
                  <a:ext uri="{FF2B5EF4-FFF2-40B4-BE49-F238E27FC236}">
                    <a16:creationId xmlns:a16="http://schemas.microsoft.com/office/drawing/2014/main" id="{E3542DCD-F098-CDD7-F512-811060CEAEAC}"/>
                  </a:ext>
                </a:extLst>
              </p:cNvPr>
              <p:cNvSpPr/>
              <p:nvPr/>
            </p:nvSpPr>
            <p:spPr>
              <a:xfrm>
                <a:off x="9440015" y="5794949"/>
                <a:ext cx="258445" cy="185420"/>
              </a:xfrm>
              <a:custGeom>
                <a:avLst/>
                <a:gdLst/>
                <a:ahLst/>
                <a:cxnLst/>
                <a:rect l="l" t="t" r="r" b="b"/>
                <a:pathLst>
                  <a:path w="258445" h="185420">
                    <a:moveTo>
                      <a:pt x="239516" y="0"/>
                    </a:moveTo>
                    <a:lnTo>
                      <a:pt x="221951" y="1983"/>
                    </a:lnTo>
                    <a:lnTo>
                      <a:pt x="188391" y="16482"/>
                    </a:lnTo>
                    <a:lnTo>
                      <a:pt x="160432" y="26805"/>
                    </a:lnTo>
                    <a:lnTo>
                      <a:pt x="132945" y="38459"/>
                    </a:lnTo>
                    <a:lnTo>
                      <a:pt x="105022" y="49332"/>
                    </a:lnTo>
                    <a:lnTo>
                      <a:pt x="75755" y="57312"/>
                    </a:lnTo>
                    <a:lnTo>
                      <a:pt x="56949" y="61553"/>
                    </a:lnTo>
                    <a:lnTo>
                      <a:pt x="37801" y="67528"/>
                    </a:lnTo>
                    <a:lnTo>
                      <a:pt x="18691" y="75834"/>
                    </a:lnTo>
                    <a:lnTo>
                      <a:pt x="0" y="87069"/>
                    </a:lnTo>
                    <a:lnTo>
                      <a:pt x="171437" y="165262"/>
                    </a:lnTo>
                    <a:lnTo>
                      <a:pt x="181206" y="168666"/>
                    </a:lnTo>
                    <a:lnTo>
                      <a:pt x="191133" y="171752"/>
                    </a:lnTo>
                    <a:lnTo>
                      <a:pt x="200124" y="176525"/>
                    </a:lnTo>
                    <a:lnTo>
                      <a:pt x="207086" y="184986"/>
                    </a:lnTo>
                    <a:lnTo>
                      <a:pt x="213423" y="184097"/>
                    </a:lnTo>
                    <a:lnTo>
                      <a:pt x="218135" y="180782"/>
                    </a:lnTo>
                    <a:lnTo>
                      <a:pt x="221449" y="175359"/>
                    </a:lnTo>
                    <a:lnTo>
                      <a:pt x="176289" y="153938"/>
                    </a:lnTo>
                    <a:lnTo>
                      <a:pt x="131627" y="131147"/>
                    </a:lnTo>
                    <a:lnTo>
                      <a:pt x="86277" y="109190"/>
                    </a:lnTo>
                    <a:lnTo>
                      <a:pt x="39052" y="90269"/>
                    </a:lnTo>
                    <a:lnTo>
                      <a:pt x="84161" y="76063"/>
                    </a:lnTo>
                    <a:lnTo>
                      <a:pt x="127994" y="59364"/>
                    </a:lnTo>
                    <a:lnTo>
                      <a:pt x="171182" y="41630"/>
                    </a:lnTo>
                    <a:lnTo>
                      <a:pt x="214354" y="24319"/>
                    </a:lnTo>
                    <a:lnTo>
                      <a:pt x="258140" y="8887"/>
                    </a:lnTo>
                    <a:lnTo>
                      <a:pt x="239516" y="0"/>
                    </a:lnTo>
                    <a:close/>
                  </a:path>
                </a:pathLst>
              </a:custGeom>
              <a:solidFill>
                <a:srgbClr val="8F836B"/>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96" name="object 1617">
                <a:extLst>
                  <a:ext uri="{FF2B5EF4-FFF2-40B4-BE49-F238E27FC236}">
                    <a16:creationId xmlns:a16="http://schemas.microsoft.com/office/drawing/2014/main" id="{795A61BF-DB50-2BB0-2925-FB07FC7C3B5E}"/>
                  </a:ext>
                </a:extLst>
              </p:cNvPr>
              <p:cNvSpPr/>
              <p:nvPr/>
            </p:nvSpPr>
            <p:spPr>
              <a:xfrm>
                <a:off x="9939326" y="5907710"/>
                <a:ext cx="282575" cy="194310"/>
              </a:xfrm>
              <a:custGeom>
                <a:avLst/>
                <a:gdLst/>
                <a:ahLst/>
                <a:cxnLst/>
                <a:rect l="l" t="t" r="r" b="b"/>
                <a:pathLst>
                  <a:path w="282575" h="194310">
                    <a:moveTo>
                      <a:pt x="28841" y="0"/>
                    </a:moveTo>
                    <a:lnTo>
                      <a:pt x="0" y="18427"/>
                    </a:lnTo>
                    <a:lnTo>
                      <a:pt x="36062" y="28620"/>
                    </a:lnTo>
                    <a:lnTo>
                      <a:pt x="71881" y="39514"/>
                    </a:lnTo>
                    <a:lnTo>
                      <a:pt x="107149" y="52015"/>
                    </a:lnTo>
                    <a:lnTo>
                      <a:pt x="141554" y="67030"/>
                    </a:lnTo>
                    <a:lnTo>
                      <a:pt x="141274" y="66675"/>
                    </a:lnTo>
                    <a:lnTo>
                      <a:pt x="172129" y="72834"/>
                    </a:lnTo>
                    <a:lnTo>
                      <a:pt x="233781" y="93103"/>
                    </a:lnTo>
                    <a:lnTo>
                      <a:pt x="267957" y="100063"/>
                    </a:lnTo>
                    <a:lnTo>
                      <a:pt x="234525" y="124681"/>
                    </a:lnTo>
                    <a:lnTo>
                      <a:pt x="203184" y="148348"/>
                    </a:lnTo>
                    <a:lnTo>
                      <a:pt x="144335" y="193929"/>
                    </a:lnTo>
                    <a:lnTo>
                      <a:pt x="282549" y="95592"/>
                    </a:lnTo>
                    <a:lnTo>
                      <a:pt x="270744" y="88198"/>
                    </a:lnTo>
                    <a:lnTo>
                      <a:pt x="256743" y="85234"/>
                    </a:lnTo>
                    <a:lnTo>
                      <a:pt x="241980" y="83153"/>
                    </a:lnTo>
                    <a:lnTo>
                      <a:pt x="227888" y="78409"/>
                    </a:lnTo>
                    <a:lnTo>
                      <a:pt x="184724" y="57733"/>
                    </a:lnTo>
                    <a:lnTo>
                      <a:pt x="140123" y="41189"/>
                    </a:lnTo>
                    <a:lnTo>
                      <a:pt x="94520" y="27535"/>
                    </a:lnTo>
                    <a:lnTo>
                      <a:pt x="48348" y="15532"/>
                    </a:lnTo>
                    <a:lnTo>
                      <a:pt x="30632" y="11150"/>
                    </a:lnTo>
                    <a:lnTo>
                      <a:pt x="28841" y="0"/>
                    </a:lnTo>
                    <a:close/>
                  </a:path>
                </a:pathLst>
              </a:custGeom>
              <a:solidFill>
                <a:srgbClr val="9B8F76"/>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197" name="object 1618">
                <a:extLst>
                  <a:ext uri="{FF2B5EF4-FFF2-40B4-BE49-F238E27FC236}">
                    <a16:creationId xmlns:a16="http://schemas.microsoft.com/office/drawing/2014/main" id="{C96DC8EF-5015-A1F6-EB93-7B91761D357A}"/>
                  </a:ext>
                </a:extLst>
              </p:cNvPr>
              <p:cNvPicPr/>
              <p:nvPr/>
            </p:nvPicPr>
            <p:blipFill>
              <a:blip r:embed="rId10" cstate="print"/>
              <a:stretch>
                <a:fillRect/>
              </a:stretch>
            </p:blipFill>
            <p:spPr>
              <a:xfrm>
                <a:off x="9599641" y="5850037"/>
                <a:ext cx="490951" cy="252900"/>
              </a:xfrm>
              <a:prstGeom prst="rect">
                <a:avLst/>
              </a:prstGeom>
            </p:spPr>
          </p:pic>
        </p:grpSp>
        <p:grpSp>
          <p:nvGrpSpPr>
            <p:cNvPr id="173" name="object 1606">
              <a:extLst>
                <a:ext uri="{FF2B5EF4-FFF2-40B4-BE49-F238E27FC236}">
                  <a16:creationId xmlns:a16="http://schemas.microsoft.com/office/drawing/2014/main" id="{4B260382-AC2A-EF1B-0010-E3A859CB3EEA}"/>
                </a:ext>
              </a:extLst>
            </p:cNvPr>
            <p:cNvGrpSpPr>
              <a:grpSpLocks noChangeAspect="1"/>
            </p:cNvGrpSpPr>
            <p:nvPr/>
          </p:nvGrpSpPr>
          <p:grpSpPr>
            <a:xfrm rot="932327">
              <a:off x="8110339" y="6229926"/>
              <a:ext cx="368849" cy="224860"/>
              <a:chOff x="9352489" y="5756400"/>
              <a:chExt cx="958215" cy="550545"/>
            </a:xfrm>
          </p:grpSpPr>
          <p:sp>
            <p:nvSpPr>
              <p:cNvPr id="174" name="object 1607">
                <a:extLst>
                  <a:ext uri="{FF2B5EF4-FFF2-40B4-BE49-F238E27FC236}">
                    <a16:creationId xmlns:a16="http://schemas.microsoft.com/office/drawing/2014/main" id="{2E2660CE-1AFC-362E-BA47-19C15D97D44A}"/>
                  </a:ext>
                </a:extLst>
              </p:cNvPr>
              <p:cNvSpPr/>
              <p:nvPr/>
            </p:nvSpPr>
            <p:spPr>
              <a:xfrm>
                <a:off x="9352489" y="5756400"/>
                <a:ext cx="958215" cy="550545"/>
              </a:xfrm>
              <a:custGeom>
                <a:avLst/>
                <a:gdLst/>
                <a:ahLst/>
                <a:cxnLst/>
                <a:rect l="l" t="t" r="r" b="b"/>
                <a:pathLst>
                  <a:path w="958215" h="550545">
                    <a:moveTo>
                      <a:pt x="326110" y="0"/>
                    </a:moveTo>
                    <a:lnTo>
                      <a:pt x="318452" y="2576"/>
                    </a:lnTo>
                    <a:lnTo>
                      <a:pt x="301594" y="11695"/>
                    </a:lnTo>
                    <a:lnTo>
                      <a:pt x="283991" y="18636"/>
                    </a:lnTo>
                    <a:lnTo>
                      <a:pt x="265978" y="24237"/>
                    </a:lnTo>
                    <a:lnTo>
                      <a:pt x="247891" y="29335"/>
                    </a:lnTo>
                    <a:lnTo>
                      <a:pt x="203056" y="44030"/>
                    </a:lnTo>
                    <a:lnTo>
                      <a:pt x="158864" y="60745"/>
                    </a:lnTo>
                    <a:lnTo>
                      <a:pt x="114608" y="77191"/>
                    </a:lnTo>
                    <a:lnTo>
                      <a:pt x="69581" y="91080"/>
                    </a:lnTo>
                    <a:lnTo>
                      <a:pt x="23075" y="100124"/>
                    </a:lnTo>
                    <a:lnTo>
                      <a:pt x="9245" y="101826"/>
                    </a:lnTo>
                    <a:lnTo>
                      <a:pt x="9918" y="110234"/>
                    </a:lnTo>
                    <a:lnTo>
                      <a:pt x="5570" y="140533"/>
                    </a:lnTo>
                    <a:lnTo>
                      <a:pt x="2906" y="162326"/>
                    </a:lnTo>
                    <a:lnTo>
                      <a:pt x="955" y="184248"/>
                    </a:lnTo>
                    <a:lnTo>
                      <a:pt x="0" y="206398"/>
                    </a:lnTo>
                    <a:lnTo>
                      <a:pt x="552" y="231749"/>
                    </a:lnTo>
                    <a:lnTo>
                      <a:pt x="5599" y="252994"/>
                    </a:lnTo>
                    <a:lnTo>
                      <a:pt x="18911" y="270792"/>
                    </a:lnTo>
                    <a:lnTo>
                      <a:pt x="44259" y="285798"/>
                    </a:lnTo>
                    <a:lnTo>
                      <a:pt x="86230" y="305134"/>
                    </a:lnTo>
                    <a:lnTo>
                      <a:pt x="127408" y="326185"/>
                    </a:lnTo>
                    <a:lnTo>
                      <a:pt x="168443" y="347660"/>
                    </a:lnTo>
                    <a:lnTo>
                      <a:pt x="209984" y="368267"/>
                    </a:lnTo>
                    <a:lnTo>
                      <a:pt x="252680" y="386715"/>
                    </a:lnTo>
                    <a:lnTo>
                      <a:pt x="297179" y="401711"/>
                    </a:lnTo>
                    <a:lnTo>
                      <a:pt x="349489" y="417240"/>
                    </a:lnTo>
                    <a:lnTo>
                      <a:pt x="401460" y="433945"/>
                    </a:lnTo>
                    <a:lnTo>
                      <a:pt x="504955" y="468982"/>
                    </a:lnTo>
                    <a:lnTo>
                      <a:pt x="556767" y="486363"/>
                    </a:lnTo>
                    <a:lnTo>
                      <a:pt x="608812" y="503019"/>
                    </a:lnTo>
                    <a:lnTo>
                      <a:pt x="656332" y="514428"/>
                    </a:lnTo>
                    <a:lnTo>
                      <a:pt x="679203" y="523509"/>
                    </a:lnTo>
                    <a:lnTo>
                      <a:pt x="699642" y="539697"/>
                    </a:lnTo>
                    <a:lnTo>
                      <a:pt x="711965" y="549020"/>
                    </a:lnTo>
                    <a:lnTo>
                      <a:pt x="724654" y="550436"/>
                    </a:lnTo>
                    <a:lnTo>
                      <a:pt x="738092" y="545235"/>
                    </a:lnTo>
                    <a:lnTo>
                      <a:pt x="752665" y="534706"/>
                    </a:lnTo>
                    <a:lnTo>
                      <a:pt x="788395" y="503679"/>
                    </a:lnTo>
                    <a:lnTo>
                      <a:pt x="823698" y="472081"/>
                    </a:lnTo>
                    <a:lnTo>
                      <a:pt x="859533" y="441130"/>
                    </a:lnTo>
                    <a:lnTo>
                      <a:pt x="896859" y="412043"/>
                    </a:lnTo>
                    <a:lnTo>
                      <a:pt x="936637" y="386039"/>
                    </a:lnTo>
                    <a:lnTo>
                      <a:pt x="942847" y="382420"/>
                    </a:lnTo>
                    <a:lnTo>
                      <a:pt x="944283" y="378508"/>
                    </a:lnTo>
                    <a:lnTo>
                      <a:pt x="943355" y="371434"/>
                    </a:lnTo>
                    <a:lnTo>
                      <a:pt x="942478" y="354322"/>
                    </a:lnTo>
                    <a:lnTo>
                      <a:pt x="943733" y="337330"/>
                    </a:lnTo>
                    <a:lnTo>
                      <a:pt x="946270" y="320426"/>
                    </a:lnTo>
                    <a:lnTo>
                      <a:pt x="949236" y="303578"/>
                    </a:lnTo>
                    <a:lnTo>
                      <a:pt x="957313" y="252423"/>
                    </a:lnTo>
                    <a:lnTo>
                      <a:pt x="898804" y="211666"/>
                    </a:lnTo>
                    <a:lnTo>
                      <a:pt x="854530" y="197735"/>
                    </a:lnTo>
                    <a:lnTo>
                      <a:pt x="810746" y="182313"/>
                    </a:lnTo>
                    <a:lnTo>
                      <a:pt x="767128" y="166471"/>
                    </a:lnTo>
                    <a:lnTo>
                      <a:pt x="676051" y="135098"/>
                    </a:lnTo>
                    <a:lnTo>
                      <a:pt x="629047" y="118007"/>
                    </a:lnTo>
                    <a:lnTo>
                      <a:pt x="582278" y="100199"/>
                    </a:lnTo>
                    <a:lnTo>
                      <a:pt x="535684" y="81865"/>
                    </a:lnTo>
                    <a:lnTo>
                      <a:pt x="349796" y="7097"/>
                    </a:lnTo>
                    <a:lnTo>
                      <a:pt x="341909" y="3758"/>
                    </a:lnTo>
                    <a:lnTo>
                      <a:pt x="333971" y="893"/>
                    </a:lnTo>
                    <a:lnTo>
                      <a:pt x="326110" y="0"/>
                    </a:lnTo>
                    <a:close/>
                  </a:path>
                </a:pathLst>
              </a:custGeom>
              <a:solidFill>
                <a:srgbClr val="614C39"/>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75" name="object 1608">
                <a:extLst>
                  <a:ext uri="{FF2B5EF4-FFF2-40B4-BE49-F238E27FC236}">
                    <a16:creationId xmlns:a16="http://schemas.microsoft.com/office/drawing/2014/main" id="{3F92E124-3E0D-A455-A23B-E9294B527B11}"/>
                  </a:ext>
                </a:extLst>
              </p:cNvPr>
              <p:cNvSpPr/>
              <p:nvPr/>
            </p:nvSpPr>
            <p:spPr>
              <a:xfrm>
                <a:off x="9780660" y="5899921"/>
                <a:ext cx="477520" cy="238125"/>
              </a:xfrm>
              <a:custGeom>
                <a:avLst/>
                <a:gdLst/>
                <a:ahLst/>
                <a:cxnLst/>
                <a:rect l="l" t="t" r="r" b="b"/>
                <a:pathLst>
                  <a:path w="477520" h="238125">
                    <a:moveTo>
                      <a:pt x="28770" y="113007"/>
                    </a:moveTo>
                    <a:lnTo>
                      <a:pt x="25252" y="114912"/>
                    </a:lnTo>
                    <a:lnTo>
                      <a:pt x="21340" y="116335"/>
                    </a:lnTo>
                    <a:lnTo>
                      <a:pt x="18254" y="118786"/>
                    </a:lnTo>
                    <a:lnTo>
                      <a:pt x="4243" y="130639"/>
                    </a:lnTo>
                    <a:lnTo>
                      <a:pt x="0" y="138126"/>
                    </a:lnTo>
                    <a:lnTo>
                      <a:pt x="5883" y="144144"/>
                    </a:lnTo>
                    <a:lnTo>
                      <a:pt x="71968" y="171459"/>
                    </a:lnTo>
                    <a:lnTo>
                      <a:pt x="122232" y="189660"/>
                    </a:lnTo>
                    <a:lnTo>
                      <a:pt x="173002" y="206332"/>
                    </a:lnTo>
                    <a:lnTo>
                      <a:pt x="224235" y="221616"/>
                    </a:lnTo>
                    <a:lnTo>
                      <a:pt x="275886" y="235651"/>
                    </a:lnTo>
                    <a:lnTo>
                      <a:pt x="289100" y="237619"/>
                    </a:lnTo>
                    <a:lnTo>
                      <a:pt x="301286" y="236375"/>
                    </a:lnTo>
                    <a:lnTo>
                      <a:pt x="312730" y="231969"/>
                    </a:lnTo>
                    <a:lnTo>
                      <a:pt x="323715" y="224450"/>
                    </a:lnTo>
                    <a:lnTo>
                      <a:pt x="361922" y="192712"/>
                    </a:lnTo>
                    <a:lnTo>
                      <a:pt x="240035" y="192712"/>
                    </a:lnTo>
                    <a:lnTo>
                      <a:pt x="230039" y="191430"/>
                    </a:lnTo>
                    <a:lnTo>
                      <a:pt x="198050" y="182796"/>
                    </a:lnTo>
                    <a:lnTo>
                      <a:pt x="166035" y="173818"/>
                    </a:lnTo>
                    <a:lnTo>
                      <a:pt x="134024" y="163998"/>
                    </a:lnTo>
                    <a:lnTo>
                      <a:pt x="102049" y="152835"/>
                    </a:lnTo>
                    <a:lnTo>
                      <a:pt x="110208" y="144855"/>
                    </a:lnTo>
                    <a:lnTo>
                      <a:pt x="118983" y="139142"/>
                    </a:lnTo>
                    <a:lnTo>
                      <a:pt x="128136" y="135524"/>
                    </a:lnTo>
                    <a:lnTo>
                      <a:pt x="137431" y="133823"/>
                    </a:lnTo>
                    <a:lnTo>
                      <a:pt x="163972" y="128549"/>
                    </a:lnTo>
                    <a:lnTo>
                      <a:pt x="188007" y="118421"/>
                    </a:lnTo>
                    <a:lnTo>
                      <a:pt x="192107" y="115908"/>
                    </a:lnTo>
                    <a:lnTo>
                      <a:pt x="57520" y="115908"/>
                    </a:lnTo>
                    <a:lnTo>
                      <a:pt x="28770" y="113007"/>
                    </a:lnTo>
                    <a:close/>
                  </a:path>
                  <a:path w="477520" h="238125">
                    <a:moveTo>
                      <a:pt x="310676" y="70589"/>
                    </a:moveTo>
                    <a:lnTo>
                      <a:pt x="300308" y="74476"/>
                    </a:lnTo>
                    <a:lnTo>
                      <a:pt x="301255" y="94178"/>
                    </a:lnTo>
                    <a:lnTo>
                      <a:pt x="301378" y="98047"/>
                    </a:lnTo>
                    <a:lnTo>
                      <a:pt x="295967" y="117786"/>
                    </a:lnTo>
                    <a:lnTo>
                      <a:pt x="283351" y="134122"/>
                    </a:lnTo>
                    <a:lnTo>
                      <a:pt x="263021" y="146713"/>
                    </a:lnTo>
                    <a:lnTo>
                      <a:pt x="256871" y="151350"/>
                    </a:lnTo>
                    <a:lnTo>
                      <a:pt x="253580" y="157869"/>
                    </a:lnTo>
                    <a:lnTo>
                      <a:pt x="252368" y="165471"/>
                    </a:lnTo>
                    <a:lnTo>
                      <a:pt x="252413" y="173818"/>
                    </a:lnTo>
                    <a:lnTo>
                      <a:pt x="251503" y="183913"/>
                    </a:lnTo>
                    <a:lnTo>
                      <a:pt x="247276" y="190285"/>
                    </a:lnTo>
                    <a:lnTo>
                      <a:pt x="240035" y="192712"/>
                    </a:lnTo>
                    <a:lnTo>
                      <a:pt x="361922" y="192712"/>
                    </a:lnTo>
                    <a:lnTo>
                      <a:pt x="365663" y="189627"/>
                    </a:lnTo>
                    <a:lnTo>
                      <a:pt x="330090" y="189627"/>
                    </a:lnTo>
                    <a:lnTo>
                      <a:pt x="350643" y="173088"/>
                    </a:lnTo>
                    <a:lnTo>
                      <a:pt x="371343" y="156737"/>
                    </a:lnTo>
                    <a:lnTo>
                      <a:pt x="392305" y="140724"/>
                    </a:lnTo>
                    <a:lnTo>
                      <a:pt x="413643" y="125199"/>
                    </a:lnTo>
                    <a:lnTo>
                      <a:pt x="419460" y="121097"/>
                    </a:lnTo>
                    <a:lnTo>
                      <a:pt x="426051" y="116170"/>
                    </a:lnTo>
                    <a:lnTo>
                      <a:pt x="422389" y="100949"/>
                    </a:lnTo>
                    <a:lnTo>
                      <a:pt x="421492" y="100866"/>
                    </a:lnTo>
                    <a:lnTo>
                      <a:pt x="415606" y="99177"/>
                    </a:lnTo>
                    <a:lnTo>
                      <a:pt x="414075" y="98910"/>
                    </a:lnTo>
                    <a:lnTo>
                      <a:pt x="407014" y="98047"/>
                    </a:lnTo>
                    <a:lnTo>
                      <a:pt x="389986" y="94178"/>
                    </a:lnTo>
                    <a:lnTo>
                      <a:pt x="373734" y="88050"/>
                    </a:lnTo>
                    <a:lnTo>
                      <a:pt x="357672" y="81368"/>
                    </a:lnTo>
                    <a:lnTo>
                      <a:pt x="341215" y="75835"/>
                    </a:lnTo>
                    <a:lnTo>
                      <a:pt x="331048" y="72927"/>
                    </a:lnTo>
                    <a:lnTo>
                      <a:pt x="320895" y="70626"/>
                    </a:lnTo>
                    <a:lnTo>
                      <a:pt x="310676" y="70589"/>
                    </a:lnTo>
                    <a:close/>
                  </a:path>
                  <a:path w="477520" h="238125">
                    <a:moveTo>
                      <a:pt x="201745" y="0"/>
                    </a:moveTo>
                    <a:lnTo>
                      <a:pt x="196413" y="1020"/>
                    </a:lnTo>
                    <a:lnTo>
                      <a:pt x="191867" y="3901"/>
                    </a:lnTo>
                    <a:lnTo>
                      <a:pt x="187507" y="7788"/>
                    </a:lnTo>
                    <a:lnTo>
                      <a:pt x="186711" y="16682"/>
                    </a:lnTo>
                    <a:lnTo>
                      <a:pt x="190038" y="22637"/>
                    </a:lnTo>
                    <a:lnTo>
                      <a:pt x="195997" y="26369"/>
                    </a:lnTo>
                    <a:lnTo>
                      <a:pt x="203103" y="28591"/>
                    </a:lnTo>
                    <a:lnTo>
                      <a:pt x="256996" y="43993"/>
                    </a:lnTo>
                    <a:lnTo>
                      <a:pt x="309810" y="62612"/>
                    </a:lnTo>
                    <a:lnTo>
                      <a:pt x="362407" y="81867"/>
                    </a:lnTo>
                    <a:lnTo>
                      <a:pt x="415716" y="99196"/>
                    </a:lnTo>
                    <a:lnTo>
                      <a:pt x="422241" y="100333"/>
                    </a:lnTo>
                    <a:lnTo>
                      <a:pt x="422389" y="100949"/>
                    </a:lnTo>
                    <a:lnTo>
                      <a:pt x="428540" y="101514"/>
                    </a:lnTo>
                    <a:lnTo>
                      <a:pt x="431233" y="115967"/>
                    </a:lnTo>
                    <a:lnTo>
                      <a:pt x="423702" y="118240"/>
                    </a:lnTo>
                    <a:lnTo>
                      <a:pt x="419104" y="121466"/>
                    </a:lnTo>
                    <a:lnTo>
                      <a:pt x="396389" y="137909"/>
                    </a:lnTo>
                    <a:lnTo>
                      <a:pt x="374059" y="154851"/>
                    </a:lnTo>
                    <a:lnTo>
                      <a:pt x="351998" y="172140"/>
                    </a:lnTo>
                    <a:lnTo>
                      <a:pt x="330090" y="189627"/>
                    </a:lnTo>
                    <a:lnTo>
                      <a:pt x="365663" y="189627"/>
                    </a:lnTo>
                    <a:lnTo>
                      <a:pt x="477410" y="97679"/>
                    </a:lnTo>
                    <a:lnTo>
                      <a:pt x="475302" y="95177"/>
                    </a:lnTo>
                    <a:lnTo>
                      <a:pt x="474311" y="92941"/>
                    </a:lnTo>
                    <a:lnTo>
                      <a:pt x="472660" y="92218"/>
                    </a:lnTo>
                    <a:lnTo>
                      <a:pt x="429368" y="74960"/>
                    </a:lnTo>
                    <a:lnTo>
                      <a:pt x="385210" y="60231"/>
                    </a:lnTo>
                    <a:lnTo>
                      <a:pt x="296005" y="33374"/>
                    </a:lnTo>
                    <a:lnTo>
                      <a:pt x="251812" y="18759"/>
                    </a:lnTo>
                    <a:lnTo>
                      <a:pt x="208462" y="1692"/>
                    </a:lnTo>
                    <a:lnTo>
                      <a:pt x="201745" y="0"/>
                    </a:lnTo>
                    <a:close/>
                  </a:path>
                  <a:path w="477520" h="238125">
                    <a:moveTo>
                      <a:pt x="179657" y="23753"/>
                    </a:moveTo>
                    <a:lnTo>
                      <a:pt x="169215" y="24041"/>
                    </a:lnTo>
                    <a:lnTo>
                      <a:pt x="158665" y="26216"/>
                    </a:lnTo>
                    <a:lnTo>
                      <a:pt x="151350" y="32083"/>
                    </a:lnTo>
                    <a:lnTo>
                      <a:pt x="149905" y="45894"/>
                    </a:lnTo>
                    <a:lnTo>
                      <a:pt x="145541" y="58399"/>
                    </a:lnTo>
                    <a:lnTo>
                      <a:pt x="108444" y="100802"/>
                    </a:lnTo>
                    <a:lnTo>
                      <a:pt x="57520" y="115908"/>
                    </a:lnTo>
                    <a:lnTo>
                      <a:pt x="192107" y="115908"/>
                    </a:lnTo>
                    <a:lnTo>
                      <a:pt x="210278" y="104773"/>
                    </a:lnTo>
                    <a:lnTo>
                      <a:pt x="231525" y="88941"/>
                    </a:lnTo>
                    <a:lnTo>
                      <a:pt x="241331" y="82802"/>
                    </a:lnTo>
                    <a:lnTo>
                      <a:pt x="251706" y="79141"/>
                    </a:lnTo>
                    <a:lnTo>
                      <a:pt x="262690" y="77659"/>
                    </a:lnTo>
                    <a:lnTo>
                      <a:pt x="293901" y="77659"/>
                    </a:lnTo>
                    <a:lnTo>
                      <a:pt x="296236" y="76627"/>
                    </a:lnTo>
                    <a:lnTo>
                      <a:pt x="300512" y="68037"/>
                    </a:lnTo>
                    <a:lnTo>
                      <a:pt x="277057" y="54045"/>
                    </a:lnTo>
                    <a:lnTo>
                      <a:pt x="251609" y="45131"/>
                    </a:lnTo>
                    <a:lnTo>
                      <a:pt x="225501" y="37881"/>
                    </a:lnTo>
                    <a:lnTo>
                      <a:pt x="189953" y="25364"/>
                    </a:lnTo>
                    <a:lnTo>
                      <a:pt x="179657" y="23753"/>
                    </a:lnTo>
                    <a:close/>
                  </a:path>
                  <a:path w="477520" h="238125">
                    <a:moveTo>
                      <a:pt x="415716" y="99196"/>
                    </a:moveTo>
                    <a:lnTo>
                      <a:pt x="421492" y="100866"/>
                    </a:lnTo>
                    <a:lnTo>
                      <a:pt x="422389" y="100949"/>
                    </a:lnTo>
                    <a:lnTo>
                      <a:pt x="422241" y="100333"/>
                    </a:lnTo>
                    <a:lnTo>
                      <a:pt x="415716" y="99196"/>
                    </a:lnTo>
                    <a:close/>
                  </a:path>
                  <a:path w="477520" h="238125">
                    <a:moveTo>
                      <a:pt x="293901" y="77659"/>
                    </a:moveTo>
                    <a:lnTo>
                      <a:pt x="262690" y="77659"/>
                    </a:lnTo>
                    <a:lnTo>
                      <a:pt x="274324" y="78057"/>
                    </a:lnTo>
                    <a:lnTo>
                      <a:pt x="281950" y="79204"/>
                    </a:lnTo>
                    <a:lnTo>
                      <a:pt x="289652" y="79538"/>
                    </a:lnTo>
                    <a:lnTo>
                      <a:pt x="293901" y="77659"/>
                    </a:lnTo>
                    <a:close/>
                  </a:path>
                </a:pathLst>
              </a:custGeom>
              <a:solidFill>
                <a:srgbClr val="E9DAB7"/>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76" name="object 1609">
                <a:extLst>
                  <a:ext uri="{FF2B5EF4-FFF2-40B4-BE49-F238E27FC236}">
                    <a16:creationId xmlns:a16="http://schemas.microsoft.com/office/drawing/2014/main" id="{271718D0-C510-6FF9-D500-BC7DA4C97E4C}"/>
                  </a:ext>
                </a:extLst>
              </p:cNvPr>
              <p:cNvSpPr/>
              <p:nvPr/>
            </p:nvSpPr>
            <p:spPr>
              <a:xfrm>
                <a:off x="9748979" y="6077689"/>
                <a:ext cx="334645" cy="204470"/>
              </a:xfrm>
              <a:custGeom>
                <a:avLst/>
                <a:gdLst/>
                <a:ahLst/>
                <a:cxnLst/>
                <a:rect l="l" t="t" r="r" b="b"/>
                <a:pathLst>
                  <a:path w="334645" h="204470">
                    <a:moveTo>
                      <a:pt x="19060" y="0"/>
                    </a:moveTo>
                    <a:lnTo>
                      <a:pt x="9811" y="4476"/>
                    </a:lnTo>
                    <a:lnTo>
                      <a:pt x="3426" y="18029"/>
                    </a:lnTo>
                    <a:lnTo>
                      <a:pt x="0" y="43932"/>
                    </a:lnTo>
                    <a:lnTo>
                      <a:pt x="2348" y="67060"/>
                    </a:lnTo>
                    <a:lnTo>
                      <a:pt x="123268" y="128181"/>
                    </a:lnTo>
                    <a:lnTo>
                      <a:pt x="173333" y="144364"/>
                    </a:lnTo>
                    <a:lnTo>
                      <a:pt x="223768" y="159355"/>
                    </a:lnTo>
                    <a:lnTo>
                      <a:pt x="287840" y="175746"/>
                    </a:lnTo>
                    <a:lnTo>
                      <a:pt x="300306" y="180271"/>
                    </a:lnTo>
                    <a:lnTo>
                      <a:pt x="311313" y="187492"/>
                    </a:lnTo>
                    <a:lnTo>
                      <a:pt x="319999" y="198813"/>
                    </a:lnTo>
                    <a:lnTo>
                      <a:pt x="322857" y="204287"/>
                    </a:lnTo>
                    <a:lnTo>
                      <a:pt x="327835" y="204325"/>
                    </a:lnTo>
                    <a:lnTo>
                      <a:pt x="331912" y="199016"/>
                    </a:lnTo>
                    <a:lnTo>
                      <a:pt x="334006" y="175078"/>
                    </a:lnTo>
                    <a:lnTo>
                      <a:pt x="334209" y="151318"/>
                    </a:lnTo>
                    <a:lnTo>
                      <a:pt x="331085" y="127868"/>
                    </a:lnTo>
                    <a:lnTo>
                      <a:pt x="323200" y="104859"/>
                    </a:lnTo>
                    <a:lnTo>
                      <a:pt x="314976" y="107234"/>
                    </a:lnTo>
                    <a:lnTo>
                      <a:pt x="307533" y="107057"/>
                    </a:lnTo>
                    <a:lnTo>
                      <a:pt x="302620" y="103435"/>
                    </a:lnTo>
                    <a:lnTo>
                      <a:pt x="301991" y="95473"/>
                    </a:lnTo>
                    <a:lnTo>
                      <a:pt x="302201" y="84230"/>
                    </a:lnTo>
                    <a:lnTo>
                      <a:pt x="297936" y="78679"/>
                    </a:lnTo>
                    <a:lnTo>
                      <a:pt x="290914" y="76283"/>
                    </a:lnTo>
                    <a:lnTo>
                      <a:pt x="282852" y="74506"/>
                    </a:lnTo>
                    <a:lnTo>
                      <a:pt x="163611" y="40203"/>
                    </a:lnTo>
                    <a:lnTo>
                      <a:pt x="133894" y="29663"/>
                    </a:lnTo>
                    <a:lnTo>
                      <a:pt x="104620" y="17759"/>
                    </a:lnTo>
                    <a:lnTo>
                      <a:pt x="74736" y="7574"/>
                    </a:lnTo>
                    <a:lnTo>
                      <a:pt x="43190" y="2192"/>
                    </a:lnTo>
                    <a:lnTo>
                      <a:pt x="30433" y="578"/>
                    </a:lnTo>
                    <a:lnTo>
                      <a:pt x="19060" y="0"/>
                    </a:lnTo>
                    <a:close/>
                  </a:path>
                </a:pathLst>
              </a:custGeom>
              <a:solidFill>
                <a:srgbClr val="C6B99C"/>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177" name="object 1610">
                <a:extLst>
                  <a:ext uri="{FF2B5EF4-FFF2-40B4-BE49-F238E27FC236}">
                    <a16:creationId xmlns:a16="http://schemas.microsoft.com/office/drawing/2014/main" id="{953E509E-0029-D60C-1A83-CD8AD78A3502}"/>
                  </a:ext>
                </a:extLst>
              </p:cNvPr>
              <p:cNvPicPr/>
              <p:nvPr/>
            </p:nvPicPr>
            <p:blipFill>
              <a:blip r:embed="rId8" cstate="print"/>
              <a:stretch>
                <a:fillRect/>
              </a:stretch>
            </p:blipFill>
            <p:spPr>
              <a:xfrm>
                <a:off x="9376241" y="5892853"/>
                <a:ext cx="235810" cy="221727"/>
              </a:xfrm>
              <a:prstGeom prst="rect">
                <a:avLst/>
              </a:prstGeom>
            </p:spPr>
          </p:pic>
          <p:sp>
            <p:nvSpPr>
              <p:cNvPr id="178" name="object 1611">
                <a:extLst>
                  <a:ext uri="{FF2B5EF4-FFF2-40B4-BE49-F238E27FC236}">
                    <a16:creationId xmlns:a16="http://schemas.microsoft.com/office/drawing/2014/main" id="{C243EB55-01FF-A25F-9E47-E45AB13FB11C}"/>
                  </a:ext>
                </a:extLst>
              </p:cNvPr>
              <p:cNvSpPr/>
              <p:nvPr/>
            </p:nvSpPr>
            <p:spPr>
              <a:xfrm>
                <a:off x="9474495" y="5798266"/>
                <a:ext cx="355600" cy="172720"/>
              </a:xfrm>
              <a:custGeom>
                <a:avLst/>
                <a:gdLst/>
                <a:ahLst/>
                <a:cxnLst/>
                <a:rect l="l" t="t" r="r" b="b"/>
                <a:pathLst>
                  <a:path w="355600" h="172720">
                    <a:moveTo>
                      <a:pt x="216103" y="0"/>
                    </a:moveTo>
                    <a:lnTo>
                      <a:pt x="160715" y="20256"/>
                    </a:lnTo>
                    <a:lnTo>
                      <a:pt x="111150" y="39414"/>
                    </a:lnTo>
                    <a:lnTo>
                      <a:pt x="61385" y="58038"/>
                    </a:lnTo>
                    <a:lnTo>
                      <a:pt x="10922" y="74777"/>
                    </a:lnTo>
                    <a:lnTo>
                      <a:pt x="5194" y="76504"/>
                    </a:lnTo>
                    <a:lnTo>
                      <a:pt x="0" y="81102"/>
                    </a:lnTo>
                    <a:lnTo>
                      <a:pt x="1104" y="98310"/>
                    </a:lnTo>
                    <a:lnTo>
                      <a:pt x="9702" y="100495"/>
                    </a:lnTo>
                    <a:lnTo>
                      <a:pt x="44870" y="113867"/>
                    </a:lnTo>
                    <a:lnTo>
                      <a:pt x="72075" y="125431"/>
                    </a:lnTo>
                    <a:lnTo>
                      <a:pt x="98904" y="137881"/>
                    </a:lnTo>
                    <a:lnTo>
                      <a:pt x="125412" y="151168"/>
                    </a:lnTo>
                    <a:lnTo>
                      <a:pt x="139615" y="159243"/>
                    </a:lnTo>
                    <a:lnTo>
                      <a:pt x="154176" y="167041"/>
                    </a:lnTo>
                    <a:lnTo>
                      <a:pt x="169744" y="172122"/>
                    </a:lnTo>
                    <a:lnTo>
                      <a:pt x="186969" y="172046"/>
                    </a:lnTo>
                    <a:lnTo>
                      <a:pt x="205435" y="161064"/>
                    </a:lnTo>
                    <a:lnTo>
                      <a:pt x="214215" y="154930"/>
                    </a:lnTo>
                    <a:lnTo>
                      <a:pt x="221957" y="147319"/>
                    </a:lnTo>
                    <a:lnTo>
                      <a:pt x="226999" y="141046"/>
                    </a:lnTo>
                    <a:lnTo>
                      <a:pt x="230835" y="134353"/>
                    </a:lnTo>
                    <a:lnTo>
                      <a:pt x="229247" y="125818"/>
                    </a:lnTo>
                    <a:lnTo>
                      <a:pt x="210897" y="106457"/>
                    </a:lnTo>
                    <a:lnTo>
                      <a:pt x="190420" y="89876"/>
                    </a:lnTo>
                    <a:lnTo>
                      <a:pt x="166014" y="78293"/>
                    </a:lnTo>
                    <a:lnTo>
                      <a:pt x="135877" y="73926"/>
                    </a:lnTo>
                    <a:lnTo>
                      <a:pt x="150532" y="64804"/>
                    </a:lnTo>
                    <a:lnTo>
                      <a:pt x="163599" y="61379"/>
                    </a:lnTo>
                    <a:lnTo>
                      <a:pt x="175712" y="63182"/>
                    </a:lnTo>
                    <a:lnTo>
                      <a:pt x="187502" y="69748"/>
                    </a:lnTo>
                    <a:lnTo>
                      <a:pt x="199934" y="78232"/>
                    </a:lnTo>
                    <a:lnTo>
                      <a:pt x="212969" y="85593"/>
                    </a:lnTo>
                    <a:lnTo>
                      <a:pt x="226618" y="91756"/>
                    </a:lnTo>
                    <a:lnTo>
                      <a:pt x="240893" y="96646"/>
                    </a:lnTo>
                    <a:lnTo>
                      <a:pt x="251966" y="93985"/>
                    </a:lnTo>
                    <a:lnTo>
                      <a:pt x="262580" y="90012"/>
                    </a:lnTo>
                    <a:lnTo>
                      <a:pt x="273006" y="85518"/>
                    </a:lnTo>
                    <a:lnTo>
                      <a:pt x="283514" y="81292"/>
                    </a:lnTo>
                    <a:lnTo>
                      <a:pt x="295680" y="76897"/>
                    </a:lnTo>
                    <a:lnTo>
                      <a:pt x="307727" y="73788"/>
                    </a:lnTo>
                    <a:lnTo>
                      <a:pt x="319869" y="73825"/>
                    </a:lnTo>
                    <a:lnTo>
                      <a:pt x="332320" y="78866"/>
                    </a:lnTo>
                    <a:lnTo>
                      <a:pt x="340297" y="75834"/>
                    </a:lnTo>
                    <a:lnTo>
                      <a:pt x="347186" y="71627"/>
                    </a:lnTo>
                    <a:lnTo>
                      <a:pt x="352455" y="65668"/>
                    </a:lnTo>
                    <a:lnTo>
                      <a:pt x="355574" y="57378"/>
                    </a:lnTo>
                    <a:lnTo>
                      <a:pt x="350990" y="51286"/>
                    </a:lnTo>
                    <a:lnTo>
                      <a:pt x="306617" y="29295"/>
                    </a:lnTo>
                    <a:lnTo>
                      <a:pt x="228752" y="1396"/>
                    </a:lnTo>
                    <a:lnTo>
                      <a:pt x="216103" y="0"/>
                    </a:lnTo>
                    <a:close/>
                  </a:path>
                </a:pathLst>
              </a:custGeom>
              <a:solidFill>
                <a:srgbClr val="E7D6AE"/>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79" name="object 1612">
                <a:extLst>
                  <a:ext uri="{FF2B5EF4-FFF2-40B4-BE49-F238E27FC236}">
                    <a16:creationId xmlns:a16="http://schemas.microsoft.com/office/drawing/2014/main" id="{F6AAAAD9-3E95-F425-8278-36936CBC8AC1}"/>
                  </a:ext>
                </a:extLst>
              </p:cNvPr>
              <p:cNvSpPr/>
              <p:nvPr/>
            </p:nvSpPr>
            <p:spPr>
              <a:xfrm>
                <a:off x="10072179" y="6018146"/>
                <a:ext cx="208915" cy="259079"/>
              </a:xfrm>
              <a:custGeom>
                <a:avLst/>
                <a:gdLst/>
                <a:ahLst/>
                <a:cxnLst/>
                <a:rect l="l" t="t" r="r" b="b"/>
                <a:pathLst>
                  <a:path w="208915" h="259079">
                    <a:moveTo>
                      <a:pt x="208330" y="0"/>
                    </a:moveTo>
                    <a:lnTo>
                      <a:pt x="199910" y="3606"/>
                    </a:lnTo>
                    <a:lnTo>
                      <a:pt x="193509" y="4851"/>
                    </a:lnTo>
                    <a:lnTo>
                      <a:pt x="0" y="164401"/>
                    </a:lnTo>
                    <a:lnTo>
                      <a:pt x="1246" y="211766"/>
                    </a:lnTo>
                    <a:lnTo>
                      <a:pt x="3345" y="235313"/>
                    </a:lnTo>
                    <a:lnTo>
                      <a:pt x="8712" y="258559"/>
                    </a:lnTo>
                    <a:lnTo>
                      <a:pt x="45848" y="229286"/>
                    </a:lnTo>
                    <a:lnTo>
                      <a:pt x="117918" y="167986"/>
                    </a:lnTo>
                    <a:lnTo>
                      <a:pt x="154690" y="138251"/>
                    </a:lnTo>
                    <a:lnTo>
                      <a:pt x="196189" y="108661"/>
                    </a:lnTo>
                    <a:lnTo>
                      <a:pt x="200329" y="104343"/>
                    </a:lnTo>
                    <a:lnTo>
                      <a:pt x="199910" y="101752"/>
                    </a:lnTo>
                    <a:lnTo>
                      <a:pt x="198986" y="76616"/>
                    </a:lnTo>
                    <a:lnTo>
                      <a:pt x="202225" y="51542"/>
                    </a:lnTo>
                    <a:lnTo>
                      <a:pt x="206411" y="26135"/>
                    </a:lnTo>
                    <a:lnTo>
                      <a:pt x="208330" y="0"/>
                    </a:lnTo>
                    <a:close/>
                  </a:path>
                </a:pathLst>
              </a:custGeom>
              <a:solidFill>
                <a:srgbClr val="E8D7AF"/>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80" name="object 1613">
                <a:extLst>
                  <a:ext uri="{FF2B5EF4-FFF2-40B4-BE49-F238E27FC236}">
                    <a16:creationId xmlns:a16="http://schemas.microsoft.com/office/drawing/2014/main" id="{016D70C3-C3E7-1BCA-F3EC-31C52F1F5352}"/>
                  </a:ext>
                </a:extLst>
              </p:cNvPr>
              <p:cNvSpPr/>
              <p:nvPr/>
            </p:nvSpPr>
            <p:spPr>
              <a:xfrm>
                <a:off x="9652193" y="5861434"/>
                <a:ext cx="297815" cy="182245"/>
              </a:xfrm>
              <a:custGeom>
                <a:avLst/>
                <a:gdLst/>
                <a:ahLst/>
                <a:cxnLst/>
                <a:rect l="l" t="t" r="r" b="b"/>
                <a:pathLst>
                  <a:path w="297815" h="182245">
                    <a:moveTo>
                      <a:pt x="233699" y="0"/>
                    </a:moveTo>
                    <a:lnTo>
                      <a:pt x="202733" y="6012"/>
                    </a:lnTo>
                    <a:lnTo>
                      <a:pt x="172529" y="31745"/>
                    </a:lnTo>
                    <a:lnTo>
                      <a:pt x="166704" y="37193"/>
                    </a:lnTo>
                    <a:lnTo>
                      <a:pt x="159619" y="41630"/>
                    </a:lnTo>
                    <a:lnTo>
                      <a:pt x="152030" y="45684"/>
                    </a:lnTo>
                    <a:lnTo>
                      <a:pt x="144691" y="49982"/>
                    </a:lnTo>
                    <a:lnTo>
                      <a:pt x="3213" y="144330"/>
                    </a:lnTo>
                    <a:lnTo>
                      <a:pt x="0" y="153754"/>
                    </a:lnTo>
                    <a:lnTo>
                      <a:pt x="7226" y="157081"/>
                    </a:lnTo>
                    <a:lnTo>
                      <a:pt x="13385" y="159202"/>
                    </a:lnTo>
                    <a:lnTo>
                      <a:pt x="47809" y="172167"/>
                    </a:lnTo>
                    <a:lnTo>
                      <a:pt x="65274" y="177870"/>
                    </a:lnTo>
                    <a:lnTo>
                      <a:pt x="83337" y="181694"/>
                    </a:lnTo>
                    <a:lnTo>
                      <a:pt x="122699" y="145923"/>
                    </a:lnTo>
                    <a:lnTo>
                      <a:pt x="164959" y="114164"/>
                    </a:lnTo>
                    <a:lnTo>
                      <a:pt x="208984" y="84901"/>
                    </a:lnTo>
                    <a:lnTo>
                      <a:pt x="253642" y="56617"/>
                    </a:lnTo>
                    <a:lnTo>
                      <a:pt x="297802" y="27795"/>
                    </a:lnTo>
                    <a:lnTo>
                      <a:pt x="265398" y="8872"/>
                    </a:lnTo>
                    <a:lnTo>
                      <a:pt x="233699" y="0"/>
                    </a:lnTo>
                    <a:close/>
                  </a:path>
                </a:pathLst>
              </a:custGeom>
              <a:solidFill>
                <a:srgbClr val="F2E8D4"/>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181" name="object 1614">
                <a:extLst>
                  <a:ext uri="{FF2B5EF4-FFF2-40B4-BE49-F238E27FC236}">
                    <a16:creationId xmlns:a16="http://schemas.microsoft.com/office/drawing/2014/main" id="{C5FADA6F-D483-FF8D-6786-5AE603067016}"/>
                  </a:ext>
                </a:extLst>
              </p:cNvPr>
              <p:cNvPicPr/>
              <p:nvPr/>
            </p:nvPicPr>
            <p:blipFill>
              <a:blip r:embed="rId9" cstate="print"/>
              <a:stretch>
                <a:fillRect/>
              </a:stretch>
            </p:blipFill>
            <p:spPr>
              <a:xfrm>
                <a:off x="9630274" y="6005765"/>
                <a:ext cx="105256" cy="145643"/>
              </a:xfrm>
              <a:prstGeom prst="rect">
                <a:avLst/>
              </a:prstGeom>
            </p:spPr>
          </p:pic>
          <p:sp>
            <p:nvSpPr>
              <p:cNvPr id="182" name="object 1615">
                <a:extLst>
                  <a:ext uri="{FF2B5EF4-FFF2-40B4-BE49-F238E27FC236}">
                    <a16:creationId xmlns:a16="http://schemas.microsoft.com/office/drawing/2014/main" id="{F726F1CB-52A7-099B-8EC0-77024AA82C0E}"/>
                  </a:ext>
                </a:extLst>
              </p:cNvPr>
              <p:cNvSpPr/>
              <p:nvPr/>
            </p:nvSpPr>
            <p:spPr>
              <a:xfrm>
                <a:off x="9406119" y="5788848"/>
                <a:ext cx="433070" cy="196215"/>
              </a:xfrm>
              <a:custGeom>
                <a:avLst/>
                <a:gdLst/>
                <a:ahLst/>
                <a:cxnLst/>
                <a:rect l="l" t="t" r="r" b="b"/>
                <a:pathLst>
                  <a:path w="433070" h="196214">
                    <a:moveTo>
                      <a:pt x="264201" y="0"/>
                    </a:moveTo>
                    <a:lnTo>
                      <a:pt x="222454" y="9533"/>
                    </a:lnTo>
                    <a:lnTo>
                      <a:pt x="163334" y="29699"/>
                    </a:lnTo>
                    <a:lnTo>
                      <a:pt x="0" y="88412"/>
                    </a:lnTo>
                    <a:lnTo>
                      <a:pt x="4762" y="93098"/>
                    </a:lnTo>
                    <a:lnTo>
                      <a:pt x="6540" y="95714"/>
                    </a:lnTo>
                    <a:lnTo>
                      <a:pt x="9004" y="97149"/>
                    </a:lnTo>
                    <a:lnTo>
                      <a:pt x="50025" y="118192"/>
                    </a:lnTo>
                    <a:lnTo>
                      <a:pt x="92463" y="136143"/>
                    </a:lnTo>
                    <a:lnTo>
                      <a:pt x="135328" y="153167"/>
                    </a:lnTo>
                    <a:lnTo>
                      <a:pt x="177629" y="171426"/>
                    </a:lnTo>
                    <a:lnTo>
                      <a:pt x="218376" y="193085"/>
                    </a:lnTo>
                    <a:lnTo>
                      <a:pt x="224239" y="195536"/>
                    </a:lnTo>
                    <a:lnTo>
                      <a:pt x="229970" y="195855"/>
                    </a:lnTo>
                    <a:lnTo>
                      <a:pt x="235555" y="194290"/>
                    </a:lnTo>
                    <a:lnTo>
                      <a:pt x="240982" y="191091"/>
                    </a:lnTo>
                    <a:lnTo>
                      <a:pt x="241137" y="182957"/>
                    </a:lnTo>
                    <a:lnTo>
                      <a:pt x="237288" y="178053"/>
                    </a:lnTo>
                    <a:lnTo>
                      <a:pt x="231422" y="175194"/>
                    </a:lnTo>
                    <a:lnTo>
                      <a:pt x="225526" y="173197"/>
                    </a:lnTo>
                    <a:lnTo>
                      <a:pt x="188831" y="157313"/>
                    </a:lnTo>
                    <a:lnTo>
                      <a:pt x="152976" y="139531"/>
                    </a:lnTo>
                    <a:lnTo>
                      <a:pt x="116775" y="122531"/>
                    </a:lnTo>
                    <a:lnTo>
                      <a:pt x="72289" y="106430"/>
                    </a:lnTo>
                    <a:lnTo>
                      <a:pt x="66230" y="102604"/>
                    </a:lnTo>
                    <a:lnTo>
                      <a:pt x="61142" y="97454"/>
                    </a:lnTo>
                    <a:lnTo>
                      <a:pt x="57302" y="90913"/>
                    </a:lnTo>
                    <a:lnTo>
                      <a:pt x="82313" y="80023"/>
                    </a:lnTo>
                    <a:lnTo>
                      <a:pt x="108065" y="72568"/>
                    </a:lnTo>
                    <a:lnTo>
                      <a:pt x="133820" y="65857"/>
                    </a:lnTo>
                    <a:lnTo>
                      <a:pt x="158838" y="57195"/>
                    </a:lnTo>
                    <a:lnTo>
                      <a:pt x="184058" y="46668"/>
                    </a:lnTo>
                    <a:lnTo>
                      <a:pt x="234759" y="26218"/>
                    </a:lnTo>
                    <a:lnTo>
                      <a:pt x="259892" y="15526"/>
                    </a:lnTo>
                    <a:lnTo>
                      <a:pt x="268379" y="13450"/>
                    </a:lnTo>
                    <a:lnTo>
                      <a:pt x="276393" y="13829"/>
                    </a:lnTo>
                    <a:lnTo>
                      <a:pt x="284192" y="14921"/>
                    </a:lnTo>
                    <a:lnTo>
                      <a:pt x="292036" y="14980"/>
                    </a:lnTo>
                    <a:lnTo>
                      <a:pt x="423951" y="66796"/>
                    </a:lnTo>
                    <a:lnTo>
                      <a:pt x="429996" y="62580"/>
                    </a:lnTo>
                    <a:lnTo>
                      <a:pt x="432511" y="57411"/>
                    </a:lnTo>
                    <a:lnTo>
                      <a:pt x="340519" y="14756"/>
                    </a:lnTo>
                    <a:lnTo>
                      <a:pt x="299811" y="1580"/>
                    </a:lnTo>
                    <a:lnTo>
                      <a:pt x="264201" y="0"/>
                    </a:lnTo>
                    <a:close/>
                  </a:path>
                </a:pathLst>
              </a:custGeom>
              <a:solidFill>
                <a:srgbClr val="E8DBC2"/>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83" name="object 1616">
                <a:extLst>
                  <a:ext uri="{FF2B5EF4-FFF2-40B4-BE49-F238E27FC236}">
                    <a16:creationId xmlns:a16="http://schemas.microsoft.com/office/drawing/2014/main" id="{AF52A1AB-2722-8C9D-2FA5-DCB27174841F}"/>
                  </a:ext>
                </a:extLst>
              </p:cNvPr>
              <p:cNvSpPr/>
              <p:nvPr/>
            </p:nvSpPr>
            <p:spPr>
              <a:xfrm>
                <a:off x="9440015" y="5794949"/>
                <a:ext cx="258445" cy="185420"/>
              </a:xfrm>
              <a:custGeom>
                <a:avLst/>
                <a:gdLst/>
                <a:ahLst/>
                <a:cxnLst/>
                <a:rect l="l" t="t" r="r" b="b"/>
                <a:pathLst>
                  <a:path w="258445" h="185420">
                    <a:moveTo>
                      <a:pt x="239516" y="0"/>
                    </a:moveTo>
                    <a:lnTo>
                      <a:pt x="221951" y="1983"/>
                    </a:lnTo>
                    <a:lnTo>
                      <a:pt x="188391" y="16482"/>
                    </a:lnTo>
                    <a:lnTo>
                      <a:pt x="160432" y="26805"/>
                    </a:lnTo>
                    <a:lnTo>
                      <a:pt x="132945" y="38459"/>
                    </a:lnTo>
                    <a:lnTo>
                      <a:pt x="105022" y="49332"/>
                    </a:lnTo>
                    <a:lnTo>
                      <a:pt x="75755" y="57312"/>
                    </a:lnTo>
                    <a:lnTo>
                      <a:pt x="56949" y="61553"/>
                    </a:lnTo>
                    <a:lnTo>
                      <a:pt x="37801" y="67528"/>
                    </a:lnTo>
                    <a:lnTo>
                      <a:pt x="18691" y="75834"/>
                    </a:lnTo>
                    <a:lnTo>
                      <a:pt x="0" y="87069"/>
                    </a:lnTo>
                    <a:lnTo>
                      <a:pt x="171437" y="165262"/>
                    </a:lnTo>
                    <a:lnTo>
                      <a:pt x="181206" y="168666"/>
                    </a:lnTo>
                    <a:lnTo>
                      <a:pt x="191133" y="171752"/>
                    </a:lnTo>
                    <a:lnTo>
                      <a:pt x="200124" y="176525"/>
                    </a:lnTo>
                    <a:lnTo>
                      <a:pt x="207086" y="184986"/>
                    </a:lnTo>
                    <a:lnTo>
                      <a:pt x="213423" y="184097"/>
                    </a:lnTo>
                    <a:lnTo>
                      <a:pt x="218135" y="180782"/>
                    </a:lnTo>
                    <a:lnTo>
                      <a:pt x="221449" y="175359"/>
                    </a:lnTo>
                    <a:lnTo>
                      <a:pt x="176289" y="153938"/>
                    </a:lnTo>
                    <a:lnTo>
                      <a:pt x="131627" y="131147"/>
                    </a:lnTo>
                    <a:lnTo>
                      <a:pt x="86277" y="109190"/>
                    </a:lnTo>
                    <a:lnTo>
                      <a:pt x="39052" y="90269"/>
                    </a:lnTo>
                    <a:lnTo>
                      <a:pt x="84161" y="76063"/>
                    </a:lnTo>
                    <a:lnTo>
                      <a:pt x="127994" y="59364"/>
                    </a:lnTo>
                    <a:lnTo>
                      <a:pt x="171182" y="41630"/>
                    </a:lnTo>
                    <a:lnTo>
                      <a:pt x="214354" y="24319"/>
                    </a:lnTo>
                    <a:lnTo>
                      <a:pt x="258140" y="8887"/>
                    </a:lnTo>
                    <a:lnTo>
                      <a:pt x="239516" y="0"/>
                    </a:lnTo>
                    <a:close/>
                  </a:path>
                </a:pathLst>
              </a:custGeom>
              <a:solidFill>
                <a:srgbClr val="8F836B"/>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84" name="object 1617">
                <a:extLst>
                  <a:ext uri="{FF2B5EF4-FFF2-40B4-BE49-F238E27FC236}">
                    <a16:creationId xmlns:a16="http://schemas.microsoft.com/office/drawing/2014/main" id="{BDAD2CAB-DE1D-7B26-EC33-50A323EFBA66}"/>
                  </a:ext>
                </a:extLst>
              </p:cNvPr>
              <p:cNvSpPr/>
              <p:nvPr/>
            </p:nvSpPr>
            <p:spPr>
              <a:xfrm>
                <a:off x="9939326" y="5907710"/>
                <a:ext cx="282575" cy="194310"/>
              </a:xfrm>
              <a:custGeom>
                <a:avLst/>
                <a:gdLst/>
                <a:ahLst/>
                <a:cxnLst/>
                <a:rect l="l" t="t" r="r" b="b"/>
                <a:pathLst>
                  <a:path w="282575" h="194310">
                    <a:moveTo>
                      <a:pt x="28841" y="0"/>
                    </a:moveTo>
                    <a:lnTo>
                      <a:pt x="0" y="18427"/>
                    </a:lnTo>
                    <a:lnTo>
                      <a:pt x="36062" y="28620"/>
                    </a:lnTo>
                    <a:lnTo>
                      <a:pt x="71881" y="39514"/>
                    </a:lnTo>
                    <a:lnTo>
                      <a:pt x="107149" y="52015"/>
                    </a:lnTo>
                    <a:lnTo>
                      <a:pt x="141554" y="67030"/>
                    </a:lnTo>
                    <a:lnTo>
                      <a:pt x="141274" y="66675"/>
                    </a:lnTo>
                    <a:lnTo>
                      <a:pt x="172129" y="72834"/>
                    </a:lnTo>
                    <a:lnTo>
                      <a:pt x="233781" y="93103"/>
                    </a:lnTo>
                    <a:lnTo>
                      <a:pt x="267957" y="100063"/>
                    </a:lnTo>
                    <a:lnTo>
                      <a:pt x="234525" y="124681"/>
                    </a:lnTo>
                    <a:lnTo>
                      <a:pt x="203184" y="148348"/>
                    </a:lnTo>
                    <a:lnTo>
                      <a:pt x="144335" y="193929"/>
                    </a:lnTo>
                    <a:lnTo>
                      <a:pt x="282549" y="95592"/>
                    </a:lnTo>
                    <a:lnTo>
                      <a:pt x="270744" y="88198"/>
                    </a:lnTo>
                    <a:lnTo>
                      <a:pt x="256743" y="85234"/>
                    </a:lnTo>
                    <a:lnTo>
                      <a:pt x="241980" y="83153"/>
                    </a:lnTo>
                    <a:lnTo>
                      <a:pt x="227888" y="78409"/>
                    </a:lnTo>
                    <a:lnTo>
                      <a:pt x="184724" y="57733"/>
                    </a:lnTo>
                    <a:lnTo>
                      <a:pt x="140123" y="41189"/>
                    </a:lnTo>
                    <a:lnTo>
                      <a:pt x="94520" y="27535"/>
                    </a:lnTo>
                    <a:lnTo>
                      <a:pt x="48348" y="15532"/>
                    </a:lnTo>
                    <a:lnTo>
                      <a:pt x="30632" y="11150"/>
                    </a:lnTo>
                    <a:lnTo>
                      <a:pt x="28841" y="0"/>
                    </a:lnTo>
                    <a:close/>
                  </a:path>
                </a:pathLst>
              </a:custGeom>
              <a:solidFill>
                <a:srgbClr val="9B8F76"/>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185" name="object 1618">
                <a:extLst>
                  <a:ext uri="{FF2B5EF4-FFF2-40B4-BE49-F238E27FC236}">
                    <a16:creationId xmlns:a16="http://schemas.microsoft.com/office/drawing/2014/main" id="{D1093CAB-73E9-829F-C68D-1B48DC6DDA97}"/>
                  </a:ext>
                </a:extLst>
              </p:cNvPr>
              <p:cNvPicPr/>
              <p:nvPr/>
            </p:nvPicPr>
            <p:blipFill>
              <a:blip r:embed="rId10" cstate="print"/>
              <a:stretch>
                <a:fillRect/>
              </a:stretch>
            </p:blipFill>
            <p:spPr>
              <a:xfrm>
                <a:off x="9599641" y="5850037"/>
                <a:ext cx="490951" cy="252900"/>
              </a:xfrm>
              <a:prstGeom prst="rect">
                <a:avLst/>
              </a:prstGeom>
            </p:spPr>
          </p:pic>
        </p:grpSp>
      </p:grpSp>
      <p:grpSp>
        <p:nvGrpSpPr>
          <p:cNvPr id="234" name="グループ化 233">
            <a:extLst>
              <a:ext uri="{FF2B5EF4-FFF2-40B4-BE49-F238E27FC236}">
                <a16:creationId xmlns:a16="http://schemas.microsoft.com/office/drawing/2014/main" id="{BF43F0CB-EB3D-FF1B-D2A1-A0F586713C7B}"/>
              </a:ext>
            </a:extLst>
          </p:cNvPr>
          <p:cNvGrpSpPr/>
          <p:nvPr/>
        </p:nvGrpSpPr>
        <p:grpSpPr>
          <a:xfrm>
            <a:off x="7243239" y="3496234"/>
            <a:ext cx="806105" cy="751668"/>
            <a:chOff x="375980" y="4658532"/>
            <a:chExt cx="625390" cy="526924"/>
          </a:xfrm>
        </p:grpSpPr>
        <p:sp>
          <p:nvSpPr>
            <p:cNvPr id="235" name="object 7">
              <a:extLst>
                <a:ext uri="{FF2B5EF4-FFF2-40B4-BE49-F238E27FC236}">
                  <a16:creationId xmlns:a16="http://schemas.microsoft.com/office/drawing/2014/main" id="{4BB98B9B-772B-E8F7-4FAA-260046F4D7BE}"/>
                </a:ext>
              </a:extLst>
            </p:cNvPr>
            <p:cNvSpPr/>
            <p:nvPr/>
          </p:nvSpPr>
          <p:spPr>
            <a:xfrm>
              <a:off x="375980" y="4658532"/>
              <a:ext cx="625390" cy="526924"/>
            </a:xfrm>
            <a:custGeom>
              <a:avLst/>
              <a:gdLst/>
              <a:ahLst/>
              <a:cxnLst/>
              <a:rect l="l" t="t" r="r" b="b"/>
              <a:pathLst>
                <a:path w="746125" h="628650">
                  <a:moveTo>
                    <a:pt x="745744" y="314032"/>
                  </a:moveTo>
                  <a:lnTo>
                    <a:pt x="562800" y="256540"/>
                  </a:lnTo>
                  <a:lnTo>
                    <a:pt x="612559" y="191808"/>
                  </a:lnTo>
                  <a:lnTo>
                    <a:pt x="632002" y="166522"/>
                  </a:lnTo>
                  <a:lnTo>
                    <a:pt x="670814" y="116014"/>
                  </a:lnTo>
                  <a:lnTo>
                    <a:pt x="487807" y="166522"/>
                  </a:lnTo>
                  <a:lnTo>
                    <a:pt x="486791" y="116293"/>
                  </a:lnTo>
                  <a:lnTo>
                    <a:pt x="484403" y="0"/>
                  </a:lnTo>
                  <a:lnTo>
                    <a:pt x="372872" y="133959"/>
                  </a:lnTo>
                  <a:lnTo>
                    <a:pt x="358165" y="116293"/>
                  </a:lnTo>
                  <a:lnTo>
                    <a:pt x="261353" y="0"/>
                  </a:lnTo>
                  <a:lnTo>
                    <a:pt x="257937" y="166522"/>
                  </a:lnTo>
                  <a:lnTo>
                    <a:pt x="74942" y="116014"/>
                  </a:lnTo>
                  <a:lnTo>
                    <a:pt x="182943" y="256540"/>
                  </a:lnTo>
                  <a:lnTo>
                    <a:pt x="0" y="314032"/>
                  </a:lnTo>
                  <a:lnTo>
                    <a:pt x="182943" y="371513"/>
                  </a:lnTo>
                  <a:lnTo>
                    <a:pt x="74930" y="512038"/>
                  </a:lnTo>
                  <a:lnTo>
                    <a:pt x="257937" y="461530"/>
                  </a:lnTo>
                  <a:lnTo>
                    <a:pt x="261353" y="628053"/>
                  </a:lnTo>
                  <a:lnTo>
                    <a:pt x="358165" y="511759"/>
                  </a:lnTo>
                  <a:lnTo>
                    <a:pt x="372872" y="494093"/>
                  </a:lnTo>
                  <a:lnTo>
                    <a:pt x="484403" y="628053"/>
                  </a:lnTo>
                  <a:lnTo>
                    <a:pt x="486791" y="511759"/>
                  </a:lnTo>
                  <a:lnTo>
                    <a:pt x="487807" y="461530"/>
                  </a:lnTo>
                  <a:lnTo>
                    <a:pt x="670814" y="512038"/>
                  </a:lnTo>
                  <a:lnTo>
                    <a:pt x="632002" y="461530"/>
                  </a:lnTo>
                  <a:lnTo>
                    <a:pt x="612559" y="436245"/>
                  </a:lnTo>
                  <a:lnTo>
                    <a:pt x="562800" y="371513"/>
                  </a:lnTo>
                  <a:lnTo>
                    <a:pt x="745744" y="314032"/>
                  </a:lnTo>
                  <a:close/>
                </a:path>
              </a:pathLst>
            </a:custGeom>
            <a:solidFill>
              <a:srgbClr val="F37B70"/>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36" name="object 8">
              <a:extLst>
                <a:ext uri="{FF2B5EF4-FFF2-40B4-BE49-F238E27FC236}">
                  <a16:creationId xmlns:a16="http://schemas.microsoft.com/office/drawing/2014/main" id="{5FFE3DE3-CE18-35FF-673C-7E05A2D82E5E}"/>
                </a:ext>
              </a:extLst>
            </p:cNvPr>
            <p:cNvSpPr txBox="1"/>
            <p:nvPr/>
          </p:nvSpPr>
          <p:spPr>
            <a:xfrm>
              <a:off x="545766" y="4785572"/>
              <a:ext cx="285817" cy="272844"/>
            </a:xfrm>
            <a:prstGeom prst="rect">
              <a:avLst/>
            </a:prstGeom>
          </p:spPr>
          <p:txBody>
            <a:bodyPr vert="horz" wrap="square" lIns="0" tIns="19693" rIns="0" bIns="0" rtlCol="0">
              <a:spAutoFit/>
            </a:bodyPr>
            <a:lstStyle/>
            <a:p>
              <a:pPr marL="48967" marR="4258" lvl="0" indent="-38855" algn="l" defTabSz="766450" rtl="0" eaLnBrk="1" fontAlgn="auto" latinLnBrk="0" hangingPunct="1">
                <a:lnSpc>
                  <a:spcPct val="100000"/>
                </a:lnSpc>
                <a:spcBef>
                  <a:spcPts val="0"/>
                </a:spcBef>
                <a:spcAft>
                  <a:spcPts val="0"/>
                </a:spcAft>
                <a:buClrTx/>
                <a:buSzTx/>
                <a:buFontTx/>
                <a:buNone/>
                <a:tabLst/>
                <a:defRPr/>
              </a:pPr>
              <a:r>
                <a:rPr kumimoji="0" sz="1200" b="1" i="0" u="none" strike="noStrike" kern="0" cap="none" spc="-80" normalizeH="0" baseline="0" noProof="0" dirty="0">
                  <a:ln>
                    <a:noFill/>
                  </a:ln>
                  <a:solidFill>
                    <a:srgbClr val="FFFFFF"/>
                  </a:solidFill>
                  <a:effectLst/>
                  <a:uLnTx/>
                  <a:uFillTx/>
                  <a:latin typeface="UD デジタル 教科書体 NK-R" panose="02020400000000000000" pitchFamily="18" charset="-128"/>
                  <a:ea typeface="UD デジタル 教科書体 NK-R" panose="02020400000000000000" pitchFamily="18" charset="-128"/>
                  <a:cs typeface="YuGothic"/>
                </a:rPr>
                <a:t>リスク</a:t>
              </a:r>
              <a:r>
                <a:rPr kumimoji="0" sz="1200" b="1" i="0" u="none" strike="noStrike" kern="0" cap="none" spc="-21" normalizeH="0" baseline="0" noProof="0" dirty="0">
                  <a:ln>
                    <a:noFill/>
                  </a:ln>
                  <a:solidFill>
                    <a:srgbClr val="FFFFFF"/>
                  </a:solidFill>
                  <a:effectLst/>
                  <a:uLnTx/>
                  <a:uFillTx/>
                  <a:latin typeface="UD デジタル 教科書体 NK-R" panose="02020400000000000000" pitchFamily="18" charset="-128"/>
                  <a:ea typeface="UD デジタル 教科書体 NK-R" panose="02020400000000000000" pitchFamily="18" charset="-128"/>
                  <a:cs typeface="YuGothic"/>
                </a:rPr>
                <a:t>発生</a:t>
              </a:r>
              <a:endParaRPr kumimoji="0" sz="1200" b="0" i="0" u="none" strike="noStrike" kern="0" cap="none" spc="0" normalizeH="0" baseline="0" noProof="0" dirty="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YuGothic"/>
              </a:endParaRPr>
            </a:p>
          </p:txBody>
        </p:sp>
      </p:grpSp>
      <p:pic>
        <p:nvPicPr>
          <p:cNvPr id="237" name="object 17">
            <a:extLst>
              <a:ext uri="{FF2B5EF4-FFF2-40B4-BE49-F238E27FC236}">
                <a16:creationId xmlns:a16="http://schemas.microsoft.com/office/drawing/2014/main" id="{9EB42647-4837-47B5-4B72-65C43A30E334}"/>
              </a:ext>
            </a:extLst>
          </p:cNvPr>
          <p:cNvPicPr>
            <a:picLocks noChangeAspect="1"/>
          </p:cNvPicPr>
          <p:nvPr/>
        </p:nvPicPr>
        <p:blipFill>
          <a:blip r:embed="rId7" cstate="print"/>
          <a:stretch>
            <a:fillRect/>
          </a:stretch>
        </p:blipFill>
        <p:spPr>
          <a:xfrm>
            <a:off x="5544650" y="5810824"/>
            <a:ext cx="685567" cy="393498"/>
          </a:xfrm>
          <a:prstGeom prst="rect">
            <a:avLst/>
          </a:prstGeom>
        </p:spPr>
      </p:pic>
      <p:pic>
        <p:nvPicPr>
          <p:cNvPr id="238" name="object 17">
            <a:extLst>
              <a:ext uri="{FF2B5EF4-FFF2-40B4-BE49-F238E27FC236}">
                <a16:creationId xmlns:a16="http://schemas.microsoft.com/office/drawing/2014/main" id="{C873C54A-821B-802C-D5EF-5EADE20D5988}"/>
              </a:ext>
            </a:extLst>
          </p:cNvPr>
          <p:cNvPicPr>
            <a:picLocks noChangeAspect="1"/>
          </p:cNvPicPr>
          <p:nvPr/>
        </p:nvPicPr>
        <p:blipFill>
          <a:blip r:embed="rId7" cstate="print"/>
          <a:stretch>
            <a:fillRect/>
          </a:stretch>
        </p:blipFill>
        <p:spPr>
          <a:xfrm>
            <a:off x="6113946" y="5957409"/>
            <a:ext cx="685567" cy="362460"/>
          </a:xfrm>
          <a:prstGeom prst="rect">
            <a:avLst/>
          </a:prstGeom>
        </p:spPr>
      </p:pic>
      <p:sp>
        <p:nvSpPr>
          <p:cNvPr id="239" name="object 8">
            <a:extLst>
              <a:ext uri="{FF2B5EF4-FFF2-40B4-BE49-F238E27FC236}">
                <a16:creationId xmlns:a16="http://schemas.microsoft.com/office/drawing/2014/main" id="{C5D8C9F8-65E6-4836-4E61-ADEB10E0FDF9}"/>
              </a:ext>
            </a:extLst>
          </p:cNvPr>
          <p:cNvSpPr/>
          <p:nvPr/>
        </p:nvSpPr>
        <p:spPr>
          <a:xfrm>
            <a:off x="5577413" y="6297310"/>
            <a:ext cx="1414842" cy="404344"/>
          </a:xfrm>
          <a:custGeom>
            <a:avLst/>
            <a:gdLst/>
            <a:ahLst/>
            <a:cxnLst/>
            <a:rect l="l" t="t" r="r" b="b"/>
            <a:pathLst>
              <a:path w="1184275" h="432435">
                <a:moveTo>
                  <a:pt x="1085456" y="0"/>
                </a:moveTo>
                <a:lnTo>
                  <a:pt x="98577" y="0"/>
                </a:lnTo>
                <a:lnTo>
                  <a:pt x="60205" y="7746"/>
                </a:lnTo>
                <a:lnTo>
                  <a:pt x="28871" y="28871"/>
                </a:lnTo>
                <a:lnTo>
                  <a:pt x="7746" y="60205"/>
                </a:lnTo>
                <a:lnTo>
                  <a:pt x="0" y="98577"/>
                </a:lnTo>
                <a:lnTo>
                  <a:pt x="0" y="333425"/>
                </a:lnTo>
                <a:lnTo>
                  <a:pt x="7746" y="371797"/>
                </a:lnTo>
                <a:lnTo>
                  <a:pt x="28871" y="403131"/>
                </a:lnTo>
                <a:lnTo>
                  <a:pt x="60205" y="424256"/>
                </a:lnTo>
                <a:lnTo>
                  <a:pt x="98577" y="432003"/>
                </a:lnTo>
                <a:lnTo>
                  <a:pt x="1085456" y="432003"/>
                </a:lnTo>
                <a:lnTo>
                  <a:pt x="1123827" y="424256"/>
                </a:lnTo>
                <a:lnTo>
                  <a:pt x="1155161" y="403131"/>
                </a:lnTo>
                <a:lnTo>
                  <a:pt x="1176287" y="371797"/>
                </a:lnTo>
                <a:lnTo>
                  <a:pt x="1184033" y="333425"/>
                </a:lnTo>
                <a:lnTo>
                  <a:pt x="1184033" y="98577"/>
                </a:lnTo>
                <a:lnTo>
                  <a:pt x="1176287" y="60205"/>
                </a:lnTo>
                <a:lnTo>
                  <a:pt x="1155161" y="28871"/>
                </a:lnTo>
                <a:lnTo>
                  <a:pt x="1123827" y="7746"/>
                </a:lnTo>
                <a:lnTo>
                  <a:pt x="1085456" y="0"/>
                </a:lnTo>
                <a:close/>
              </a:path>
            </a:pathLst>
          </a:custGeom>
          <a:solidFill>
            <a:srgbClr val="FFFA97">
              <a:lumMod val="20000"/>
              <a:lumOff val="80000"/>
            </a:srgbClr>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40" name="object 9">
            <a:extLst>
              <a:ext uri="{FF2B5EF4-FFF2-40B4-BE49-F238E27FC236}">
                <a16:creationId xmlns:a16="http://schemas.microsoft.com/office/drawing/2014/main" id="{3E0EE8AB-7C18-E00A-A004-FB8B832350AD}"/>
              </a:ext>
            </a:extLst>
          </p:cNvPr>
          <p:cNvSpPr/>
          <p:nvPr/>
        </p:nvSpPr>
        <p:spPr>
          <a:xfrm rot="16200000" flipV="1">
            <a:off x="5532790" y="6183806"/>
            <a:ext cx="299655" cy="307106"/>
          </a:xfrm>
          <a:custGeom>
            <a:avLst/>
            <a:gdLst/>
            <a:ahLst/>
            <a:cxnLst/>
            <a:rect l="l" t="t" r="r" b="b"/>
            <a:pathLst>
              <a:path w="357504" h="366394">
                <a:moveTo>
                  <a:pt x="357111" y="0"/>
                </a:moveTo>
                <a:lnTo>
                  <a:pt x="40233" y="0"/>
                </a:lnTo>
                <a:lnTo>
                  <a:pt x="26662" y="22956"/>
                </a:lnTo>
                <a:lnTo>
                  <a:pt x="11634" y="57453"/>
                </a:lnTo>
                <a:lnTo>
                  <a:pt x="848" y="101625"/>
                </a:lnTo>
                <a:lnTo>
                  <a:pt x="0" y="153606"/>
                </a:lnTo>
                <a:lnTo>
                  <a:pt x="10785" y="200910"/>
                </a:lnTo>
                <a:lnTo>
                  <a:pt x="31875" y="244996"/>
                </a:lnTo>
                <a:lnTo>
                  <a:pt x="62239" y="284719"/>
                </a:lnTo>
                <a:lnTo>
                  <a:pt x="100848" y="318938"/>
                </a:lnTo>
                <a:lnTo>
                  <a:pt x="146671" y="346510"/>
                </a:lnTo>
                <a:lnTo>
                  <a:pt x="198678" y="366293"/>
                </a:lnTo>
                <a:lnTo>
                  <a:pt x="188144" y="354016"/>
                </a:lnTo>
                <a:lnTo>
                  <a:pt x="167644" y="324110"/>
                </a:lnTo>
                <a:lnTo>
                  <a:pt x="146603" y="279558"/>
                </a:lnTo>
                <a:lnTo>
                  <a:pt x="134451" y="223343"/>
                </a:lnTo>
                <a:lnTo>
                  <a:pt x="140614" y="158445"/>
                </a:lnTo>
                <a:lnTo>
                  <a:pt x="158074" y="114990"/>
                </a:lnTo>
                <a:lnTo>
                  <a:pt x="184805" y="76836"/>
                </a:lnTo>
                <a:lnTo>
                  <a:pt x="219440" y="45123"/>
                </a:lnTo>
                <a:lnTo>
                  <a:pt x="260613" y="20986"/>
                </a:lnTo>
                <a:lnTo>
                  <a:pt x="306959" y="5566"/>
                </a:lnTo>
                <a:lnTo>
                  <a:pt x="357111" y="0"/>
                </a:lnTo>
                <a:close/>
              </a:path>
            </a:pathLst>
          </a:custGeom>
          <a:solidFill>
            <a:srgbClr val="FFFA97">
              <a:lumMod val="20000"/>
              <a:lumOff val="80000"/>
            </a:srgbClr>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41" name="object 5">
            <a:extLst>
              <a:ext uri="{FF2B5EF4-FFF2-40B4-BE49-F238E27FC236}">
                <a16:creationId xmlns:a16="http://schemas.microsoft.com/office/drawing/2014/main" id="{C555C949-567C-F82B-C6E6-91DD366A2C3B}"/>
              </a:ext>
            </a:extLst>
          </p:cNvPr>
          <p:cNvSpPr txBox="1"/>
          <p:nvPr/>
        </p:nvSpPr>
        <p:spPr>
          <a:xfrm>
            <a:off x="5745088" y="6309651"/>
            <a:ext cx="1314742" cy="368651"/>
          </a:xfrm>
          <a:prstGeom prst="rect">
            <a:avLst/>
          </a:prstGeom>
        </p:spPr>
        <p:txBody>
          <a:bodyPr vert="horz" wrap="square" lIns="0" tIns="29806" rIns="0" bIns="0" rtlCol="0">
            <a:spAutoFit/>
          </a:bodyPr>
          <a:lstStyle/>
          <a:p>
            <a:pPr marL="10645" marR="0" lvl="0" indent="0" algn="l" defTabSz="766450" rtl="0" eaLnBrk="1" fontAlgn="auto" latinLnBrk="0" hangingPunct="1">
              <a:lnSpc>
                <a:spcPct val="100000"/>
              </a:lnSpc>
              <a:spcBef>
                <a:spcPts val="0"/>
              </a:spcBef>
              <a:spcAft>
                <a:spcPts val="0"/>
              </a:spcAft>
              <a:buClrTx/>
              <a:buSzTx/>
              <a:buFontTx/>
              <a:buNone/>
              <a:tabLst/>
              <a:defRPr/>
            </a:pPr>
            <a:r>
              <a:rPr kumimoji="0" sz="1100" b="1" i="0" u="none" strike="noStrike" kern="0" cap="none" spc="-25" normalizeH="0" baseline="0" noProof="0" dirty="0">
                <a:ln>
                  <a:noFill/>
                </a:ln>
                <a:solidFill>
                  <a:srgbClr val="614E3E"/>
                </a:solidFill>
                <a:effectLst/>
                <a:uLnTx/>
                <a:uFillTx/>
                <a:latin typeface="UD デジタル 教科書体 NK-R" panose="02020400000000000000" pitchFamily="18" charset="-128"/>
                <a:ea typeface="UD デジタル 教科書体 NK-R" panose="02020400000000000000" pitchFamily="18" charset="-128"/>
                <a:cs typeface="YuGothic"/>
              </a:rPr>
              <a:t>地域のみんなで</a:t>
            </a:r>
            <a:endParaRPr kumimoji="0" sz="1100" b="0" i="0" u="none" strike="noStrike" kern="0" cap="none" spc="0" normalizeH="0" baseline="0" noProof="0" dirty="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YuGothic"/>
            </a:endParaRPr>
          </a:p>
          <a:p>
            <a:pPr marL="10645" marR="0" lvl="0" indent="0" algn="l" defTabSz="766450" rtl="0" eaLnBrk="1" fontAlgn="auto" latinLnBrk="0" hangingPunct="1">
              <a:lnSpc>
                <a:spcPct val="100000"/>
              </a:lnSpc>
              <a:spcBef>
                <a:spcPts val="0"/>
              </a:spcBef>
              <a:spcAft>
                <a:spcPts val="0"/>
              </a:spcAft>
              <a:buClrTx/>
              <a:buSzTx/>
              <a:buFontTx/>
              <a:buNone/>
              <a:tabLst/>
              <a:defRPr/>
            </a:pPr>
            <a:r>
              <a:rPr kumimoji="0" sz="1100" b="1" i="0" u="none" strike="noStrike" kern="0" cap="none" spc="-109" normalizeH="0" baseline="0" noProof="0" dirty="0">
                <a:ln>
                  <a:noFill/>
                </a:ln>
                <a:solidFill>
                  <a:srgbClr val="614E3E"/>
                </a:solidFill>
                <a:effectLst/>
                <a:uLnTx/>
                <a:uFillTx/>
                <a:latin typeface="UD デジタル 教科書体 NK-R" panose="02020400000000000000" pitchFamily="18" charset="-128"/>
                <a:ea typeface="UD デジタル 教科書体 NK-R" panose="02020400000000000000" pitchFamily="18" charset="-128"/>
                <a:cs typeface="YuGothic"/>
              </a:rPr>
              <a:t>出したらこんな額に！</a:t>
            </a:r>
            <a:endParaRPr kumimoji="0" sz="1100" b="0" i="0" u="none" strike="noStrike" kern="0" cap="none" spc="0" normalizeH="0" baseline="0" noProof="0" dirty="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YuGothic"/>
            </a:endParaRPr>
          </a:p>
        </p:txBody>
      </p:sp>
      <p:pic>
        <p:nvPicPr>
          <p:cNvPr id="242" name="object 17">
            <a:extLst>
              <a:ext uri="{FF2B5EF4-FFF2-40B4-BE49-F238E27FC236}">
                <a16:creationId xmlns:a16="http://schemas.microsoft.com/office/drawing/2014/main" id="{46F7FCAF-72F0-4F48-B052-6830A7460D48}"/>
              </a:ext>
            </a:extLst>
          </p:cNvPr>
          <p:cNvPicPr>
            <a:picLocks noChangeAspect="1"/>
          </p:cNvPicPr>
          <p:nvPr/>
        </p:nvPicPr>
        <p:blipFill>
          <a:blip r:embed="rId7" cstate="print"/>
          <a:stretch>
            <a:fillRect/>
          </a:stretch>
        </p:blipFill>
        <p:spPr>
          <a:xfrm>
            <a:off x="5563895" y="3843747"/>
            <a:ext cx="685567" cy="362460"/>
          </a:xfrm>
          <a:prstGeom prst="rect">
            <a:avLst/>
          </a:prstGeom>
        </p:spPr>
      </p:pic>
      <p:grpSp>
        <p:nvGrpSpPr>
          <p:cNvPr id="264" name="グループ化 263">
            <a:extLst>
              <a:ext uri="{FF2B5EF4-FFF2-40B4-BE49-F238E27FC236}">
                <a16:creationId xmlns:a16="http://schemas.microsoft.com/office/drawing/2014/main" id="{BEABB334-3249-3966-A5E4-C9FC2C848D9D}"/>
              </a:ext>
            </a:extLst>
          </p:cNvPr>
          <p:cNvGrpSpPr/>
          <p:nvPr/>
        </p:nvGrpSpPr>
        <p:grpSpPr>
          <a:xfrm>
            <a:off x="431838" y="3291617"/>
            <a:ext cx="1107996" cy="1073487"/>
            <a:chOff x="348196" y="2823319"/>
            <a:chExt cx="1107996" cy="1073487"/>
          </a:xfrm>
        </p:grpSpPr>
        <p:sp>
          <p:nvSpPr>
            <p:cNvPr id="27" name="テキスト ボックス 26">
              <a:extLst>
                <a:ext uri="{FF2B5EF4-FFF2-40B4-BE49-F238E27FC236}">
                  <a16:creationId xmlns:a16="http://schemas.microsoft.com/office/drawing/2014/main" id="{1540EB3C-B8E5-C217-BF67-76400E353289}"/>
                </a:ext>
              </a:extLst>
            </p:cNvPr>
            <p:cNvSpPr txBox="1"/>
            <p:nvPr/>
          </p:nvSpPr>
          <p:spPr>
            <a:xfrm>
              <a:off x="348196" y="2823319"/>
              <a:ext cx="1107996" cy="461665"/>
            </a:xfrm>
            <a:prstGeom prst="rect">
              <a:avLst/>
            </a:prstGeom>
            <a:noFill/>
          </p:spPr>
          <p:txBody>
            <a:bodyPr vert="horz" wrap="none" rtlCol="0">
              <a:spAutoFit/>
            </a:bodyPr>
            <a:lstStyle/>
            <a:p>
              <a:pPr marL="0" marR="0" lvl="0" indent="0" algn="l" defTabSz="914400" rtl="0" eaLnBrk="1" fontAlgn="auto" latinLnBrk="0" hangingPunct="1">
                <a:lnSpc>
                  <a:spcPct val="100000"/>
                </a:lnSpc>
                <a:spcBef>
                  <a:spcPts val="0"/>
                </a:spcBef>
                <a:spcAft>
                  <a:spcPts val="0"/>
                </a:spcAft>
                <a:buClr>
                  <a:srgbClr val="00489E"/>
                </a:buClr>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リスクに備えて</a:t>
              </a:r>
              <a:endParaRPr kumimoji="1" lang="en-US" altLang="ja-JP"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auto" latinLnBrk="0" hangingPunct="1">
                <a:lnSpc>
                  <a:spcPct val="100000"/>
                </a:lnSpc>
                <a:spcBef>
                  <a:spcPts val="0"/>
                </a:spcBef>
                <a:spcAft>
                  <a:spcPts val="0"/>
                </a:spcAft>
                <a:buClr>
                  <a:srgbClr val="00489E"/>
                </a:buClr>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たくさん貯金！</a:t>
              </a:r>
            </a:p>
          </p:txBody>
        </p:sp>
        <p:grpSp>
          <p:nvGrpSpPr>
            <p:cNvPr id="258" name="グループ化 257">
              <a:extLst>
                <a:ext uri="{FF2B5EF4-FFF2-40B4-BE49-F238E27FC236}">
                  <a16:creationId xmlns:a16="http://schemas.microsoft.com/office/drawing/2014/main" id="{08517BB0-05F6-07C1-85FF-BE4C65465511}"/>
                </a:ext>
              </a:extLst>
            </p:cNvPr>
            <p:cNvGrpSpPr/>
            <p:nvPr/>
          </p:nvGrpSpPr>
          <p:grpSpPr>
            <a:xfrm>
              <a:off x="359386" y="3356992"/>
              <a:ext cx="1085617" cy="539814"/>
              <a:chOff x="325145" y="3342543"/>
              <a:chExt cx="1085617" cy="539814"/>
            </a:xfrm>
          </p:grpSpPr>
          <p:grpSp>
            <p:nvGrpSpPr>
              <p:cNvPr id="28" name="グループ化 27">
                <a:extLst>
                  <a:ext uri="{FF2B5EF4-FFF2-40B4-BE49-F238E27FC236}">
                    <a16:creationId xmlns:a16="http://schemas.microsoft.com/office/drawing/2014/main" id="{C4F075DF-58F9-112B-1CBF-181255C48D34}"/>
                  </a:ext>
                </a:extLst>
              </p:cNvPr>
              <p:cNvGrpSpPr/>
              <p:nvPr/>
            </p:nvGrpSpPr>
            <p:grpSpPr>
              <a:xfrm>
                <a:off x="580831" y="3342543"/>
                <a:ext cx="561604" cy="324975"/>
                <a:chOff x="130011" y="3260487"/>
                <a:chExt cx="493317" cy="271348"/>
              </a:xfrm>
            </p:grpSpPr>
            <p:grpSp>
              <p:nvGrpSpPr>
                <p:cNvPr id="29" name="object 1606">
                  <a:extLst>
                    <a:ext uri="{FF2B5EF4-FFF2-40B4-BE49-F238E27FC236}">
                      <a16:creationId xmlns:a16="http://schemas.microsoft.com/office/drawing/2014/main" id="{AEB05E1D-4344-C78C-B048-8CF78E2E1473}"/>
                    </a:ext>
                  </a:extLst>
                </p:cNvPr>
                <p:cNvGrpSpPr>
                  <a:grpSpLocks noChangeAspect="1"/>
                </p:cNvGrpSpPr>
                <p:nvPr/>
              </p:nvGrpSpPr>
              <p:grpSpPr>
                <a:xfrm rot="932327">
                  <a:off x="299328" y="3270107"/>
                  <a:ext cx="324000" cy="187754"/>
                  <a:chOff x="9352489" y="5756400"/>
                  <a:chExt cx="958215" cy="550545"/>
                </a:xfrm>
              </p:grpSpPr>
              <p:sp>
                <p:nvSpPr>
                  <p:cNvPr id="69" name="object 1607">
                    <a:extLst>
                      <a:ext uri="{FF2B5EF4-FFF2-40B4-BE49-F238E27FC236}">
                        <a16:creationId xmlns:a16="http://schemas.microsoft.com/office/drawing/2014/main" id="{071AC0A9-54E5-4E18-F996-F5E28B851421}"/>
                      </a:ext>
                    </a:extLst>
                  </p:cNvPr>
                  <p:cNvSpPr/>
                  <p:nvPr/>
                </p:nvSpPr>
                <p:spPr>
                  <a:xfrm>
                    <a:off x="9352489" y="5756400"/>
                    <a:ext cx="958215" cy="550545"/>
                  </a:xfrm>
                  <a:custGeom>
                    <a:avLst/>
                    <a:gdLst/>
                    <a:ahLst/>
                    <a:cxnLst/>
                    <a:rect l="l" t="t" r="r" b="b"/>
                    <a:pathLst>
                      <a:path w="958215" h="550545">
                        <a:moveTo>
                          <a:pt x="326110" y="0"/>
                        </a:moveTo>
                        <a:lnTo>
                          <a:pt x="318452" y="2576"/>
                        </a:lnTo>
                        <a:lnTo>
                          <a:pt x="301594" y="11695"/>
                        </a:lnTo>
                        <a:lnTo>
                          <a:pt x="283991" y="18636"/>
                        </a:lnTo>
                        <a:lnTo>
                          <a:pt x="265978" y="24237"/>
                        </a:lnTo>
                        <a:lnTo>
                          <a:pt x="247891" y="29335"/>
                        </a:lnTo>
                        <a:lnTo>
                          <a:pt x="203056" y="44030"/>
                        </a:lnTo>
                        <a:lnTo>
                          <a:pt x="158864" y="60745"/>
                        </a:lnTo>
                        <a:lnTo>
                          <a:pt x="114608" y="77191"/>
                        </a:lnTo>
                        <a:lnTo>
                          <a:pt x="69581" y="91080"/>
                        </a:lnTo>
                        <a:lnTo>
                          <a:pt x="23075" y="100124"/>
                        </a:lnTo>
                        <a:lnTo>
                          <a:pt x="9245" y="101826"/>
                        </a:lnTo>
                        <a:lnTo>
                          <a:pt x="9918" y="110234"/>
                        </a:lnTo>
                        <a:lnTo>
                          <a:pt x="5570" y="140533"/>
                        </a:lnTo>
                        <a:lnTo>
                          <a:pt x="2906" y="162326"/>
                        </a:lnTo>
                        <a:lnTo>
                          <a:pt x="955" y="184248"/>
                        </a:lnTo>
                        <a:lnTo>
                          <a:pt x="0" y="206398"/>
                        </a:lnTo>
                        <a:lnTo>
                          <a:pt x="552" y="231749"/>
                        </a:lnTo>
                        <a:lnTo>
                          <a:pt x="5599" y="252994"/>
                        </a:lnTo>
                        <a:lnTo>
                          <a:pt x="18911" y="270792"/>
                        </a:lnTo>
                        <a:lnTo>
                          <a:pt x="44259" y="285798"/>
                        </a:lnTo>
                        <a:lnTo>
                          <a:pt x="86230" y="305134"/>
                        </a:lnTo>
                        <a:lnTo>
                          <a:pt x="127408" y="326185"/>
                        </a:lnTo>
                        <a:lnTo>
                          <a:pt x="168443" y="347660"/>
                        </a:lnTo>
                        <a:lnTo>
                          <a:pt x="209984" y="368267"/>
                        </a:lnTo>
                        <a:lnTo>
                          <a:pt x="252680" y="386715"/>
                        </a:lnTo>
                        <a:lnTo>
                          <a:pt x="297179" y="401711"/>
                        </a:lnTo>
                        <a:lnTo>
                          <a:pt x="349489" y="417240"/>
                        </a:lnTo>
                        <a:lnTo>
                          <a:pt x="401460" y="433945"/>
                        </a:lnTo>
                        <a:lnTo>
                          <a:pt x="504955" y="468982"/>
                        </a:lnTo>
                        <a:lnTo>
                          <a:pt x="556767" y="486363"/>
                        </a:lnTo>
                        <a:lnTo>
                          <a:pt x="608812" y="503019"/>
                        </a:lnTo>
                        <a:lnTo>
                          <a:pt x="656332" y="514428"/>
                        </a:lnTo>
                        <a:lnTo>
                          <a:pt x="679203" y="523509"/>
                        </a:lnTo>
                        <a:lnTo>
                          <a:pt x="699642" y="539697"/>
                        </a:lnTo>
                        <a:lnTo>
                          <a:pt x="711965" y="549020"/>
                        </a:lnTo>
                        <a:lnTo>
                          <a:pt x="724654" y="550436"/>
                        </a:lnTo>
                        <a:lnTo>
                          <a:pt x="738092" y="545235"/>
                        </a:lnTo>
                        <a:lnTo>
                          <a:pt x="752665" y="534706"/>
                        </a:lnTo>
                        <a:lnTo>
                          <a:pt x="788395" y="503679"/>
                        </a:lnTo>
                        <a:lnTo>
                          <a:pt x="823698" y="472081"/>
                        </a:lnTo>
                        <a:lnTo>
                          <a:pt x="859533" y="441130"/>
                        </a:lnTo>
                        <a:lnTo>
                          <a:pt x="896859" y="412043"/>
                        </a:lnTo>
                        <a:lnTo>
                          <a:pt x="936637" y="386039"/>
                        </a:lnTo>
                        <a:lnTo>
                          <a:pt x="942847" y="382420"/>
                        </a:lnTo>
                        <a:lnTo>
                          <a:pt x="944283" y="378508"/>
                        </a:lnTo>
                        <a:lnTo>
                          <a:pt x="943355" y="371434"/>
                        </a:lnTo>
                        <a:lnTo>
                          <a:pt x="942478" y="354322"/>
                        </a:lnTo>
                        <a:lnTo>
                          <a:pt x="943733" y="337330"/>
                        </a:lnTo>
                        <a:lnTo>
                          <a:pt x="946270" y="320426"/>
                        </a:lnTo>
                        <a:lnTo>
                          <a:pt x="949236" y="303578"/>
                        </a:lnTo>
                        <a:lnTo>
                          <a:pt x="957313" y="252423"/>
                        </a:lnTo>
                        <a:lnTo>
                          <a:pt x="898804" y="211666"/>
                        </a:lnTo>
                        <a:lnTo>
                          <a:pt x="854530" y="197735"/>
                        </a:lnTo>
                        <a:lnTo>
                          <a:pt x="810746" y="182313"/>
                        </a:lnTo>
                        <a:lnTo>
                          <a:pt x="767128" y="166471"/>
                        </a:lnTo>
                        <a:lnTo>
                          <a:pt x="676051" y="135098"/>
                        </a:lnTo>
                        <a:lnTo>
                          <a:pt x="629047" y="118007"/>
                        </a:lnTo>
                        <a:lnTo>
                          <a:pt x="582278" y="100199"/>
                        </a:lnTo>
                        <a:lnTo>
                          <a:pt x="535684" y="81865"/>
                        </a:lnTo>
                        <a:lnTo>
                          <a:pt x="349796" y="7097"/>
                        </a:lnTo>
                        <a:lnTo>
                          <a:pt x="341909" y="3758"/>
                        </a:lnTo>
                        <a:lnTo>
                          <a:pt x="333971" y="893"/>
                        </a:lnTo>
                        <a:lnTo>
                          <a:pt x="326110" y="0"/>
                        </a:lnTo>
                        <a:close/>
                      </a:path>
                    </a:pathLst>
                  </a:custGeom>
                  <a:solidFill>
                    <a:srgbClr val="614C39"/>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70" name="object 1608">
                    <a:extLst>
                      <a:ext uri="{FF2B5EF4-FFF2-40B4-BE49-F238E27FC236}">
                        <a16:creationId xmlns:a16="http://schemas.microsoft.com/office/drawing/2014/main" id="{1245740B-539F-7BF1-D40C-26EE024101F8}"/>
                      </a:ext>
                    </a:extLst>
                  </p:cNvPr>
                  <p:cNvSpPr/>
                  <p:nvPr/>
                </p:nvSpPr>
                <p:spPr>
                  <a:xfrm>
                    <a:off x="9780660" y="5899921"/>
                    <a:ext cx="477520" cy="238125"/>
                  </a:xfrm>
                  <a:custGeom>
                    <a:avLst/>
                    <a:gdLst/>
                    <a:ahLst/>
                    <a:cxnLst/>
                    <a:rect l="l" t="t" r="r" b="b"/>
                    <a:pathLst>
                      <a:path w="477520" h="238125">
                        <a:moveTo>
                          <a:pt x="28770" y="113007"/>
                        </a:moveTo>
                        <a:lnTo>
                          <a:pt x="25252" y="114912"/>
                        </a:lnTo>
                        <a:lnTo>
                          <a:pt x="21340" y="116335"/>
                        </a:lnTo>
                        <a:lnTo>
                          <a:pt x="18254" y="118786"/>
                        </a:lnTo>
                        <a:lnTo>
                          <a:pt x="4243" y="130639"/>
                        </a:lnTo>
                        <a:lnTo>
                          <a:pt x="0" y="138126"/>
                        </a:lnTo>
                        <a:lnTo>
                          <a:pt x="5883" y="144144"/>
                        </a:lnTo>
                        <a:lnTo>
                          <a:pt x="71968" y="171459"/>
                        </a:lnTo>
                        <a:lnTo>
                          <a:pt x="122232" y="189660"/>
                        </a:lnTo>
                        <a:lnTo>
                          <a:pt x="173002" y="206332"/>
                        </a:lnTo>
                        <a:lnTo>
                          <a:pt x="224235" y="221616"/>
                        </a:lnTo>
                        <a:lnTo>
                          <a:pt x="275886" y="235651"/>
                        </a:lnTo>
                        <a:lnTo>
                          <a:pt x="289100" y="237619"/>
                        </a:lnTo>
                        <a:lnTo>
                          <a:pt x="301286" y="236375"/>
                        </a:lnTo>
                        <a:lnTo>
                          <a:pt x="312730" y="231969"/>
                        </a:lnTo>
                        <a:lnTo>
                          <a:pt x="323715" y="224450"/>
                        </a:lnTo>
                        <a:lnTo>
                          <a:pt x="361922" y="192712"/>
                        </a:lnTo>
                        <a:lnTo>
                          <a:pt x="240035" y="192712"/>
                        </a:lnTo>
                        <a:lnTo>
                          <a:pt x="230039" y="191430"/>
                        </a:lnTo>
                        <a:lnTo>
                          <a:pt x="198050" y="182796"/>
                        </a:lnTo>
                        <a:lnTo>
                          <a:pt x="166035" y="173818"/>
                        </a:lnTo>
                        <a:lnTo>
                          <a:pt x="134024" y="163998"/>
                        </a:lnTo>
                        <a:lnTo>
                          <a:pt x="102049" y="152835"/>
                        </a:lnTo>
                        <a:lnTo>
                          <a:pt x="110208" y="144855"/>
                        </a:lnTo>
                        <a:lnTo>
                          <a:pt x="118983" y="139142"/>
                        </a:lnTo>
                        <a:lnTo>
                          <a:pt x="128136" y="135524"/>
                        </a:lnTo>
                        <a:lnTo>
                          <a:pt x="137431" y="133823"/>
                        </a:lnTo>
                        <a:lnTo>
                          <a:pt x="163972" y="128549"/>
                        </a:lnTo>
                        <a:lnTo>
                          <a:pt x="188007" y="118421"/>
                        </a:lnTo>
                        <a:lnTo>
                          <a:pt x="192107" y="115908"/>
                        </a:lnTo>
                        <a:lnTo>
                          <a:pt x="57520" y="115908"/>
                        </a:lnTo>
                        <a:lnTo>
                          <a:pt x="28770" y="113007"/>
                        </a:lnTo>
                        <a:close/>
                      </a:path>
                      <a:path w="477520" h="238125">
                        <a:moveTo>
                          <a:pt x="310676" y="70589"/>
                        </a:moveTo>
                        <a:lnTo>
                          <a:pt x="300308" y="74476"/>
                        </a:lnTo>
                        <a:lnTo>
                          <a:pt x="301255" y="94178"/>
                        </a:lnTo>
                        <a:lnTo>
                          <a:pt x="301378" y="98047"/>
                        </a:lnTo>
                        <a:lnTo>
                          <a:pt x="295967" y="117786"/>
                        </a:lnTo>
                        <a:lnTo>
                          <a:pt x="283351" y="134122"/>
                        </a:lnTo>
                        <a:lnTo>
                          <a:pt x="263021" y="146713"/>
                        </a:lnTo>
                        <a:lnTo>
                          <a:pt x="256871" y="151350"/>
                        </a:lnTo>
                        <a:lnTo>
                          <a:pt x="253580" y="157869"/>
                        </a:lnTo>
                        <a:lnTo>
                          <a:pt x="252368" y="165471"/>
                        </a:lnTo>
                        <a:lnTo>
                          <a:pt x="252413" y="173818"/>
                        </a:lnTo>
                        <a:lnTo>
                          <a:pt x="251503" y="183913"/>
                        </a:lnTo>
                        <a:lnTo>
                          <a:pt x="247276" y="190285"/>
                        </a:lnTo>
                        <a:lnTo>
                          <a:pt x="240035" y="192712"/>
                        </a:lnTo>
                        <a:lnTo>
                          <a:pt x="361922" y="192712"/>
                        </a:lnTo>
                        <a:lnTo>
                          <a:pt x="365663" y="189627"/>
                        </a:lnTo>
                        <a:lnTo>
                          <a:pt x="330090" y="189627"/>
                        </a:lnTo>
                        <a:lnTo>
                          <a:pt x="350643" y="173088"/>
                        </a:lnTo>
                        <a:lnTo>
                          <a:pt x="371343" y="156737"/>
                        </a:lnTo>
                        <a:lnTo>
                          <a:pt x="392305" y="140724"/>
                        </a:lnTo>
                        <a:lnTo>
                          <a:pt x="413643" y="125199"/>
                        </a:lnTo>
                        <a:lnTo>
                          <a:pt x="419460" y="121097"/>
                        </a:lnTo>
                        <a:lnTo>
                          <a:pt x="426051" y="116170"/>
                        </a:lnTo>
                        <a:lnTo>
                          <a:pt x="422389" y="100949"/>
                        </a:lnTo>
                        <a:lnTo>
                          <a:pt x="421492" y="100866"/>
                        </a:lnTo>
                        <a:lnTo>
                          <a:pt x="415606" y="99177"/>
                        </a:lnTo>
                        <a:lnTo>
                          <a:pt x="414075" y="98910"/>
                        </a:lnTo>
                        <a:lnTo>
                          <a:pt x="407014" y="98047"/>
                        </a:lnTo>
                        <a:lnTo>
                          <a:pt x="389986" y="94178"/>
                        </a:lnTo>
                        <a:lnTo>
                          <a:pt x="373734" y="88050"/>
                        </a:lnTo>
                        <a:lnTo>
                          <a:pt x="357672" y="81368"/>
                        </a:lnTo>
                        <a:lnTo>
                          <a:pt x="341215" y="75835"/>
                        </a:lnTo>
                        <a:lnTo>
                          <a:pt x="331048" y="72927"/>
                        </a:lnTo>
                        <a:lnTo>
                          <a:pt x="320895" y="70626"/>
                        </a:lnTo>
                        <a:lnTo>
                          <a:pt x="310676" y="70589"/>
                        </a:lnTo>
                        <a:close/>
                      </a:path>
                      <a:path w="477520" h="238125">
                        <a:moveTo>
                          <a:pt x="201745" y="0"/>
                        </a:moveTo>
                        <a:lnTo>
                          <a:pt x="196413" y="1020"/>
                        </a:lnTo>
                        <a:lnTo>
                          <a:pt x="191867" y="3901"/>
                        </a:lnTo>
                        <a:lnTo>
                          <a:pt x="187507" y="7788"/>
                        </a:lnTo>
                        <a:lnTo>
                          <a:pt x="186711" y="16682"/>
                        </a:lnTo>
                        <a:lnTo>
                          <a:pt x="190038" y="22637"/>
                        </a:lnTo>
                        <a:lnTo>
                          <a:pt x="195997" y="26369"/>
                        </a:lnTo>
                        <a:lnTo>
                          <a:pt x="203103" y="28591"/>
                        </a:lnTo>
                        <a:lnTo>
                          <a:pt x="256996" y="43993"/>
                        </a:lnTo>
                        <a:lnTo>
                          <a:pt x="309810" y="62612"/>
                        </a:lnTo>
                        <a:lnTo>
                          <a:pt x="362407" y="81867"/>
                        </a:lnTo>
                        <a:lnTo>
                          <a:pt x="415716" y="99196"/>
                        </a:lnTo>
                        <a:lnTo>
                          <a:pt x="422241" y="100333"/>
                        </a:lnTo>
                        <a:lnTo>
                          <a:pt x="422389" y="100949"/>
                        </a:lnTo>
                        <a:lnTo>
                          <a:pt x="428540" y="101514"/>
                        </a:lnTo>
                        <a:lnTo>
                          <a:pt x="431233" y="115967"/>
                        </a:lnTo>
                        <a:lnTo>
                          <a:pt x="423702" y="118240"/>
                        </a:lnTo>
                        <a:lnTo>
                          <a:pt x="419104" y="121466"/>
                        </a:lnTo>
                        <a:lnTo>
                          <a:pt x="396389" y="137909"/>
                        </a:lnTo>
                        <a:lnTo>
                          <a:pt x="374059" y="154851"/>
                        </a:lnTo>
                        <a:lnTo>
                          <a:pt x="351998" y="172140"/>
                        </a:lnTo>
                        <a:lnTo>
                          <a:pt x="330090" y="189627"/>
                        </a:lnTo>
                        <a:lnTo>
                          <a:pt x="365663" y="189627"/>
                        </a:lnTo>
                        <a:lnTo>
                          <a:pt x="477410" y="97679"/>
                        </a:lnTo>
                        <a:lnTo>
                          <a:pt x="475302" y="95177"/>
                        </a:lnTo>
                        <a:lnTo>
                          <a:pt x="474311" y="92941"/>
                        </a:lnTo>
                        <a:lnTo>
                          <a:pt x="472660" y="92218"/>
                        </a:lnTo>
                        <a:lnTo>
                          <a:pt x="429368" y="74960"/>
                        </a:lnTo>
                        <a:lnTo>
                          <a:pt x="385210" y="60231"/>
                        </a:lnTo>
                        <a:lnTo>
                          <a:pt x="296005" y="33374"/>
                        </a:lnTo>
                        <a:lnTo>
                          <a:pt x="251812" y="18759"/>
                        </a:lnTo>
                        <a:lnTo>
                          <a:pt x="208462" y="1692"/>
                        </a:lnTo>
                        <a:lnTo>
                          <a:pt x="201745" y="0"/>
                        </a:lnTo>
                        <a:close/>
                      </a:path>
                      <a:path w="477520" h="238125">
                        <a:moveTo>
                          <a:pt x="179657" y="23753"/>
                        </a:moveTo>
                        <a:lnTo>
                          <a:pt x="169215" y="24041"/>
                        </a:lnTo>
                        <a:lnTo>
                          <a:pt x="158665" y="26216"/>
                        </a:lnTo>
                        <a:lnTo>
                          <a:pt x="151350" y="32083"/>
                        </a:lnTo>
                        <a:lnTo>
                          <a:pt x="149905" y="45894"/>
                        </a:lnTo>
                        <a:lnTo>
                          <a:pt x="145541" y="58399"/>
                        </a:lnTo>
                        <a:lnTo>
                          <a:pt x="108444" y="100802"/>
                        </a:lnTo>
                        <a:lnTo>
                          <a:pt x="57520" y="115908"/>
                        </a:lnTo>
                        <a:lnTo>
                          <a:pt x="192107" y="115908"/>
                        </a:lnTo>
                        <a:lnTo>
                          <a:pt x="210278" y="104773"/>
                        </a:lnTo>
                        <a:lnTo>
                          <a:pt x="231525" y="88941"/>
                        </a:lnTo>
                        <a:lnTo>
                          <a:pt x="241331" y="82802"/>
                        </a:lnTo>
                        <a:lnTo>
                          <a:pt x="251706" y="79141"/>
                        </a:lnTo>
                        <a:lnTo>
                          <a:pt x="262690" y="77659"/>
                        </a:lnTo>
                        <a:lnTo>
                          <a:pt x="293901" y="77659"/>
                        </a:lnTo>
                        <a:lnTo>
                          <a:pt x="296236" y="76627"/>
                        </a:lnTo>
                        <a:lnTo>
                          <a:pt x="300512" y="68037"/>
                        </a:lnTo>
                        <a:lnTo>
                          <a:pt x="277057" y="54045"/>
                        </a:lnTo>
                        <a:lnTo>
                          <a:pt x="251609" y="45131"/>
                        </a:lnTo>
                        <a:lnTo>
                          <a:pt x="225501" y="37881"/>
                        </a:lnTo>
                        <a:lnTo>
                          <a:pt x="189953" y="25364"/>
                        </a:lnTo>
                        <a:lnTo>
                          <a:pt x="179657" y="23753"/>
                        </a:lnTo>
                        <a:close/>
                      </a:path>
                      <a:path w="477520" h="238125">
                        <a:moveTo>
                          <a:pt x="415716" y="99196"/>
                        </a:moveTo>
                        <a:lnTo>
                          <a:pt x="421492" y="100866"/>
                        </a:lnTo>
                        <a:lnTo>
                          <a:pt x="422389" y="100949"/>
                        </a:lnTo>
                        <a:lnTo>
                          <a:pt x="422241" y="100333"/>
                        </a:lnTo>
                        <a:lnTo>
                          <a:pt x="415716" y="99196"/>
                        </a:lnTo>
                        <a:close/>
                      </a:path>
                      <a:path w="477520" h="238125">
                        <a:moveTo>
                          <a:pt x="293901" y="77659"/>
                        </a:moveTo>
                        <a:lnTo>
                          <a:pt x="262690" y="77659"/>
                        </a:lnTo>
                        <a:lnTo>
                          <a:pt x="274324" y="78057"/>
                        </a:lnTo>
                        <a:lnTo>
                          <a:pt x="281950" y="79204"/>
                        </a:lnTo>
                        <a:lnTo>
                          <a:pt x="289652" y="79538"/>
                        </a:lnTo>
                        <a:lnTo>
                          <a:pt x="293901" y="77659"/>
                        </a:lnTo>
                        <a:close/>
                      </a:path>
                    </a:pathLst>
                  </a:custGeom>
                  <a:solidFill>
                    <a:srgbClr val="E9DAB7"/>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71" name="object 1609">
                    <a:extLst>
                      <a:ext uri="{FF2B5EF4-FFF2-40B4-BE49-F238E27FC236}">
                        <a16:creationId xmlns:a16="http://schemas.microsoft.com/office/drawing/2014/main" id="{55083434-F4A4-82C9-2C80-9E7B8699339A}"/>
                      </a:ext>
                    </a:extLst>
                  </p:cNvPr>
                  <p:cNvSpPr/>
                  <p:nvPr/>
                </p:nvSpPr>
                <p:spPr>
                  <a:xfrm>
                    <a:off x="9748979" y="6077689"/>
                    <a:ext cx="334645" cy="204470"/>
                  </a:xfrm>
                  <a:custGeom>
                    <a:avLst/>
                    <a:gdLst/>
                    <a:ahLst/>
                    <a:cxnLst/>
                    <a:rect l="l" t="t" r="r" b="b"/>
                    <a:pathLst>
                      <a:path w="334645" h="204470">
                        <a:moveTo>
                          <a:pt x="19060" y="0"/>
                        </a:moveTo>
                        <a:lnTo>
                          <a:pt x="9811" y="4476"/>
                        </a:lnTo>
                        <a:lnTo>
                          <a:pt x="3426" y="18029"/>
                        </a:lnTo>
                        <a:lnTo>
                          <a:pt x="0" y="43932"/>
                        </a:lnTo>
                        <a:lnTo>
                          <a:pt x="2348" y="67060"/>
                        </a:lnTo>
                        <a:lnTo>
                          <a:pt x="123268" y="128181"/>
                        </a:lnTo>
                        <a:lnTo>
                          <a:pt x="173333" y="144364"/>
                        </a:lnTo>
                        <a:lnTo>
                          <a:pt x="223768" y="159355"/>
                        </a:lnTo>
                        <a:lnTo>
                          <a:pt x="287840" y="175746"/>
                        </a:lnTo>
                        <a:lnTo>
                          <a:pt x="300306" y="180271"/>
                        </a:lnTo>
                        <a:lnTo>
                          <a:pt x="311313" y="187492"/>
                        </a:lnTo>
                        <a:lnTo>
                          <a:pt x="319999" y="198813"/>
                        </a:lnTo>
                        <a:lnTo>
                          <a:pt x="322857" y="204287"/>
                        </a:lnTo>
                        <a:lnTo>
                          <a:pt x="327835" y="204325"/>
                        </a:lnTo>
                        <a:lnTo>
                          <a:pt x="331912" y="199016"/>
                        </a:lnTo>
                        <a:lnTo>
                          <a:pt x="334006" y="175078"/>
                        </a:lnTo>
                        <a:lnTo>
                          <a:pt x="334209" y="151318"/>
                        </a:lnTo>
                        <a:lnTo>
                          <a:pt x="331085" y="127868"/>
                        </a:lnTo>
                        <a:lnTo>
                          <a:pt x="323200" y="104859"/>
                        </a:lnTo>
                        <a:lnTo>
                          <a:pt x="314976" y="107234"/>
                        </a:lnTo>
                        <a:lnTo>
                          <a:pt x="307533" y="107057"/>
                        </a:lnTo>
                        <a:lnTo>
                          <a:pt x="302620" y="103435"/>
                        </a:lnTo>
                        <a:lnTo>
                          <a:pt x="301991" y="95473"/>
                        </a:lnTo>
                        <a:lnTo>
                          <a:pt x="302201" y="84230"/>
                        </a:lnTo>
                        <a:lnTo>
                          <a:pt x="297936" y="78679"/>
                        </a:lnTo>
                        <a:lnTo>
                          <a:pt x="290914" y="76283"/>
                        </a:lnTo>
                        <a:lnTo>
                          <a:pt x="282852" y="74506"/>
                        </a:lnTo>
                        <a:lnTo>
                          <a:pt x="163611" y="40203"/>
                        </a:lnTo>
                        <a:lnTo>
                          <a:pt x="133894" y="29663"/>
                        </a:lnTo>
                        <a:lnTo>
                          <a:pt x="104620" y="17759"/>
                        </a:lnTo>
                        <a:lnTo>
                          <a:pt x="74736" y="7574"/>
                        </a:lnTo>
                        <a:lnTo>
                          <a:pt x="43190" y="2192"/>
                        </a:lnTo>
                        <a:lnTo>
                          <a:pt x="30433" y="578"/>
                        </a:lnTo>
                        <a:lnTo>
                          <a:pt x="19060" y="0"/>
                        </a:lnTo>
                        <a:close/>
                      </a:path>
                    </a:pathLst>
                  </a:custGeom>
                  <a:solidFill>
                    <a:srgbClr val="C6B99C"/>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72" name="object 1610">
                    <a:extLst>
                      <a:ext uri="{FF2B5EF4-FFF2-40B4-BE49-F238E27FC236}">
                        <a16:creationId xmlns:a16="http://schemas.microsoft.com/office/drawing/2014/main" id="{21452A9C-520C-5FA1-52D0-B9EF8BF6F2D8}"/>
                      </a:ext>
                    </a:extLst>
                  </p:cNvPr>
                  <p:cNvPicPr/>
                  <p:nvPr/>
                </p:nvPicPr>
                <p:blipFill>
                  <a:blip r:embed="rId8" cstate="print"/>
                  <a:stretch>
                    <a:fillRect/>
                  </a:stretch>
                </p:blipFill>
                <p:spPr>
                  <a:xfrm>
                    <a:off x="9376241" y="5892853"/>
                    <a:ext cx="235810" cy="221727"/>
                  </a:xfrm>
                  <a:prstGeom prst="rect">
                    <a:avLst/>
                  </a:prstGeom>
                </p:spPr>
              </p:pic>
              <p:sp>
                <p:nvSpPr>
                  <p:cNvPr id="73" name="object 1611">
                    <a:extLst>
                      <a:ext uri="{FF2B5EF4-FFF2-40B4-BE49-F238E27FC236}">
                        <a16:creationId xmlns:a16="http://schemas.microsoft.com/office/drawing/2014/main" id="{F9E2EE25-1901-3993-73CD-AC47D7C11B3D}"/>
                      </a:ext>
                    </a:extLst>
                  </p:cNvPr>
                  <p:cNvSpPr/>
                  <p:nvPr/>
                </p:nvSpPr>
                <p:spPr>
                  <a:xfrm>
                    <a:off x="9474495" y="5798266"/>
                    <a:ext cx="355600" cy="172720"/>
                  </a:xfrm>
                  <a:custGeom>
                    <a:avLst/>
                    <a:gdLst/>
                    <a:ahLst/>
                    <a:cxnLst/>
                    <a:rect l="l" t="t" r="r" b="b"/>
                    <a:pathLst>
                      <a:path w="355600" h="172720">
                        <a:moveTo>
                          <a:pt x="216103" y="0"/>
                        </a:moveTo>
                        <a:lnTo>
                          <a:pt x="160715" y="20256"/>
                        </a:lnTo>
                        <a:lnTo>
                          <a:pt x="111150" y="39414"/>
                        </a:lnTo>
                        <a:lnTo>
                          <a:pt x="61385" y="58038"/>
                        </a:lnTo>
                        <a:lnTo>
                          <a:pt x="10922" y="74777"/>
                        </a:lnTo>
                        <a:lnTo>
                          <a:pt x="5194" y="76504"/>
                        </a:lnTo>
                        <a:lnTo>
                          <a:pt x="0" y="81102"/>
                        </a:lnTo>
                        <a:lnTo>
                          <a:pt x="1104" y="98310"/>
                        </a:lnTo>
                        <a:lnTo>
                          <a:pt x="9702" y="100495"/>
                        </a:lnTo>
                        <a:lnTo>
                          <a:pt x="44870" y="113867"/>
                        </a:lnTo>
                        <a:lnTo>
                          <a:pt x="72075" y="125431"/>
                        </a:lnTo>
                        <a:lnTo>
                          <a:pt x="98904" y="137881"/>
                        </a:lnTo>
                        <a:lnTo>
                          <a:pt x="125412" y="151168"/>
                        </a:lnTo>
                        <a:lnTo>
                          <a:pt x="139615" y="159243"/>
                        </a:lnTo>
                        <a:lnTo>
                          <a:pt x="154176" y="167041"/>
                        </a:lnTo>
                        <a:lnTo>
                          <a:pt x="169744" y="172122"/>
                        </a:lnTo>
                        <a:lnTo>
                          <a:pt x="186969" y="172046"/>
                        </a:lnTo>
                        <a:lnTo>
                          <a:pt x="205435" y="161064"/>
                        </a:lnTo>
                        <a:lnTo>
                          <a:pt x="214215" y="154930"/>
                        </a:lnTo>
                        <a:lnTo>
                          <a:pt x="221957" y="147319"/>
                        </a:lnTo>
                        <a:lnTo>
                          <a:pt x="226999" y="141046"/>
                        </a:lnTo>
                        <a:lnTo>
                          <a:pt x="230835" y="134353"/>
                        </a:lnTo>
                        <a:lnTo>
                          <a:pt x="229247" y="125818"/>
                        </a:lnTo>
                        <a:lnTo>
                          <a:pt x="210897" y="106457"/>
                        </a:lnTo>
                        <a:lnTo>
                          <a:pt x="190420" y="89876"/>
                        </a:lnTo>
                        <a:lnTo>
                          <a:pt x="166014" y="78293"/>
                        </a:lnTo>
                        <a:lnTo>
                          <a:pt x="135877" y="73926"/>
                        </a:lnTo>
                        <a:lnTo>
                          <a:pt x="150532" y="64804"/>
                        </a:lnTo>
                        <a:lnTo>
                          <a:pt x="163599" y="61379"/>
                        </a:lnTo>
                        <a:lnTo>
                          <a:pt x="175712" y="63182"/>
                        </a:lnTo>
                        <a:lnTo>
                          <a:pt x="187502" y="69748"/>
                        </a:lnTo>
                        <a:lnTo>
                          <a:pt x="199934" y="78232"/>
                        </a:lnTo>
                        <a:lnTo>
                          <a:pt x="212969" y="85593"/>
                        </a:lnTo>
                        <a:lnTo>
                          <a:pt x="226618" y="91756"/>
                        </a:lnTo>
                        <a:lnTo>
                          <a:pt x="240893" y="96646"/>
                        </a:lnTo>
                        <a:lnTo>
                          <a:pt x="251966" y="93985"/>
                        </a:lnTo>
                        <a:lnTo>
                          <a:pt x="262580" y="90012"/>
                        </a:lnTo>
                        <a:lnTo>
                          <a:pt x="273006" y="85518"/>
                        </a:lnTo>
                        <a:lnTo>
                          <a:pt x="283514" y="81292"/>
                        </a:lnTo>
                        <a:lnTo>
                          <a:pt x="295680" y="76897"/>
                        </a:lnTo>
                        <a:lnTo>
                          <a:pt x="307727" y="73788"/>
                        </a:lnTo>
                        <a:lnTo>
                          <a:pt x="319869" y="73825"/>
                        </a:lnTo>
                        <a:lnTo>
                          <a:pt x="332320" y="78866"/>
                        </a:lnTo>
                        <a:lnTo>
                          <a:pt x="340297" y="75834"/>
                        </a:lnTo>
                        <a:lnTo>
                          <a:pt x="347186" y="71627"/>
                        </a:lnTo>
                        <a:lnTo>
                          <a:pt x="352455" y="65668"/>
                        </a:lnTo>
                        <a:lnTo>
                          <a:pt x="355574" y="57378"/>
                        </a:lnTo>
                        <a:lnTo>
                          <a:pt x="350990" y="51286"/>
                        </a:lnTo>
                        <a:lnTo>
                          <a:pt x="306617" y="29295"/>
                        </a:lnTo>
                        <a:lnTo>
                          <a:pt x="228752" y="1396"/>
                        </a:lnTo>
                        <a:lnTo>
                          <a:pt x="216103" y="0"/>
                        </a:lnTo>
                        <a:close/>
                      </a:path>
                    </a:pathLst>
                  </a:custGeom>
                  <a:solidFill>
                    <a:srgbClr val="E7D6AE"/>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74" name="object 1612">
                    <a:extLst>
                      <a:ext uri="{FF2B5EF4-FFF2-40B4-BE49-F238E27FC236}">
                        <a16:creationId xmlns:a16="http://schemas.microsoft.com/office/drawing/2014/main" id="{A80BEEB0-48C8-90F6-79F8-893C9B7F7D24}"/>
                      </a:ext>
                    </a:extLst>
                  </p:cNvPr>
                  <p:cNvSpPr/>
                  <p:nvPr/>
                </p:nvSpPr>
                <p:spPr>
                  <a:xfrm>
                    <a:off x="10072179" y="6018146"/>
                    <a:ext cx="208915" cy="259079"/>
                  </a:xfrm>
                  <a:custGeom>
                    <a:avLst/>
                    <a:gdLst/>
                    <a:ahLst/>
                    <a:cxnLst/>
                    <a:rect l="l" t="t" r="r" b="b"/>
                    <a:pathLst>
                      <a:path w="208915" h="259079">
                        <a:moveTo>
                          <a:pt x="208330" y="0"/>
                        </a:moveTo>
                        <a:lnTo>
                          <a:pt x="199910" y="3606"/>
                        </a:lnTo>
                        <a:lnTo>
                          <a:pt x="193509" y="4851"/>
                        </a:lnTo>
                        <a:lnTo>
                          <a:pt x="0" y="164401"/>
                        </a:lnTo>
                        <a:lnTo>
                          <a:pt x="1246" y="211766"/>
                        </a:lnTo>
                        <a:lnTo>
                          <a:pt x="3345" y="235313"/>
                        </a:lnTo>
                        <a:lnTo>
                          <a:pt x="8712" y="258559"/>
                        </a:lnTo>
                        <a:lnTo>
                          <a:pt x="45848" y="229286"/>
                        </a:lnTo>
                        <a:lnTo>
                          <a:pt x="117918" y="167986"/>
                        </a:lnTo>
                        <a:lnTo>
                          <a:pt x="154690" y="138251"/>
                        </a:lnTo>
                        <a:lnTo>
                          <a:pt x="196189" y="108661"/>
                        </a:lnTo>
                        <a:lnTo>
                          <a:pt x="200329" y="104343"/>
                        </a:lnTo>
                        <a:lnTo>
                          <a:pt x="199910" y="101752"/>
                        </a:lnTo>
                        <a:lnTo>
                          <a:pt x="198986" y="76616"/>
                        </a:lnTo>
                        <a:lnTo>
                          <a:pt x="202225" y="51542"/>
                        </a:lnTo>
                        <a:lnTo>
                          <a:pt x="206411" y="26135"/>
                        </a:lnTo>
                        <a:lnTo>
                          <a:pt x="208330" y="0"/>
                        </a:lnTo>
                        <a:close/>
                      </a:path>
                    </a:pathLst>
                  </a:custGeom>
                  <a:solidFill>
                    <a:srgbClr val="E8D7AF"/>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75" name="object 1613">
                    <a:extLst>
                      <a:ext uri="{FF2B5EF4-FFF2-40B4-BE49-F238E27FC236}">
                        <a16:creationId xmlns:a16="http://schemas.microsoft.com/office/drawing/2014/main" id="{02E932EC-991B-09A7-5D70-84895DABA521}"/>
                      </a:ext>
                    </a:extLst>
                  </p:cNvPr>
                  <p:cNvSpPr/>
                  <p:nvPr/>
                </p:nvSpPr>
                <p:spPr>
                  <a:xfrm>
                    <a:off x="9652193" y="5861434"/>
                    <a:ext cx="297815" cy="182245"/>
                  </a:xfrm>
                  <a:custGeom>
                    <a:avLst/>
                    <a:gdLst/>
                    <a:ahLst/>
                    <a:cxnLst/>
                    <a:rect l="l" t="t" r="r" b="b"/>
                    <a:pathLst>
                      <a:path w="297815" h="182245">
                        <a:moveTo>
                          <a:pt x="233699" y="0"/>
                        </a:moveTo>
                        <a:lnTo>
                          <a:pt x="202733" y="6012"/>
                        </a:lnTo>
                        <a:lnTo>
                          <a:pt x="172529" y="31745"/>
                        </a:lnTo>
                        <a:lnTo>
                          <a:pt x="166704" y="37193"/>
                        </a:lnTo>
                        <a:lnTo>
                          <a:pt x="159619" y="41630"/>
                        </a:lnTo>
                        <a:lnTo>
                          <a:pt x="152030" y="45684"/>
                        </a:lnTo>
                        <a:lnTo>
                          <a:pt x="144691" y="49982"/>
                        </a:lnTo>
                        <a:lnTo>
                          <a:pt x="3213" y="144330"/>
                        </a:lnTo>
                        <a:lnTo>
                          <a:pt x="0" y="153754"/>
                        </a:lnTo>
                        <a:lnTo>
                          <a:pt x="7226" y="157081"/>
                        </a:lnTo>
                        <a:lnTo>
                          <a:pt x="13385" y="159202"/>
                        </a:lnTo>
                        <a:lnTo>
                          <a:pt x="47809" y="172167"/>
                        </a:lnTo>
                        <a:lnTo>
                          <a:pt x="65274" y="177870"/>
                        </a:lnTo>
                        <a:lnTo>
                          <a:pt x="83337" y="181694"/>
                        </a:lnTo>
                        <a:lnTo>
                          <a:pt x="122699" y="145923"/>
                        </a:lnTo>
                        <a:lnTo>
                          <a:pt x="164959" y="114164"/>
                        </a:lnTo>
                        <a:lnTo>
                          <a:pt x="208984" y="84901"/>
                        </a:lnTo>
                        <a:lnTo>
                          <a:pt x="253642" y="56617"/>
                        </a:lnTo>
                        <a:lnTo>
                          <a:pt x="297802" y="27795"/>
                        </a:lnTo>
                        <a:lnTo>
                          <a:pt x="265398" y="8872"/>
                        </a:lnTo>
                        <a:lnTo>
                          <a:pt x="233699" y="0"/>
                        </a:lnTo>
                        <a:close/>
                      </a:path>
                    </a:pathLst>
                  </a:custGeom>
                  <a:solidFill>
                    <a:srgbClr val="F2E8D4"/>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76" name="object 1614">
                    <a:extLst>
                      <a:ext uri="{FF2B5EF4-FFF2-40B4-BE49-F238E27FC236}">
                        <a16:creationId xmlns:a16="http://schemas.microsoft.com/office/drawing/2014/main" id="{4383BAFB-A922-357E-96DA-CE1C3D146793}"/>
                      </a:ext>
                    </a:extLst>
                  </p:cNvPr>
                  <p:cNvPicPr/>
                  <p:nvPr/>
                </p:nvPicPr>
                <p:blipFill>
                  <a:blip r:embed="rId9" cstate="print"/>
                  <a:stretch>
                    <a:fillRect/>
                  </a:stretch>
                </p:blipFill>
                <p:spPr>
                  <a:xfrm>
                    <a:off x="9630274" y="6005765"/>
                    <a:ext cx="105256" cy="145643"/>
                  </a:xfrm>
                  <a:prstGeom prst="rect">
                    <a:avLst/>
                  </a:prstGeom>
                </p:spPr>
              </p:pic>
              <p:sp>
                <p:nvSpPr>
                  <p:cNvPr id="77" name="object 1615">
                    <a:extLst>
                      <a:ext uri="{FF2B5EF4-FFF2-40B4-BE49-F238E27FC236}">
                        <a16:creationId xmlns:a16="http://schemas.microsoft.com/office/drawing/2014/main" id="{9D509C7E-8CCE-91CE-5261-D4FDE9B3A8C0}"/>
                      </a:ext>
                    </a:extLst>
                  </p:cNvPr>
                  <p:cNvSpPr/>
                  <p:nvPr/>
                </p:nvSpPr>
                <p:spPr>
                  <a:xfrm>
                    <a:off x="9406119" y="5788848"/>
                    <a:ext cx="433070" cy="196215"/>
                  </a:xfrm>
                  <a:custGeom>
                    <a:avLst/>
                    <a:gdLst/>
                    <a:ahLst/>
                    <a:cxnLst/>
                    <a:rect l="l" t="t" r="r" b="b"/>
                    <a:pathLst>
                      <a:path w="433070" h="196214">
                        <a:moveTo>
                          <a:pt x="264201" y="0"/>
                        </a:moveTo>
                        <a:lnTo>
                          <a:pt x="222454" y="9533"/>
                        </a:lnTo>
                        <a:lnTo>
                          <a:pt x="163334" y="29699"/>
                        </a:lnTo>
                        <a:lnTo>
                          <a:pt x="0" y="88412"/>
                        </a:lnTo>
                        <a:lnTo>
                          <a:pt x="4762" y="93098"/>
                        </a:lnTo>
                        <a:lnTo>
                          <a:pt x="6540" y="95714"/>
                        </a:lnTo>
                        <a:lnTo>
                          <a:pt x="9004" y="97149"/>
                        </a:lnTo>
                        <a:lnTo>
                          <a:pt x="50025" y="118192"/>
                        </a:lnTo>
                        <a:lnTo>
                          <a:pt x="92463" y="136143"/>
                        </a:lnTo>
                        <a:lnTo>
                          <a:pt x="135328" y="153167"/>
                        </a:lnTo>
                        <a:lnTo>
                          <a:pt x="177629" y="171426"/>
                        </a:lnTo>
                        <a:lnTo>
                          <a:pt x="218376" y="193085"/>
                        </a:lnTo>
                        <a:lnTo>
                          <a:pt x="224239" y="195536"/>
                        </a:lnTo>
                        <a:lnTo>
                          <a:pt x="229970" y="195855"/>
                        </a:lnTo>
                        <a:lnTo>
                          <a:pt x="235555" y="194290"/>
                        </a:lnTo>
                        <a:lnTo>
                          <a:pt x="240982" y="191091"/>
                        </a:lnTo>
                        <a:lnTo>
                          <a:pt x="241137" y="182957"/>
                        </a:lnTo>
                        <a:lnTo>
                          <a:pt x="237288" y="178053"/>
                        </a:lnTo>
                        <a:lnTo>
                          <a:pt x="231422" y="175194"/>
                        </a:lnTo>
                        <a:lnTo>
                          <a:pt x="225526" y="173197"/>
                        </a:lnTo>
                        <a:lnTo>
                          <a:pt x="188831" y="157313"/>
                        </a:lnTo>
                        <a:lnTo>
                          <a:pt x="152976" y="139531"/>
                        </a:lnTo>
                        <a:lnTo>
                          <a:pt x="116775" y="122531"/>
                        </a:lnTo>
                        <a:lnTo>
                          <a:pt x="72289" y="106430"/>
                        </a:lnTo>
                        <a:lnTo>
                          <a:pt x="66230" y="102604"/>
                        </a:lnTo>
                        <a:lnTo>
                          <a:pt x="61142" y="97454"/>
                        </a:lnTo>
                        <a:lnTo>
                          <a:pt x="57302" y="90913"/>
                        </a:lnTo>
                        <a:lnTo>
                          <a:pt x="82313" y="80023"/>
                        </a:lnTo>
                        <a:lnTo>
                          <a:pt x="108065" y="72568"/>
                        </a:lnTo>
                        <a:lnTo>
                          <a:pt x="133820" y="65857"/>
                        </a:lnTo>
                        <a:lnTo>
                          <a:pt x="158838" y="57195"/>
                        </a:lnTo>
                        <a:lnTo>
                          <a:pt x="184058" y="46668"/>
                        </a:lnTo>
                        <a:lnTo>
                          <a:pt x="234759" y="26218"/>
                        </a:lnTo>
                        <a:lnTo>
                          <a:pt x="259892" y="15526"/>
                        </a:lnTo>
                        <a:lnTo>
                          <a:pt x="268379" y="13450"/>
                        </a:lnTo>
                        <a:lnTo>
                          <a:pt x="276393" y="13829"/>
                        </a:lnTo>
                        <a:lnTo>
                          <a:pt x="284192" y="14921"/>
                        </a:lnTo>
                        <a:lnTo>
                          <a:pt x="292036" y="14980"/>
                        </a:lnTo>
                        <a:lnTo>
                          <a:pt x="423951" y="66796"/>
                        </a:lnTo>
                        <a:lnTo>
                          <a:pt x="429996" y="62580"/>
                        </a:lnTo>
                        <a:lnTo>
                          <a:pt x="432511" y="57411"/>
                        </a:lnTo>
                        <a:lnTo>
                          <a:pt x="340519" y="14756"/>
                        </a:lnTo>
                        <a:lnTo>
                          <a:pt x="299811" y="1580"/>
                        </a:lnTo>
                        <a:lnTo>
                          <a:pt x="264201" y="0"/>
                        </a:lnTo>
                        <a:close/>
                      </a:path>
                    </a:pathLst>
                  </a:custGeom>
                  <a:solidFill>
                    <a:srgbClr val="E8DBC2"/>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78" name="object 1616">
                    <a:extLst>
                      <a:ext uri="{FF2B5EF4-FFF2-40B4-BE49-F238E27FC236}">
                        <a16:creationId xmlns:a16="http://schemas.microsoft.com/office/drawing/2014/main" id="{5A169B3D-91D8-10C6-2138-13C9874BCEC0}"/>
                      </a:ext>
                    </a:extLst>
                  </p:cNvPr>
                  <p:cNvSpPr/>
                  <p:nvPr/>
                </p:nvSpPr>
                <p:spPr>
                  <a:xfrm>
                    <a:off x="9440015" y="5794949"/>
                    <a:ext cx="258445" cy="185420"/>
                  </a:xfrm>
                  <a:custGeom>
                    <a:avLst/>
                    <a:gdLst/>
                    <a:ahLst/>
                    <a:cxnLst/>
                    <a:rect l="l" t="t" r="r" b="b"/>
                    <a:pathLst>
                      <a:path w="258445" h="185420">
                        <a:moveTo>
                          <a:pt x="239516" y="0"/>
                        </a:moveTo>
                        <a:lnTo>
                          <a:pt x="221951" y="1983"/>
                        </a:lnTo>
                        <a:lnTo>
                          <a:pt x="188391" y="16482"/>
                        </a:lnTo>
                        <a:lnTo>
                          <a:pt x="160432" y="26805"/>
                        </a:lnTo>
                        <a:lnTo>
                          <a:pt x="132945" y="38459"/>
                        </a:lnTo>
                        <a:lnTo>
                          <a:pt x="105022" y="49332"/>
                        </a:lnTo>
                        <a:lnTo>
                          <a:pt x="75755" y="57312"/>
                        </a:lnTo>
                        <a:lnTo>
                          <a:pt x="56949" y="61553"/>
                        </a:lnTo>
                        <a:lnTo>
                          <a:pt x="37801" y="67528"/>
                        </a:lnTo>
                        <a:lnTo>
                          <a:pt x="18691" y="75834"/>
                        </a:lnTo>
                        <a:lnTo>
                          <a:pt x="0" y="87069"/>
                        </a:lnTo>
                        <a:lnTo>
                          <a:pt x="171437" y="165262"/>
                        </a:lnTo>
                        <a:lnTo>
                          <a:pt x="181206" y="168666"/>
                        </a:lnTo>
                        <a:lnTo>
                          <a:pt x="191133" y="171752"/>
                        </a:lnTo>
                        <a:lnTo>
                          <a:pt x="200124" y="176525"/>
                        </a:lnTo>
                        <a:lnTo>
                          <a:pt x="207086" y="184986"/>
                        </a:lnTo>
                        <a:lnTo>
                          <a:pt x="213423" y="184097"/>
                        </a:lnTo>
                        <a:lnTo>
                          <a:pt x="218135" y="180782"/>
                        </a:lnTo>
                        <a:lnTo>
                          <a:pt x="221449" y="175359"/>
                        </a:lnTo>
                        <a:lnTo>
                          <a:pt x="176289" y="153938"/>
                        </a:lnTo>
                        <a:lnTo>
                          <a:pt x="131627" y="131147"/>
                        </a:lnTo>
                        <a:lnTo>
                          <a:pt x="86277" y="109190"/>
                        </a:lnTo>
                        <a:lnTo>
                          <a:pt x="39052" y="90269"/>
                        </a:lnTo>
                        <a:lnTo>
                          <a:pt x="84161" y="76063"/>
                        </a:lnTo>
                        <a:lnTo>
                          <a:pt x="127994" y="59364"/>
                        </a:lnTo>
                        <a:lnTo>
                          <a:pt x="171182" y="41630"/>
                        </a:lnTo>
                        <a:lnTo>
                          <a:pt x="214354" y="24319"/>
                        </a:lnTo>
                        <a:lnTo>
                          <a:pt x="258140" y="8887"/>
                        </a:lnTo>
                        <a:lnTo>
                          <a:pt x="239516" y="0"/>
                        </a:lnTo>
                        <a:close/>
                      </a:path>
                    </a:pathLst>
                  </a:custGeom>
                  <a:solidFill>
                    <a:srgbClr val="8F836B"/>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79" name="object 1617">
                    <a:extLst>
                      <a:ext uri="{FF2B5EF4-FFF2-40B4-BE49-F238E27FC236}">
                        <a16:creationId xmlns:a16="http://schemas.microsoft.com/office/drawing/2014/main" id="{E939ADE1-2FEC-22FE-7EC6-D0FC6D00B2F1}"/>
                      </a:ext>
                    </a:extLst>
                  </p:cNvPr>
                  <p:cNvSpPr/>
                  <p:nvPr/>
                </p:nvSpPr>
                <p:spPr>
                  <a:xfrm>
                    <a:off x="9939326" y="5907710"/>
                    <a:ext cx="282575" cy="194310"/>
                  </a:xfrm>
                  <a:custGeom>
                    <a:avLst/>
                    <a:gdLst/>
                    <a:ahLst/>
                    <a:cxnLst/>
                    <a:rect l="l" t="t" r="r" b="b"/>
                    <a:pathLst>
                      <a:path w="282575" h="194310">
                        <a:moveTo>
                          <a:pt x="28841" y="0"/>
                        </a:moveTo>
                        <a:lnTo>
                          <a:pt x="0" y="18427"/>
                        </a:lnTo>
                        <a:lnTo>
                          <a:pt x="36062" y="28620"/>
                        </a:lnTo>
                        <a:lnTo>
                          <a:pt x="71881" y="39514"/>
                        </a:lnTo>
                        <a:lnTo>
                          <a:pt x="107149" y="52015"/>
                        </a:lnTo>
                        <a:lnTo>
                          <a:pt x="141554" y="67030"/>
                        </a:lnTo>
                        <a:lnTo>
                          <a:pt x="141274" y="66675"/>
                        </a:lnTo>
                        <a:lnTo>
                          <a:pt x="172129" y="72834"/>
                        </a:lnTo>
                        <a:lnTo>
                          <a:pt x="233781" y="93103"/>
                        </a:lnTo>
                        <a:lnTo>
                          <a:pt x="267957" y="100063"/>
                        </a:lnTo>
                        <a:lnTo>
                          <a:pt x="234525" y="124681"/>
                        </a:lnTo>
                        <a:lnTo>
                          <a:pt x="203184" y="148348"/>
                        </a:lnTo>
                        <a:lnTo>
                          <a:pt x="144335" y="193929"/>
                        </a:lnTo>
                        <a:lnTo>
                          <a:pt x="282549" y="95592"/>
                        </a:lnTo>
                        <a:lnTo>
                          <a:pt x="270744" y="88198"/>
                        </a:lnTo>
                        <a:lnTo>
                          <a:pt x="256743" y="85234"/>
                        </a:lnTo>
                        <a:lnTo>
                          <a:pt x="241980" y="83153"/>
                        </a:lnTo>
                        <a:lnTo>
                          <a:pt x="227888" y="78409"/>
                        </a:lnTo>
                        <a:lnTo>
                          <a:pt x="184724" y="57733"/>
                        </a:lnTo>
                        <a:lnTo>
                          <a:pt x="140123" y="41189"/>
                        </a:lnTo>
                        <a:lnTo>
                          <a:pt x="94520" y="27535"/>
                        </a:lnTo>
                        <a:lnTo>
                          <a:pt x="48348" y="15532"/>
                        </a:lnTo>
                        <a:lnTo>
                          <a:pt x="30632" y="11150"/>
                        </a:lnTo>
                        <a:lnTo>
                          <a:pt x="28841" y="0"/>
                        </a:lnTo>
                        <a:close/>
                      </a:path>
                    </a:pathLst>
                  </a:custGeom>
                  <a:solidFill>
                    <a:srgbClr val="9B8F76"/>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80" name="object 1618">
                    <a:extLst>
                      <a:ext uri="{FF2B5EF4-FFF2-40B4-BE49-F238E27FC236}">
                        <a16:creationId xmlns:a16="http://schemas.microsoft.com/office/drawing/2014/main" id="{8EC4173D-8341-3485-60AE-43D98537DDF9}"/>
                      </a:ext>
                    </a:extLst>
                  </p:cNvPr>
                  <p:cNvPicPr/>
                  <p:nvPr/>
                </p:nvPicPr>
                <p:blipFill>
                  <a:blip r:embed="rId10" cstate="print"/>
                  <a:stretch>
                    <a:fillRect/>
                  </a:stretch>
                </p:blipFill>
                <p:spPr>
                  <a:xfrm>
                    <a:off x="9599641" y="5850037"/>
                    <a:ext cx="490951" cy="252900"/>
                  </a:xfrm>
                  <a:prstGeom prst="rect">
                    <a:avLst/>
                  </a:prstGeom>
                </p:spPr>
              </p:pic>
            </p:grpSp>
            <p:grpSp>
              <p:nvGrpSpPr>
                <p:cNvPr id="30" name="object 1606">
                  <a:extLst>
                    <a:ext uri="{FF2B5EF4-FFF2-40B4-BE49-F238E27FC236}">
                      <a16:creationId xmlns:a16="http://schemas.microsoft.com/office/drawing/2014/main" id="{0AB04412-FE87-AA1F-0181-242786D63044}"/>
                    </a:ext>
                  </a:extLst>
                </p:cNvPr>
                <p:cNvGrpSpPr>
                  <a:grpSpLocks noChangeAspect="1"/>
                </p:cNvGrpSpPr>
                <p:nvPr/>
              </p:nvGrpSpPr>
              <p:grpSpPr>
                <a:xfrm>
                  <a:off x="260584" y="3310074"/>
                  <a:ext cx="324000" cy="187754"/>
                  <a:chOff x="9352489" y="5756400"/>
                  <a:chExt cx="958215" cy="550545"/>
                </a:xfrm>
              </p:grpSpPr>
              <p:sp>
                <p:nvSpPr>
                  <p:cNvPr id="57" name="object 1607">
                    <a:extLst>
                      <a:ext uri="{FF2B5EF4-FFF2-40B4-BE49-F238E27FC236}">
                        <a16:creationId xmlns:a16="http://schemas.microsoft.com/office/drawing/2014/main" id="{0A9733DB-6463-A069-DF61-BFAB58CC25C7}"/>
                      </a:ext>
                    </a:extLst>
                  </p:cNvPr>
                  <p:cNvSpPr/>
                  <p:nvPr/>
                </p:nvSpPr>
                <p:spPr>
                  <a:xfrm>
                    <a:off x="9352489" y="5756400"/>
                    <a:ext cx="958215" cy="550545"/>
                  </a:xfrm>
                  <a:custGeom>
                    <a:avLst/>
                    <a:gdLst/>
                    <a:ahLst/>
                    <a:cxnLst/>
                    <a:rect l="l" t="t" r="r" b="b"/>
                    <a:pathLst>
                      <a:path w="958215" h="550545">
                        <a:moveTo>
                          <a:pt x="326110" y="0"/>
                        </a:moveTo>
                        <a:lnTo>
                          <a:pt x="318452" y="2576"/>
                        </a:lnTo>
                        <a:lnTo>
                          <a:pt x="301594" y="11695"/>
                        </a:lnTo>
                        <a:lnTo>
                          <a:pt x="283991" y="18636"/>
                        </a:lnTo>
                        <a:lnTo>
                          <a:pt x="265978" y="24237"/>
                        </a:lnTo>
                        <a:lnTo>
                          <a:pt x="247891" y="29335"/>
                        </a:lnTo>
                        <a:lnTo>
                          <a:pt x="203056" y="44030"/>
                        </a:lnTo>
                        <a:lnTo>
                          <a:pt x="158864" y="60745"/>
                        </a:lnTo>
                        <a:lnTo>
                          <a:pt x="114608" y="77191"/>
                        </a:lnTo>
                        <a:lnTo>
                          <a:pt x="69581" y="91080"/>
                        </a:lnTo>
                        <a:lnTo>
                          <a:pt x="23075" y="100124"/>
                        </a:lnTo>
                        <a:lnTo>
                          <a:pt x="9245" y="101826"/>
                        </a:lnTo>
                        <a:lnTo>
                          <a:pt x="9918" y="110234"/>
                        </a:lnTo>
                        <a:lnTo>
                          <a:pt x="5570" y="140533"/>
                        </a:lnTo>
                        <a:lnTo>
                          <a:pt x="2906" y="162326"/>
                        </a:lnTo>
                        <a:lnTo>
                          <a:pt x="955" y="184248"/>
                        </a:lnTo>
                        <a:lnTo>
                          <a:pt x="0" y="206398"/>
                        </a:lnTo>
                        <a:lnTo>
                          <a:pt x="552" y="231749"/>
                        </a:lnTo>
                        <a:lnTo>
                          <a:pt x="5599" y="252994"/>
                        </a:lnTo>
                        <a:lnTo>
                          <a:pt x="18911" y="270792"/>
                        </a:lnTo>
                        <a:lnTo>
                          <a:pt x="44259" y="285798"/>
                        </a:lnTo>
                        <a:lnTo>
                          <a:pt x="86230" y="305134"/>
                        </a:lnTo>
                        <a:lnTo>
                          <a:pt x="127408" y="326185"/>
                        </a:lnTo>
                        <a:lnTo>
                          <a:pt x="168443" y="347660"/>
                        </a:lnTo>
                        <a:lnTo>
                          <a:pt x="209984" y="368267"/>
                        </a:lnTo>
                        <a:lnTo>
                          <a:pt x="252680" y="386715"/>
                        </a:lnTo>
                        <a:lnTo>
                          <a:pt x="297179" y="401711"/>
                        </a:lnTo>
                        <a:lnTo>
                          <a:pt x="349489" y="417240"/>
                        </a:lnTo>
                        <a:lnTo>
                          <a:pt x="401460" y="433945"/>
                        </a:lnTo>
                        <a:lnTo>
                          <a:pt x="504955" y="468982"/>
                        </a:lnTo>
                        <a:lnTo>
                          <a:pt x="556767" y="486363"/>
                        </a:lnTo>
                        <a:lnTo>
                          <a:pt x="608812" y="503019"/>
                        </a:lnTo>
                        <a:lnTo>
                          <a:pt x="656332" y="514428"/>
                        </a:lnTo>
                        <a:lnTo>
                          <a:pt x="679203" y="523509"/>
                        </a:lnTo>
                        <a:lnTo>
                          <a:pt x="699642" y="539697"/>
                        </a:lnTo>
                        <a:lnTo>
                          <a:pt x="711965" y="549020"/>
                        </a:lnTo>
                        <a:lnTo>
                          <a:pt x="724654" y="550436"/>
                        </a:lnTo>
                        <a:lnTo>
                          <a:pt x="738092" y="545235"/>
                        </a:lnTo>
                        <a:lnTo>
                          <a:pt x="752665" y="534706"/>
                        </a:lnTo>
                        <a:lnTo>
                          <a:pt x="788395" y="503679"/>
                        </a:lnTo>
                        <a:lnTo>
                          <a:pt x="823698" y="472081"/>
                        </a:lnTo>
                        <a:lnTo>
                          <a:pt x="859533" y="441130"/>
                        </a:lnTo>
                        <a:lnTo>
                          <a:pt x="896859" y="412043"/>
                        </a:lnTo>
                        <a:lnTo>
                          <a:pt x="936637" y="386039"/>
                        </a:lnTo>
                        <a:lnTo>
                          <a:pt x="942847" y="382420"/>
                        </a:lnTo>
                        <a:lnTo>
                          <a:pt x="944283" y="378508"/>
                        </a:lnTo>
                        <a:lnTo>
                          <a:pt x="943355" y="371434"/>
                        </a:lnTo>
                        <a:lnTo>
                          <a:pt x="942478" y="354322"/>
                        </a:lnTo>
                        <a:lnTo>
                          <a:pt x="943733" y="337330"/>
                        </a:lnTo>
                        <a:lnTo>
                          <a:pt x="946270" y="320426"/>
                        </a:lnTo>
                        <a:lnTo>
                          <a:pt x="949236" y="303578"/>
                        </a:lnTo>
                        <a:lnTo>
                          <a:pt x="957313" y="252423"/>
                        </a:lnTo>
                        <a:lnTo>
                          <a:pt x="898804" y="211666"/>
                        </a:lnTo>
                        <a:lnTo>
                          <a:pt x="854530" y="197735"/>
                        </a:lnTo>
                        <a:lnTo>
                          <a:pt x="810746" y="182313"/>
                        </a:lnTo>
                        <a:lnTo>
                          <a:pt x="767128" y="166471"/>
                        </a:lnTo>
                        <a:lnTo>
                          <a:pt x="676051" y="135098"/>
                        </a:lnTo>
                        <a:lnTo>
                          <a:pt x="629047" y="118007"/>
                        </a:lnTo>
                        <a:lnTo>
                          <a:pt x="582278" y="100199"/>
                        </a:lnTo>
                        <a:lnTo>
                          <a:pt x="535684" y="81865"/>
                        </a:lnTo>
                        <a:lnTo>
                          <a:pt x="349796" y="7097"/>
                        </a:lnTo>
                        <a:lnTo>
                          <a:pt x="341909" y="3758"/>
                        </a:lnTo>
                        <a:lnTo>
                          <a:pt x="333971" y="893"/>
                        </a:lnTo>
                        <a:lnTo>
                          <a:pt x="326110" y="0"/>
                        </a:lnTo>
                        <a:close/>
                      </a:path>
                    </a:pathLst>
                  </a:custGeom>
                  <a:solidFill>
                    <a:srgbClr val="614C39"/>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58" name="object 1608">
                    <a:extLst>
                      <a:ext uri="{FF2B5EF4-FFF2-40B4-BE49-F238E27FC236}">
                        <a16:creationId xmlns:a16="http://schemas.microsoft.com/office/drawing/2014/main" id="{DA8DC114-C833-529F-7062-5AD1A3D41823}"/>
                      </a:ext>
                    </a:extLst>
                  </p:cNvPr>
                  <p:cNvSpPr/>
                  <p:nvPr/>
                </p:nvSpPr>
                <p:spPr>
                  <a:xfrm>
                    <a:off x="9780660" y="5899921"/>
                    <a:ext cx="477520" cy="238125"/>
                  </a:xfrm>
                  <a:custGeom>
                    <a:avLst/>
                    <a:gdLst/>
                    <a:ahLst/>
                    <a:cxnLst/>
                    <a:rect l="l" t="t" r="r" b="b"/>
                    <a:pathLst>
                      <a:path w="477520" h="238125">
                        <a:moveTo>
                          <a:pt x="28770" y="113007"/>
                        </a:moveTo>
                        <a:lnTo>
                          <a:pt x="25252" y="114912"/>
                        </a:lnTo>
                        <a:lnTo>
                          <a:pt x="21340" y="116335"/>
                        </a:lnTo>
                        <a:lnTo>
                          <a:pt x="18254" y="118786"/>
                        </a:lnTo>
                        <a:lnTo>
                          <a:pt x="4243" y="130639"/>
                        </a:lnTo>
                        <a:lnTo>
                          <a:pt x="0" y="138126"/>
                        </a:lnTo>
                        <a:lnTo>
                          <a:pt x="5883" y="144144"/>
                        </a:lnTo>
                        <a:lnTo>
                          <a:pt x="71968" y="171459"/>
                        </a:lnTo>
                        <a:lnTo>
                          <a:pt x="122232" y="189660"/>
                        </a:lnTo>
                        <a:lnTo>
                          <a:pt x="173002" y="206332"/>
                        </a:lnTo>
                        <a:lnTo>
                          <a:pt x="224235" y="221616"/>
                        </a:lnTo>
                        <a:lnTo>
                          <a:pt x="275886" y="235651"/>
                        </a:lnTo>
                        <a:lnTo>
                          <a:pt x="289100" y="237619"/>
                        </a:lnTo>
                        <a:lnTo>
                          <a:pt x="301286" y="236375"/>
                        </a:lnTo>
                        <a:lnTo>
                          <a:pt x="312730" y="231969"/>
                        </a:lnTo>
                        <a:lnTo>
                          <a:pt x="323715" y="224450"/>
                        </a:lnTo>
                        <a:lnTo>
                          <a:pt x="361922" y="192712"/>
                        </a:lnTo>
                        <a:lnTo>
                          <a:pt x="240035" y="192712"/>
                        </a:lnTo>
                        <a:lnTo>
                          <a:pt x="230039" y="191430"/>
                        </a:lnTo>
                        <a:lnTo>
                          <a:pt x="198050" y="182796"/>
                        </a:lnTo>
                        <a:lnTo>
                          <a:pt x="166035" y="173818"/>
                        </a:lnTo>
                        <a:lnTo>
                          <a:pt x="134024" y="163998"/>
                        </a:lnTo>
                        <a:lnTo>
                          <a:pt x="102049" y="152835"/>
                        </a:lnTo>
                        <a:lnTo>
                          <a:pt x="110208" y="144855"/>
                        </a:lnTo>
                        <a:lnTo>
                          <a:pt x="118983" y="139142"/>
                        </a:lnTo>
                        <a:lnTo>
                          <a:pt x="128136" y="135524"/>
                        </a:lnTo>
                        <a:lnTo>
                          <a:pt x="137431" y="133823"/>
                        </a:lnTo>
                        <a:lnTo>
                          <a:pt x="163972" y="128549"/>
                        </a:lnTo>
                        <a:lnTo>
                          <a:pt x="188007" y="118421"/>
                        </a:lnTo>
                        <a:lnTo>
                          <a:pt x="192107" y="115908"/>
                        </a:lnTo>
                        <a:lnTo>
                          <a:pt x="57520" y="115908"/>
                        </a:lnTo>
                        <a:lnTo>
                          <a:pt x="28770" y="113007"/>
                        </a:lnTo>
                        <a:close/>
                      </a:path>
                      <a:path w="477520" h="238125">
                        <a:moveTo>
                          <a:pt x="310676" y="70589"/>
                        </a:moveTo>
                        <a:lnTo>
                          <a:pt x="300308" y="74476"/>
                        </a:lnTo>
                        <a:lnTo>
                          <a:pt x="301255" y="94178"/>
                        </a:lnTo>
                        <a:lnTo>
                          <a:pt x="301378" y="98047"/>
                        </a:lnTo>
                        <a:lnTo>
                          <a:pt x="295967" y="117786"/>
                        </a:lnTo>
                        <a:lnTo>
                          <a:pt x="283351" y="134122"/>
                        </a:lnTo>
                        <a:lnTo>
                          <a:pt x="263021" y="146713"/>
                        </a:lnTo>
                        <a:lnTo>
                          <a:pt x="256871" y="151350"/>
                        </a:lnTo>
                        <a:lnTo>
                          <a:pt x="253580" y="157869"/>
                        </a:lnTo>
                        <a:lnTo>
                          <a:pt x="252368" y="165471"/>
                        </a:lnTo>
                        <a:lnTo>
                          <a:pt x="252413" y="173818"/>
                        </a:lnTo>
                        <a:lnTo>
                          <a:pt x="251503" y="183913"/>
                        </a:lnTo>
                        <a:lnTo>
                          <a:pt x="247276" y="190285"/>
                        </a:lnTo>
                        <a:lnTo>
                          <a:pt x="240035" y="192712"/>
                        </a:lnTo>
                        <a:lnTo>
                          <a:pt x="361922" y="192712"/>
                        </a:lnTo>
                        <a:lnTo>
                          <a:pt x="365663" y="189627"/>
                        </a:lnTo>
                        <a:lnTo>
                          <a:pt x="330090" y="189627"/>
                        </a:lnTo>
                        <a:lnTo>
                          <a:pt x="350643" y="173088"/>
                        </a:lnTo>
                        <a:lnTo>
                          <a:pt x="371343" y="156737"/>
                        </a:lnTo>
                        <a:lnTo>
                          <a:pt x="392305" y="140724"/>
                        </a:lnTo>
                        <a:lnTo>
                          <a:pt x="413643" y="125199"/>
                        </a:lnTo>
                        <a:lnTo>
                          <a:pt x="419460" y="121097"/>
                        </a:lnTo>
                        <a:lnTo>
                          <a:pt x="426051" y="116170"/>
                        </a:lnTo>
                        <a:lnTo>
                          <a:pt x="422389" y="100949"/>
                        </a:lnTo>
                        <a:lnTo>
                          <a:pt x="421492" y="100866"/>
                        </a:lnTo>
                        <a:lnTo>
                          <a:pt x="415606" y="99177"/>
                        </a:lnTo>
                        <a:lnTo>
                          <a:pt x="414075" y="98910"/>
                        </a:lnTo>
                        <a:lnTo>
                          <a:pt x="407014" y="98047"/>
                        </a:lnTo>
                        <a:lnTo>
                          <a:pt x="389986" y="94178"/>
                        </a:lnTo>
                        <a:lnTo>
                          <a:pt x="373734" y="88050"/>
                        </a:lnTo>
                        <a:lnTo>
                          <a:pt x="357672" y="81368"/>
                        </a:lnTo>
                        <a:lnTo>
                          <a:pt x="341215" y="75835"/>
                        </a:lnTo>
                        <a:lnTo>
                          <a:pt x="331048" y="72927"/>
                        </a:lnTo>
                        <a:lnTo>
                          <a:pt x="320895" y="70626"/>
                        </a:lnTo>
                        <a:lnTo>
                          <a:pt x="310676" y="70589"/>
                        </a:lnTo>
                        <a:close/>
                      </a:path>
                      <a:path w="477520" h="238125">
                        <a:moveTo>
                          <a:pt x="201745" y="0"/>
                        </a:moveTo>
                        <a:lnTo>
                          <a:pt x="196413" y="1020"/>
                        </a:lnTo>
                        <a:lnTo>
                          <a:pt x="191867" y="3901"/>
                        </a:lnTo>
                        <a:lnTo>
                          <a:pt x="187507" y="7788"/>
                        </a:lnTo>
                        <a:lnTo>
                          <a:pt x="186711" y="16682"/>
                        </a:lnTo>
                        <a:lnTo>
                          <a:pt x="190038" y="22637"/>
                        </a:lnTo>
                        <a:lnTo>
                          <a:pt x="195997" y="26369"/>
                        </a:lnTo>
                        <a:lnTo>
                          <a:pt x="203103" y="28591"/>
                        </a:lnTo>
                        <a:lnTo>
                          <a:pt x="256996" y="43993"/>
                        </a:lnTo>
                        <a:lnTo>
                          <a:pt x="309810" y="62612"/>
                        </a:lnTo>
                        <a:lnTo>
                          <a:pt x="362407" y="81867"/>
                        </a:lnTo>
                        <a:lnTo>
                          <a:pt x="415716" y="99196"/>
                        </a:lnTo>
                        <a:lnTo>
                          <a:pt x="422241" y="100333"/>
                        </a:lnTo>
                        <a:lnTo>
                          <a:pt x="422389" y="100949"/>
                        </a:lnTo>
                        <a:lnTo>
                          <a:pt x="428540" y="101514"/>
                        </a:lnTo>
                        <a:lnTo>
                          <a:pt x="431233" y="115967"/>
                        </a:lnTo>
                        <a:lnTo>
                          <a:pt x="423702" y="118240"/>
                        </a:lnTo>
                        <a:lnTo>
                          <a:pt x="419104" y="121466"/>
                        </a:lnTo>
                        <a:lnTo>
                          <a:pt x="396389" y="137909"/>
                        </a:lnTo>
                        <a:lnTo>
                          <a:pt x="374059" y="154851"/>
                        </a:lnTo>
                        <a:lnTo>
                          <a:pt x="351998" y="172140"/>
                        </a:lnTo>
                        <a:lnTo>
                          <a:pt x="330090" y="189627"/>
                        </a:lnTo>
                        <a:lnTo>
                          <a:pt x="365663" y="189627"/>
                        </a:lnTo>
                        <a:lnTo>
                          <a:pt x="477410" y="97679"/>
                        </a:lnTo>
                        <a:lnTo>
                          <a:pt x="475302" y="95177"/>
                        </a:lnTo>
                        <a:lnTo>
                          <a:pt x="474311" y="92941"/>
                        </a:lnTo>
                        <a:lnTo>
                          <a:pt x="472660" y="92218"/>
                        </a:lnTo>
                        <a:lnTo>
                          <a:pt x="429368" y="74960"/>
                        </a:lnTo>
                        <a:lnTo>
                          <a:pt x="385210" y="60231"/>
                        </a:lnTo>
                        <a:lnTo>
                          <a:pt x="296005" y="33374"/>
                        </a:lnTo>
                        <a:lnTo>
                          <a:pt x="251812" y="18759"/>
                        </a:lnTo>
                        <a:lnTo>
                          <a:pt x="208462" y="1692"/>
                        </a:lnTo>
                        <a:lnTo>
                          <a:pt x="201745" y="0"/>
                        </a:lnTo>
                        <a:close/>
                      </a:path>
                      <a:path w="477520" h="238125">
                        <a:moveTo>
                          <a:pt x="179657" y="23753"/>
                        </a:moveTo>
                        <a:lnTo>
                          <a:pt x="169215" y="24041"/>
                        </a:lnTo>
                        <a:lnTo>
                          <a:pt x="158665" y="26216"/>
                        </a:lnTo>
                        <a:lnTo>
                          <a:pt x="151350" y="32083"/>
                        </a:lnTo>
                        <a:lnTo>
                          <a:pt x="149905" y="45894"/>
                        </a:lnTo>
                        <a:lnTo>
                          <a:pt x="145541" y="58399"/>
                        </a:lnTo>
                        <a:lnTo>
                          <a:pt x="108444" y="100802"/>
                        </a:lnTo>
                        <a:lnTo>
                          <a:pt x="57520" y="115908"/>
                        </a:lnTo>
                        <a:lnTo>
                          <a:pt x="192107" y="115908"/>
                        </a:lnTo>
                        <a:lnTo>
                          <a:pt x="210278" y="104773"/>
                        </a:lnTo>
                        <a:lnTo>
                          <a:pt x="231525" y="88941"/>
                        </a:lnTo>
                        <a:lnTo>
                          <a:pt x="241331" y="82802"/>
                        </a:lnTo>
                        <a:lnTo>
                          <a:pt x="251706" y="79141"/>
                        </a:lnTo>
                        <a:lnTo>
                          <a:pt x="262690" y="77659"/>
                        </a:lnTo>
                        <a:lnTo>
                          <a:pt x="293901" y="77659"/>
                        </a:lnTo>
                        <a:lnTo>
                          <a:pt x="296236" y="76627"/>
                        </a:lnTo>
                        <a:lnTo>
                          <a:pt x="300512" y="68037"/>
                        </a:lnTo>
                        <a:lnTo>
                          <a:pt x="277057" y="54045"/>
                        </a:lnTo>
                        <a:lnTo>
                          <a:pt x="251609" y="45131"/>
                        </a:lnTo>
                        <a:lnTo>
                          <a:pt x="225501" y="37881"/>
                        </a:lnTo>
                        <a:lnTo>
                          <a:pt x="189953" y="25364"/>
                        </a:lnTo>
                        <a:lnTo>
                          <a:pt x="179657" y="23753"/>
                        </a:lnTo>
                        <a:close/>
                      </a:path>
                      <a:path w="477520" h="238125">
                        <a:moveTo>
                          <a:pt x="415716" y="99196"/>
                        </a:moveTo>
                        <a:lnTo>
                          <a:pt x="421492" y="100866"/>
                        </a:lnTo>
                        <a:lnTo>
                          <a:pt x="422389" y="100949"/>
                        </a:lnTo>
                        <a:lnTo>
                          <a:pt x="422241" y="100333"/>
                        </a:lnTo>
                        <a:lnTo>
                          <a:pt x="415716" y="99196"/>
                        </a:lnTo>
                        <a:close/>
                      </a:path>
                      <a:path w="477520" h="238125">
                        <a:moveTo>
                          <a:pt x="293901" y="77659"/>
                        </a:moveTo>
                        <a:lnTo>
                          <a:pt x="262690" y="77659"/>
                        </a:lnTo>
                        <a:lnTo>
                          <a:pt x="274324" y="78057"/>
                        </a:lnTo>
                        <a:lnTo>
                          <a:pt x="281950" y="79204"/>
                        </a:lnTo>
                        <a:lnTo>
                          <a:pt x="289652" y="79538"/>
                        </a:lnTo>
                        <a:lnTo>
                          <a:pt x="293901" y="77659"/>
                        </a:lnTo>
                        <a:close/>
                      </a:path>
                    </a:pathLst>
                  </a:custGeom>
                  <a:solidFill>
                    <a:srgbClr val="E9DAB7"/>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59" name="object 1609">
                    <a:extLst>
                      <a:ext uri="{FF2B5EF4-FFF2-40B4-BE49-F238E27FC236}">
                        <a16:creationId xmlns:a16="http://schemas.microsoft.com/office/drawing/2014/main" id="{9239B380-38AC-14E7-EE85-FFCD2F4B2425}"/>
                      </a:ext>
                    </a:extLst>
                  </p:cNvPr>
                  <p:cNvSpPr/>
                  <p:nvPr/>
                </p:nvSpPr>
                <p:spPr>
                  <a:xfrm>
                    <a:off x="9748979" y="6077689"/>
                    <a:ext cx="334645" cy="204470"/>
                  </a:xfrm>
                  <a:custGeom>
                    <a:avLst/>
                    <a:gdLst/>
                    <a:ahLst/>
                    <a:cxnLst/>
                    <a:rect l="l" t="t" r="r" b="b"/>
                    <a:pathLst>
                      <a:path w="334645" h="204470">
                        <a:moveTo>
                          <a:pt x="19060" y="0"/>
                        </a:moveTo>
                        <a:lnTo>
                          <a:pt x="9811" y="4476"/>
                        </a:lnTo>
                        <a:lnTo>
                          <a:pt x="3426" y="18029"/>
                        </a:lnTo>
                        <a:lnTo>
                          <a:pt x="0" y="43932"/>
                        </a:lnTo>
                        <a:lnTo>
                          <a:pt x="2348" y="67060"/>
                        </a:lnTo>
                        <a:lnTo>
                          <a:pt x="123268" y="128181"/>
                        </a:lnTo>
                        <a:lnTo>
                          <a:pt x="173333" y="144364"/>
                        </a:lnTo>
                        <a:lnTo>
                          <a:pt x="223768" y="159355"/>
                        </a:lnTo>
                        <a:lnTo>
                          <a:pt x="287840" y="175746"/>
                        </a:lnTo>
                        <a:lnTo>
                          <a:pt x="300306" y="180271"/>
                        </a:lnTo>
                        <a:lnTo>
                          <a:pt x="311313" y="187492"/>
                        </a:lnTo>
                        <a:lnTo>
                          <a:pt x="319999" y="198813"/>
                        </a:lnTo>
                        <a:lnTo>
                          <a:pt x="322857" y="204287"/>
                        </a:lnTo>
                        <a:lnTo>
                          <a:pt x="327835" y="204325"/>
                        </a:lnTo>
                        <a:lnTo>
                          <a:pt x="331912" y="199016"/>
                        </a:lnTo>
                        <a:lnTo>
                          <a:pt x="334006" y="175078"/>
                        </a:lnTo>
                        <a:lnTo>
                          <a:pt x="334209" y="151318"/>
                        </a:lnTo>
                        <a:lnTo>
                          <a:pt x="331085" y="127868"/>
                        </a:lnTo>
                        <a:lnTo>
                          <a:pt x="323200" y="104859"/>
                        </a:lnTo>
                        <a:lnTo>
                          <a:pt x="314976" y="107234"/>
                        </a:lnTo>
                        <a:lnTo>
                          <a:pt x="307533" y="107057"/>
                        </a:lnTo>
                        <a:lnTo>
                          <a:pt x="302620" y="103435"/>
                        </a:lnTo>
                        <a:lnTo>
                          <a:pt x="301991" y="95473"/>
                        </a:lnTo>
                        <a:lnTo>
                          <a:pt x="302201" y="84230"/>
                        </a:lnTo>
                        <a:lnTo>
                          <a:pt x="297936" y="78679"/>
                        </a:lnTo>
                        <a:lnTo>
                          <a:pt x="290914" y="76283"/>
                        </a:lnTo>
                        <a:lnTo>
                          <a:pt x="282852" y="74506"/>
                        </a:lnTo>
                        <a:lnTo>
                          <a:pt x="163611" y="40203"/>
                        </a:lnTo>
                        <a:lnTo>
                          <a:pt x="133894" y="29663"/>
                        </a:lnTo>
                        <a:lnTo>
                          <a:pt x="104620" y="17759"/>
                        </a:lnTo>
                        <a:lnTo>
                          <a:pt x="74736" y="7574"/>
                        </a:lnTo>
                        <a:lnTo>
                          <a:pt x="43190" y="2192"/>
                        </a:lnTo>
                        <a:lnTo>
                          <a:pt x="30433" y="578"/>
                        </a:lnTo>
                        <a:lnTo>
                          <a:pt x="19060" y="0"/>
                        </a:lnTo>
                        <a:close/>
                      </a:path>
                    </a:pathLst>
                  </a:custGeom>
                  <a:solidFill>
                    <a:srgbClr val="C6B99C"/>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60" name="object 1610">
                    <a:extLst>
                      <a:ext uri="{FF2B5EF4-FFF2-40B4-BE49-F238E27FC236}">
                        <a16:creationId xmlns:a16="http://schemas.microsoft.com/office/drawing/2014/main" id="{E08023F7-C85F-F95F-5415-8A94FBD71896}"/>
                      </a:ext>
                    </a:extLst>
                  </p:cNvPr>
                  <p:cNvPicPr/>
                  <p:nvPr/>
                </p:nvPicPr>
                <p:blipFill>
                  <a:blip r:embed="rId8" cstate="print"/>
                  <a:stretch>
                    <a:fillRect/>
                  </a:stretch>
                </p:blipFill>
                <p:spPr>
                  <a:xfrm>
                    <a:off x="9376241" y="5892853"/>
                    <a:ext cx="235810" cy="221727"/>
                  </a:xfrm>
                  <a:prstGeom prst="rect">
                    <a:avLst/>
                  </a:prstGeom>
                </p:spPr>
              </p:pic>
              <p:sp>
                <p:nvSpPr>
                  <p:cNvPr id="61" name="object 1611">
                    <a:extLst>
                      <a:ext uri="{FF2B5EF4-FFF2-40B4-BE49-F238E27FC236}">
                        <a16:creationId xmlns:a16="http://schemas.microsoft.com/office/drawing/2014/main" id="{D3FF8F20-9559-C850-8763-7F88060D1BFF}"/>
                      </a:ext>
                    </a:extLst>
                  </p:cNvPr>
                  <p:cNvSpPr/>
                  <p:nvPr/>
                </p:nvSpPr>
                <p:spPr>
                  <a:xfrm>
                    <a:off x="9474495" y="5798266"/>
                    <a:ext cx="355600" cy="172720"/>
                  </a:xfrm>
                  <a:custGeom>
                    <a:avLst/>
                    <a:gdLst/>
                    <a:ahLst/>
                    <a:cxnLst/>
                    <a:rect l="l" t="t" r="r" b="b"/>
                    <a:pathLst>
                      <a:path w="355600" h="172720">
                        <a:moveTo>
                          <a:pt x="216103" y="0"/>
                        </a:moveTo>
                        <a:lnTo>
                          <a:pt x="160715" y="20256"/>
                        </a:lnTo>
                        <a:lnTo>
                          <a:pt x="111150" y="39414"/>
                        </a:lnTo>
                        <a:lnTo>
                          <a:pt x="61385" y="58038"/>
                        </a:lnTo>
                        <a:lnTo>
                          <a:pt x="10922" y="74777"/>
                        </a:lnTo>
                        <a:lnTo>
                          <a:pt x="5194" y="76504"/>
                        </a:lnTo>
                        <a:lnTo>
                          <a:pt x="0" y="81102"/>
                        </a:lnTo>
                        <a:lnTo>
                          <a:pt x="1104" y="98310"/>
                        </a:lnTo>
                        <a:lnTo>
                          <a:pt x="9702" y="100495"/>
                        </a:lnTo>
                        <a:lnTo>
                          <a:pt x="44870" y="113867"/>
                        </a:lnTo>
                        <a:lnTo>
                          <a:pt x="72075" y="125431"/>
                        </a:lnTo>
                        <a:lnTo>
                          <a:pt x="98904" y="137881"/>
                        </a:lnTo>
                        <a:lnTo>
                          <a:pt x="125412" y="151168"/>
                        </a:lnTo>
                        <a:lnTo>
                          <a:pt x="139615" y="159243"/>
                        </a:lnTo>
                        <a:lnTo>
                          <a:pt x="154176" y="167041"/>
                        </a:lnTo>
                        <a:lnTo>
                          <a:pt x="169744" y="172122"/>
                        </a:lnTo>
                        <a:lnTo>
                          <a:pt x="186969" y="172046"/>
                        </a:lnTo>
                        <a:lnTo>
                          <a:pt x="205435" y="161064"/>
                        </a:lnTo>
                        <a:lnTo>
                          <a:pt x="214215" y="154930"/>
                        </a:lnTo>
                        <a:lnTo>
                          <a:pt x="221957" y="147319"/>
                        </a:lnTo>
                        <a:lnTo>
                          <a:pt x="226999" y="141046"/>
                        </a:lnTo>
                        <a:lnTo>
                          <a:pt x="230835" y="134353"/>
                        </a:lnTo>
                        <a:lnTo>
                          <a:pt x="229247" y="125818"/>
                        </a:lnTo>
                        <a:lnTo>
                          <a:pt x="210897" y="106457"/>
                        </a:lnTo>
                        <a:lnTo>
                          <a:pt x="190420" y="89876"/>
                        </a:lnTo>
                        <a:lnTo>
                          <a:pt x="166014" y="78293"/>
                        </a:lnTo>
                        <a:lnTo>
                          <a:pt x="135877" y="73926"/>
                        </a:lnTo>
                        <a:lnTo>
                          <a:pt x="150532" y="64804"/>
                        </a:lnTo>
                        <a:lnTo>
                          <a:pt x="163599" y="61379"/>
                        </a:lnTo>
                        <a:lnTo>
                          <a:pt x="175712" y="63182"/>
                        </a:lnTo>
                        <a:lnTo>
                          <a:pt x="187502" y="69748"/>
                        </a:lnTo>
                        <a:lnTo>
                          <a:pt x="199934" y="78232"/>
                        </a:lnTo>
                        <a:lnTo>
                          <a:pt x="212969" y="85593"/>
                        </a:lnTo>
                        <a:lnTo>
                          <a:pt x="226618" y="91756"/>
                        </a:lnTo>
                        <a:lnTo>
                          <a:pt x="240893" y="96646"/>
                        </a:lnTo>
                        <a:lnTo>
                          <a:pt x="251966" y="93985"/>
                        </a:lnTo>
                        <a:lnTo>
                          <a:pt x="262580" y="90012"/>
                        </a:lnTo>
                        <a:lnTo>
                          <a:pt x="273006" y="85518"/>
                        </a:lnTo>
                        <a:lnTo>
                          <a:pt x="283514" y="81292"/>
                        </a:lnTo>
                        <a:lnTo>
                          <a:pt x="295680" y="76897"/>
                        </a:lnTo>
                        <a:lnTo>
                          <a:pt x="307727" y="73788"/>
                        </a:lnTo>
                        <a:lnTo>
                          <a:pt x="319869" y="73825"/>
                        </a:lnTo>
                        <a:lnTo>
                          <a:pt x="332320" y="78866"/>
                        </a:lnTo>
                        <a:lnTo>
                          <a:pt x="340297" y="75834"/>
                        </a:lnTo>
                        <a:lnTo>
                          <a:pt x="347186" y="71627"/>
                        </a:lnTo>
                        <a:lnTo>
                          <a:pt x="352455" y="65668"/>
                        </a:lnTo>
                        <a:lnTo>
                          <a:pt x="355574" y="57378"/>
                        </a:lnTo>
                        <a:lnTo>
                          <a:pt x="350990" y="51286"/>
                        </a:lnTo>
                        <a:lnTo>
                          <a:pt x="306617" y="29295"/>
                        </a:lnTo>
                        <a:lnTo>
                          <a:pt x="228752" y="1396"/>
                        </a:lnTo>
                        <a:lnTo>
                          <a:pt x="216103" y="0"/>
                        </a:lnTo>
                        <a:close/>
                      </a:path>
                    </a:pathLst>
                  </a:custGeom>
                  <a:solidFill>
                    <a:srgbClr val="E7D6AE"/>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62" name="object 1612">
                    <a:extLst>
                      <a:ext uri="{FF2B5EF4-FFF2-40B4-BE49-F238E27FC236}">
                        <a16:creationId xmlns:a16="http://schemas.microsoft.com/office/drawing/2014/main" id="{4AD0C2B8-BF56-67DF-8233-1F81784D995D}"/>
                      </a:ext>
                    </a:extLst>
                  </p:cNvPr>
                  <p:cNvSpPr/>
                  <p:nvPr/>
                </p:nvSpPr>
                <p:spPr>
                  <a:xfrm>
                    <a:off x="10072179" y="6018146"/>
                    <a:ext cx="208915" cy="259079"/>
                  </a:xfrm>
                  <a:custGeom>
                    <a:avLst/>
                    <a:gdLst/>
                    <a:ahLst/>
                    <a:cxnLst/>
                    <a:rect l="l" t="t" r="r" b="b"/>
                    <a:pathLst>
                      <a:path w="208915" h="259079">
                        <a:moveTo>
                          <a:pt x="208330" y="0"/>
                        </a:moveTo>
                        <a:lnTo>
                          <a:pt x="199910" y="3606"/>
                        </a:lnTo>
                        <a:lnTo>
                          <a:pt x="193509" y="4851"/>
                        </a:lnTo>
                        <a:lnTo>
                          <a:pt x="0" y="164401"/>
                        </a:lnTo>
                        <a:lnTo>
                          <a:pt x="1246" y="211766"/>
                        </a:lnTo>
                        <a:lnTo>
                          <a:pt x="3345" y="235313"/>
                        </a:lnTo>
                        <a:lnTo>
                          <a:pt x="8712" y="258559"/>
                        </a:lnTo>
                        <a:lnTo>
                          <a:pt x="45848" y="229286"/>
                        </a:lnTo>
                        <a:lnTo>
                          <a:pt x="117918" y="167986"/>
                        </a:lnTo>
                        <a:lnTo>
                          <a:pt x="154690" y="138251"/>
                        </a:lnTo>
                        <a:lnTo>
                          <a:pt x="196189" y="108661"/>
                        </a:lnTo>
                        <a:lnTo>
                          <a:pt x="200329" y="104343"/>
                        </a:lnTo>
                        <a:lnTo>
                          <a:pt x="199910" y="101752"/>
                        </a:lnTo>
                        <a:lnTo>
                          <a:pt x="198986" y="76616"/>
                        </a:lnTo>
                        <a:lnTo>
                          <a:pt x="202225" y="51542"/>
                        </a:lnTo>
                        <a:lnTo>
                          <a:pt x="206411" y="26135"/>
                        </a:lnTo>
                        <a:lnTo>
                          <a:pt x="208330" y="0"/>
                        </a:lnTo>
                        <a:close/>
                      </a:path>
                    </a:pathLst>
                  </a:custGeom>
                  <a:solidFill>
                    <a:srgbClr val="E8D7AF"/>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63" name="object 1613">
                    <a:extLst>
                      <a:ext uri="{FF2B5EF4-FFF2-40B4-BE49-F238E27FC236}">
                        <a16:creationId xmlns:a16="http://schemas.microsoft.com/office/drawing/2014/main" id="{023E24F5-3F75-21F6-E980-118B16D0EEEC}"/>
                      </a:ext>
                    </a:extLst>
                  </p:cNvPr>
                  <p:cNvSpPr/>
                  <p:nvPr/>
                </p:nvSpPr>
                <p:spPr>
                  <a:xfrm>
                    <a:off x="9652193" y="5861434"/>
                    <a:ext cx="297815" cy="182245"/>
                  </a:xfrm>
                  <a:custGeom>
                    <a:avLst/>
                    <a:gdLst/>
                    <a:ahLst/>
                    <a:cxnLst/>
                    <a:rect l="l" t="t" r="r" b="b"/>
                    <a:pathLst>
                      <a:path w="297815" h="182245">
                        <a:moveTo>
                          <a:pt x="233699" y="0"/>
                        </a:moveTo>
                        <a:lnTo>
                          <a:pt x="202733" y="6012"/>
                        </a:lnTo>
                        <a:lnTo>
                          <a:pt x="172529" y="31745"/>
                        </a:lnTo>
                        <a:lnTo>
                          <a:pt x="166704" y="37193"/>
                        </a:lnTo>
                        <a:lnTo>
                          <a:pt x="159619" y="41630"/>
                        </a:lnTo>
                        <a:lnTo>
                          <a:pt x="152030" y="45684"/>
                        </a:lnTo>
                        <a:lnTo>
                          <a:pt x="144691" y="49982"/>
                        </a:lnTo>
                        <a:lnTo>
                          <a:pt x="3213" y="144330"/>
                        </a:lnTo>
                        <a:lnTo>
                          <a:pt x="0" y="153754"/>
                        </a:lnTo>
                        <a:lnTo>
                          <a:pt x="7226" y="157081"/>
                        </a:lnTo>
                        <a:lnTo>
                          <a:pt x="13385" y="159202"/>
                        </a:lnTo>
                        <a:lnTo>
                          <a:pt x="47809" y="172167"/>
                        </a:lnTo>
                        <a:lnTo>
                          <a:pt x="65274" y="177870"/>
                        </a:lnTo>
                        <a:lnTo>
                          <a:pt x="83337" y="181694"/>
                        </a:lnTo>
                        <a:lnTo>
                          <a:pt x="122699" y="145923"/>
                        </a:lnTo>
                        <a:lnTo>
                          <a:pt x="164959" y="114164"/>
                        </a:lnTo>
                        <a:lnTo>
                          <a:pt x="208984" y="84901"/>
                        </a:lnTo>
                        <a:lnTo>
                          <a:pt x="253642" y="56617"/>
                        </a:lnTo>
                        <a:lnTo>
                          <a:pt x="297802" y="27795"/>
                        </a:lnTo>
                        <a:lnTo>
                          <a:pt x="265398" y="8872"/>
                        </a:lnTo>
                        <a:lnTo>
                          <a:pt x="233699" y="0"/>
                        </a:lnTo>
                        <a:close/>
                      </a:path>
                    </a:pathLst>
                  </a:custGeom>
                  <a:solidFill>
                    <a:srgbClr val="F2E8D4"/>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64" name="object 1614">
                    <a:extLst>
                      <a:ext uri="{FF2B5EF4-FFF2-40B4-BE49-F238E27FC236}">
                        <a16:creationId xmlns:a16="http://schemas.microsoft.com/office/drawing/2014/main" id="{B86A9020-B4CF-FEE7-773E-EDDA7267D5F8}"/>
                      </a:ext>
                    </a:extLst>
                  </p:cNvPr>
                  <p:cNvPicPr/>
                  <p:nvPr/>
                </p:nvPicPr>
                <p:blipFill>
                  <a:blip r:embed="rId9" cstate="print"/>
                  <a:stretch>
                    <a:fillRect/>
                  </a:stretch>
                </p:blipFill>
                <p:spPr>
                  <a:xfrm>
                    <a:off x="9630274" y="6005765"/>
                    <a:ext cx="105256" cy="145643"/>
                  </a:xfrm>
                  <a:prstGeom prst="rect">
                    <a:avLst/>
                  </a:prstGeom>
                </p:spPr>
              </p:pic>
              <p:sp>
                <p:nvSpPr>
                  <p:cNvPr id="65" name="object 1615">
                    <a:extLst>
                      <a:ext uri="{FF2B5EF4-FFF2-40B4-BE49-F238E27FC236}">
                        <a16:creationId xmlns:a16="http://schemas.microsoft.com/office/drawing/2014/main" id="{F16A0F45-DDF8-201D-6720-A7EEBBBC1165}"/>
                      </a:ext>
                    </a:extLst>
                  </p:cNvPr>
                  <p:cNvSpPr/>
                  <p:nvPr/>
                </p:nvSpPr>
                <p:spPr>
                  <a:xfrm>
                    <a:off x="9406119" y="5788848"/>
                    <a:ext cx="433070" cy="196215"/>
                  </a:xfrm>
                  <a:custGeom>
                    <a:avLst/>
                    <a:gdLst/>
                    <a:ahLst/>
                    <a:cxnLst/>
                    <a:rect l="l" t="t" r="r" b="b"/>
                    <a:pathLst>
                      <a:path w="433070" h="196214">
                        <a:moveTo>
                          <a:pt x="264201" y="0"/>
                        </a:moveTo>
                        <a:lnTo>
                          <a:pt x="222454" y="9533"/>
                        </a:lnTo>
                        <a:lnTo>
                          <a:pt x="163334" y="29699"/>
                        </a:lnTo>
                        <a:lnTo>
                          <a:pt x="0" y="88412"/>
                        </a:lnTo>
                        <a:lnTo>
                          <a:pt x="4762" y="93098"/>
                        </a:lnTo>
                        <a:lnTo>
                          <a:pt x="6540" y="95714"/>
                        </a:lnTo>
                        <a:lnTo>
                          <a:pt x="9004" y="97149"/>
                        </a:lnTo>
                        <a:lnTo>
                          <a:pt x="50025" y="118192"/>
                        </a:lnTo>
                        <a:lnTo>
                          <a:pt x="92463" y="136143"/>
                        </a:lnTo>
                        <a:lnTo>
                          <a:pt x="135328" y="153167"/>
                        </a:lnTo>
                        <a:lnTo>
                          <a:pt x="177629" y="171426"/>
                        </a:lnTo>
                        <a:lnTo>
                          <a:pt x="218376" y="193085"/>
                        </a:lnTo>
                        <a:lnTo>
                          <a:pt x="224239" y="195536"/>
                        </a:lnTo>
                        <a:lnTo>
                          <a:pt x="229970" y="195855"/>
                        </a:lnTo>
                        <a:lnTo>
                          <a:pt x="235555" y="194290"/>
                        </a:lnTo>
                        <a:lnTo>
                          <a:pt x="240982" y="191091"/>
                        </a:lnTo>
                        <a:lnTo>
                          <a:pt x="241137" y="182957"/>
                        </a:lnTo>
                        <a:lnTo>
                          <a:pt x="237288" y="178053"/>
                        </a:lnTo>
                        <a:lnTo>
                          <a:pt x="231422" y="175194"/>
                        </a:lnTo>
                        <a:lnTo>
                          <a:pt x="225526" y="173197"/>
                        </a:lnTo>
                        <a:lnTo>
                          <a:pt x="188831" y="157313"/>
                        </a:lnTo>
                        <a:lnTo>
                          <a:pt x="152976" y="139531"/>
                        </a:lnTo>
                        <a:lnTo>
                          <a:pt x="116775" y="122531"/>
                        </a:lnTo>
                        <a:lnTo>
                          <a:pt x="72289" y="106430"/>
                        </a:lnTo>
                        <a:lnTo>
                          <a:pt x="66230" y="102604"/>
                        </a:lnTo>
                        <a:lnTo>
                          <a:pt x="61142" y="97454"/>
                        </a:lnTo>
                        <a:lnTo>
                          <a:pt x="57302" y="90913"/>
                        </a:lnTo>
                        <a:lnTo>
                          <a:pt x="82313" y="80023"/>
                        </a:lnTo>
                        <a:lnTo>
                          <a:pt x="108065" y="72568"/>
                        </a:lnTo>
                        <a:lnTo>
                          <a:pt x="133820" y="65857"/>
                        </a:lnTo>
                        <a:lnTo>
                          <a:pt x="158838" y="57195"/>
                        </a:lnTo>
                        <a:lnTo>
                          <a:pt x="184058" y="46668"/>
                        </a:lnTo>
                        <a:lnTo>
                          <a:pt x="234759" y="26218"/>
                        </a:lnTo>
                        <a:lnTo>
                          <a:pt x="259892" y="15526"/>
                        </a:lnTo>
                        <a:lnTo>
                          <a:pt x="268379" y="13450"/>
                        </a:lnTo>
                        <a:lnTo>
                          <a:pt x="276393" y="13829"/>
                        </a:lnTo>
                        <a:lnTo>
                          <a:pt x="284192" y="14921"/>
                        </a:lnTo>
                        <a:lnTo>
                          <a:pt x="292036" y="14980"/>
                        </a:lnTo>
                        <a:lnTo>
                          <a:pt x="423951" y="66796"/>
                        </a:lnTo>
                        <a:lnTo>
                          <a:pt x="429996" y="62580"/>
                        </a:lnTo>
                        <a:lnTo>
                          <a:pt x="432511" y="57411"/>
                        </a:lnTo>
                        <a:lnTo>
                          <a:pt x="340519" y="14756"/>
                        </a:lnTo>
                        <a:lnTo>
                          <a:pt x="299811" y="1580"/>
                        </a:lnTo>
                        <a:lnTo>
                          <a:pt x="264201" y="0"/>
                        </a:lnTo>
                        <a:close/>
                      </a:path>
                    </a:pathLst>
                  </a:custGeom>
                  <a:solidFill>
                    <a:srgbClr val="E8DBC2"/>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66" name="object 1616">
                    <a:extLst>
                      <a:ext uri="{FF2B5EF4-FFF2-40B4-BE49-F238E27FC236}">
                        <a16:creationId xmlns:a16="http://schemas.microsoft.com/office/drawing/2014/main" id="{B52E828D-4ABB-C345-901A-1F6E860E4CE7}"/>
                      </a:ext>
                    </a:extLst>
                  </p:cNvPr>
                  <p:cNvSpPr/>
                  <p:nvPr/>
                </p:nvSpPr>
                <p:spPr>
                  <a:xfrm>
                    <a:off x="9440015" y="5794949"/>
                    <a:ext cx="258445" cy="185420"/>
                  </a:xfrm>
                  <a:custGeom>
                    <a:avLst/>
                    <a:gdLst/>
                    <a:ahLst/>
                    <a:cxnLst/>
                    <a:rect l="l" t="t" r="r" b="b"/>
                    <a:pathLst>
                      <a:path w="258445" h="185420">
                        <a:moveTo>
                          <a:pt x="239516" y="0"/>
                        </a:moveTo>
                        <a:lnTo>
                          <a:pt x="221951" y="1983"/>
                        </a:lnTo>
                        <a:lnTo>
                          <a:pt x="188391" y="16482"/>
                        </a:lnTo>
                        <a:lnTo>
                          <a:pt x="160432" y="26805"/>
                        </a:lnTo>
                        <a:lnTo>
                          <a:pt x="132945" y="38459"/>
                        </a:lnTo>
                        <a:lnTo>
                          <a:pt x="105022" y="49332"/>
                        </a:lnTo>
                        <a:lnTo>
                          <a:pt x="75755" y="57312"/>
                        </a:lnTo>
                        <a:lnTo>
                          <a:pt x="56949" y="61553"/>
                        </a:lnTo>
                        <a:lnTo>
                          <a:pt x="37801" y="67528"/>
                        </a:lnTo>
                        <a:lnTo>
                          <a:pt x="18691" y="75834"/>
                        </a:lnTo>
                        <a:lnTo>
                          <a:pt x="0" y="87069"/>
                        </a:lnTo>
                        <a:lnTo>
                          <a:pt x="171437" y="165262"/>
                        </a:lnTo>
                        <a:lnTo>
                          <a:pt x="181206" y="168666"/>
                        </a:lnTo>
                        <a:lnTo>
                          <a:pt x="191133" y="171752"/>
                        </a:lnTo>
                        <a:lnTo>
                          <a:pt x="200124" y="176525"/>
                        </a:lnTo>
                        <a:lnTo>
                          <a:pt x="207086" y="184986"/>
                        </a:lnTo>
                        <a:lnTo>
                          <a:pt x="213423" y="184097"/>
                        </a:lnTo>
                        <a:lnTo>
                          <a:pt x="218135" y="180782"/>
                        </a:lnTo>
                        <a:lnTo>
                          <a:pt x="221449" y="175359"/>
                        </a:lnTo>
                        <a:lnTo>
                          <a:pt x="176289" y="153938"/>
                        </a:lnTo>
                        <a:lnTo>
                          <a:pt x="131627" y="131147"/>
                        </a:lnTo>
                        <a:lnTo>
                          <a:pt x="86277" y="109190"/>
                        </a:lnTo>
                        <a:lnTo>
                          <a:pt x="39052" y="90269"/>
                        </a:lnTo>
                        <a:lnTo>
                          <a:pt x="84161" y="76063"/>
                        </a:lnTo>
                        <a:lnTo>
                          <a:pt x="127994" y="59364"/>
                        </a:lnTo>
                        <a:lnTo>
                          <a:pt x="171182" y="41630"/>
                        </a:lnTo>
                        <a:lnTo>
                          <a:pt x="214354" y="24319"/>
                        </a:lnTo>
                        <a:lnTo>
                          <a:pt x="258140" y="8887"/>
                        </a:lnTo>
                        <a:lnTo>
                          <a:pt x="239516" y="0"/>
                        </a:lnTo>
                        <a:close/>
                      </a:path>
                    </a:pathLst>
                  </a:custGeom>
                  <a:solidFill>
                    <a:srgbClr val="8F836B"/>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67" name="object 1617">
                    <a:extLst>
                      <a:ext uri="{FF2B5EF4-FFF2-40B4-BE49-F238E27FC236}">
                        <a16:creationId xmlns:a16="http://schemas.microsoft.com/office/drawing/2014/main" id="{25A4B231-875A-F688-2407-C9BF507828A3}"/>
                      </a:ext>
                    </a:extLst>
                  </p:cNvPr>
                  <p:cNvSpPr/>
                  <p:nvPr/>
                </p:nvSpPr>
                <p:spPr>
                  <a:xfrm>
                    <a:off x="9939326" y="5907710"/>
                    <a:ext cx="282575" cy="194310"/>
                  </a:xfrm>
                  <a:custGeom>
                    <a:avLst/>
                    <a:gdLst/>
                    <a:ahLst/>
                    <a:cxnLst/>
                    <a:rect l="l" t="t" r="r" b="b"/>
                    <a:pathLst>
                      <a:path w="282575" h="194310">
                        <a:moveTo>
                          <a:pt x="28841" y="0"/>
                        </a:moveTo>
                        <a:lnTo>
                          <a:pt x="0" y="18427"/>
                        </a:lnTo>
                        <a:lnTo>
                          <a:pt x="36062" y="28620"/>
                        </a:lnTo>
                        <a:lnTo>
                          <a:pt x="71881" y="39514"/>
                        </a:lnTo>
                        <a:lnTo>
                          <a:pt x="107149" y="52015"/>
                        </a:lnTo>
                        <a:lnTo>
                          <a:pt x="141554" y="67030"/>
                        </a:lnTo>
                        <a:lnTo>
                          <a:pt x="141274" y="66675"/>
                        </a:lnTo>
                        <a:lnTo>
                          <a:pt x="172129" y="72834"/>
                        </a:lnTo>
                        <a:lnTo>
                          <a:pt x="233781" y="93103"/>
                        </a:lnTo>
                        <a:lnTo>
                          <a:pt x="267957" y="100063"/>
                        </a:lnTo>
                        <a:lnTo>
                          <a:pt x="234525" y="124681"/>
                        </a:lnTo>
                        <a:lnTo>
                          <a:pt x="203184" y="148348"/>
                        </a:lnTo>
                        <a:lnTo>
                          <a:pt x="144335" y="193929"/>
                        </a:lnTo>
                        <a:lnTo>
                          <a:pt x="282549" y="95592"/>
                        </a:lnTo>
                        <a:lnTo>
                          <a:pt x="270744" y="88198"/>
                        </a:lnTo>
                        <a:lnTo>
                          <a:pt x="256743" y="85234"/>
                        </a:lnTo>
                        <a:lnTo>
                          <a:pt x="241980" y="83153"/>
                        </a:lnTo>
                        <a:lnTo>
                          <a:pt x="227888" y="78409"/>
                        </a:lnTo>
                        <a:lnTo>
                          <a:pt x="184724" y="57733"/>
                        </a:lnTo>
                        <a:lnTo>
                          <a:pt x="140123" y="41189"/>
                        </a:lnTo>
                        <a:lnTo>
                          <a:pt x="94520" y="27535"/>
                        </a:lnTo>
                        <a:lnTo>
                          <a:pt x="48348" y="15532"/>
                        </a:lnTo>
                        <a:lnTo>
                          <a:pt x="30632" y="11150"/>
                        </a:lnTo>
                        <a:lnTo>
                          <a:pt x="28841" y="0"/>
                        </a:lnTo>
                        <a:close/>
                      </a:path>
                    </a:pathLst>
                  </a:custGeom>
                  <a:solidFill>
                    <a:srgbClr val="9B8F76"/>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68" name="object 1618">
                    <a:extLst>
                      <a:ext uri="{FF2B5EF4-FFF2-40B4-BE49-F238E27FC236}">
                        <a16:creationId xmlns:a16="http://schemas.microsoft.com/office/drawing/2014/main" id="{BB1982D0-C147-0DCE-8071-C896E4465392}"/>
                      </a:ext>
                    </a:extLst>
                  </p:cNvPr>
                  <p:cNvPicPr/>
                  <p:nvPr/>
                </p:nvPicPr>
                <p:blipFill>
                  <a:blip r:embed="rId10" cstate="print"/>
                  <a:stretch>
                    <a:fillRect/>
                  </a:stretch>
                </p:blipFill>
                <p:spPr>
                  <a:xfrm>
                    <a:off x="9599641" y="5850037"/>
                    <a:ext cx="490951" cy="252900"/>
                  </a:xfrm>
                  <a:prstGeom prst="rect">
                    <a:avLst/>
                  </a:prstGeom>
                </p:spPr>
              </p:pic>
            </p:grpSp>
            <p:grpSp>
              <p:nvGrpSpPr>
                <p:cNvPr id="31" name="object 1606">
                  <a:extLst>
                    <a:ext uri="{FF2B5EF4-FFF2-40B4-BE49-F238E27FC236}">
                      <a16:creationId xmlns:a16="http://schemas.microsoft.com/office/drawing/2014/main" id="{FDA43B3B-F9FD-B0C2-71D2-D301E220B8CA}"/>
                    </a:ext>
                  </a:extLst>
                </p:cNvPr>
                <p:cNvGrpSpPr>
                  <a:grpSpLocks noChangeAspect="1"/>
                </p:cNvGrpSpPr>
                <p:nvPr/>
              </p:nvGrpSpPr>
              <p:grpSpPr>
                <a:xfrm>
                  <a:off x="130011" y="3344081"/>
                  <a:ext cx="324000" cy="187754"/>
                  <a:chOff x="9352489" y="5756400"/>
                  <a:chExt cx="958215" cy="550545"/>
                </a:xfrm>
              </p:grpSpPr>
              <p:sp>
                <p:nvSpPr>
                  <p:cNvPr id="45" name="object 1607">
                    <a:extLst>
                      <a:ext uri="{FF2B5EF4-FFF2-40B4-BE49-F238E27FC236}">
                        <a16:creationId xmlns:a16="http://schemas.microsoft.com/office/drawing/2014/main" id="{C70CFC89-584C-A4D0-9620-20C2D8D7A83E}"/>
                      </a:ext>
                    </a:extLst>
                  </p:cNvPr>
                  <p:cNvSpPr/>
                  <p:nvPr/>
                </p:nvSpPr>
                <p:spPr>
                  <a:xfrm>
                    <a:off x="9352489" y="5756400"/>
                    <a:ext cx="958215" cy="550545"/>
                  </a:xfrm>
                  <a:custGeom>
                    <a:avLst/>
                    <a:gdLst/>
                    <a:ahLst/>
                    <a:cxnLst/>
                    <a:rect l="l" t="t" r="r" b="b"/>
                    <a:pathLst>
                      <a:path w="958215" h="550545">
                        <a:moveTo>
                          <a:pt x="326110" y="0"/>
                        </a:moveTo>
                        <a:lnTo>
                          <a:pt x="318452" y="2576"/>
                        </a:lnTo>
                        <a:lnTo>
                          <a:pt x="301594" y="11695"/>
                        </a:lnTo>
                        <a:lnTo>
                          <a:pt x="283991" y="18636"/>
                        </a:lnTo>
                        <a:lnTo>
                          <a:pt x="265978" y="24237"/>
                        </a:lnTo>
                        <a:lnTo>
                          <a:pt x="247891" y="29335"/>
                        </a:lnTo>
                        <a:lnTo>
                          <a:pt x="203056" y="44030"/>
                        </a:lnTo>
                        <a:lnTo>
                          <a:pt x="158864" y="60745"/>
                        </a:lnTo>
                        <a:lnTo>
                          <a:pt x="114608" y="77191"/>
                        </a:lnTo>
                        <a:lnTo>
                          <a:pt x="69581" y="91080"/>
                        </a:lnTo>
                        <a:lnTo>
                          <a:pt x="23075" y="100124"/>
                        </a:lnTo>
                        <a:lnTo>
                          <a:pt x="9245" y="101826"/>
                        </a:lnTo>
                        <a:lnTo>
                          <a:pt x="9918" y="110234"/>
                        </a:lnTo>
                        <a:lnTo>
                          <a:pt x="5570" y="140533"/>
                        </a:lnTo>
                        <a:lnTo>
                          <a:pt x="2906" y="162326"/>
                        </a:lnTo>
                        <a:lnTo>
                          <a:pt x="955" y="184248"/>
                        </a:lnTo>
                        <a:lnTo>
                          <a:pt x="0" y="206398"/>
                        </a:lnTo>
                        <a:lnTo>
                          <a:pt x="552" y="231749"/>
                        </a:lnTo>
                        <a:lnTo>
                          <a:pt x="5599" y="252994"/>
                        </a:lnTo>
                        <a:lnTo>
                          <a:pt x="18911" y="270792"/>
                        </a:lnTo>
                        <a:lnTo>
                          <a:pt x="44259" y="285798"/>
                        </a:lnTo>
                        <a:lnTo>
                          <a:pt x="86230" y="305134"/>
                        </a:lnTo>
                        <a:lnTo>
                          <a:pt x="127408" y="326185"/>
                        </a:lnTo>
                        <a:lnTo>
                          <a:pt x="168443" y="347660"/>
                        </a:lnTo>
                        <a:lnTo>
                          <a:pt x="209984" y="368267"/>
                        </a:lnTo>
                        <a:lnTo>
                          <a:pt x="252680" y="386715"/>
                        </a:lnTo>
                        <a:lnTo>
                          <a:pt x="297179" y="401711"/>
                        </a:lnTo>
                        <a:lnTo>
                          <a:pt x="349489" y="417240"/>
                        </a:lnTo>
                        <a:lnTo>
                          <a:pt x="401460" y="433945"/>
                        </a:lnTo>
                        <a:lnTo>
                          <a:pt x="504955" y="468982"/>
                        </a:lnTo>
                        <a:lnTo>
                          <a:pt x="556767" y="486363"/>
                        </a:lnTo>
                        <a:lnTo>
                          <a:pt x="608812" y="503019"/>
                        </a:lnTo>
                        <a:lnTo>
                          <a:pt x="656332" y="514428"/>
                        </a:lnTo>
                        <a:lnTo>
                          <a:pt x="679203" y="523509"/>
                        </a:lnTo>
                        <a:lnTo>
                          <a:pt x="699642" y="539697"/>
                        </a:lnTo>
                        <a:lnTo>
                          <a:pt x="711965" y="549020"/>
                        </a:lnTo>
                        <a:lnTo>
                          <a:pt x="724654" y="550436"/>
                        </a:lnTo>
                        <a:lnTo>
                          <a:pt x="738092" y="545235"/>
                        </a:lnTo>
                        <a:lnTo>
                          <a:pt x="752665" y="534706"/>
                        </a:lnTo>
                        <a:lnTo>
                          <a:pt x="788395" y="503679"/>
                        </a:lnTo>
                        <a:lnTo>
                          <a:pt x="823698" y="472081"/>
                        </a:lnTo>
                        <a:lnTo>
                          <a:pt x="859533" y="441130"/>
                        </a:lnTo>
                        <a:lnTo>
                          <a:pt x="896859" y="412043"/>
                        </a:lnTo>
                        <a:lnTo>
                          <a:pt x="936637" y="386039"/>
                        </a:lnTo>
                        <a:lnTo>
                          <a:pt x="942847" y="382420"/>
                        </a:lnTo>
                        <a:lnTo>
                          <a:pt x="944283" y="378508"/>
                        </a:lnTo>
                        <a:lnTo>
                          <a:pt x="943355" y="371434"/>
                        </a:lnTo>
                        <a:lnTo>
                          <a:pt x="942478" y="354322"/>
                        </a:lnTo>
                        <a:lnTo>
                          <a:pt x="943733" y="337330"/>
                        </a:lnTo>
                        <a:lnTo>
                          <a:pt x="946270" y="320426"/>
                        </a:lnTo>
                        <a:lnTo>
                          <a:pt x="949236" y="303578"/>
                        </a:lnTo>
                        <a:lnTo>
                          <a:pt x="957313" y="252423"/>
                        </a:lnTo>
                        <a:lnTo>
                          <a:pt x="898804" y="211666"/>
                        </a:lnTo>
                        <a:lnTo>
                          <a:pt x="854530" y="197735"/>
                        </a:lnTo>
                        <a:lnTo>
                          <a:pt x="810746" y="182313"/>
                        </a:lnTo>
                        <a:lnTo>
                          <a:pt x="767128" y="166471"/>
                        </a:lnTo>
                        <a:lnTo>
                          <a:pt x="676051" y="135098"/>
                        </a:lnTo>
                        <a:lnTo>
                          <a:pt x="629047" y="118007"/>
                        </a:lnTo>
                        <a:lnTo>
                          <a:pt x="582278" y="100199"/>
                        </a:lnTo>
                        <a:lnTo>
                          <a:pt x="535684" y="81865"/>
                        </a:lnTo>
                        <a:lnTo>
                          <a:pt x="349796" y="7097"/>
                        </a:lnTo>
                        <a:lnTo>
                          <a:pt x="341909" y="3758"/>
                        </a:lnTo>
                        <a:lnTo>
                          <a:pt x="333971" y="893"/>
                        </a:lnTo>
                        <a:lnTo>
                          <a:pt x="326110" y="0"/>
                        </a:lnTo>
                        <a:close/>
                      </a:path>
                    </a:pathLst>
                  </a:custGeom>
                  <a:solidFill>
                    <a:srgbClr val="614C39"/>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46" name="object 1608">
                    <a:extLst>
                      <a:ext uri="{FF2B5EF4-FFF2-40B4-BE49-F238E27FC236}">
                        <a16:creationId xmlns:a16="http://schemas.microsoft.com/office/drawing/2014/main" id="{DCCA57EA-F109-D09E-CAC0-78B69B2720F1}"/>
                      </a:ext>
                    </a:extLst>
                  </p:cNvPr>
                  <p:cNvSpPr/>
                  <p:nvPr/>
                </p:nvSpPr>
                <p:spPr>
                  <a:xfrm>
                    <a:off x="9780660" y="5899921"/>
                    <a:ext cx="477520" cy="238125"/>
                  </a:xfrm>
                  <a:custGeom>
                    <a:avLst/>
                    <a:gdLst/>
                    <a:ahLst/>
                    <a:cxnLst/>
                    <a:rect l="l" t="t" r="r" b="b"/>
                    <a:pathLst>
                      <a:path w="477520" h="238125">
                        <a:moveTo>
                          <a:pt x="28770" y="113007"/>
                        </a:moveTo>
                        <a:lnTo>
                          <a:pt x="25252" y="114912"/>
                        </a:lnTo>
                        <a:lnTo>
                          <a:pt x="21340" y="116335"/>
                        </a:lnTo>
                        <a:lnTo>
                          <a:pt x="18254" y="118786"/>
                        </a:lnTo>
                        <a:lnTo>
                          <a:pt x="4243" y="130639"/>
                        </a:lnTo>
                        <a:lnTo>
                          <a:pt x="0" y="138126"/>
                        </a:lnTo>
                        <a:lnTo>
                          <a:pt x="5883" y="144144"/>
                        </a:lnTo>
                        <a:lnTo>
                          <a:pt x="71968" y="171459"/>
                        </a:lnTo>
                        <a:lnTo>
                          <a:pt x="122232" y="189660"/>
                        </a:lnTo>
                        <a:lnTo>
                          <a:pt x="173002" y="206332"/>
                        </a:lnTo>
                        <a:lnTo>
                          <a:pt x="224235" y="221616"/>
                        </a:lnTo>
                        <a:lnTo>
                          <a:pt x="275886" y="235651"/>
                        </a:lnTo>
                        <a:lnTo>
                          <a:pt x="289100" y="237619"/>
                        </a:lnTo>
                        <a:lnTo>
                          <a:pt x="301286" y="236375"/>
                        </a:lnTo>
                        <a:lnTo>
                          <a:pt x="312730" y="231969"/>
                        </a:lnTo>
                        <a:lnTo>
                          <a:pt x="323715" y="224450"/>
                        </a:lnTo>
                        <a:lnTo>
                          <a:pt x="361922" y="192712"/>
                        </a:lnTo>
                        <a:lnTo>
                          <a:pt x="240035" y="192712"/>
                        </a:lnTo>
                        <a:lnTo>
                          <a:pt x="230039" y="191430"/>
                        </a:lnTo>
                        <a:lnTo>
                          <a:pt x="198050" y="182796"/>
                        </a:lnTo>
                        <a:lnTo>
                          <a:pt x="166035" y="173818"/>
                        </a:lnTo>
                        <a:lnTo>
                          <a:pt x="134024" y="163998"/>
                        </a:lnTo>
                        <a:lnTo>
                          <a:pt x="102049" y="152835"/>
                        </a:lnTo>
                        <a:lnTo>
                          <a:pt x="110208" y="144855"/>
                        </a:lnTo>
                        <a:lnTo>
                          <a:pt x="118983" y="139142"/>
                        </a:lnTo>
                        <a:lnTo>
                          <a:pt x="128136" y="135524"/>
                        </a:lnTo>
                        <a:lnTo>
                          <a:pt x="137431" y="133823"/>
                        </a:lnTo>
                        <a:lnTo>
                          <a:pt x="163972" y="128549"/>
                        </a:lnTo>
                        <a:lnTo>
                          <a:pt x="188007" y="118421"/>
                        </a:lnTo>
                        <a:lnTo>
                          <a:pt x="192107" y="115908"/>
                        </a:lnTo>
                        <a:lnTo>
                          <a:pt x="57520" y="115908"/>
                        </a:lnTo>
                        <a:lnTo>
                          <a:pt x="28770" y="113007"/>
                        </a:lnTo>
                        <a:close/>
                      </a:path>
                      <a:path w="477520" h="238125">
                        <a:moveTo>
                          <a:pt x="310676" y="70589"/>
                        </a:moveTo>
                        <a:lnTo>
                          <a:pt x="300308" y="74476"/>
                        </a:lnTo>
                        <a:lnTo>
                          <a:pt x="301255" y="94178"/>
                        </a:lnTo>
                        <a:lnTo>
                          <a:pt x="301378" y="98047"/>
                        </a:lnTo>
                        <a:lnTo>
                          <a:pt x="295967" y="117786"/>
                        </a:lnTo>
                        <a:lnTo>
                          <a:pt x="283351" y="134122"/>
                        </a:lnTo>
                        <a:lnTo>
                          <a:pt x="263021" y="146713"/>
                        </a:lnTo>
                        <a:lnTo>
                          <a:pt x="256871" y="151350"/>
                        </a:lnTo>
                        <a:lnTo>
                          <a:pt x="253580" y="157869"/>
                        </a:lnTo>
                        <a:lnTo>
                          <a:pt x="252368" y="165471"/>
                        </a:lnTo>
                        <a:lnTo>
                          <a:pt x="252413" y="173818"/>
                        </a:lnTo>
                        <a:lnTo>
                          <a:pt x="251503" y="183913"/>
                        </a:lnTo>
                        <a:lnTo>
                          <a:pt x="247276" y="190285"/>
                        </a:lnTo>
                        <a:lnTo>
                          <a:pt x="240035" y="192712"/>
                        </a:lnTo>
                        <a:lnTo>
                          <a:pt x="361922" y="192712"/>
                        </a:lnTo>
                        <a:lnTo>
                          <a:pt x="365663" y="189627"/>
                        </a:lnTo>
                        <a:lnTo>
                          <a:pt x="330090" y="189627"/>
                        </a:lnTo>
                        <a:lnTo>
                          <a:pt x="350643" y="173088"/>
                        </a:lnTo>
                        <a:lnTo>
                          <a:pt x="371343" y="156737"/>
                        </a:lnTo>
                        <a:lnTo>
                          <a:pt x="392305" y="140724"/>
                        </a:lnTo>
                        <a:lnTo>
                          <a:pt x="413643" y="125199"/>
                        </a:lnTo>
                        <a:lnTo>
                          <a:pt x="419460" y="121097"/>
                        </a:lnTo>
                        <a:lnTo>
                          <a:pt x="426051" y="116170"/>
                        </a:lnTo>
                        <a:lnTo>
                          <a:pt x="422389" y="100949"/>
                        </a:lnTo>
                        <a:lnTo>
                          <a:pt x="421492" y="100866"/>
                        </a:lnTo>
                        <a:lnTo>
                          <a:pt x="415606" y="99177"/>
                        </a:lnTo>
                        <a:lnTo>
                          <a:pt x="414075" y="98910"/>
                        </a:lnTo>
                        <a:lnTo>
                          <a:pt x="407014" y="98047"/>
                        </a:lnTo>
                        <a:lnTo>
                          <a:pt x="389986" y="94178"/>
                        </a:lnTo>
                        <a:lnTo>
                          <a:pt x="373734" y="88050"/>
                        </a:lnTo>
                        <a:lnTo>
                          <a:pt x="357672" y="81368"/>
                        </a:lnTo>
                        <a:lnTo>
                          <a:pt x="341215" y="75835"/>
                        </a:lnTo>
                        <a:lnTo>
                          <a:pt x="331048" y="72927"/>
                        </a:lnTo>
                        <a:lnTo>
                          <a:pt x="320895" y="70626"/>
                        </a:lnTo>
                        <a:lnTo>
                          <a:pt x="310676" y="70589"/>
                        </a:lnTo>
                        <a:close/>
                      </a:path>
                      <a:path w="477520" h="238125">
                        <a:moveTo>
                          <a:pt x="201745" y="0"/>
                        </a:moveTo>
                        <a:lnTo>
                          <a:pt x="196413" y="1020"/>
                        </a:lnTo>
                        <a:lnTo>
                          <a:pt x="191867" y="3901"/>
                        </a:lnTo>
                        <a:lnTo>
                          <a:pt x="187507" y="7788"/>
                        </a:lnTo>
                        <a:lnTo>
                          <a:pt x="186711" y="16682"/>
                        </a:lnTo>
                        <a:lnTo>
                          <a:pt x="190038" y="22637"/>
                        </a:lnTo>
                        <a:lnTo>
                          <a:pt x="195997" y="26369"/>
                        </a:lnTo>
                        <a:lnTo>
                          <a:pt x="203103" y="28591"/>
                        </a:lnTo>
                        <a:lnTo>
                          <a:pt x="256996" y="43993"/>
                        </a:lnTo>
                        <a:lnTo>
                          <a:pt x="309810" y="62612"/>
                        </a:lnTo>
                        <a:lnTo>
                          <a:pt x="362407" y="81867"/>
                        </a:lnTo>
                        <a:lnTo>
                          <a:pt x="415716" y="99196"/>
                        </a:lnTo>
                        <a:lnTo>
                          <a:pt x="422241" y="100333"/>
                        </a:lnTo>
                        <a:lnTo>
                          <a:pt x="422389" y="100949"/>
                        </a:lnTo>
                        <a:lnTo>
                          <a:pt x="428540" y="101514"/>
                        </a:lnTo>
                        <a:lnTo>
                          <a:pt x="431233" y="115967"/>
                        </a:lnTo>
                        <a:lnTo>
                          <a:pt x="423702" y="118240"/>
                        </a:lnTo>
                        <a:lnTo>
                          <a:pt x="419104" y="121466"/>
                        </a:lnTo>
                        <a:lnTo>
                          <a:pt x="396389" y="137909"/>
                        </a:lnTo>
                        <a:lnTo>
                          <a:pt x="374059" y="154851"/>
                        </a:lnTo>
                        <a:lnTo>
                          <a:pt x="351998" y="172140"/>
                        </a:lnTo>
                        <a:lnTo>
                          <a:pt x="330090" y="189627"/>
                        </a:lnTo>
                        <a:lnTo>
                          <a:pt x="365663" y="189627"/>
                        </a:lnTo>
                        <a:lnTo>
                          <a:pt x="477410" y="97679"/>
                        </a:lnTo>
                        <a:lnTo>
                          <a:pt x="475302" y="95177"/>
                        </a:lnTo>
                        <a:lnTo>
                          <a:pt x="474311" y="92941"/>
                        </a:lnTo>
                        <a:lnTo>
                          <a:pt x="472660" y="92218"/>
                        </a:lnTo>
                        <a:lnTo>
                          <a:pt x="429368" y="74960"/>
                        </a:lnTo>
                        <a:lnTo>
                          <a:pt x="385210" y="60231"/>
                        </a:lnTo>
                        <a:lnTo>
                          <a:pt x="296005" y="33374"/>
                        </a:lnTo>
                        <a:lnTo>
                          <a:pt x="251812" y="18759"/>
                        </a:lnTo>
                        <a:lnTo>
                          <a:pt x="208462" y="1692"/>
                        </a:lnTo>
                        <a:lnTo>
                          <a:pt x="201745" y="0"/>
                        </a:lnTo>
                        <a:close/>
                      </a:path>
                      <a:path w="477520" h="238125">
                        <a:moveTo>
                          <a:pt x="179657" y="23753"/>
                        </a:moveTo>
                        <a:lnTo>
                          <a:pt x="169215" y="24041"/>
                        </a:lnTo>
                        <a:lnTo>
                          <a:pt x="158665" y="26216"/>
                        </a:lnTo>
                        <a:lnTo>
                          <a:pt x="151350" y="32083"/>
                        </a:lnTo>
                        <a:lnTo>
                          <a:pt x="149905" y="45894"/>
                        </a:lnTo>
                        <a:lnTo>
                          <a:pt x="145541" y="58399"/>
                        </a:lnTo>
                        <a:lnTo>
                          <a:pt x="108444" y="100802"/>
                        </a:lnTo>
                        <a:lnTo>
                          <a:pt x="57520" y="115908"/>
                        </a:lnTo>
                        <a:lnTo>
                          <a:pt x="192107" y="115908"/>
                        </a:lnTo>
                        <a:lnTo>
                          <a:pt x="210278" y="104773"/>
                        </a:lnTo>
                        <a:lnTo>
                          <a:pt x="231525" y="88941"/>
                        </a:lnTo>
                        <a:lnTo>
                          <a:pt x="241331" y="82802"/>
                        </a:lnTo>
                        <a:lnTo>
                          <a:pt x="251706" y="79141"/>
                        </a:lnTo>
                        <a:lnTo>
                          <a:pt x="262690" y="77659"/>
                        </a:lnTo>
                        <a:lnTo>
                          <a:pt x="293901" y="77659"/>
                        </a:lnTo>
                        <a:lnTo>
                          <a:pt x="296236" y="76627"/>
                        </a:lnTo>
                        <a:lnTo>
                          <a:pt x="300512" y="68037"/>
                        </a:lnTo>
                        <a:lnTo>
                          <a:pt x="277057" y="54045"/>
                        </a:lnTo>
                        <a:lnTo>
                          <a:pt x="251609" y="45131"/>
                        </a:lnTo>
                        <a:lnTo>
                          <a:pt x="225501" y="37881"/>
                        </a:lnTo>
                        <a:lnTo>
                          <a:pt x="189953" y="25364"/>
                        </a:lnTo>
                        <a:lnTo>
                          <a:pt x="179657" y="23753"/>
                        </a:lnTo>
                        <a:close/>
                      </a:path>
                      <a:path w="477520" h="238125">
                        <a:moveTo>
                          <a:pt x="415716" y="99196"/>
                        </a:moveTo>
                        <a:lnTo>
                          <a:pt x="421492" y="100866"/>
                        </a:lnTo>
                        <a:lnTo>
                          <a:pt x="422389" y="100949"/>
                        </a:lnTo>
                        <a:lnTo>
                          <a:pt x="422241" y="100333"/>
                        </a:lnTo>
                        <a:lnTo>
                          <a:pt x="415716" y="99196"/>
                        </a:lnTo>
                        <a:close/>
                      </a:path>
                      <a:path w="477520" h="238125">
                        <a:moveTo>
                          <a:pt x="293901" y="77659"/>
                        </a:moveTo>
                        <a:lnTo>
                          <a:pt x="262690" y="77659"/>
                        </a:lnTo>
                        <a:lnTo>
                          <a:pt x="274324" y="78057"/>
                        </a:lnTo>
                        <a:lnTo>
                          <a:pt x="281950" y="79204"/>
                        </a:lnTo>
                        <a:lnTo>
                          <a:pt x="289652" y="79538"/>
                        </a:lnTo>
                        <a:lnTo>
                          <a:pt x="293901" y="77659"/>
                        </a:lnTo>
                        <a:close/>
                      </a:path>
                    </a:pathLst>
                  </a:custGeom>
                  <a:solidFill>
                    <a:srgbClr val="E9DAB7"/>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47" name="object 1609">
                    <a:extLst>
                      <a:ext uri="{FF2B5EF4-FFF2-40B4-BE49-F238E27FC236}">
                        <a16:creationId xmlns:a16="http://schemas.microsoft.com/office/drawing/2014/main" id="{C147D88C-7C0A-5AB8-1073-CAC7E2892E6C}"/>
                      </a:ext>
                    </a:extLst>
                  </p:cNvPr>
                  <p:cNvSpPr/>
                  <p:nvPr/>
                </p:nvSpPr>
                <p:spPr>
                  <a:xfrm>
                    <a:off x="9748979" y="6077689"/>
                    <a:ext cx="334645" cy="204470"/>
                  </a:xfrm>
                  <a:custGeom>
                    <a:avLst/>
                    <a:gdLst/>
                    <a:ahLst/>
                    <a:cxnLst/>
                    <a:rect l="l" t="t" r="r" b="b"/>
                    <a:pathLst>
                      <a:path w="334645" h="204470">
                        <a:moveTo>
                          <a:pt x="19060" y="0"/>
                        </a:moveTo>
                        <a:lnTo>
                          <a:pt x="9811" y="4476"/>
                        </a:lnTo>
                        <a:lnTo>
                          <a:pt x="3426" y="18029"/>
                        </a:lnTo>
                        <a:lnTo>
                          <a:pt x="0" y="43932"/>
                        </a:lnTo>
                        <a:lnTo>
                          <a:pt x="2348" y="67060"/>
                        </a:lnTo>
                        <a:lnTo>
                          <a:pt x="123268" y="128181"/>
                        </a:lnTo>
                        <a:lnTo>
                          <a:pt x="173333" y="144364"/>
                        </a:lnTo>
                        <a:lnTo>
                          <a:pt x="223768" y="159355"/>
                        </a:lnTo>
                        <a:lnTo>
                          <a:pt x="287840" y="175746"/>
                        </a:lnTo>
                        <a:lnTo>
                          <a:pt x="300306" y="180271"/>
                        </a:lnTo>
                        <a:lnTo>
                          <a:pt x="311313" y="187492"/>
                        </a:lnTo>
                        <a:lnTo>
                          <a:pt x="319999" y="198813"/>
                        </a:lnTo>
                        <a:lnTo>
                          <a:pt x="322857" y="204287"/>
                        </a:lnTo>
                        <a:lnTo>
                          <a:pt x="327835" y="204325"/>
                        </a:lnTo>
                        <a:lnTo>
                          <a:pt x="331912" y="199016"/>
                        </a:lnTo>
                        <a:lnTo>
                          <a:pt x="334006" y="175078"/>
                        </a:lnTo>
                        <a:lnTo>
                          <a:pt x="334209" y="151318"/>
                        </a:lnTo>
                        <a:lnTo>
                          <a:pt x="331085" y="127868"/>
                        </a:lnTo>
                        <a:lnTo>
                          <a:pt x="323200" y="104859"/>
                        </a:lnTo>
                        <a:lnTo>
                          <a:pt x="314976" y="107234"/>
                        </a:lnTo>
                        <a:lnTo>
                          <a:pt x="307533" y="107057"/>
                        </a:lnTo>
                        <a:lnTo>
                          <a:pt x="302620" y="103435"/>
                        </a:lnTo>
                        <a:lnTo>
                          <a:pt x="301991" y="95473"/>
                        </a:lnTo>
                        <a:lnTo>
                          <a:pt x="302201" y="84230"/>
                        </a:lnTo>
                        <a:lnTo>
                          <a:pt x="297936" y="78679"/>
                        </a:lnTo>
                        <a:lnTo>
                          <a:pt x="290914" y="76283"/>
                        </a:lnTo>
                        <a:lnTo>
                          <a:pt x="282852" y="74506"/>
                        </a:lnTo>
                        <a:lnTo>
                          <a:pt x="163611" y="40203"/>
                        </a:lnTo>
                        <a:lnTo>
                          <a:pt x="133894" y="29663"/>
                        </a:lnTo>
                        <a:lnTo>
                          <a:pt x="104620" y="17759"/>
                        </a:lnTo>
                        <a:lnTo>
                          <a:pt x="74736" y="7574"/>
                        </a:lnTo>
                        <a:lnTo>
                          <a:pt x="43190" y="2192"/>
                        </a:lnTo>
                        <a:lnTo>
                          <a:pt x="30433" y="578"/>
                        </a:lnTo>
                        <a:lnTo>
                          <a:pt x="19060" y="0"/>
                        </a:lnTo>
                        <a:close/>
                      </a:path>
                    </a:pathLst>
                  </a:custGeom>
                  <a:solidFill>
                    <a:srgbClr val="C6B99C"/>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48" name="object 1610">
                    <a:extLst>
                      <a:ext uri="{FF2B5EF4-FFF2-40B4-BE49-F238E27FC236}">
                        <a16:creationId xmlns:a16="http://schemas.microsoft.com/office/drawing/2014/main" id="{60EA8665-D1F8-2F48-7B1F-3A67B19606F9}"/>
                      </a:ext>
                    </a:extLst>
                  </p:cNvPr>
                  <p:cNvPicPr/>
                  <p:nvPr/>
                </p:nvPicPr>
                <p:blipFill>
                  <a:blip r:embed="rId8" cstate="print"/>
                  <a:stretch>
                    <a:fillRect/>
                  </a:stretch>
                </p:blipFill>
                <p:spPr>
                  <a:xfrm>
                    <a:off x="9376241" y="5892853"/>
                    <a:ext cx="235810" cy="221727"/>
                  </a:xfrm>
                  <a:prstGeom prst="rect">
                    <a:avLst/>
                  </a:prstGeom>
                </p:spPr>
              </p:pic>
              <p:sp>
                <p:nvSpPr>
                  <p:cNvPr id="49" name="object 1611">
                    <a:extLst>
                      <a:ext uri="{FF2B5EF4-FFF2-40B4-BE49-F238E27FC236}">
                        <a16:creationId xmlns:a16="http://schemas.microsoft.com/office/drawing/2014/main" id="{A0D142BB-E0E1-7743-264F-1A81EEA3444F}"/>
                      </a:ext>
                    </a:extLst>
                  </p:cNvPr>
                  <p:cNvSpPr/>
                  <p:nvPr/>
                </p:nvSpPr>
                <p:spPr>
                  <a:xfrm>
                    <a:off x="9474495" y="5798266"/>
                    <a:ext cx="355600" cy="172720"/>
                  </a:xfrm>
                  <a:custGeom>
                    <a:avLst/>
                    <a:gdLst/>
                    <a:ahLst/>
                    <a:cxnLst/>
                    <a:rect l="l" t="t" r="r" b="b"/>
                    <a:pathLst>
                      <a:path w="355600" h="172720">
                        <a:moveTo>
                          <a:pt x="216103" y="0"/>
                        </a:moveTo>
                        <a:lnTo>
                          <a:pt x="160715" y="20256"/>
                        </a:lnTo>
                        <a:lnTo>
                          <a:pt x="111150" y="39414"/>
                        </a:lnTo>
                        <a:lnTo>
                          <a:pt x="61385" y="58038"/>
                        </a:lnTo>
                        <a:lnTo>
                          <a:pt x="10922" y="74777"/>
                        </a:lnTo>
                        <a:lnTo>
                          <a:pt x="5194" y="76504"/>
                        </a:lnTo>
                        <a:lnTo>
                          <a:pt x="0" y="81102"/>
                        </a:lnTo>
                        <a:lnTo>
                          <a:pt x="1104" y="98310"/>
                        </a:lnTo>
                        <a:lnTo>
                          <a:pt x="9702" y="100495"/>
                        </a:lnTo>
                        <a:lnTo>
                          <a:pt x="44870" y="113867"/>
                        </a:lnTo>
                        <a:lnTo>
                          <a:pt x="72075" y="125431"/>
                        </a:lnTo>
                        <a:lnTo>
                          <a:pt x="98904" y="137881"/>
                        </a:lnTo>
                        <a:lnTo>
                          <a:pt x="125412" y="151168"/>
                        </a:lnTo>
                        <a:lnTo>
                          <a:pt x="139615" y="159243"/>
                        </a:lnTo>
                        <a:lnTo>
                          <a:pt x="154176" y="167041"/>
                        </a:lnTo>
                        <a:lnTo>
                          <a:pt x="169744" y="172122"/>
                        </a:lnTo>
                        <a:lnTo>
                          <a:pt x="186969" y="172046"/>
                        </a:lnTo>
                        <a:lnTo>
                          <a:pt x="205435" y="161064"/>
                        </a:lnTo>
                        <a:lnTo>
                          <a:pt x="214215" y="154930"/>
                        </a:lnTo>
                        <a:lnTo>
                          <a:pt x="221957" y="147319"/>
                        </a:lnTo>
                        <a:lnTo>
                          <a:pt x="226999" y="141046"/>
                        </a:lnTo>
                        <a:lnTo>
                          <a:pt x="230835" y="134353"/>
                        </a:lnTo>
                        <a:lnTo>
                          <a:pt x="229247" y="125818"/>
                        </a:lnTo>
                        <a:lnTo>
                          <a:pt x="210897" y="106457"/>
                        </a:lnTo>
                        <a:lnTo>
                          <a:pt x="190420" y="89876"/>
                        </a:lnTo>
                        <a:lnTo>
                          <a:pt x="166014" y="78293"/>
                        </a:lnTo>
                        <a:lnTo>
                          <a:pt x="135877" y="73926"/>
                        </a:lnTo>
                        <a:lnTo>
                          <a:pt x="150532" y="64804"/>
                        </a:lnTo>
                        <a:lnTo>
                          <a:pt x="163599" y="61379"/>
                        </a:lnTo>
                        <a:lnTo>
                          <a:pt x="175712" y="63182"/>
                        </a:lnTo>
                        <a:lnTo>
                          <a:pt x="187502" y="69748"/>
                        </a:lnTo>
                        <a:lnTo>
                          <a:pt x="199934" y="78232"/>
                        </a:lnTo>
                        <a:lnTo>
                          <a:pt x="212969" y="85593"/>
                        </a:lnTo>
                        <a:lnTo>
                          <a:pt x="226618" y="91756"/>
                        </a:lnTo>
                        <a:lnTo>
                          <a:pt x="240893" y="96646"/>
                        </a:lnTo>
                        <a:lnTo>
                          <a:pt x="251966" y="93985"/>
                        </a:lnTo>
                        <a:lnTo>
                          <a:pt x="262580" y="90012"/>
                        </a:lnTo>
                        <a:lnTo>
                          <a:pt x="273006" y="85518"/>
                        </a:lnTo>
                        <a:lnTo>
                          <a:pt x="283514" y="81292"/>
                        </a:lnTo>
                        <a:lnTo>
                          <a:pt x="295680" y="76897"/>
                        </a:lnTo>
                        <a:lnTo>
                          <a:pt x="307727" y="73788"/>
                        </a:lnTo>
                        <a:lnTo>
                          <a:pt x="319869" y="73825"/>
                        </a:lnTo>
                        <a:lnTo>
                          <a:pt x="332320" y="78866"/>
                        </a:lnTo>
                        <a:lnTo>
                          <a:pt x="340297" y="75834"/>
                        </a:lnTo>
                        <a:lnTo>
                          <a:pt x="347186" y="71627"/>
                        </a:lnTo>
                        <a:lnTo>
                          <a:pt x="352455" y="65668"/>
                        </a:lnTo>
                        <a:lnTo>
                          <a:pt x="355574" y="57378"/>
                        </a:lnTo>
                        <a:lnTo>
                          <a:pt x="350990" y="51286"/>
                        </a:lnTo>
                        <a:lnTo>
                          <a:pt x="306617" y="29295"/>
                        </a:lnTo>
                        <a:lnTo>
                          <a:pt x="228752" y="1396"/>
                        </a:lnTo>
                        <a:lnTo>
                          <a:pt x="216103" y="0"/>
                        </a:lnTo>
                        <a:close/>
                      </a:path>
                    </a:pathLst>
                  </a:custGeom>
                  <a:solidFill>
                    <a:srgbClr val="E7D6AE"/>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50" name="object 1612">
                    <a:extLst>
                      <a:ext uri="{FF2B5EF4-FFF2-40B4-BE49-F238E27FC236}">
                        <a16:creationId xmlns:a16="http://schemas.microsoft.com/office/drawing/2014/main" id="{F4B50B24-6411-B481-6CBC-B9A851A17A42}"/>
                      </a:ext>
                    </a:extLst>
                  </p:cNvPr>
                  <p:cNvSpPr/>
                  <p:nvPr/>
                </p:nvSpPr>
                <p:spPr>
                  <a:xfrm>
                    <a:off x="10072179" y="6018146"/>
                    <a:ext cx="208915" cy="259079"/>
                  </a:xfrm>
                  <a:custGeom>
                    <a:avLst/>
                    <a:gdLst/>
                    <a:ahLst/>
                    <a:cxnLst/>
                    <a:rect l="l" t="t" r="r" b="b"/>
                    <a:pathLst>
                      <a:path w="208915" h="259079">
                        <a:moveTo>
                          <a:pt x="208330" y="0"/>
                        </a:moveTo>
                        <a:lnTo>
                          <a:pt x="199910" y="3606"/>
                        </a:lnTo>
                        <a:lnTo>
                          <a:pt x="193509" y="4851"/>
                        </a:lnTo>
                        <a:lnTo>
                          <a:pt x="0" y="164401"/>
                        </a:lnTo>
                        <a:lnTo>
                          <a:pt x="1246" y="211766"/>
                        </a:lnTo>
                        <a:lnTo>
                          <a:pt x="3345" y="235313"/>
                        </a:lnTo>
                        <a:lnTo>
                          <a:pt x="8712" y="258559"/>
                        </a:lnTo>
                        <a:lnTo>
                          <a:pt x="45848" y="229286"/>
                        </a:lnTo>
                        <a:lnTo>
                          <a:pt x="117918" y="167986"/>
                        </a:lnTo>
                        <a:lnTo>
                          <a:pt x="154690" y="138251"/>
                        </a:lnTo>
                        <a:lnTo>
                          <a:pt x="196189" y="108661"/>
                        </a:lnTo>
                        <a:lnTo>
                          <a:pt x="200329" y="104343"/>
                        </a:lnTo>
                        <a:lnTo>
                          <a:pt x="199910" y="101752"/>
                        </a:lnTo>
                        <a:lnTo>
                          <a:pt x="198986" y="76616"/>
                        </a:lnTo>
                        <a:lnTo>
                          <a:pt x="202225" y="51542"/>
                        </a:lnTo>
                        <a:lnTo>
                          <a:pt x="206411" y="26135"/>
                        </a:lnTo>
                        <a:lnTo>
                          <a:pt x="208330" y="0"/>
                        </a:lnTo>
                        <a:close/>
                      </a:path>
                    </a:pathLst>
                  </a:custGeom>
                  <a:solidFill>
                    <a:srgbClr val="E8D7AF"/>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51" name="object 1613">
                    <a:extLst>
                      <a:ext uri="{FF2B5EF4-FFF2-40B4-BE49-F238E27FC236}">
                        <a16:creationId xmlns:a16="http://schemas.microsoft.com/office/drawing/2014/main" id="{3D6C8476-9C37-47C5-13EA-D7E9B8426529}"/>
                      </a:ext>
                    </a:extLst>
                  </p:cNvPr>
                  <p:cNvSpPr/>
                  <p:nvPr/>
                </p:nvSpPr>
                <p:spPr>
                  <a:xfrm>
                    <a:off x="9652193" y="5861434"/>
                    <a:ext cx="297815" cy="182245"/>
                  </a:xfrm>
                  <a:custGeom>
                    <a:avLst/>
                    <a:gdLst/>
                    <a:ahLst/>
                    <a:cxnLst/>
                    <a:rect l="l" t="t" r="r" b="b"/>
                    <a:pathLst>
                      <a:path w="297815" h="182245">
                        <a:moveTo>
                          <a:pt x="233699" y="0"/>
                        </a:moveTo>
                        <a:lnTo>
                          <a:pt x="202733" y="6012"/>
                        </a:lnTo>
                        <a:lnTo>
                          <a:pt x="172529" y="31745"/>
                        </a:lnTo>
                        <a:lnTo>
                          <a:pt x="166704" y="37193"/>
                        </a:lnTo>
                        <a:lnTo>
                          <a:pt x="159619" y="41630"/>
                        </a:lnTo>
                        <a:lnTo>
                          <a:pt x="152030" y="45684"/>
                        </a:lnTo>
                        <a:lnTo>
                          <a:pt x="144691" y="49982"/>
                        </a:lnTo>
                        <a:lnTo>
                          <a:pt x="3213" y="144330"/>
                        </a:lnTo>
                        <a:lnTo>
                          <a:pt x="0" y="153754"/>
                        </a:lnTo>
                        <a:lnTo>
                          <a:pt x="7226" y="157081"/>
                        </a:lnTo>
                        <a:lnTo>
                          <a:pt x="13385" y="159202"/>
                        </a:lnTo>
                        <a:lnTo>
                          <a:pt x="47809" y="172167"/>
                        </a:lnTo>
                        <a:lnTo>
                          <a:pt x="65274" y="177870"/>
                        </a:lnTo>
                        <a:lnTo>
                          <a:pt x="83337" y="181694"/>
                        </a:lnTo>
                        <a:lnTo>
                          <a:pt x="122699" y="145923"/>
                        </a:lnTo>
                        <a:lnTo>
                          <a:pt x="164959" y="114164"/>
                        </a:lnTo>
                        <a:lnTo>
                          <a:pt x="208984" y="84901"/>
                        </a:lnTo>
                        <a:lnTo>
                          <a:pt x="253642" y="56617"/>
                        </a:lnTo>
                        <a:lnTo>
                          <a:pt x="297802" y="27795"/>
                        </a:lnTo>
                        <a:lnTo>
                          <a:pt x="265398" y="8872"/>
                        </a:lnTo>
                        <a:lnTo>
                          <a:pt x="233699" y="0"/>
                        </a:lnTo>
                        <a:close/>
                      </a:path>
                    </a:pathLst>
                  </a:custGeom>
                  <a:solidFill>
                    <a:srgbClr val="F2E8D4"/>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52" name="object 1614">
                    <a:extLst>
                      <a:ext uri="{FF2B5EF4-FFF2-40B4-BE49-F238E27FC236}">
                        <a16:creationId xmlns:a16="http://schemas.microsoft.com/office/drawing/2014/main" id="{655114BF-1FBD-E650-1283-B6C3FD199352}"/>
                      </a:ext>
                    </a:extLst>
                  </p:cNvPr>
                  <p:cNvPicPr/>
                  <p:nvPr/>
                </p:nvPicPr>
                <p:blipFill>
                  <a:blip r:embed="rId9" cstate="print"/>
                  <a:stretch>
                    <a:fillRect/>
                  </a:stretch>
                </p:blipFill>
                <p:spPr>
                  <a:xfrm>
                    <a:off x="9630274" y="6005765"/>
                    <a:ext cx="105256" cy="145643"/>
                  </a:xfrm>
                  <a:prstGeom prst="rect">
                    <a:avLst/>
                  </a:prstGeom>
                </p:spPr>
              </p:pic>
              <p:sp>
                <p:nvSpPr>
                  <p:cNvPr id="53" name="object 1615">
                    <a:extLst>
                      <a:ext uri="{FF2B5EF4-FFF2-40B4-BE49-F238E27FC236}">
                        <a16:creationId xmlns:a16="http://schemas.microsoft.com/office/drawing/2014/main" id="{CC3CD9ED-40E3-5B57-AA81-442E3C58E604}"/>
                      </a:ext>
                    </a:extLst>
                  </p:cNvPr>
                  <p:cNvSpPr/>
                  <p:nvPr/>
                </p:nvSpPr>
                <p:spPr>
                  <a:xfrm>
                    <a:off x="9406119" y="5788848"/>
                    <a:ext cx="433070" cy="196215"/>
                  </a:xfrm>
                  <a:custGeom>
                    <a:avLst/>
                    <a:gdLst/>
                    <a:ahLst/>
                    <a:cxnLst/>
                    <a:rect l="l" t="t" r="r" b="b"/>
                    <a:pathLst>
                      <a:path w="433070" h="196214">
                        <a:moveTo>
                          <a:pt x="264201" y="0"/>
                        </a:moveTo>
                        <a:lnTo>
                          <a:pt x="222454" y="9533"/>
                        </a:lnTo>
                        <a:lnTo>
                          <a:pt x="163334" y="29699"/>
                        </a:lnTo>
                        <a:lnTo>
                          <a:pt x="0" y="88412"/>
                        </a:lnTo>
                        <a:lnTo>
                          <a:pt x="4762" y="93098"/>
                        </a:lnTo>
                        <a:lnTo>
                          <a:pt x="6540" y="95714"/>
                        </a:lnTo>
                        <a:lnTo>
                          <a:pt x="9004" y="97149"/>
                        </a:lnTo>
                        <a:lnTo>
                          <a:pt x="50025" y="118192"/>
                        </a:lnTo>
                        <a:lnTo>
                          <a:pt x="92463" y="136143"/>
                        </a:lnTo>
                        <a:lnTo>
                          <a:pt x="135328" y="153167"/>
                        </a:lnTo>
                        <a:lnTo>
                          <a:pt x="177629" y="171426"/>
                        </a:lnTo>
                        <a:lnTo>
                          <a:pt x="218376" y="193085"/>
                        </a:lnTo>
                        <a:lnTo>
                          <a:pt x="224239" y="195536"/>
                        </a:lnTo>
                        <a:lnTo>
                          <a:pt x="229970" y="195855"/>
                        </a:lnTo>
                        <a:lnTo>
                          <a:pt x="235555" y="194290"/>
                        </a:lnTo>
                        <a:lnTo>
                          <a:pt x="240982" y="191091"/>
                        </a:lnTo>
                        <a:lnTo>
                          <a:pt x="241137" y="182957"/>
                        </a:lnTo>
                        <a:lnTo>
                          <a:pt x="237288" y="178053"/>
                        </a:lnTo>
                        <a:lnTo>
                          <a:pt x="231422" y="175194"/>
                        </a:lnTo>
                        <a:lnTo>
                          <a:pt x="225526" y="173197"/>
                        </a:lnTo>
                        <a:lnTo>
                          <a:pt x="188831" y="157313"/>
                        </a:lnTo>
                        <a:lnTo>
                          <a:pt x="152976" y="139531"/>
                        </a:lnTo>
                        <a:lnTo>
                          <a:pt x="116775" y="122531"/>
                        </a:lnTo>
                        <a:lnTo>
                          <a:pt x="72289" y="106430"/>
                        </a:lnTo>
                        <a:lnTo>
                          <a:pt x="66230" y="102604"/>
                        </a:lnTo>
                        <a:lnTo>
                          <a:pt x="61142" y="97454"/>
                        </a:lnTo>
                        <a:lnTo>
                          <a:pt x="57302" y="90913"/>
                        </a:lnTo>
                        <a:lnTo>
                          <a:pt x="82313" y="80023"/>
                        </a:lnTo>
                        <a:lnTo>
                          <a:pt x="108065" y="72568"/>
                        </a:lnTo>
                        <a:lnTo>
                          <a:pt x="133820" y="65857"/>
                        </a:lnTo>
                        <a:lnTo>
                          <a:pt x="158838" y="57195"/>
                        </a:lnTo>
                        <a:lnTo>
                          <a:pt x="184058" y="46668"/>
                        </a:lnTo>
                        <a:lnTo>
                          <a:pt x="234759" y="26218"/>
                        </a:lnTo>
                        <a:lnTo>
                          <a:pt x="259892" y="15526"/>
                        </a:lnTo>
                        <a:lnTo>
                          <a:pt x="268379" y="13450"/>
                        </a:lnTo>
                        <a:lnTo>
                          <a:pt x="276393" y="13829"/>
                        </a:lnTo>
                        <a:lnTo>
                          <a:pt x="284192" y="14921"/>
                        </a:lnTo>
                        <a:lnTo>
                          <a:pt x="292036" y="14980"/>
                        </a:lnTo>
                        <a:lnTo>
                          <a:pt x="423951" y="66796"/>
                        </a:lnTo>
                        <a:lnTo>
                          <a:pt x="429996" y="62580"/>
                        </a:lnTo>
                        <a:lnTo>
                          <a:pt x="432511" y="57411"/>
                        </a:lnTo>
                        <a:lnTo>
                          <a:pt x="340519" y="14756"/>
                        </a:lnTo>
                        <a:lnTo>
                          <a:pt x="299811" y="1580"/>
                        </a:lnTo>
                        <a:lnTo>
                          <a:pt x="264201" y="0"/>
                        </a:lnTo>
                        <a:close/>
                      </a:path>
                    </a:pathLst>
                  </a:custGeom>
                  <a:solidFill>
                    <a:srgbClr val="E8DBC2"/>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54" name="object 1616">
                    <a:extLst>
                      <a:ext uri="{FF2B5EF4-FFF2-40B4-BE49-F238E27FC236}">
                        <a16:creationId xmlns:a16="http://schemas.microsoft.com/office/drawing/2014/main" id="{03E2588E-F3CC-0577-558F-33D1026CBBEB}"/>
                      </a:ext>
                    </a:extLst>
                  </p:cNvPr>
                  <p:cNvSpPr/>
                  <p:nvPr/>
                </p:nvSpPr>
                <p:spPr>
                  <a:xfrm>
                    <a:off x="9440015" y="5794949"/>
                    <a:ext cx="258445" cy="185420"/>
                  </a:xfrm>
                  <a:custGeom>
                    <a:avLst/>
                    <a:gdLst/>
                    <a:ahLst/>
                    <a:cxnLst/>
                    <a:rect l="l" t="t" r="r" b="b"/>
                    <a:pathLst>
                      <a:path w="258445" h="185420">
                        <a:moveTo>
                          <a:pt x="239516" y="0"/>
                        </a:moveTo>
                        <a:lnTo>
                          <a:pt x="221951" y="1983"/>
                        </a:lnTo>
                        <a:lnTo>
                          <a:pt x="188391" y="16482"/>
                        </a:lnTo>
                        <a:lnTo>
                          <a:pt x="160432" y="26805"/>
                        </a:lnTo>
                        <a:lnTo>
                          <a:pt x="132945" y="38459"/>
                        </a:lnTo>
                        <a:lnTo>
                          <a:pt x="105022" y="49332"/>
                        </a:lnTo>
                        <a:lnTo>
                          <a:pt x="75755" y="57312"/>
                        </a:lnTo>
                        <a:lnTo>
                          <a:pt x="56949" y="61553"/>
                        </a:lnTo>
                        <a:lnTo>
                          <a:pt x="37801" y="67528"/>
                        </a:lnTo>
                        <a:lnTo>
                          <a:pt x="18691" y="75834"/>
                        </a:lnTo>
                        <a:lnTo>
                          <a:pt x="0" y="87069"/>
                        </a:lnTo>
                        <a:lnTo>
                          <a:pt x="171437" y="165262"/>
                        </a:lnTo>
                        <a:lnTo>
                          <a:pt x="181206" y="168666"/>
                        </a:lnTo>
                        <a:lnTo>
                          <a:pt x="191133" y="171752"/>
                        </a:lnTo>
                        <a:lnTo>
                          <a:pt x="200124" y="176525"/>
                        </a:lnTo>
                        <a:lnTo>
                          <a:pt x="207086" y="184986"/>
                        </a:lnTo>
                        <a:lnTo>
                          <a:pt x="213423" y="184097"/>
                        </a:lnTo>
                        <a:lnTo>
                          <a:pt x="218135" y="180782"/>
                        </a:lnTo>
                        <a:lnTo>
                          <a:pt x="221449" y="175359"/>
                        </a:lnTo>
                        <a:lnTo>
                          <a:pt x="176289" y="153938"/>
                        </a:lnTo>
                        <a:lnTo>
                          <a:pt x="131627" y="131147"/>
                        </a:lnTo>
                        <a:lnTo>
                          <a:pt x="86277" y="109190"/>
                        </a:lnTo>
                        <a:lnTo>
                          <a:pt x="39052" y="90269"/>
                        </a:lnTo>
                        <a:lnTo>
                          <a:pt x="84161" y="76063"/>
                        </a:lnTo>
                        <a:lnTo>
                          <a:pt x="127994" y="59364"/>
                        </a:lnTo>
                        <a:lnTo>
                          <a:pt x="171182" y="41630"/>
                        </a:lnTo>
                        <a:lnTo>
                          <a:pt x="214354" y="24319"/>
                        </a:lnTo>
                        <a:lnTo>
                          <a:pt x="258140" y="8887"/>
                        </a:lnTo>
                        <a:lnTo>
                          <a:pt x="239516" y="0"/>
                        </a:lnTo>
                        <a:close/>
                      </a:path>
                    </a:pathLst>
                  </a:custGeom>
                  <a:solidFill>
                    <a:srgbClr val="8F836B"/>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55" name="object 1617">
                    <a:extLst>
                      <a:ext uri="{FF2B5EF4-FFF2-40B4-BE49-F238E27FC236}">
                        <a16:creationId xmlns:a16="http://schemas.microsoft.com/office/drawing/2014/main" id="{9720B9F2-5601-5DBB-3B33-3518EBC7F493}"/>
                      </a:ext>
                    </a:extLst>
                  </p:cNvPr>
                  <p:cNvSpPr/>
                  <p:nvPr/>
                </p:nvSpPr>
                <p:spPr>
                  <a:xfrm>
                    <a:off x="9939326" y="5907710"/>
                    <a:ext cx="282575" cy="194310"/>
                  </a:xfrm>
                  <a:custGeom>
                    <a:avLst/>
                    <a:gdLst/>
                    <a:ahLst/>
                    <a:cxnLst/>
                    <a:rect l="l" t="t" r="r" b="b"/>
                    <a:pathLst>
                      <a:path w="282575" h="194310">
                        <a:moveTo>
                          <a:pt x="28841" y="0"/>
                        </a:moveTo>
                        <a:lnTo>
                          <a:pt x="0" y="18427"/>
                        </a:lnTo>
                        <a:lnTo>
                          <a:pt x="36062" y="28620"/>
                        </a:lnTo>
                        <a:lnTo>
                          <a:pt x="71881" y="39514"/>
                        </a:lnTo>
                        <a:lnTo>
                          <a:pt x="107149" y="52015"/>
                        </a:lnTo>
                        <a:lnTo>
                          <a:pt x="141554" y="67030"/>
                        </a:lnTo>
                        <a:lnTo>
                          <a:pt x="141274" y="66675"/>
                        </a:lnTo>
                        <a:lnTo>
                          <a:pt x="172129" y="72834"/>
                        </a:lnTo>
                        <a:lnTo>
                          <a:pt x="233781" y="93103"/>
                        </a:lnTo>
                        <a:lnTo>
                          <a:pt x="267957" y="100063"/>
                        </a:lnTo>
                        <a:lnTo>
                          <a:pt x="234525" y="124681"/>
                        </a:lnTo>
                        <a:lnTo>
                          <a:pt x="203184" y="148348"/>
                        </a:lnTo>
                        <a:lnTo>
                          <a:pt x="144335" y="193929"/>
                        </a:lnTo>
                        <a:lnTo>
                          <a:pt x="282549" y="95592"/>
                        </a:lnTo>
                        <a:lnTo>
                          <a:pt x="270744" y="88198"/>
                        </a:lnTo>
                        <a:lnTo>
                          <a:pt x="256743" y="85234"/>
                        </a:lnTo>
                        <a:lnTo>
                          <a:pt x="241980" y="83153"/>
                        </a:lnTo>
                        <a:lnTo>
                          <a:pt x="227888" y="78409"/>
                        </a:lnTo>
                        <a:lnTo>
                          <a:pt x="184724" y="57733"/>
                        </a:lnTo>
                        <a:lnTo>
                          <a:pt x="140123" y="41189"/>
                        </a:lnTo>
                        <a:lnTo>
                          <a:pt x="94520" y="27535"/>
                        </a:lnTo>
                        <a:lnTo>
                          <a:pt x="48348" y="15532"/>
                        </a:lnTo>
                        <a:lnTo>
                          <a:pt x="30632" y="11150"/>
                        </a:lnTo>
                        <a:lnTo>
                          <a:pt x="28841" y="0"/>
                        </a:lnTo>
                        <a:close/>
                      </a:path>
                    </a:pathLst>
                  </a:custGeom>
                  <a:solidFill>
                    <a:srgbClr val="9B8F76"/>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56" name="object 1618">
                    <a:extLst>
                      <a:ext uri="{FF2B5EF4-FFF2-40B4-BE49-F238E27FC236}">
                        <a16:creationId xmlns:a16="http://schemas.microsoft.com/office/drawing/2014/main" id="{018AF385-A76E-0BFB-FF80-B88082D79080}"/>
                      </a:ext>
                    </a:extLst>
                  </p:cNvPr>
                  <p:cNvPicPr/>
                  <p:nvPr/>
                </p:nvPicPr>
                <p:blipFill>
                  <a:blip r:embed="rId10" cstate="print"/>
                  <a:stretch>
                    <a:fillRect/>
                  </a:stretch>
                </p:blipFill>
                <p:spPr>
                  <a:xfrm>
                    <a:off x="9599641" y="5850037"/>
                    <a:ext cx="490951" cy="252900"/>
                  </a:xfrm>
                  <a:prstGeom prst="rect">
                    <a:avLst/>
                  </a:prstGeom>
                </p:spPr>
              </p:pic>
            </p:grpSp>
            <p:grpSp>
              <p:nvGrpSpPr>
                <p:cNvPr id="32" name="object 1606">
                  <a:extLst>
                    <a:ext uri="{FF2B5EF4-FFF2-40B4-BE49-F238E27FC236}">
                      <a16:creationId xmlns:a16="http://schemas.microsoft.com/office/drawing/2014/main" id="{BEF941F0-2444-2D18-ABDC-C19D495BD79C}"/>
                    </a:ext>
                  </a:extLst>
                </p:cNvPr>
                <p:cNvGrpSpPr>
                  <a:grpSpLocks noChangeAspect="1"/>
                </p:cNvGrpSpPr>
                <p:nvPr/>
              </p:nvGrpSpPr>
              <p:grpSpPr>
                <a:xfrm>
                  <a:off x="151425" y="3260487"/>
                  <a:ext cx="324000" cy="187754"/>
                  <a:chOff x="9352489" y="5756400"/>
                  <a:chExt cx="958215" cy="550545"/>
                </a:xfrm>
              </p:grpSpPr>
              <p:sp>
                <p:nvSpPr>
                  <p:cNvPr id="33" name="object 1607">
                    <a:extLst>
                      <a:ext uri="{FF2B5EF4-FFF2-40B4-BE49-F238E27FC236}">
                        <a16:creationId xmlns:a16="http://schemas.microsoft.com/office/drawing/2014/main" id="{4EC43EB9-3A46-6C11-83C8-2BE63A768CC6}"/>
                      </a:ext>
                    </a:extLst>
                  </p:cNvPr>
                  <p:cNvSpPr/>
                  <p:nvPr/>
                </p:nvSpPr>
                <p:spPr>
                  <a:xfrm>
                    <a:off x="9352489" y="5756400"/>
                    <a:ext cx="958215" cy="550545"/>
                  </a:xfrm>
                  <a:custGeom>
                    <a:avLst/>
                    <a:gdLst/>
                    <a:ahLst/>
                    <a:cxnLst/>
                    <a:rect l="l" t="t" r="r" b="b"/>
                    <a:pathLst>
                      <a:path w="958215" h="550545">
                        <a:moveTo>
                          <a:pt x="326110" y="0"/>
                        </a:moveTo>
                        <a:lnTo>
                          <a:pt x="318452" y="2576"/>
                        </a:lnTo>
                        <a:lnTo>
                          <a:pt x="301594" y="11695"/>
                        </a:lnTo>
                        <a:lnTo>
                          <a:pt x="283991" y="18636"/>
                        </a:lnTo>
                        <a:lnTo>
                          <a:pt x="265978" y="24237"/>
                        </a:lnTo>
                        <a:lnTo>
                          <a:pt x="247891" y="29335"/>
                        </a:lnTo>
                        <a:lnTo>
                          <a:pt x="203056" y="44030"/>
                        </a:lnTo>
                        <a:lnTo>
                          <a:pt x="158864" y="60745"/>
                        </a:lnTo>
                        <a:lnTo>
                          <a:pt x="114608" y="77191"/>
                        </a:lnTo>
                        <a:lnTo>
                          <a:pt x="69581" y="91080"/>
                        </a:lnTo>
                        <a:lnTo>
                          <a:pt x="23075" y="100124"/>
                        </a:lnTo>
                        <a:lnTo>
                          <a:pt x="9245" y="101826"/>
                        </a:lnTo>
                        <a:lnTo>
                          <a:pt x="9918" y="110234"/>
                        </a:lnTo>
                        <a:lnTo>
                          <a:pt x="5570" y="140533"/>
                        </a:lnTo>
                        <a:lnTo>
                          <a:pt x="2906" y="162326"/>
                        </a:lnTo>
                        <a:lnTo>
                          <a:pt x="955" y="184248"/>
                        </a:lnTo>
                        <a:lnTo>
                          <a:pt x="0" y="206398"/>
                        </a:lnTo>
                        <a:lnTo>
                          <a:pt x="552" y="231749"/>
                        </a:lnTo>
                        <a:lnTo>
                          <a:pt x="5599" y="252994"/>
                        </a:lnTo>
                        <a:lnTo>
                          <a:pt x="18911" y="270792"/>
                        </a:lnTo>
                        <a:lnTo>
                          <a:pt x="44259" y="285798"/>
                        </a:lnTo>
                        <a:lnTo>
                          <a:pt x="86230" y="305134"/>
                        </a:lnTo>
                        <a:lnTo>
                          <a:pt x="127408" y="326185"/>
                        </a:lnTo>
                        <a:lnTo>
                          <a:pt x="168443" y="347660"/>
                        </a:lnTo>
                        <a:lnTo>
                          <a:pt x="209984" y="368267"/>
                        </a:lnTo>
                        <a:lnTo>
                          <a:pt x="252680" y="386715"/>
                        </a:lnTo>
                        <a:lnTo>
                          <a:pt x="297179" y="401711"/>
                        </a:lnTo>
                        <a:lnTo>
                          <a:pt x="349489" y="417240"/>
                        </a:lnTo>
                        <a:lnTo>
                          <a:pt x="401460" y="433945"/>
                        </a:lnTo>
                        <a:lnTo>
                          <a:pt x="504955" y="468982"/>
                        </a:lnTo>
                        <a:lnTo>
                          <a:pt x="556767" y="486363"/>
                        </a:lnTo>
                        <a:lnTo>
                          <a:pt x="608812" y="503019"/>
                        </a:lnTo>
                        <a:lnTo>
                          <a:pt x="656332" y="514428"/>
                        </a:lnTo>
                        <a:lnTo>
                          <a:pt x="679203" y="523509"/>
                        </a:lnTo>
                        <a:lnTo>
                          <a:pt x="699642" y="539697"/>
                        </a:lnTo>
                        <a:lnTo>
                          <a:pt x="711965" y="549020"/>
                        </a:lnTo>
                        <a:lnTo>
                          <a:pt x="724654" y="550436"/>
                        </a:lnTo>
                        <a:lnTo>
                          <a:pt x="738092" y="545235"/>
                        </a:lnTo>
                        <a:lnTo>
                          <a:pt x="752665" y="534706"/>
                        </a:lnTo>
                        <a:lnTo>
                          <a:pt x="788395" y="503679"/>
                        </a:lnTo>
                        <a:lnTo>
                          <a:pt x="823698" y="472081"/>
                        </a:lnTo>
                        <a:lnTo>
                          <a:pt x="859533" y="441130"/>
                        </a:lnTo>
                        <a:lnTo>
                          <a:pt x="896859" y="412043"/>
                        </a:lnTo>
                        <a:lnTo>
                          <a:pt x="936637" y="386039"/>
                        </a:lnTo>
                        <a:lnTo>
                          <a:pt x="942847" y="382420"/>
                        </a:lnTo>
                        <a:lnTo>
                          <a:pt x="944283" y="378508"/>
                        </a:lnTo>
                        <a:lnTo>
                          <a:pt x="943355" y="371434"/>
                        </a:lnTo>
                        <a:lnTo>
                          <a:pt x="942478" y="354322"/>
                        </a:lnTo>
                        <a:lnTo>
                          <a:pt x="943733" y="337330"/>
                        </a:lnTo>
                        <a:lnTo>
                          <a:pt x="946270" y="320426"/>
                        </a:lnTo>
                        <a:lnTo>
                          <a:pt x="949236" y="303578"/>
                        </a:lnTo>
                        <a:lnTo>
                          <a:pt x="957313" y="252423"/>
                        </a:lnTo>
                        <a:lnTo>
                          <a:pt x="898804" y="211666"/>
                        </a:lnTo>
                        <a:lnTo>
                          <a:pt x="854530" y="197735"/>
                        </a:lnTo>
                        <a:lnTo>
                          <a:pt x="810746" y="182313"/>
                        </a:lnTo>
                        <a:lnTo>
                          <a:pt x="767128" y="166471"/>
                        </a:lnTo>
                        <a:lnTo>
                          <a:pt x="676051" y="135098"/>
                        </a:lnTo>
                        <a:lnTo>
                          <a:pt x="629047" y="118007"/>
                        </a:lnTo>
                        <a:lnTo>
                          <a:pt x="582278" y="100199"/>
                        </a:lnTo>
                        <a:lnTo>
                          <a:pt x="535684" y="81865"/>
                        </a:lnTo>
                        <a:lnTo>
                          <a:pt x="349796" y="7097"/>
                        </a:lnTo>
                        <a:lnTo>
                          <a:pt x="341909" y="3758"/>
                        </a:lnTo>
                        <a:lnTo>
                          <a:pt x="333971" y="893"/>
                        </a:lnTo>
                        <a:lnTo>
                          <a:pt x="326110" y="0"/>
                        </a:lnTo>
                        <a:close/>
                      </a:path>
                    </a:pathLst>
                  </a:custGeom>
                  <a:solidFill>
                    <a:srgbClr val="614C39"/>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34" name="object 1608">
                    <a:extLst>
                      <a:ext uri="{FF2B5EF4-FFF2-40B4-BE49-F238E27FC236}">
                        <a16:creationId xmlns:a16="http://schemas.microsoft.com/office/drawing/2014/main" id="{D598138F-594E-27F4-288B-0CEC3E5F22AB}"/>
                      </a:ext>
                    </a:extLst>
                  </p:cNvPr>
                  <p:cNvSpPr/>
                  <p:nvPr/>
                </p:nvSpPr>
                <p:spPr>
                  <a:xfrm>
                    <a:off x="9780660" y="5899921"/>
                    <a:ext cx="477520" cy="238125"/>
                  </a:xfrm>
                  <a:custGeom>
                    <a:avLst/>
                    <a:gdLst/>
                    <a:ahLst/>
                    <a:cxnLst/>
                    <a:rect l="l" t="t" r="r" b="b"/>
                    <a:pathLst>
                      <a:path w="477520" h="238125">
                        <a:moveTo>
                          <a:pt x="28770" y="113007"/>
                        </a:moveTo>
                        <a:lnTo>
                          <a:pt x="25252" y="114912"/>
                        </a:lnTo>
                        <a:lnTo>
                          <a:pt x="21340" y="116335"/>
                        </a:lnTo>
                        <a:lnTo>
                          <a:pt x="18254" y="118786"/>
                        </a:lnTo>
                        <a:lnTo>
                          <a:pt x="4243" y="130639"/>
                        </a:lnTo>
                        <a:lnTo>
                          <a:pt x="0" y="138126"/>
                        </a:lnTo>
                        <a:lnTo>
                          <a:pt x="5883" y="144144"/>
                        </a:lnTo>
                        <a:lnTo>
                          <a:pt x="71968" y="171459"/>
                        </a:lnTo>
                        <a:lnTo>
                          <a:pt x="122232" y="189660"/>
                        </a:lnTo>
                        <a:lnTo>
                          <a:pt x="173002" y="206332"/>
                        </a:lnTo>
                        <a:lnTo>
                          <a:pt x="224235" y="221616"/>
                        </a:lnTo>
                        <a:lnTo>
                          <a:pt x="275886" y="235651"/>
                        </a:lnTo>
                        <a:lnTo>
                          <a:pt x="289100" y="237619"/>
                        </a:lnTo>
                        <a:lnTo>
                          <a:pt x="301286" y="236375"/>
                        </a:lnTo>
                        <a:lnTo>
                          <a:pt x="312730" y="231969"/>
                        </a:lnTo>
                        <a:lnTo>
                          <a:pt x="323715" y="224450"/>
                        </a:lnTo>
                        <a:lnTo>
                          <a:pt x="361922" y="192712"/>
                        </a:lnTo>
                        <a:lnTo>
                          <a:pt x="240035" y="192712"/>
                        </a:lnTo>
                        <a:lnTo>
                          <a:pt x="230039" y="191430"/>
                        </a:lnTo>
                        <a:lnTo>
                          <a:pt x="198050" y="182796"/>
                        </a:lnTo>
                        <a:lnTo>
                          <a:pt x="166035" y="173818"/>
                        </a:lnTo>
                        <a:lnTo>
                          <a:pt x="134024" y="163998"/>
                        </a:lnTo>
                        <a:lnTo>
                          <a:pt x="102049" y="152835"/>
                        </a:lnTo>
                        <a:lnTo>
                          <a:pt x="110208" y="144855"/>
                        </a:lnTo>
                        <a:lnTo>
                          <a:pt x="118983" y="139142"/>
                        </a:lnTo>
                        <a:lnTo>
                          <a:pt x="128136" y="135524"/>
                        </a:lnTo>
                        <a:lnTo>
                          <a:pt x="137431" y="133823"/>
                        </a:lnTo>
                        <a:lnTo>
                          <a:pt x="163972" y="128549"/>
                        </a:lnTo>
                        <a:lnTo>
                          <a:pt x="188007" y="118421"/>
                        </a:lnTo>
                        <a:lnTo>
                          <a:pt x="192107" y="115908"/>
                        </a:lnTo>
                        <a:lnTo>
                          <a:pt x="57520" y="115908"/>
                        </a:lnTo>
                        <a:lnTo>
                          <a:pt x="28770" y="113007"/>
                        </a:lnTo>
                        <a:close/>
                      </a:path>
                      <a:path w="477520" h="238125">
                        <a:moveTo>
                          <a:pt x="310676" y="70589"/>
                        </a:moveTo>
                        <a:lnTo>
                          <a:pt x="300308" y="74476"/>
                        </a:lnTo>
                        <a:lnTo>
                          <a:pt x="301255" y="94178"/>
                        </a:lnTo>
                        <a:lnTo>
                          <a:pt x="301378" y="98047"/>
                        </a:lnTo>
                        <a:lnTo>
                          <a:pt x="295967" y="117786"/>
                        </a:lnTo>
                        <a:lnTo>
                          <a:pt x="283351" y="134122"/>
                        </a:lnTo>
                        <a:lnTo>
                          <a:pt x="263021" y="146713"/>
                        </a:lnTo>
                        <a:lnTo>
                          <a:pt x="256871" y="151350"/>
                        </a:lnTo>
                        <a:lnTo>
                          <a:pt x="253580" y="157869"/>
                        </a:lnTo>
                        <a:lnTo>
                          <a:pt x="252368" y="165471"/>
                        </a:lnTo>
                        <a:lnTo>
                          <a:pt x="252413" y="173818"/>
                        </a:lnTo>
                        <a:lnTo>
                          <a:pt x="251503" y="183913"/>
                        </a:lnTo>
                        <a:lnTo>
                          <a:pt x="247276" y="190285"/>
                        </a:lnTo>
                        <a:lnTo>
                          <a:pt x="240035" y="192712"/>
                        </a:lnTo>
                        <a:lnTo>
                          <a:pt x="361922" y="192712"/>
                        </a:lnTo>
                        <a:lnTo>
                          <a:pt x="365663" y="189627"/>
                        </a:lnTo>
                        <a:lnTo>
                          <a:pt x="330090" y="189627"/>
                        </a:lnTo>
                        <a:lnTo>
                          <a:pt x="350643" y="173088"/>
                        </a:lnTo>
                        <a:lnTo>
                          <a:pt x="371343" y="156737"/>
                        </a:lnTo>
                        <a:lnTo>
                          <a:pt x="392305" y="140724"/>
                        </a:lnTo>
                        <a:lnTo>
                          <a:pt x="413643" y="125199"/>
                        </a:lnTo>
                        <a:lnTo>
                          <a:pt x="419460" y="121097"/>
                        </a:lnTo>
                        <a:lnTo>
                          <a:pt x="426051" y="116170"/>
                        </a:lnTo>
                        <a:lnTo>
                          <a:pt x="422389" y="100949"/>
                        </a:lnTo>
                        <a:lnTo>
                          <a:pt x="421492" y="100866"/>
                        </a:lnTo>
                        <a:lnTo>
                          <a:pt x="415606" y="99177"/>
                        </a:lnTo>
                        <a:lnTo>
                          <a:pt x="414075" y="98910"/>
                        </a:lnTo>
                        <a:lnTo>
                          <a:pt x="407014" y="98047"/>
                        </a:lnTo>
                        <a:lnTo>
                          <a:pt x="389986" y="94178"/>
                        </a:lnTo>
                        <a:lnTo>
                          <a:pt x="373734" y="88050"/>
                        </a:lnTo>
                        <a:lnTo>
                          <a:pt x="357672" y="81368"/>
                        </a:lnTo>
                        <a:lnTo>
                          <a:pt x="341215" y="75835"/>
                        </a:lnTo>
                        <a:lnTo>
                          <a:pt x="331048" y="72927"/>
                        </a:lnTo>
                        <a:lnTo>
                          <a:pt x="320895" y="70626"/>
                        </a:lnTo>
                        <a:lnTo>
                          <a:pt x="310676" y="70589"/>
                        </a:lnTo>
                        <a:close/>
                      </a:path>
                      <a:path w="477520" h="238125">
                        <a:moveTo>
                          <a:pt x="201745" y="0"/>
                        </a:moveTo>
                        <a:lnTo>
                          <a:pt x="196413" y="1020"/>
                        </a:lnTo>
                        <a:lnTo>
                          <a:pt x="191867" y="3901"/>
                        </a:lnTo>
                        <a:lnTo>
                          <a:pt x="187507" y="7788"/>
                        </a:lnTo>
                        <a:lnTo>
                          <a:pt x="186711" y="16682"/>
                        </a:lnTo>
                        <a:lnTo>
                          <a:pt x="190038" y="22637"/>
                        </a:lnTo>
                        <a:lnTo>
                          <a:pt x="195997" y="26369"/>
                        </a:lnTo>
                        <a:lnTo>
                          <a:pt x="203103" y="28591"/>
                        </a:lnTo>
                        <a:lnTo>
                          <a:pt x="256996" y="43993"/>
                        </a:lnTo>
                        <a:lnTo>
                          <a:pt x="309810" y="62612"/>
                        </a:lnTo>
                        <a:lnTo>
                          <a:pt x="362407" y="81867"/>
                        </a:lnTo>
                        <a:lnTo>
                          <a:pt x="415716" y="99196"/>
                        </a:lnTo>
                        <a:lnTo>
                          <a:pt x="422241" y="100333"/>
                        </a:lnTo>
                        <a:lnTo>
                          <a:pt x="422389" y="100949"/>
                        </a:lnTo>
                        <a:lnTo>
                          <a:pt x="428540" y="101514"/>
                        </a:lnTo>
                        <a:lnTo>
                          <a:pt x="431233" y="115967"/>
                        </a:lnTo>
                        <a:lnTo>
                          <a:pt x="423702" y="118240"/>
                        </a:lnTo>
                        <a:lnTo>
                          <a:pt x="419104" y="121466"/>
                        </a:lnTo>
                        <a:lnTo>
                          <a:pt x="396389" y="137909"/>
                        </a:lnTo>
                        <a:lnTo>
                          <a:pt x="374059" y="154851"/>
                        </a:lnTo>
                        <a:lnTo>
                          <a:pt x="351998" y="172140"/>
                        </a:lnTo>
                        <a:lnTo>
                          <a:pt x="330090" y="189627"/>
                        </a:lnTo>
                        <a:lnTo>
                          <a:pt x="365663" y="189627"/>
                        </a:lnTo>
                        <a:lnTo>
                          <a:pt x="477410" y="97679"/>
                        </a:lnTo>
                        <a:lnTo>
                          <a:pt x="475302" y="95177"/>
                        </a:lnTo>
                        <a:lnTo>
                          <a:pt x="474311" y="92941"/>
                        </a:lnTo>
                        <a:lnTo>
                          <a:pt x="472660" y="92218"/>
                        </a:lnTo>
                        <a:lnTo>
                          <a:pt x="429368" y="74960"/>
                        </a:lnTo>
                        <a:lnTo>
                          <a:pt x="385210" y="60231"/>
                        </a:lnTo>
                        <a:lnTo>
                          <a:pt x="296005" y="33374"/>
                        </a:lnTo>
                        <a:lnTo>
                          <a:pt x="251812" y="18759"/>
                        </a:lnTo>
                        <a:lnTo>
                          <a:pt x="208462" y="1692"/>
                        </a:lnTo>
                        <a:lnTo>
                          <a:pt x="201745" y="0"/>
                        </a:lnTo>
                        <a:close/>
                      </a:path>
                      <a:path w="477520" h="238125">
                        <a:moveTo>
                          <a:pt x="179657" y="23753"/>
                        </a:moveTo>
                        <a:lnTo>
                          <a:pt x="169215" y="24041"/>
                        </a:lnTo>
                        <a:lnTo>
                          <a:pt x="158665" y="26216"/>
                        </a:lnTo>
                        <a:lnTo>
                          <a:pt x="151350" y="32083"/>
                        </a:lnTo>
                        <a:lnTo>
                          <a:pt x="149905" y="45894"/>
                        </a:lnTo>
                        <a:lnTo>
                          <a:pt x="145541" y="58399"/>
                        </a:lnTo>
                        <a:lnTo>
                          <a:pt x="108444" y="100802"/>
                        </a:lnTo>
                        <a:lnTo>
                          <a:pt x="57520" y="115908"/>
                        </a:lnTo>
                        <a:lnTo>
                          <a:pt x="192107" y="115908"/>
                        </a:lnTo>
                        <a:lnTo>
                          <a:pt x="210278" y="104773"/>
                        </a:lnTo>
                        <a:lnTo>
                          <a:pt x="231525" y="88941"/>
                        </a:lnTo>
                        <a:lnTo>
                          <a:pt x="241331" y="82802"/>
                        </a:lnTo>
                        <a:lnTo>
                          <a:pt x="251706" y="79141"/>
                        </a:lnTo>
                        <a:lnTo>
                          <a:pt x="262690" y="77659"/>
                        </a:lnTo>
                        <a:lnTo>
                          <a:pt x="293901" y="77659"/>
                        </a:lnTo>
                        <a:lnTo>
                          <a:pt x="296236" y="76627"/>
                        </a:lnTo>
                        <a:lnTo>
                          <a:pt x="300512" y="68037"/>
                        </a:lnTo>
                        <a:lnTo>
                          <a:pt x="277057" y="54045"/>
                        </a:lnTo>
                        <a:lnTo>
                          <a:pt x="251609" y="45131"/>
                        </a:lnTo>
                        <a:lnTo>
                          <a:pt x="225501" y="37881"/>
                        </a:lnTo>
                        <a:lnTo>
                          <a:pt x="189953" y="25364"/>
                        </a:lnTo>
                        <a:lnTo>
                          <a:pt x="179657" y="23753"/>
                        </a:lnTo>
                        <a:close/>
                      </a:path>
                      <a:path w="477520" h="238125">
                        <a:moveTo>
                          <a:pt x="415716" y="99196"/>
                        </a:moveTo>
                        <a:lnTo>
                          <a:pt x="421492" y="100866"/>
                        </a:lnTo>
                        <a:lnTo>
                          <a:pt x="422389" y="100949"/>
                        </a:lnTo>
                        <a:lnTo>
                          <a:pt x="422241" y="100333"/>
                        </a:lnTo>
                        <a:lnTo>
                          <a:pt x="415716" y="99196"/>
                        </a:lnTo>
                        <a:close/>
                      </a:path>
                      <a:path w="477520" h="238125">
                        <a:moveTo>
                          <a:pt x="293901" y="77659"/>
                        </a:moveTo>
                        <a:lnTo>
                          <a:pt x="262690" y="77659"/>
                        </a:lnTo>
                        <a:lnTo>
                          <a:pt x="274324" y="78057"/>
                        </a:lnTo>
                        <a:lnTo>
                          <a:pt x="281950" y="79204"/>
                        </a:lnTo>
                        <a:lnTo>
                          <a:pt x="289652" y="79538"/>
                        </a:lnTo>
                        <a:lnTo>
                          <a:pt x="293901" y="77659"/>
                        </a:lnTo>
                        <a:close/>
                      </a:path>
                    </a:pathLst>
                  </a:custGeom>
                  <a:solidFill>
                    <a:srgbClr val="E9DAB7"/>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35" name="object 1609">
                    <a:extLst>
                      <a:ext uri="{FF2B5EF4-FFF2-40B4-BE49-F238E27FC236}">
                        <a16:creationId xmlns:a16="http://schemas.microsoft.com/office/drawing/2014/main" id="{C1AD2C4F-2334-1E5A-4FA7-E557D97B5F35}"/>
                      </a:ext>
                    </a:extLst>
                  </p:cNvPr>
                  <p:cNvSpPr/>
                  <p:nvPr/>
                </p:nvSpPr>
                <p:spPr>
                  <a:xfrm>
                    <a:off x="9748979" y="6077689"/>
                    <a:ext cx="334645" cy="204470"/>
                  </a:xfrm>
                  <a:custGeom>
                    <a:avLst/>
                    <a:gdLst/>
                    <a:ahLst/>
                    <a:cxnLst/>
                    <a:rect l="l" t="t" r="r" b="b"/>
                    <a:pathLst>
                      <a:path w="334645" h="204470">
                        <a:moveTo>
                          <a:pt x="19060" y="0"/>
                        </a:moveTo>
                        <a:lnTo>
                          <a:pt x="9811" y="4476"/>
                        </a:lnTo>
                        <a:lnTo>
                          <a:pt x="3426" y="18029"/>
                        </a:lnTo>
                        <a:lnTo>
                          <a:pt x="0" y="43932"/>
                        </a:lnTo>
                        <a:lnTo>
                          <a:pt x="2348" y="67060"/>
                        </a:lnTo>
                        <a:lnTo>
                          <a:pt x="123268" y="128181"/>
                        </a:lnTo>
                        <a:lnTo>
                          <a:pt x="173333" y="144364"/>
                        </a:lnTo>
                        <a:lnTo>
                          <a:pt x="223768" y="159355"/>
                        </a:lnTo>
                        <a:lnTo>
                          <a:pt x="287840" y="175746"/>
                        </a:lnTo>
                        <a:lnTo>
                          <a:pt x="300306" y="180271"/>
                        </a:lnTo>
                        <a:lnTo>
                          <a:pt x="311313" y="187492"/>
                        </a:lnTo>
                        <a:lnTo>
                          <a:pt x="319999" y="198813"/>
                        </a:lnTo>
                        <a:lnTo>
                          <a:pt x="322857" y="204287"/>
                        </a:lnTo>
                        <a:lnTo>
                          <a:pt x="327835" y="204325"/>
                        </a:lnTo>
                        <a:lnTo>
                          <a:pt x="331912" y="199016"/>
                        </a:lnTo>
                        <a:lnTo>
                          <a:pt x="334006" y="175078"/>
                        </a:lnTo>
                        <a:lnTo>
                          <a:pt x="334209" y="151318"/>
                        </a:lnTo>
                        <a:lnTo>
                          <a:pt x="331085" y="127868"/>
                        </a:lnTo>
                        <a:lnTo>
                          <a:pt x="323200" y="104859"/>
                        </a:lnTo>
                        <a:lnTo>
                          <a:pt x="314976" y="107234"/>
                        </a:lnTo>
                        <a:lnTo>
                          <a:pt x="307533" y="107057"/>
                        </a:lnTo>
                        <a:lnTo>
                          <a:pt x="302620" y="103435"/>
                        </a:lnTo>
                        <a:lnTo>
                          <a:pt x="301991" y="95473"/>
                        </a:lnTo>
                        <a:lnTo>
                          <a:pt x="302201" y="84230"/>
                        </a:lnTo>
                        <a:lnTo>
                          <a:pt x="297936" y="78679"/>
                        </a:lnTo>
                        <a:lnTo>
                          <a:pt x="290914" y="76283"/>
                        </a:lnTo>
                        <a:lnTo>
                          <a:pt x="282852" y="74506"/>
                        </a:lnTo>
                        <a:lnTo>
                          <a:pt x="163611" y="40203"/>
                        </a:lnTo>
                        <a:lnTo>
                          <a:pt x="133894" y="29663"/>
                        </a:lnTo>
                        <a:lnTo>
                          <a:pt x="104620" y="17759"/>
                        </a:lnTo>
                        <a:lnTo>
                          <a:pt x="74736" y="7574"/>
                        </a:lnTo>
                        <a:lnTo>
                          <a:pt x="43190" y="2192"/>
                        </a:lnTo>
                        <a:lnTo>
                          <a:pt x="30433" y="578"/>
                        </a:lnTo>
                        <a:lnTo>
                          <a:pt x="19060" y="0"/>
                        </a:lnTo>
                        <a:close/>
                      </a:path>
                    </a:pathLst>
                  </a:custGeom>
                  <a:solidFill>
                    <a:srgbClr val="C6B99C"/>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36" name="object 1610">
                    <a:extLst>
                      <a:ext uri="{FF2B5EF4-FFF2-40B4-BE49-F238E27FC236}">
                        <a16:creationId xmlns:a16="http://schemas.microsoft.com/office/drawing/2014/main" id="{540D8087-C6E9-EEC2-2B3B-1904C303ADB3}"/>
                      </a:ext>
                    </a:extLst>
                  </p:cNvPr>
                  <p:cNvPicPr/>
                  <p:nvPr/>
                </p:nvPicPr>
                <p:blipFill>
                  <a:blip r:embed="rId8" cstate="print"/>
                  <a:stretch>
                    <a:fillRect/>
                  </a:stretch>
                </p:blipFill>
                <p:spPr>
                  <a:xfrm>
                    <a:off x="9376241" y="5892853"/>
                    <a:ext cx="235810" cy="221727"/>
                  </a:xfrm>
                  <a:prstGeom prst="rect">
                    <a:avLst/>
                  </a:prstGeom>
                </p:spPr>
              </p:pic>
              <p:sp>
                <p:nvSpPr>
                  <p:cNvPr id="37" name="object 1611">
                    <a:extLst>
                      <a:ext uri="{FF2B5EF4-FFF2-40B4-BE49-F238E27FC236}">
                        <a16:creationId xmlns:a16="http://schemas.microsoft.com/office/drawing/2014/main" id="{97042E9C-96C0-A5CD-EBD5-EEDFAA83F02F}"/>
                      </a:ext>
                    </a:extLst>
                  </p:cNvPr>
                  <p:cNvSpPr/>
                  <p:nvPr/>
                </p:nvSpPr>
                <p:spPr>
                  <a:xfrm>
                    <a:off x="9474495" y="5798266"/>
                    <a:ext cx="355600" cy="172720"/>
                  </a:xfrm>
                  <a:custGeom>
                    <a:avLst/>
                    <a:gdLst/>
                    <a:ahLst/>
                    <a:cxnLst/>
                    <a:rect l="l" t="t" r="r" b="b"/>
                    <a:pathLst>
                      <a:path w="355600" h="172720">
                        <a:moveTo>
                          <a:pt x="216103" y="0"/>
                        </a:moveTo>
                        <a:lnTo>
                          <a:pt x="160715" y="20256"/>
                        </a:lnTo>
                        <a:lnTo>
                          <a:pt x="111150" y="39414"/>
                        </a:lnTo>
                        <a:lnTo>
                          <a:pt x="61385" y="58038"/>
                        </a:lnTo>
                        <a:lnTo>
                          <a:pt x="10922" y="74777"/>
                        </a:lnTo>
                        <a:lnTo>
                          <a:pt x="5194" y="76504"/>
                        </a:lnTo>
                        <a:lnTo>
                          <a:pt x="0" y="81102"/>
                        </a:lnTo>
                        <a:lnTo>
                          <a:pt x="1104" y="98310"/>
                        </a:lnTo>
                        <a:lnTo>
                          <a:pt x="9702" y="100495"/>
                        </a:lnTo>
                        <a:lnTo>
                          <a:pt x="44870" y="113867"/>
                        </a:lnTo>
                        <a:lnTo>
                          <a:pt x="72075" y="125431"/>
                        </a:lnTo>
                        <a:lnTo>
                          <a:pt x="98904" y="137881"/>
                        </a:lnTo>
                        <a:lnTo>
                          <a:pt x="125412" y="151168"/>
                        </a:lnTo>
                        <a:lnTo>
                          <a:pt x="139615" y="159243"/>
                        </a:lnTo>
                        <a:lnTo>
                          <a:pt x="154176" y="167041"/>
                        </a:lnTo>
                        <a:lnTo>
                          <a:pt x="169744" y="172122"/>
                        </a:lnTo>
                        <a:lnTo>
                          <a:pt x="186969" y="172046"/>
                        </a:lnTo>
                        <a:lnTo>
                          <a:pt x="205435" y="161064"/>
                        </a:lnTo>
                        <a:lnTo>
                          <a:pt x="214215" y="154930"/>
                        </a:lnTo>
                        <a:lnTo>
                          <a:pt x="221957" y="147319"/>
                        </a:lnTo>
                        <a:lnTo>
                          <a:pt x="226999" y="141046"/>
                        </a:lnTo>
                        <a:lnTo>
                          <a:pt x="230835" y="134353"/>
                        </a:lnTo>
                        <a:lnTo>
                          <a:pt x="229247" y="125818"/>
                        </a:lnTo>
                        <a:lnTo>
                          <a:pt x="210897" y="106457"/>
                        </a:lnTo>
                        <a:lnTo>
                          <a:pt x="190420" y="89876"/>
                        </a:lnTo>
                        <a:lnTo>
                          <a:pt x="166014" y="78293"/>
                        </a:lnTo>
                        <a:lnTo>
                          <a:pt x="135877" y="73926"/>
                        </a:lnTo>
                        <a:lnTo>
                          <a:pt x="150532" y="64804"/>
                        </a:lnTo>
                        <a:lnTo>
                          <a:pt x="163599" y="61379"/>
                        </a:lnTo>
                        <a:lnTo>
                          <a:pt x="175712" y="63182"/>
                        </a:lnTo>
                        <a:lnTo>
                          <a:pt x="187502" y="69748"/>
                        </a:lnTo>
                        <a:lnTo>
                          <a:pt x="199934" y="78232"/>
                        </a:lnTo>
                        <a:lnTo>
                          <a:pt x="212969" y="85593"/>
                        </a:lnTo>
                        <a:lnTo>
                          <a:pt x="226618" y="91756"/>
                        </a:lnTo>
                        <a:lnTo>
                          <a:pt x="240893" y="96646"/>
                        </a:lnTo>
                        <a:lnTo>
                          <a:pt x="251966" y="93985"/>
                        </a:lnTo>
                        <a:lnTo>
                          <a:pt x="262580" y="90012"/>
                        </a:lnTo>
                        <a:lnTo>
                          <a:pt x="273006" y="85518"/>
                        </a:lnTo>
                        <a:lnTo>
                          <a:pt x="283514" y="81292"/>
                        </a:lnTo>
                        <a:lnTo>
                          <a:pt x="295680" y="76897"/>
                        </a:lnTo>
                        <a:lnTo>
                          <a:pt x="307727" y="73788"/>
                        </a:lnTo>
                        <a:lnTo>
                          <a:pt x="319869" y="73825"/>
                        </a:lnTo>
                        <a:lnTo>
                          <a:pt x="332320" y="78866"/>
                        </a:lnTo>
                        <a:lnTo>
                          <a:pt x="340297" y="75834"/>
                        </a:lnTo>
                        <a:lnTo>
                          <a:pt x="347186" y="71627"/>
                        </a:lnTo>
                        <a:lnTo>
                          <a:pt x="352455" y="65668"/>
                        </a:lnTo>
                        <a:lnTo>
                          <a:pt x="355574" y="57378"/>
                        </a:lnTo>
                        <a:lnTo>
                          <a:pt x="350990" y="51286"/>
                        </a:lnTo>
                        <a:lnTo>
                          <a:pt x="306617" y="29295"/>
                        </a:lnTo>
                        <a:lnTo>
                          <a:pt x="228752" y="1396"/>
                        </a:lnTo>
                        <a:lnTo>
                          <a:pt x="216103" y="0"/>
                        </a:lnTo>
                        <a:close/>
                      </a:path>
                    </a:pathLst>
                  </a:custGeom>
                  <a:solidFill>
                    <a:srgbClr val="E7D6AE"/>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38" name="object 1612">
                    <a:extLst>
                      <a:ext uri="{FF2B5EF4-FFF2-40B4-BE49-F238E27FC236}">
                        <a16:creationId xmlns:a16="http://schemas.microsoft.com/office/drawing/2014/main" id="{1E2F37F9-FAB0-C6BC-5944-9A62D886F83C}"/>
                      </a:ext>
                    </a:extLst>
                  </p:cNvPr>
                  <p:cNvSpPr/>
                  <p:nvPr/>
                </p:nvSpPr>
                <p:spPr>
                  <a:xfrm>
                    <a:off x="10072179" y="6018146"/>
                    <a:ext cx="208915" cy="259079"/>
                  </a:xfrm>
                  <a:custGeom>
                    <a:avLst/>
                    <a:gdLst/>
                    <a:ahLst/>
                    <a:cxnLst/>
                    <a:rect l="l" t="t" r="r" b="b"/>
                    <a:pathLst>
                      <a:path w="208915" h="259079">
                        <a:moveTo>
                          <a:pt x="208330" y="0"/>
                        </a:moveTo>
                        <a:lnTo>
                          <a:pt x="199910" y="3606"/>
                        </a:lnTo>
                        <a:lnTo>
                          <a:pt x="193509" y="4851"/>
                        </a:lnTo>
                        <a:lnTo>
                          <a:pt x="0" y="164401"/>
                        </a:lnTo>
                        <a:lnTo>
                          <a:pt x="1246" y="211766"/>
                        </a:lnTo>
                        <a:lnTo>
                          <a:pt x="3345" y="235313"/>
                        </a:lnTo>
                        <a:lnTo>
                          <a:pt x="8712" y="258559"/>
                        </a:lnTo>
                        <a:lnTo>
                          <a:pt x="45848" y="229286"/>
                        </a:lnTo>
                        <a:lnTo>
                          <a:pt x="117918" y="167986"/>
                        </a:lnTo>
                        <a:lnTo>
                          <a:pt x="154690" y="138251"/>
                        </a:lnTo>
                        <a:lnTo>
                          <a:pt x="196189" y="108661"/>
                        </a:lnTo>
                        <a:lnTo>
                          <a:pt x="200329" y="104343"/>
                        </a:lnTo>
                        <a:lnTo>
                          <a:pt x="199910" y="101752"/>
                        </a:lnTo>
                        <a:lnTo>
                          <a:pt x="198986" y="76616"/>
                        </a:lnTo>
                        <a:lnTo>
                          <a:pt x="202225" y="51542"/>
                        </a:lnTo>
                        <a:lnTo>
                          <a:pt x="206411" y="26135"/>
                        </a:lnTo>
                        <a:lnTo>
                          <a:pt x="208330" y="0"/>
                        </a:lnTo>
                        <a:close/>
                      </a:path>
                    </a:pathLst>
                  </a:custGeom>
                  <a:solidFill>
                    <a:srgbClr val="E8D7AF"/>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39" name="object 1613">
                    <a:extLst>
                      <a:ext uri="{FF2B5EF4-FFF2-40B4-BE49-F238E27FC236}">
                        <a16:creationId xmlns:a16="http://schemas.microsoft.com/office/drawing/2014/main" id="{A169832C-A1A4-E6F2-A96D-454C19D75EEE}"/>
                      </a:ext>
                    </a:extLst>
                  </p:cNvPr>
                  <p:cNvSpPr/>
                  <p:nvPr/>
                </p:nvSpPr>
                <p:spPr>
                  <a:xfrm>
                    <a:off x="9652193" y="5861434"/>
                    <a:ext cx="297815" cy="182245"/>
                  </a:xfrm>
                  <a:custGeom>
                    <a:avLst/>
                    <a:gdLst/>
                    <a:ahLst/>
                    <a:cxnLst/>
                    <a:rect l="l" t="t" r="r" b="b"/>
                    <a:pathLst>
                      <a:path w="297815" h="182245">
                        <a:moveTo>
                          <a:pt x="233699" y="0"/>
                        </a:moveTo>
                        <a:lnTo>
                          <a:pt x="202733" y="6012"/>
                        </a:lnTo>
                        <a:lnTo>
                          <a:pt x="172529" y="31745"/>
                        </a:lnTo>
                        <a:lnTo>
                          <a:pt x="166704" y="37193"/>
                        </a:lnTo>
                        <a:lnTo>
                          <a:pt x="159619" y="41630"/>
                        </a:lnTo>
                        <a:lnTo>
                          <a:pt x="152030" y="45684"/>
                        </a:lnTo>
                        <a:lnTo>
                          <a:pt x="144691" y="49982"/>
                        </a:lnTo>
                        <a:lnTo>
                          <a:pt x="3213" y="144330"/>
                        </a:lnTo>
                        <a:lnTo>
                          <a:pt x="0" y="153754"/>
                        </a:lnTo>
                        <a:lnTo>
                          <a:pt x="7226" y="157081"/>
                        </a:lnTo>
                        <a:lnTo>
                          <a:pt x="13385" y="159202"/>
                        </a:lnTo>
                        <a:lnTo>
                          <a:pt x="47809" y="172167"/>
                        </a:lnTo>
                        <a:lnTo>
                          <a:pt x="65274" y="177870"/>
                        </a:lnTo>
                        <a:lnTo>
                          <a:pt x="83337" y="181694"/>
                        </a:lnTo>
                        <a:lnTo>
                          <a:pt x="122699" y="145923"/>
                        </a:lnTo>
                        <a:lnTo>
                          <a:pt x="164959" y="114164"/>
                        </a:lnTo>
                        <a:lnTo>
                          <a:pt x="208984" y="84901"/>
                        </a:lnTo>
                        <a:lnTo>
                          <a:pt x="253642" y="56617"/>
                        </a:lnTo>
                        <a:lnTo>
                          <a:pt x="297802" y="27795"/>
                        </a:lnTo>
                        <a:lnTo>
                          <a:pt x="265398" y="8872"/>
                        </a:lnTo>
                        <a:lnTo>
                          <a:pt x="233699" y="0"/>
                        </a:lnTo>
                        <a:close/>
                      </a:path>
                    </a:pathLst>
                  </a:custGeom>
                  <a:solidFill>
                    <a:srgbClr val="F2E8D4"/>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40" name="object 1614">
                    <a:extLst>
                      <a:ext uri="{FF2B5EF4-FFF2-40B4-BE49-F238E27FC236}">
                        <a16:creationId xmlns:a16="http://schemas.microsoft.com/office/drawing/2014/main" id="{18BF1E00-593B-8778-2B27-279F5FD324ED}"/>
                      </a:ext>
                    </a:extLst>
                  </p:cNvPr>
                  <p:cNvPicPr/>
                  <p:nvPr/>
                </p:nvPicPr>
                <p:blipFill>
                  <a:blip r:embed="rId9" cstate="print"/>
                  <a:stretch>
                    <a:fillRect/>
                  </a:stretch>
                </p:blipFill>
                <p:spPr>
                  <a:xfrm>
                    <a:off x="9630274" y="6005765"/>
                    <a:ext cx="105256" cy="145643"/>
                  </a:xfrm>
                  <a:prstGeom prst="rect">
                    <a:avLst/>
                  </a:prstGeom>
                </p:spPr>
              </p:pic>
              <p:sp>
                <p:nvSpPr>
                  <p:cNvPr id="41" name="object 1615">
                    <a:extLst>
                      <a:ext uri="{FF2B5EF4-FFF2-40B4-BE49-F238E27FC236}">
                        <a16:creationId xmlns:a16="http://schemas.microsoft.com/office/drawing/2014/main" id="{1BFFDB44-D34B-31D8-DBD9-3CA2CC152C2E}"/>
                      </a:ext>
                    </a:extLst>
                  </p:cNvPr>
                  <p:cNvSpPr/>
                  <p:nvPr/>
                </p:nvSpPr>
                <p:spPr>
                  <a:xfrm>
                    <a:off x="9406119" y="5788848"/>
                    <a:ext cx="433070" cy="196215"/>
                  </a:xfrm>
                  <a:custGeom>
                    <a:avLst/>
                    <a:gdLst/>
                    <a:ahLst/>
                    <a:cxnLst/>
                    <a:rect l="l" t="t" r="r" b="b"/>
                    <a:pathLst>
                      <a:path w="433070" h="196214">
                        <a:moveTo>
                          <a:pt x="264201" y="0"/>
                        </a:moveTo>
                        <a:lnTo>
                          <a:pt x="222454" y="9533"/>
                        </a:lnTo>
                        <a:lnTo>
                          <a:pt x="163334" y="29699"/>
                        </a:lnTo>
                        <a:lnTo>
                          <a:pt x="0" y="88412"/>
                        </a:lnTo>
                        <a:lnTo>
                          <a:pt x="4762" y="93098"/>
                        </a:lnTo>
                        <a:lnTo>
                          <a:pt x="6540" y="95714"/>
                        </a:lnTo>
                        <a:lnTo>
                          <a:pt x="9004" y="97149"/>
                        </a:lnTo>
                        <a:lnTo>
                          <a:pt x="50025" y="118192"/>
                        </a:lnTo>
                        <a:lnTo>
                          <a:pt x="92463" y="136143"/>
                        </a:lnTo>
                        <a:lnTo>
                          <a:pt x="135328" y="153167"/>
                        </a:lnTo>
                        <a:lnTo>
                          <a:pt x="177629" y="171426"/>
                        </a:lnTo>
                        <a:lnTo>
                          <a:pt x="218376" y="193085"/>
                        </a:lnTo>
                        <a:lnTo>
                          <a:pt x="224239" y="195536"/>
                        </a:lnTo>
                        <a:lnTo>
                          <a:pt x="229970" y="195855"/>
                        </a:lnTo>
                        <a:lnTo>
                          <a:pt x="235555" y="194290"/>
                        </a:lnTo>
                        <a:lnTo>
                          <a:pt x="240982" y="191091"/>
                        </a:lnTo>
                        <a:lnTo>
                          <a:pt x="241137" y="182957"/>
                        </a:lnTo>
                        <a:lnTo>
                          <a:pt x="237288" y="178053"/>
                        </a:lnTo>
                        <a:lnTo>
                          <a:pt x="231422" y="175194"/>
                        </a:lnTo>
                        <a:lnTo>
                          <a:pt x="225526" y="173197"/>
                        </a:lnTo>
                        <a:lnTo>
                          <a:pt x="188831" y="157313"/>
                        </a:lnTo>
                        <a:lnTo>
                          <a:pt x="152976" y="139531"/>
                        </a:lnTo>
                        <a:lnTo>
                          <a:pt x="116775" y="122531"/>
                        </a:lnTo>
                        <a:lnTo>
                          <a:pt x="72289" y="106430"/>
                        </a:lnTo>
                        <a:lnTo>
                          <a:pt x="66230" y="102604"/>
                        </a:lnTo>
                        <a:lnTo>
                          <a:pt x="61142" y="97454"/>
                        </a:lnTo>
                        <a:lnTo>
                          <a:pt x="57302" y="90913"/>
                        </a:lnTo>
                        <a:lnTo>
                          <a:pt x="82313" y="80023"/>
                        </a:lnTo>
                        <a:lnTo>
                          <a:pt x="108065" y="72568"/>
                        </a:lnTo>
                        <a:lnTo>
                          <a:pt x="133820" y="65857"/>
                        </a:lnTo>
                        <a:lnTo>
                          <a:pt x="158838" y="57195"/>
                        </a:lnTo>
                        <a:lnTo>
                          <a:pt x="184058" y="46668"/>
                        </a:lnTo>
                        <a:lnTo>
                          <a:pt x="234759" y="26218"/>
                        </a:lnTo>
                        <a:lnTo>
                          <a:pt x="259892" y="15526"/>
                        </a:lnTo>
                        <a:lnTo>
                          <a:pt x="268379" y="13450"/>
                        </a:lnTo>
                        <a:lnTo>
                          <a:pt x="276393" y="13829"/>
                        </a:lnTo>
                        <a:lnTo>
                          <a:pt x="284192" y="14921"/>
                        </a:lnTo>
                        <a:lnTo>
                          <a:pt x="292036" y="14980"/>
                        </a:lnTo>
                        <a:lnTo>
                          <a:pt x="423951" y="66796"/>
                        </a:lnTo>
                        <a:lnTo>
                          <a:pt x="429996" y="62580"/>
                        </a:lnTo>
                        <a:lnTo>
                          <a:pt x="432511" y="57411"/>
                        </a:lnTo>
                        <a:lnTo>
                          <a:pt x="340519" y="14756"/>
                        </a:lnTo>
                        <a:lnTo>
                          <a:pt x="299811" y="1580"/>
                        </a:lnTo>
                        <a:lnTo>
                          <a:pt x="264201" y="0"/>
                        </a:lnTo>
                        <a:close/>
                      </a:path>
                    </a:pathLst>
                  </a:custGeom>
                  <a:solidFill>
                    <a:srgbClr val="E8DBC2"/>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42" name="object 1616">
                    <a:extLst>
                      <a:ext uri="{FF2B5EF4-FFF2-40B4-BE49-F238E27FC236}">
                        <a16:creationId xmlns:a16="http://schemas.microsoft.com/office/drawing/2014/main" id="{A22D8175-1ECD-4338-5BD7-A267C0ED897A}"/>
                      </a:ext>
                    </a:extLst>
                  </p:cNvPr>
                  <p:cNvSpPr/>
                  <p:nvPr/>
                </p:nvSpPr>
                <p:spPr>
                  <a:xfrm>
                    <a:off x="9440015" y="5794949"/>
                    <a:ext cx="258445" cy="185420"/>
                  </a:xfrm>
                  <a:custGeom>
                    <a:avLst/>
                    <a:gdLst/>
                    <a:ahLst/>
                    <a:cxnLst/>
                    <a:rect l="l" t="t" r="r" b="b"/>
                    <a:pathLst>
                      <a:path w="258445" h="185420">
                        <a:moveTo>
                          <a:pt x="239516" y="0"/>
                        </a:moveTo>
                        <a:lnTo>
                          <a:pt x="221951" y="1983"/>
                        </a:lnTo>
                        <a:lnTo>
                          <a:pt x="188391" y="16482"/>
                        </a:lnTo>
                        <a:lnTo>
                          <a:pt x="160432" y="26805"/>
                        </a:lnTo>
                        <a:lnTo>
                          <a:pt x="132945" y="38459"/>
                        </a:lnTo>
                        <a:lnTo>
                          <a:pt x="105022" y="49332"/>
                        </a:lnTo>
                        <a:lnTo>
                          <a:pt x="75755" y="57312"/>
                        </a:lnTo>
                        <a:lnTo>
                          <a:pt x="56949" y="61553"/>
                        </a:lnTo>
                        <a:lnTo>
                          <a:pt x="37801" y="67528"/>
                        </a:lnTo>
                        <a:lnTo>
                          <a:pt x="18691" y="75834"/>
                        </a:lnTo>
                        <a:lnTo>
                          <a:pt x="0" y="87069"/>
                        </a:lnTo>
                        <a:lnTo>
                          <a:pt x="171437" y="165262"/>
                        </a:lnTo>
                        <a:lnTo>
                          <a:pt x="181206" y="168666"/>
                        </a:lnTo>
                        <a:lnTo>
                          <a:pt x="191133" y="171752"/>
                        </a:lnTo>
                        <a:lnTo>
                          <a:pt x="200124" y="176525"/>
                        </a:lnTo>
                        <a:lnTo>
                          <a:pt x="207086" y="184986"/>
                        </a:lnTo>
                        <a:lnTo>
                          <a:pt x="213423" y="184097"/>
                        </a:lnTo>
                        <a:lnTo>
                          <a:pt x="218135" y="180782"/>
                        </a:lnTo>
                        <a:lnTo>
                          <a:pt x="221449" y="175359"/>
                        </a:lnTo>
                        <a:lnTo>
                          <a:pt x="176289" y="153938"/>
                        </a:lnTo>
                        <a:lnTo>
                          <a:pt x="131627" y="131147"/>
                        </a:lnTo>
                        <a:lnTo>
                          <a:pt x="86277" y="109190"/>
                        </a:lnTo>
                        <a:lnTo>
                          <a:pt x="39052" y="90269"/>
                        </a:lnTo>
                        <a:lnTo>
                          <a:pt x="84161" y="76063"/>
                        </a:lnTo>
                        <a:lnTo>
                          <a:pt x="127994" y="59364"/>
                        </a:lnTo>
                        <a:lnTo>
                          <a:pt x="171182" y="41630"/>
                        </a:lnTo>
                        <a:lnTo>
                          <a:pt x="214354" y="24319"/>
                        </a:lnTo>
                        <a:lnTo>
                          <a:pt x="258140" y="8887"/>
                        </a:lnTo>
                        <a:lnTo>
                          <a:pt x="239516" y="0"/>
                        </a:lnTo>
                        <a:close/>
                      </a:path>
                    </a:pathLst>
                  </a:custGeom>
                  <a:solidFill>
                    <a:srgbClr val="8F836B"/>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43" name="object 1617">
                    <a:extLst>
                      <a:ext uri="{FF2B5EF4-FFF2-40B4-BE49-F238E27FC236}">
                        <a16:creationId xmlns:a16="http://schemas.microsoft.com/office/drawing/2014/main" id="{0EFE9AB6-59A8-0DA9-D527-996F16BCE24B}"/>
                      </a:ext>
                    </a:extLst>
                  </p:cNvPr>
                  <p:cNvSpPr/>
                  <p:nvPr/>
                </p:nvSpPr>
                <p:spPr>
                  <a:xfrm>
                    <a:off x="9939326" y="5907710"/>
                    <a:ext cx="282575" cy="194310"/>
                  </a:xfrm>
                  <a:custGeom>
                    <a:avLst/>
                    <a:gdLst/>
                    <a:ahLst/>
                    <a:cxnLst/>
                    <a:rect l="l" t="t" r="r" b="b"/>
                    <a:pathLst>
                      <a:path w="282575" h="194310">
                        <a:moveTo>
                          <a:pt x="28841" y="0"/>
                        </a:moveTo>
                        <a:lnTo>
                          <a:pt x="0" y="18427"/>
                        </a:lnTo>
                        <a:lnTo>
                          <a:pt x="36062" y="28620"/>
                        </a:lnTo>
                        <a:lnTo>
                          <a:pt x="71881" y="39514"/>
                        </a:lnTo>
                        <a:lnTo>
                          <a:pt x="107149" y="52015"/>
                        </a:lnTo>
                        <a:lnTo>
                          <a:pt x="141554" y="67030"/>
                        </a:lnTo>
                        <a:lnTo>
                          <a:pt x="141274" y="66675"/>
                        </a:lnTo>
                        <a:lnTo>
                          <a:pt x="172129" y="72834"/>
                        </a:lnTo>
                        <a:lnTo>
                          <a:pt x="233781" y="93103"/>
                        </a:lnTo>
                        <a:lnTo>
                          <a:pt x="267957" y="100063"/>
                        </a:lnTo>
                        <a:lnTo>
                          <a:pt x="234525" y="124681"/>
                        </a:lnTo>
                        <a:lnTo>
                          <a:pt x="203184" y="148348"/>
                        </a:lnTo>
                        <a:lnTo>
                          <a:pt x="144335" y="193929"/>
                        </a:lnTo>
                        <a:lnTo>
                          <a:pt x="282549" y="95592"/>
                        </a:lnTo>
                        <a:lnTo>
                          <a:pt x="270744" y="88198"/>
                        </a:lnTo>
                        <a:lnTo>
                          <a:pt x="256743" y="85234"/>
                        </a:lnTo>
                        <a:lnTo>
                          <a:pt x="241980" y="83153"/>
                        </a:lnTo>
                        <a:lnTo>
                          <a:pt x="227888" y="78409"/>
                        </a:lnTo>
                        <a:lnTo>
                          <a:pt x="184724" y="57733"/>
                        </a:lnTo>
                        <a:lnTo>
                          <a:pt x="140123" y="41189"/>
                        </a:lnTo>
                        <a:lnTo>
                          <a:pt x="94520" y="27535"/>
                        </a:lnTo>
                        <a:lnTo>
                          <a:pt x="48348" y="15532"/>
                        </a:lnTo>
                        <a:lnTo>
                          <a:pt x="30632" y="11150"/>
                        </a:lnTo>
                        <a:lnTo>
                          <a:pt x="28841" y="0"/>
                        </a:lnTo>
                        <a:close/>
                      </a:path>
                    </a:pathLst>
                  </a:custGeom>
                  <a:solidFill>
                    <a:srgbClr val="9B8F76"/>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44" name="object 1618">
                    <a:extLst>
                      <a:ext uri="{FF2B5EF4-FFF2-40B4-BE49-F238E27FC236}">
                        <a16:creationId xmlns:a16="http://schemas.microsoft.com/office/drawing/2014/main" id="{F7808DD3-13DB-2186-EA75-E9DD9489F420}"/>
                      </a:ext>
                    </a:extLst>
                  </p:cNvPr>
                  <p:cNvPicPr/>
                  <p:nvPr/>
                </p:nvPicPr>
                <p:blipFill>
                  <a:blip r:embed="rId10" cstate="print"/>
                  <a:stretch>
                    <a:fillRect/>
                  </a:stretch>
                </p:blipFill>
                <p:spPr>
                  <a:xfrm>
                    <a:off x="9599641" y="5850037"/>
                    <a:ext cx="490951" cy="252900"/>
                  </a:xfrm>
                  <a:prstGeom prst="rect">
                    <a:avLst/>
                  </a:prstGeom>
                </p:spPr>
              </p:pic>
            </p:grpSp>
          </p:grpSp>
          <p:grpSp>
            <p:nvGrpSpPr>
              <p:cNvPr id="252" name="グループ化 251">
                <a:extLst>
                  <a:ext uri="{FF2B5EF4-FFF2-40B4-BE49-F238E27FC236}">
                    <a16:creationId xmlns:a16="http://schemas.microsoft.com/office/drawing/2014/main" id="{A206BBC3-5710-4EB3-E4C8-9F30BE5ECC47}"/>
                  </a:ext>
                </a:extLst>
              </p:cNvPr>
              <p:cNvGrpSpPr/>
              <p:nvPr/>
            </p:nvGrpSpPr>
            <p:grpSpPr>
              <a:xfrm>
                <a:off x="325145" y="3510372"/>
                <a:ext cx="1085617" cy="371985"/>
                <a:chOff x="325145" y="3510372"/>
                <a:chExt cx="1085617" cy="371985"/>
              </a:xfrm>
            </p:grpSpPr>
            <p:pic>
              <p:nvPicPr>
                <p:cNvPr id="25" name="object 17">
                  <a:extLst>
                    <a:ext uri="{FF2B5EF4-FFF2-40B4-BE49-F238E27FC236}">
                      <a16:creationId xmlns:a16="http://schemas.microsoft.com/office/drawing/2014/main" id="{2F0C505C-A304-6819-D126-DF2267D3268B}"/>
                    </a:ext>
                  </a:extLst>
                </p:cNvPr>
                <p:cNvPicPr>
                  <a:picLocks noChangeAspect="1"/>
                </p:cNvPicPr>
                <p:nvPr/>
              </p:nvPicPr>
              <p:blipFill>
                <a:blip r:embed="rId7" cstate="print"/>
                <a:stretch>
                  <a:fillRect/>
                </a:stretch>
              </p:blipFill>
              <p:spPr>
                <a:xfrm>
                  <a:off x="325145" y="3519897"/>
                  <a:ext cx="685567" cy="362460"/>
                </a:xfrm>
                <a:prstGeom prst="rect">
                  <a:avLst/>
                </a:prstGeom>
              </p:spPr>
            </p:pic>
            <p:pic>
              <p:nvPicPr>
                <p:cNvPr id="91" name="object 17">
                  <a:extLst>
                    <a:ext uri="{FF2B5EF4-FFF2-40B4-BE49-F238E27FC236}">
                      <a16:creationId xmlns:a16="http://schemas.microsoft.com/office/drawing/2014/main" id="{9D625269-878D-5B5F-3A6C-ED8000EA4665}"/>
                    </a:ext>
                  </a:extLst>
                </p:cNvPr>
                <p:cNvPicPr>
                  <a:picLocks noChangeAspect="1"/>
                </p:cNvPicPr>
                <p:nvPr/>
              </p:nvPicPr>
              <p:blipFill>
                <a:blip r:embed="rId7" cstate="print"/>
                <a:stretch>
                  <a:fillRect/>
                </a:stretch>
              </p:blipFill>
              <p:spPr>
                <a:xfrm>
                  <a:off x="725195" y="3510372"/>
                  <a:ext cx="685567" cy="362460"/>
                </a:xfrm>
                <a:prstGeom prst="rect">
                  <a:avLst/>
                </a:prstGeom>
              </p:spPr>
            </p:pic>
          </p:grpSp>
        </p:grpSp>
      </p:grpSp>
      <p:pic>
        <p:nvPicPr>
          <p:cNvPr id="243" name="object 17">
            <a:extLst>
              <a:ext uri="{FF2B5EF4-FFF2-40B4-BE49-F238E27FC236}">
                <a16:creationId xmlns:a16="http://schemas.microsoft.com/office/drawing/2014/main" id="{58998D3D-D95B-D3A7-45F4-7DDF50D3E91B}"/>
              </a:ext>
            </a:extLst>
          </p:cNvPr>
          <p:cNvPicPr>
            <a:picLocks noChangeAspect="1"/>
          </p:cNvPicPr>
          <p:nvPr/>
        </p:nvPicPr>
        <p:blipFill>
          <a:blip r:embed="rId7" cstate="print"/>
          <a:stretch>
            <a:fillRect/>
          </a:stretch>
        </p:blipFill>
        <p:spPr>
          <a:xfrm>
            <a:off x="6159642" y="3940727"/>
            <a:ext cx="685567" cy="362460"/>
          </a:xfrm>
          <a:prstGeom prst="rect">
            <a:avLst/>
          </a:prstGeom>
        </p:spPr>
      </p:pic>
      <p:sp>
        <p:nvSpPr>
          <p:cNvPr id="245" name="object 46">
            <a:extLst>
              <a:ext uri="{FF2B5EF4-FFF2-40B4-BE49-F238E27FC236}">
                <a16:creationId xmlns:a16="http://schemas.microsoft.com/office/drawing/2014/main" id="{C51BDFD6-2B00-548F-51F6-5E04F22359BA}"/>
              </a:ext>
            </a:extLst>
          </p:cNvPr>
          <p:cNvSpPr/>
          <p:nvPr/>
        </p:nvSpPr>
        <p:spPr>
          <a:xfrm rot="259708">
            <a:off x="6767637" y="4178433"/>
            <a:ext cx="936000" cy="256631"/>
          </a:xfrm>
          <a:custGeom>
            <a:avLst/>
            <a:gdLst/>
            <a:ahLst/>
            <a:cxnLst/>
            <a:rect l="l" t="t" r="r" b="b"/>
            <a:pathLst>
              <a:path w="1021715" h="302895">
                <a:moveTo>
                  <a:pt x="1021397" y="151257"/>
                </a:moveTo>
                <a:lnTo>
                  <a:pt x="784021" y="0"/>
                </a:lnTo>
                <a:lnTo>
                  <a:pt x="784021" y="112039"/>
                </a:lnTo>
                <a:lnTo>
                  <a:pt x="778179" y="100672"/>
                </a:lnTo>
                <a:lnTo>
                  <a:pt x="707631" y="104355"/>
                </a:lnTo>
                <a:lnTo>
                  <a:pt x="635546" y="106654"/>
                </a:lnTo>
                <a:lnTo>
                  <a:pt x="582625" y="107391"/>
                </a:lnTo>
                <a:lnTo>
                  <a:pt x="530339" y="107340"/>
                </a:lnTo>
                <a:lnTo>
                  <a:pt x="478688" y="106540"/>
                </a:lnTo>
                <a:lnTo>
                  <a:pt x="427710" y="104990"/>
                </a:lnTo>
                <a:lnTo>
                  <a:pt x="377393" y="102743"/>
                </a:lnTo>
                <a:lnTo>
                  <a:pt x="327748" y="99822"/>
                </a:lnTo>
                <a:lnTo>
                  <a:pt x="278790" y="96253"/>
                </a:lnTo>
                <a:lnTo>
                  <a:pt x="230530" y="92075"/>
                </a:lnTo>
                <a:lnTo>
                  <a:pt x="182981" y="87299"/>
                </a:lnTo>
                <a:lnTo>
                  <a:pt x="136144" y="81965"/>
                </a:lnTo>
                <a:lnTo>
                  <a:pt x="90030" y="76111"/>
                </a:lnTo>
                <a:lnTo>
                  <a:pt x="44640" y="69748"/>
                </a:lnTo>
                <a:lnTo>
                  <a:pt x="0" y="62928"/>
                </a:lnTo>
                <a:lnTo>
                  <a:pt x="195732" y="101574"/>
                </a:lnTo>
                <a:lnTo>
                  <a:pt x="392823" y="141732"/>
                </a:lnTo>
                <a:lnTo>
                  <a:pt x="591261" y="183426"/>
                </a:lnTo>
                <a:lnTo>
                  <a:pt x="784021" y="225196"/>
                </a:lnTo>
                <a:lnTo>
                  <a:pt x="784021" y="302514"/>
                </a:lnTo>
                <a:lnTo>
                  <a:pt x="1021397" y="151257"/>
                </a:lnTo>
                <a:close/>
              </a:path>
            </a:pathLst>
          </a:custGeom>
          <a:solidFill>
            <a:srgbClr val="EA554E"/>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nvGrpSpPr>
          <p:cNvPr id="268" name="グループ化 267">
            <a:extLst>
              <a:ext uri="{FF2B5EF4-FFF2-40B4-BE49-F238E27FC236}">
                <a16:creationId xmlns:a16="http://schemas.microsoft.com/office/drawing/2014/main" id="{063F7312-B184-B6A9-CD5A-EB7F9BA9338D}"/>
              </a:ext>
            </a:extLst>
          </p:cNvPr>
          <p:cNvGrpSpPr/>
          <p:nvPr/>
        </p:nvGrpSpPr>
        <p:grpSpPr>
          <a:xfrm>
            <a:off x="371168" y="4470020"/>
            <a:ext cx="1229336" cy="1839300"/>
            <a:chOff x="156950" y="4176177"/>
            <a:chExt cx="1229336" cy="1839300"/>
          </a:xfrm>
        </p:grpSpPr>
        <p:grpSp>
          <p:nvGrpSpPr>
            <p:cNvPr id="267" name="グループ化 266">
              <a:extLst>
                <a:ext uri="{FF2B5EF4-FFF2-40B4-BE49-F238E27FC236}">
                  <a16:creationId xmlns:a16="http://schemas.microsoft.com/office/drawing/2014/main" id="{C487FD77-DF40-8063-6CEF-0C54D80920D0}"/>
                </a:ext>
              </a:extLst>
            </p:cNvPr>
            <p:cNvGrpSpPr/>
            <p:nvPr/>
          </p:nvGrpSpPr>
          <p:grpSpPr>
            <a:xfrm>
              <a:off x="156950" y="5035039"/>
              <a:ext cx="1229336" cy="980438"/>
              <a:chOff x="156950" y="4787158"/>
              <a:chExt cx="1229336" cy="980438"/>
            </a:xfrm>
          </p:grpSpPr>
          <p:sp>
            <p:nvSpPr>
              <p:cNvPr id="20" name="object 7">
                <a:extLst>
                  <a:ext uri="{FF2B5EF4-FFF2-40B4-BE49-F238E27FC236}">
                    <a16:creationId xmlns:a16="http://schemas.microsoft.com/office/drawing/2014/main" id="{486E4166-B296-C067-D462-EA75187726AF}"/>
                  </a:ext>
                </a:extLst>
              </p:cNvPr>
              <p:cNvSpPr/>
              <p:nvPr/>
            </p:nvSpPr>
            <p:spPr>
              <a:xfrm>
                <a:off x="156950" y="4787158"/>
                <a:ext cx="1229336" cy="980438"/>
              </a:xfrm>
              <a:custGeom>
                <a:avLst/>
                <a:gdLst/>
                <a:ahLst/>
                <a:cxnLst/>
                <a:rect l="l" t="t" r="r" b="b"/>
                <a:pathLst>
                  <a:path w="746125" h="628650">
                    <a:moveTo>
                      <a:pt x="745744" y="314032"/>
                    </a:moveTo>
                    <a:lnTo>
                      <a:pt x="562800" y="256540"/>
                    </a:lnTo>
                    <a:lnTo>
                      <a:pt x="612559" y="191808"/>
                    </a:lnTo>
                    <a:lnTo>
                      <a:pt x="632002" y="166522"/>
                    </a:lnTo>
                    <a:lnTo>
                      <a:pt x="670814" y="116014"/>
                    </a:lnTo>
                    <a:lnTo>
                      <a:pt x="487807" y="166522"/>
                    </a:lnTo>
                    <a:lnTo>
                      <a:pt x="486791" y="116293"/>
                    </a:lnTo>
                    <a:lnTo>
                      <a:pt x="484403" y="0"/>
                    </a:lnTo>
                    <a:lnTo>
                      <a:pt x="372872" y="133959"/>
                    </a:lnTo>
                    <a:lnTo>
                      <a:pt x="358165" y="116293"/>
                    </a:lnTo>
                    <a:lnTo>
                      <a:pt x="261353" y="0"/>
                    </a:lnTo>
                    <a:lnTo>
                      <a:pt x="257937" y="166522"/>
                    </a:lnTo>
                    <a:lnTo>
                      <a:pt x="74942" y="116014"/>
                    </a:lnTo>
                    <a:lnTo>
                      <a:pt x="182943" y="256540"/>
                    </a:lnTo>
                    <a:lnTo>
                      <a:pt x="0" y="314032"/>
                    </a:lnTo>
                    <a:lnTo>
                      <a:pt x="182943" y="371513"/>
                    </a:lnTo>
                    <a:lnTo>
                      <a:pt x="74930" y="512038"/>
                    </a:lnTo>
                    <a:lnTo>
                      <a:pt x="257937" y="461530"/>
                    </a:lnTo>
                    <a:lnTo>
                      <a:pt x="261353" y="628053"/>
                    </a:lnTo>
                    <a:lnTo>
                      <a:pt x="358165" y="511759"/>
                    </a:lnTo>
                    <a:lnTo>
                      <a:pt x="372872" y="494093"/>
                    </a:lnTo>
                    <a:lnTo>
                      <a:pt x="484403" y="628053"/>
                    </a:lnTo>
                    <a:lnTo>
                      <a:pt x="486791" y="511759"/>
                    </a:lnTo>
                    <a:lnTo>
                      <a:pt x="487807" y="461530"/>
                    </a:lnTo>
                    <a:lnTo>
                      <a:pt x="670814" y="512038"/>
                    </a:lnTo>
                    <a:lnTo>
                      <a:pt x="632002" y="461530"/>
                    </a:lnTo>
                    <a:lnTo>
                      <a:pt x="612559" y="436245"/>
                    </a:lnTo>
                    <a:lnTo>
                      <a:pt x="562800" y="371513"/>
                    </a:lnTo>
                    <a:lnTo>
                      <a:pt x="745744" y="314032"/>
                    </a:lnTo>
                    <a:close/>
                  </a:path>
                </a:pathLst>
              </a:custGeom>
              <a:solidFill>
                <a:srgbClr val="F37B70"/>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1" name="object 8">
                <a:extLst>
                  <a:ext uri="{FF2B5EF4-FFF2-40B4-BE49-F238E27FC236}">
                    <a16:creationId xmlns:a16="http://schemas.microsoft.com/office/drawing/2014/main" id="{869060D0-C95C-7275-AE08-E158AD1606A5}"/>
                  </a:ext>
                </a:extLst>
              </p:cNvPr>
              <p:cNvSpPr txBox="1"/>
              <p:nvPr/>
            </p:nvSpPr>
            <p:spPr>
              <a:xfrm>
                <a:off x="544742" y="5082769"/>
                <a:ext cx="453752" cy="389217"/>
              </a:xfrm>
              <a:prstGeom prst="rect">
                <a:avLst/>
              </a:prstGeom>
            </p:spPr>
            <p:txBody>
              <a:bodyPr vert="horz" wrap="square" lIns="0" tIns="19693" rIns="0" bIns="0" rtlCol="0" anchor="ctr">
                <a:spAutoFit/>
              </a:bodyPr>
              <a:lstStyle/>
              <a:p>
                <a:pPr marL="48967" marR="4258" lvl="0" indent="-38855" algn="ctr" defTabSz="766450" rtl="0" eaLnBrk="1" fontAlgn="auto" latinLnBrk="0" hangingPunct="1">
                  <a:lnSpc>
                    <a:spcPct val="100000"/>
                  </a:lnSpc>
                  <a:spcBef>
                    <a:spcPts val="155"/>
                  </a:spcBef>
                  <a:spcAft>
                    <a:spcPts val="0"/>
                  </a:spcAft>
                  <a:buClrTx/>
                  <a:buSzTx/>
                  <a:buFontTx/>
                  <a:buNone/>
                  <a:tabLst/>
                  <a:defRPr/>
                </a:pPr>
                <a:r>
                  <a:rPr kumimoji="0" sz="1200" b="1" i="0" u="none" strike="noStrike" kern="0" cap="none" spc="-80" normalizeH="0" baseline="0" noProof="0" dirty="0">
                    <a:ln>
                      <a:noFill/>
                    </a:ln>
                    <a:solidFill>
                      <a:srgbClr val="FFFFFF"/>
                    </a:solidFill>
                    <a:effectLst/>
                    <a:uLnTx/>
                    <a:uFillTx/>
                    <a:latin typeface="UD デジタル 教科書体 NK-R" panose="02020400000000000000" pitchFamily="18" charset="-128"/>
                    <a:ea typeface="UD デジタル 教科書体 NK-R" panose="02020400000000000000" pitchFamily="18" charset="-128"/>
                    <a:cs typeface="YuGothic"/>
                  </a:rPr>
                  <a:t>リスク</a:t>
                </a:r>
                <a:r>
                  <a:rPr kumimoji="0" sz="1200" b="1" i="0" u="none" strike="noStrike" kern="0" cap="none" spc="-21" normalizeH="0" baseline="0" noProof="0" dirty="0">
                    <a:ln>
                      <a:noFill/>
                    </a:ln>
                    <a:solidFill>
                      <a:srgbClr val="FFFFFF"/>
                    </a:solidFill>
                    <a:effectLst/>
                    <a:uLnTx/>
                    <a:uFillTx/>
                    <a:latin typeface="UD デジタル 教科書体 NK-R" panose="02020400000000000000" pitchFamily="18" charset="-128"/>
                    <a:ea typeface="UD デジタル 教科書体 NK-R" panose="02020400000000000000" pitchFamily="18" charset="-128"/>
                    <a:cs typeface="YuGothic"/>
                  </a:rPr>
                  <a:t>発生</a:t>
                </a:r>
                <a:endParaRPr kumimoji="0" sz="1200" b="0" i="0" u="none" strike="noStrike" kern="0" cap="none" spc="0" normalizeH="0" baseline="0" noProof="0" dirty="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YuGothic"/>
                </a:endParaRPr>
              </a:p>
            </p:txBody>
          </p:sp>
        </p:grpSp>
        <p:sp>
          <p:nvSpPr>
            <p:cNvPr id="247" name="object 51">
              <a:extLst>
                <a:ext uri="{FF2B5EF4-FFF2-40B4-BE49-F238E27FC236}">
                  <a16:creationId xmlns:a16="http://schemas.microsoft.com/office/drawing/2014/main" id="{734388E1-C4EF-C849-0D1B-760EF3ED3313}"/>
                </a:ext>
              </a:extLst>
            </p:cNvPr>
            <p:cNvSpPr/>
            <p:nvPr/>
          </p:nvSpPr>
          <p:spPr>
            <a:xfrm>
              <a:off x="644677" y="4176177"/>
              <a:ext cx="253882" cy="1048204"/>
            </a:xfrm>
            <a:custGeom>
              <a:avLst/>
              <a:gdLst/>
              <a:ahLst/>
              <a:cxnLst/>
              <a:rect l="l" t="t" r="r" b="b"/>
              <a:pathLst>
                <a:path w="302894" h="1021714">
                  <a:moveTo>
                    <a:pt x="302514" y="784021"/>
                  </a:moveTo>
                  <a:lnTo>
                    <a:pt x="221043" y="784021"/>
                  </a:lnTo>
                  <a:lnTo>
                    <a:pt x="151257" y="0"/>
                  </a:lnTo>
                  <a:lnTo>
                    <a:pt x="81457" y="784021"/>
                  </a:lnTo>
                  <a:lnTo>
                    <a:pt x="0" y="784021"/>
                  </a:lnTo>
                  <a:lnTo>
                    <a:pt x="151257" y="1021397"/>
                  </a:lnTo>
                  <a:lnTo>
                    <a:pt x="302514" y="784021"/>
                  </a:lnTo>
                  <a:close/>
                </a:path>
              </a:pathLst>
            </a:custGeom>
            <a:solidFill>
              <a:srgbClr val="EA554E">
                <a:lumMod val="60000"/>
                <a:lumOff val="40000"/>
              </a:srgbClr>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sp>
        <p:nvSpPr>
          <p:cNvPr id="248" name="object 53">
            <a:extLst>
              <a:ext uri="{FF2B5EF4-FFF2-40B4-BE49-F238E27FC236}">
                <a16:creationId xmlns:a16="http://schemas.microsoft.com/office/drawing/2014/main" id="{5C48FFF7-1BDD-378A-3801-B4E56AC04C7D}"/>
              </a:ext>
            </a:extLst>
          </p:cNvPr>
          <p:cNvSpPr txBox="1"/>
          <p:nvPr/>
        </p:nvSpPr>
        <p:spPr>
          <a:xfrm>
            <a:off x="4667360" y="2924944"/>
            <a:ext cx="2155382" cy="228880"/>
          </a:xfrm>
          <a:prstGeom prst="rect">
            <a:avLst/>
          </a:prstGeom>
        </p:spPr>
        <p:txBody>
          <a:bodyPr vert="horz" wrap="square" lIns="0" tIns="13306" rIns="0" bIns="0" rtlCol="0">
            <a:spAutoFit/>
          </a:bodyPr>
          <a:lstStyle/>
          <a:p>
            <a:pPr marL="10645" marR="0" lvl="0" indent="0" algn="ctr" defTabSz="766450" rtl="0" eaLnBrk="1" fontAlgn="auto" latinLnBrk="0" hangingPunct="1">
              <a:lnSpc>
                <a:spcPct val="100000"/>
              </a:lnSpc>
              <a:spcBef>
                <a:spcPts val="105"/>
              </a:spcBef>
              <a:spcAft>
                <a:spcPts val="0"/>
              </a:spcAft>
              <a:buClrTx/>
              <a:buSzTx/>
              <a:buFontTx/>
              <a:buNone/>
              <a:tabLst/>
              <a:defRPr/>
            </a:pPr>
            <a:r>
              <a:rPr kumimoji="0" lang="ja-JP" altLang="en-US" sz="1400" b="1" i="0" u="none" strike="noStrike" kern="0" cap="none" spc="0" normalizeH="0" baseline="0" noProof="0" dirty="0">
                <a:ln>
                  <a:noFill/>
                </a:ln>
                <a:solidFill>
                  <a:srgbClr val="92D050"/>
                </a:solidFill>
                <a:effectLst/>
                <a:uLnTx/>
                <a:uFillTx/>
                <a:latin typeface="UD デジタル 教科書体 NK-R" panose="02020400000000000000" pitchFamily="18" charset="-128"/>
                <a:ea typeface="UD デジタル 教科書体 NK-R" panose="02020400000000000000" pitchFamily="18" charset="-128"/>
                <a:cs typeface="YuGothic"/>
              </a:rPr>
              <a:t>会社ごとに必ず加入</a:t>
            </a:r>
            <a:endParaRPr kumimoji="0" sz="1400" b="1" i="0" u="none" strike="noStrike" kern="0" cap="none" spc="0" normalizeH="0" baseline="0" noProof="0" dirty="0">
              <a:ln>
                <a:noFill/>
              </a:ln>
              <a:solidFill>
                <a:srgbClr val="92D050"/>
              </a:solidFill>
              <a:effectLst/>
              <a:uLnTx/>
              <a:uFillTx/>
              <a:latin typeface="UD デジタル 教科書体 NK-R" panose="02020400000000000000" pitchFamily="18" charset="-128"/>
              <a:ea typeface="UD デジタル 教科書体 NK-R" panose="02020400000000000000" pitchFamily="18" charset="-128"/>
              <a:cs typeface="YuGothic"/>
            </a:endParaRPr>
          </a:p>
        </p:txBody>
      </p:sp>
      <p:cxnSp>
        <p:nvCxnSpPr>
          <p:cNvPr id="249" name="直線コネクタ 248">
            <a:extLst>
              <a:ext uri="{FF2B5EF4-FFF2-40B4-BE49-F238E27FC236}">
                <a16:creationId xmlns:a16="http://schemas.microsoft.com/office/drawing/2014/main" id="{DC01C818-99BC-10EB-4444-B6A004396BB0}"/>
              </a:ext>
            </a:extLst>
          </p:cNvPr>
          <p:cNvCxnSpPr>
            <a:cxnSpLocks/>
          </p:cNvCxnSpPr>
          <p:nvPr/>
        </p:nvCxnSpPr>
        <p:spPr>
          <a:xfrm>
            <a:off x="3080792" y="2355149"/>
            <a:ext cx="0" cy="4170195"/>
          </a:xfrm>
          <a:prstGeom prst="line">
            <a:avLst/>
          </a:prstGeom>
          <a:noFill/>
          <a:ln w="38100" cap="flat" cmpd="sng" algn="ctr">
            <a:solidFill>
              <a:srgbClr val="FFFFFF">
                <a:lumMod val="85000"/>
              </a:srgbClr>
            </a:solidFill>
            <a:prstDash val="solid"/>
            <a:miter lim="800000"/>
          </a:ln>
          <a:effectLst/>
        </p:spPr>
      </p:cxnSp>
      <p:pic>
        <p:nvPicPr>
          <p:cNvPr id="250" name="図 249">
            <a:extLst>
              <a:ext uri="{FF2B5EF4-FFF2-40B4-BE49-F238E27FC236}">
                <a16:creationId xmlns:a16="http://schemas.microsoft.com/office/drawing/2014/main" id="{78853DD1-01D1-C7C6-08F5-6058DB602D3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98743" y="5400085"/>
            <a:ext cx="933809" cy="901332"/>
          </a:xfrm>
          <a:prstGeom prst="rect">
            <a:avLst/>
          </a:prstGeom>
        </p:spPr>
      </p:pic>
      <p:pic>
        <p:nvPicPr>
          <p:cNvPr id="251" name="図 250">
            <a:extLst>
              <a:ext uri="{FF2B5EF4-FFF2-40B4-BE49-F238E27FC236}">
                <a16:creationId xmlns:a16="http://schemas.microsoft.com/office/drawing/2014/main" id="{0835C41F-63E4-DACA-C704-32EE4CC8BA80}"/>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652365" y="3604984"/>
            <a:ext cx="660172" cy="874140"/>
          </a:xfrm>
          <a:prstGeom prst="rect">
            <a:avLst/>
          </a:prstGeom>
        </p:spPr>
      </p:pic>
      <p:pic>
        <p:nvPicPr>
          <p:cNvPr id="253" name="図 252">
            <a:extLst>
              <a:ext uri="{FF2B5EF4-FFF2-40B4-BE49-F238E27FC236}">
                <a16:creationId xmlns:a16="http://schemas.microsoft.com/office/drawing/2014/main" id="{9D0EA339-3553-7A6E-A154-AF081CDC599F}"/>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232920" y="5709569"/>
            <a:ext cx="660172" cy="874140"/>
          </a:xfrm>
          <a:prstGeom prst="rect">
            <a:avLst/>
          </a:prstGeom>
        </p:spPr>
      </p:pic>
      <p:pic>
        <p:nvPicPr>
          <p:cNvPr id="256" name="図 255">
            <a:extLst>
              <a:ext uri="{FF2B5EF4-FFF2-40B4-BE49-F238E27FC236}">
                <a16:creationId xmlns:a16="http://schemas.microsoft.com/office/drawing/2014/main" id="{3ED1F7A8-27B2-1C73-2723-CE64C6E024B4}"/>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866388" y="5722104"/>
            <a:ext cx="797042" cy="817912"/>
          </a:xfrm>
          <a:prstGeom prst="rect">
            <a:avLst/>
          </a:prstGeom>
        </p:spPr>
      </p:pic>
      <p:grpSp>
        <p:nvGrpSpPr>
          <p:cNvPr id="166" name="グループ化 165">
            <a:extLst>
              <a:ext uri="{FF2B5EF4-FFF2-40B4-BE49-F238E27FC236}">
                <a16:creationId xmlns:a16="http://schemas.microsoft.com/office/drawing/2014/main" id="{78321D14-CD37-7E32-EC96-D8D9591AADD3}"/>
              </a:ext>
            </a:extLst>
          </p:cNvPr>
          <p:cNvGrpSpPr/>
          <p:nvPr/>
        </p:nvGrpSpPr>
        <p:grpSpPr>
          <a:xfrm>
            <a:off x="1164644" y="3758582"/>
            <a:ext cx="802006" cy="1055613"/>
            <a:chOff x="1015184" y="3509612"/>
            <a:chExt cx="802006" cy="1055613"/>
          </a:xfrm>
        </p:grpSpPr>
        <p:pic>
          <p:nvPicPr>
            <p:cNvPr id="4" name="図 3">
              <a:extLst>
                <a:ext uri="{FF2B5EF4-FFF2-40B4-BE49-F238E27FC236}">
                  <a16:creationId xmlns:a16="http://schemas.microsoft.com/office/drawing/2014/main" id="{3950619A-C789-FBDA-55F9-80582C92C892}"/>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19965" y="3509612"/>
              <a:ext cx="797225" cy="1055613"/>
            </a:xfrm>
            <a:prstGeom prst="rect">
              <a:avLst/>
            </a:prstGeom>
          </p:spPr>
        </p:pic>
        <p:pic>
          <p:nvPicPr>
            <p:cNvPr id="92" name="図 91">
              <a:extLst>
                <a:ext uri="{FF2B5EF4-FFF2-40B4-BE49-F238E27FC236}">
                  <a16:creationId xmlns:a16="http://schemas.microsoft.com/office/drawing/2014/main" id="{C130137B-1320-96EA-34FE-870C29B05444}"/>
                </a:ext>
              </a:extLst>
            </p:cNvPr>
            <p:cNvPicPr>
              <a:picLocks noChangeAspect="1"/>
            </p:cNvPicPr>
            <p:nvPr/>
          </p:nvPicPr>
          <p:blipFill rotWithShape="1">
            <a:blip r:embed="rId16" cstate="print">
              <a:duotone>
                <a:prstClr val="black"/>
                <a:srgbClr val="7030A0">
                  <a:tint val="45000"/>
                  <a:satMod val="400000"/>
                </a:srgbClr>
              </a:duotone>
              <a:extLst>
                <a:ext uri="{BEBA8EAE-BF5A-486C-A8C5-ECC9F3942E4B}">
                  <a14:imgProps xmlns:a14="http://schemas.microsoft.com/office/drawing/2010/main">
                    <a14:imgLayer r:embed="rId17">
                      <a14:imgEffect>
                        <a14:backgroundRemoval t="9353" b="95683" l="9259" r="89815">
                          <a14:foregroundMark x1="40741" y1="93525" x2="43936" y2="95015"/>
                          <a14:backgroundMark x1="25926" y1="41727" x2="63889" y2="41727"/>
                          <a14:backgroundMark x1="34259" y1="30216" x2="62963" y2="31655"/>
                          <a14:backgroundMark x1="69444" y1="31655" x2="77778" y2="41727"/>
                          <a14:backgroundMark x1="40741" y1="71223" x2="40741" y2="71223"/>
                          <a14:backgroundMark x1="36111" y1="71223" x2="43519" y2="71223"/>
                          <a14:backgroundMark x1="58333" y1="89209" x2="58333" y2="86331"/>
                          <a14:backgroundMark x1="41667" y1="84892" x2="53704" y2="76978"/>
                          <a14:backgroundMark x1="65741" y1="82014" x2="52778" y2="79137"/>
                          <a14:backgroundMark x1="56481" y1="76259" x2="60185" y2="76259"/>
                          <a14:backgroundMark x1="62963" y1="76259" x2="62963" y2="76259"/>
                          <a14:backgroundMark x1="60185" y1="74101" x2="60185" y2="74101"/>
                          <a14:backgroundMark x1="51852" y1="62590" x2="50000" y2="59712"/>
                          <a14:backgroundMark x1="53704" y1="60432" x2="58333" y2="54676"/>
                          <a14:backgroundMark x1="48148" y1="58273" x2="51852" y2="63309"/>
                          <a14:backgroundMark x1="54630" y1="88489" x2="57407" y2="90647"/>
                        </a14:backgroundRemoval>
                      </a14:imgEffect>
                      <a14:imgEffect>
                        <a14:colorTemperature colorTemp="5900"/>
                      </a14:imgEffect>
                    </a14:imgLayer>
                  </a14:imgProps>
                </a:ext>
                <a:ext uri="{28A0092B-C50C-407E-A947-70E740481C1C}">
                  <a14:useLocalDpi xmlns:a14="http://schemas.microsoft.com/office/drawing/2010/main" val="0"/>
                </a:ext>
              </a:extLst>
            </a:blip>
            <a:srcRect t="49072"/>
            <a:stretch/>
          </p:blipFill>
          <p:spPr>
            <a:xfrm>
              <a:off x="1015184" y="4027622"/>
              <a:ext cx="797225" cy="537603"/>
            </a:xfrm>
            <a:prstGeom prst="rect">
              <a:avLst/>
            </a:prstGeom>
          </p:spPr>
        </p:pic>
      </p:grpSp>
      <p:grpSp>
        <p:nvGrpSpPr>
          <p:cNvPr id="244" name="グループ化 243">
            <a:extLst>
              <a:ext uri="{FF2B5EF4-FFF2-40B4-BE49-F238E27FC236}">
                <a16:creationId xmlns:a16="http://schemas.microsoft.com/office/drawing/2014/main" id="{51F15289-BB12-E918-B382-A2FCF933CBBB}"/>
              </a:ext>
            </a:extLst>
          </p:cNvPr>
          <p:cNvGrpSpPr/>
          <p:nvPr/>
        </p:nvGrpSpPr>
        <p:grpSpPr>
          <a:xfrm>
            <a:off x="5659297" y="3594651"/>
            <a:ext cx="707502" cy="888185"/>
            <a:chOff x="1015185" y="3509612"/>
            <a:chExt cx="802005" cy="1055613"/>
          </a:xfrm>
        </p:grpSpPr>
        <p:pic>
          <p:nvPicPr>
            <p:cNvPr id="246" name="図 245">
              <a:extLst>
                <a:ext uri="{FF2B5EF4-FFF2-40B4-BE49-F238E27FC236}">
                  <a16:creationId xmlns:a16="http://schemas.microsoft.com/office/drawing/2014/main" id="{455AB12B-B782-DA5B-9D53-91B578244BCA}"/>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19965" y="3509612"/>
              <a:ext cx="797225" cy="1055613"/>
            </a:xfrm>
            <a:prstGeom prst="rect">
              <a:avLst/>
            </a:prstGeom>
          </p:spPr>
        </p:pic>
        <p:pic>
          <p:nvPicPr>
            <p:cNvPr id="257" name="図 256">
              <a:extLst>
                <a:ext uri="{FF2B5EF4-FFF2-40B4-BE49-F238E27FC236}">
                  <a16:creationId xmlns:a16="http://schemas.microsoft.com/office/drawing/2014/main" id="{8ABEA23A-36EB-5FAD-226A-C2D20ABF0842}"/>
                </a:ext>
              </a:extLst>
            </p:cNvPr>
            <p:cNvPicPr>
              <a:picLocks noChangeAspect="1"/>
            </p:cNvPicPr>
            <p:nvPr/>
          </p:nvPicPr>
          <p:blipFill rotWithShape="1">
            <a:blip r:embed="rId16" cstate="print">
              <a:duotone>
                <a:prstClr val="black"/>
                <a:srgbClr val="7030A0">
                  <a:tint val="45000"/>
                  <a:satMod val="400000"/>
                </a:srgbClr>
              </a:duotone>
              <a:extLst>
                <a:ext uri="{BEBA8EAE-BF5A-486C-A8C5-ECC9F3942E4B}">
                  <a14:imgProps xmlns:a14="http://schemas.microsoft.com/office/drawing/2010/main">
                    <a14:imgLayer r:embed="rId17">
                      <a14:imgEffect>
                        <a14:backgroundRemoval t="9353" b="95683" l="9259" r="89815">
                          <a14:foregroundMark x1="40741" y1="93525" x2="43936" y2="95015"/>
                          <a14:backgroundMark x1="25926" y1="41727" x2="63889" y2="41727"/>
                          <a14:backgroundMark x1="34259" y1="30216" x2="62963" y2="31655"/>
                          <a14:backgroundMark x1="69444" y1="31655" x2="77778" y2="41727"/>
                          <a14:backgroundMark x1="40741" y1="71223" x2="40741" y2="71223"/>
                          <a14:backgroundMark x1="36111" y1="71223" x2="43519" y2="71223"/>
                          <a14:backgroundMark x1="58333" y1="89209" x2="58333" y2="86331"/>
                          <a14:backgroundMark x1="41667" y1="84892" x2="53704" y2="76978"/>
                          <a14:backgroundMark x1="65741" y1="82014" x2="52778" y2="79137"/>
                          <a14:backgroundMark x1="56481" y1="76259" x2="60185" y2="76259"/>
                          <a14:backgroundMark x1="62963" y1="76259" x2="62963" y2="76259"/>
                          <a14:backgroundMark x1="60185" y1="74101" x2="60185" y2="74101"/>
                          <a14:backgroundMark x1="51852" y1="62590" x2="50000" y2="59712"/>
                          <a14:backgroundMark x1="53704" y1="60432" x2="58333" y2="54676"/>
                          <a14:backgroundMark x1="48148" y1="58273" x2="51852" y2="63309"/>
                          <a14:backgroundMark x1="54630" y1="88489" x2="57407" y2="90647"/>
                        </a14:backgroundRemoval>
                      </a14:imgEffect>
                      <a14:imgEffect>
                        <a14:colorTemperature colorTemp="5900"/>
                      </a14:imgEffect>
                    </a14:imgLayer>
                  </a14:imgProps>
                </a:ext>
                <a:ext uri="{28A0092B-C50C-407E-A947-70E740481C1C}">
                  <a14:useLocalDpi xmlns:a14="http://schemas.microsoft.com/office/drawing/2010/main" val="0"/>
                </a:ext>
              </a:extLst>
            </a:blip>
            <a:srcRect t="49072"/>
            <a:stretch/>
          </p:blipFill>
          <p:spPr>
            <a:xfrm>
              <a:off x="1015184" y="4027622"/>
              <a:ext cx="797225" cy="537603"/>
            </a:xfrm>
            <a:prstGeom prst="rect">
              <a:avLst/>
            </a:prstGeom>
          </p:spPr>
        </p:pic>
      </p:grpSp>
      <p:grpSp>
        <p:nvGrpSpPr>
          <p:cNvPr id="259" name="グループ化 258">
            <a:extLst>
              <a:ext uri="{FF2B5EF4-FFF2-40B4-BE49-F238E27FC236}">
                <a16:creationId xmlns:a16="http://schemas.microsoft.com/office/drawing/2014/main" id="{6CE3308B-D8D2-7845-93C4-65066395E1A2}"/>
              </a:ext>
            </a:extLst>
          </p:cNvPr>
          <p:cNvGrpSpPr/>
          <p:nvPr/>
        </p:nvGrpSpPr>
        <p:grpSpPr>
          <a:xfrm>
            <a:off x="4794082" y="5695524"/>
            <a:ext cx="707503" cy="888185"/>
            <a:chOff x="1015184" y="3509612"/>
            <a:chExt cx="802006" cy="1055613"/>
          </a:xfrm>
        </p:grpSpPr>
        <p:pic>
          <p:nvPicPr>
            <p:cNvPr id="260" name="図 259">
              <a:extLst>
                <a:ext uri="{FF2B5EF4-FFF2-40B4-BE49-F238E27FC236}">
                  <a16:creationId xmlns:a16="http://schemas.microsoft.com/office/drawing/2014/main" id="{7B848965-F8F1-AEE6-E887-E882CC9814B3}"/>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19965" y="3509612"/>
              <a:ext cx="797225" cy="1055613"/>
            </a:xfrm>
            <a:prstGeom prst="rect">
              <a:avLst/>
            </a:prstGeom>
          </p:spPr>
        </p:pic>
        <p:pic>
          <p:nvPicPr>
            <p:cNvPr id="261" name="図 260">
              <a:extLst>
                <a:ext uri="{FF2B5EF4-FFF2-40B4-BE49-F238E27FC236}">
                  <a16:creationId xmlns:a16="http://schemas.microsoft.com/office/drawing/2014/main" id="{EC37AD72-F1F3-45A7-42E2-F96AEA6DC316}"/>
                </a:ext>
              </a:extLst>
            </p:cNvPr>
            <p:cNvPicPr>
              <a:picLocks noChangeAspect="1"/>
            </p:cNvPicPr>
            <p:nvPr/>
          </p:nvPicPr>
          <p:blipFill rotWithShape="1">
            <a:blip r:embed="rId16" cstate="print">
              <a:duotone>
                <a:prstClr val="black"/>
                <a:srgbClr val="7030A0">
                  <a:tint val="45000"/>
                  <a:satMod val="400000"/>
                </a:srgbClr>
              </a:duotone>
              <a:extLst>
                <a:ext uri="{BEBA8EAE-BF5A-486C-A8C5-ECC9F3942E4B}">
                  <a14:imgProps xmlns:a14="http://schemas.microsoft.com/office/drawing/2010/main">
                    <a14:imgLayer r:embed="rId17">
                      <a14:imgEffect>
                        <a14:backgroundRemoval t="9353" b="95683" l="9259" r="89815">
                          <a14:foregroundMark x1="40741" y1="93525" x2="43936" y2="95015"/>
                          <a14:backgroundMark x1="25926" y1="41727" x2="63889" y2="41727"/>
                          <a14:backgroundMark x1="34259" y1="30216" x2="62963" y2="31655"/>
                          <a14:backgroundMark x1="69444" y1="31655" x2="77778" y2="41727"/>
                          <a14:backgroundMark x1="40741" y1="71223" x2="40741" y2="71223"/>
                          <a14:backgroundMark x1="36111" y1="71223" x2="43519" y2="71223"/>
                          <a14:backgroundMark x1="58333" y1="89209" x2="58333" y2="86331"/>
                          <a14:backgroundMark x1="41667" y1="84892" x2="53704" y2="76978"/>
                          <a14:backgroundMark x1="65741" y1="82014" x2="52778" y2="79137"/>
                          <a14:backgroundMark x1="56481" y1="76259" x2="60185" y2="76259"/>
                          <a14:backgroundMark x1="62963" y1="76259" x2="62963" y2="76259"/>
                          <a14:backgroundMark x1="60185" y1="74101" x2="60185" y2="74101"/>
                          <a14:backgroundMark x1="51852" y1="62590" x2="50000" y2="59712"/>
                          <a14:backgroundMark x1="53704" y1="60432" x2="58333" y2="54676"/>
                          <a14:backgroundMark x1="48148" y1="58273" x2="51852" y2="63309"/>
                          <a14:backgroundMark x1="54630" y1="88489" x2="57407" y2="90647"/>
                        </a14:backgroundRemoval>
                      </a14:imgEffect>
                      <a14:imgEffect>
                        <a14:colorTemperature colorTemp="5900"/>
                      </a14:imgEffect>
                    </a14:imgLayer>
                  </a14:imgProps>
                </a:ext>
                <a:ext uri="{28A0092B-C50C-407E-A947-70E740481C1C}">
                  <a14:useLocalDpi xmlns:a14="http://schemas.microsoft.com/office/drawing/2010/main" val="0"/>
                </a:ext>
              </a:extLst>
            </a:blip>
            <a:srcRect t="49072"/>
            <a:stretch/>
          </p:blipFill>
          <p:spPr>
            <a:xfrm>
              <a:off x="1015184" y="4027622"/>
              <a:ext cx="797225" cy="537603"/>
            </a:xfrm>
            <a:prstGeom prst="rect">
              <a:avLst/>
            </a:prstGeom>
          </p:spPr>
        </p:pic>
      </p:grpSp>
      <p:grpSp>
        <p:nvGrpSpPr>
          <p:cNvPr id="263" name="グループ化 262">
            <a:extLst>
              <a:ext uri="{FF2B5EF4-FFF2-40B4-BE49-F238E27FC236}">
                <a16:creationId xmlns:a16="http://schemas.microsoft.com/office/drawing/2014/main" id="{163B1CD7-FE91-FC73-8404-2BB6F62698C8}"/>
              </a:ext>
            </a:extLst>
          </p:cNvPr>
          <p:cNvGrpSpPr/>
          <p:nvPr/>
        </p:nvGrpSpPr>
        <p:grpSpPr>
          <a:xfrm>
            <a:off x="7818306" y="3681125"/>
            <a:ext cx="755245" cy="768970"/>
            <a:chOff x="7818306" y="3681125"/>
            <a:chExt cx="755245" cy="768970"/>
          </a:xfrm>
        </p:grpSpPr>
        <p:pic>
          <p:nvPicPr>
            <p:cNvPr id="255" name="図 254">
              <a:extLst>
                <a:ext uri="{FF2B5EF4-FFF2-40B4-BE49-F238E27FC236}">
                  <a16:creationId xmlns:a16="http://schemas.microsoft.com/office/drawing/2014/main" id="{DD9A78F1-5A14-2F42-A9BB-A91E452A97BF}"/>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818306" y="3681125"/>
              <a:ext cx="749348" cy="768970"/>
            </a:xfrm>
            <a:prstGeom prst="rect">
              <a:avLst/>
            </a:prstGeom>
          </p:spPr>
        </p:pic>
        <p:pic>
          <p:nvPicPr>
            <p:cNvPr id="262" name="図 261">
              <a:extLst>
                <a:ext uri="{FF2B5EF4-FFF2-40B4-BE49-F238E27FC236}">
                  <a16:creationId xmlns:a16="http://schemas.microsoft.com/office/drawing/2014/main" id="{03E23C8C-B0F6-0946-7227-D097814230E8}"/>
                </a:ext>
              </a:extLst>
            </p:cNvPr>
            <p:cNvPicPr>
              <a:picLocks noChangeAspect="1"/>
            </p:cNvPicPr>
            <p:nvPr/>
          </p:nvPicPr>
          <p:blipFill rotWithShape="1">
            <a:blip r:embed="rId19" cstate="print">
              <a:duotone>
                <a:prstClr val="black"/>
                <a:srgbClr val="7030A0">
                  <a:tint val="45000"/>
                  <a:satMod val="400000"/>
                </a:srgbClr>
              </a:duotone>
              <a:extLst>
                <a:ext uri="{BEBA8EAE-BF5A-486C-A8C5-ECC9F3942E4B}">
                  <a14:imgProps xmlns:a14="http://schemas.microsoft.com/office/drawing/2010/main">
                    <a14:imgLayer r:embed="rId20">
                      <a14:imgEffect>
                        <a14:backgroundRemoval t="9836" b="95902" l="9836" r="89344">
                          <a14:foregroundMark x1="36885" y1="77869" x2="44262" y2="95902"/>
                          <a14:backgroundMark x1="20492" y1="38525" x2="77869" y2="46721"/>
                          <a14:backgroundMark x1="50000" y1="66393" x2="51639" y2="62295"/>
                          <a14:backgroundMark x1="56557" y1="81967" x2="59016" y2="80328"/>
                          <a14:backgroundMark x1="50820" y1="86885" x2="59836" y2="77049"/>
                          <a14:backgroundMark x1="54918" y1="77869" x2="54918" y2="72951"/>
                        </a14:backgroundRemoval>
                      </a14:imgEffect>
                    </a14:imgLayer>
                  </a14:imgProps>
                </a:ext>
                <a:ext uri="{28A0092B-C50C-407E-A947-70E740481C1C}">
                  <a14:useLocalDpi xmlns:a14="http://schemas.microsoft.com/office/drawing/2010/main" val="0"/>
                </a:ext>
              </a:extLst>
            </a:blip>
            <a:srcRect t="55707"/>
            <a:stretch/>
          </p:blipFill>
          <p:spPr>
            <a:xfrm>
              <a:off x="7824203" y="4108394"/>
              <a:ext cx="749348" cy="340597"/>
            </a:xfrm>
            <a:prstGeom prst="rect">
              <a:avLst/>
            </a:prstGeom>
          </p:spPr>
        </p:pic>
      </p:grpSp>
      <p:grpSp>
        <p:nvGrpSpPr>
          <p:cNvPr id="275" name="グループ化 274">
            <a:extLst>
              <a:ext uri="{FF2B5EF4-FFF2-40B4-BE49-F238E27FC236}">
                <a16:creationId xmlns:a16="http://schemas.microsoft.com/office/drawing/2014/main" id="{9F1C04FC-993D-F695-8A33-DEF86ED2B552}"/>
              </a:ext>
            </a:extLst>
          </p:cNvPr>
          <p:cNvGrpSpPr/>
          <p:nvPr/>
        </p:nvGrpSpPr>
        <p:grpSpPr>
          <a:xfrm>
            <a:off x="7243239" y="5557652"/>
            <a:ext cx="806105" cy="751668"/>
            <a:chOff x="375980" y="4658532"/>
            <a:chExt cx="625390" cy="526924"/>
          </a:xfrm>
        </p:grpSpPr>
        <p:sp>
          <p:nvSpPr>
            <p:cNvPr id="276" name="object 7">
              <a:extLst>
                <a:ext uri="{FF2B5EF4-FFF2-40B4-BE49-F238E27FC236}">
                  <a16:creationId xmlns:a16="http://schemas.microsoft.com/office/drawing/2014/main" id="{3412DF69-1743-4C8A-49DA-05787EB021ED}"/>
                </a:ext>
              </a:extLst>
            </p:cNvPr>
            <p:cNvSpPr/>
            <p:nvPr/>
          </p:nvSpPr>
          <p:spPr>
            <a:xfrm>
              <a:off x="375980" y="4658532"/>
              <a:ext cx="625390" cy="526924"/>
            </a:xfrm>
            <a:custGeom>
              <a:avLst/>
              <a:gdLst/>
              <a:ahLst/>
              <a:cxnLst/>
              <a:rect l="l" t="t" r="r" b="b"/>
              <a:pathLst>
                <a:path w="746125" h="628650">
                  <a:moveTo>
                    <a:pt x="745744" y="314032"/>
                  </a:moveTo>
                  <a:lnTo>
                    <a:pt x="562800" y="256540"/>
                  </a:lnTo>
                  <a:lnTo>
                    <a:pt x="612559" y="191808"/>
                  </a:lnTo>
                  <a:lnTo>
                    <a:pt x="632002" y="166522"/>
                  </a:lnTo>
                  <a:lnTo>
                    <a:pt x="670814" y="116014"/>
                  </a:lnTo>
                  <a:lnTo>
                    <a:pt x="487807" y="166522"/>
                  </a:lnTo>
                  <a:lnTo>
                    <a:pt x="486791" y="116293"/>
                  </a:lnTo>
                  <a:lnTo>
                    <a:pt x="484403" y="0"/>
                  </a:lnTo>
                  <a:lnTo>
                    <a:pt x="372872" y="133959"/>
                  </a:lnTo>
                  <a:lnTo>
                    <a:pt x="358165" y="116293"/>
                  </a:lnTo>
                  <a:lnTo>
                    <a:pt x="261353" y="0"/>
                  </a:lnTo>
                  <a:lnTo>
                    <a:pt x="257937" y="166522"/>
                  </a:lnTo>
                  <a:lnTo>
                    <a:pt x="74942" y="116014"/>
                  </a:lnTo>
                  <a:lnTo>
                    <a:pt x="182943" y="256540"/>
                  </a:lnTo>
                  <a:lnTo>
                    <a:pt x="0" y="314032"/>
                  </a:lnTo>
                  <a:lnTo>
                    <a:pt x="182943" y="371513"/>
                  </a:lnTo>
                  <a:lnTo>
                    <a:pt x="74930" y="512038"/>
                  </a:lnTo>
                  <a:lnTo>
                    <a:pt x="257937" y="461530"/>
                  </a:lnTo>
                  <a:lnTo>
                    <a:pt x="261353" y="628053"/>
                  </a:lnTo>
                  <a:lnTo>
                    <a:pt x="358165" y="511759"/>
                  </a:lnTo>
                  <a:lnTo>
                    <a:pt x="372872" y="494093"/>
                  </a:lnTo>
                  <a:lnTo>
                    <a:pt x="484403" y="628053"/>
                  </a:lnTo>
                  <a:lnTo>
                    <a:pt x="486791" y="511759"/>
                  </a:lnTo>
                  <a:lnTo>
                    <a:pt x="487807" y="461530"/>
                  </a:lnTo>
                  <a:lnTo>
                    <a:pt x="670814" y="512038"/>
                  </a:lnTo>
                  <a:lnTo>
                    <a:pt x="632002" y="461530"/>
                  </a:lnTo>
                  <a:lnTo>
                    <a:pt x="612559" y="436245"/>
                  </a:lnTo>
                  <a:lnTo>
                    <a:pt x="562800" y="371513"/>
                  </a:lnTo>
                  <a:lnTo>
                    <a:pt x="745744" y="314032"/>
                  </a:lnTo>
                  <a:close/>
                </a:path>
              </a:pathLst>
            </a:custGeom>
            <a:solidFill>
              <a:srgbClr val="F37B70"/>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77" name="object 8">
              <a:extLst>
                <a:ext uri="{FF2B5EF4-FFF2-40B4-BE49-F238E27FC236}">
                  <a16:creationId xmlns:a16="http://schemas.microsoft.com/office/drawing/2014/main" id="{026F6F5A-B8F9-904D-D117-6D48CFD81168}"/>
                </a:ext>
              </a:extLst>
            </p:cNvPr>
            <p:cNvSpPr txBox="1"/>
            <p:nvPr/>
          </p:nvSpPr>
          <p:spPr>
            <a:xfrm>
              <a:off x="545766" y="4785572"/>
              <a:ext cx="285817" cy="272844"/>
            </a:xfrm>
            <a:prstGeom prst="rect">
              <a:avLst/>
            </a:prstGeom>
          </p:spPr>
          <p:txBody>
            <a:bodyPr vert="horz" wrap="square" lIns="0" tIns="19693" rIns="0" bIns="0" rtlCol="0">
              <a:spAutoFit/>
            </a:bodyPr>
            <a:lstStyle/>
            <a:p>
              <a:pPr marL="48967" marR="4258" lvl="0" indent="-38855" algn="l" defTabSz="766450" rtl="0" eaLnBrk="1" fontAlgn="auto" latinLnBrk="0" hangingPunct="1">
                <a:lnSpc>
                  <a:spcPct val="100000"/>
                </a:lnSpc>
                <a:spcBef>
                  <a:spcPts val="0"/>
                </a:spcBef>
                <a:spcAft>
                  <a:spcPts val="0"/>
                </a:spcAft>
                <a:buClrTx/>
                <a:buSzTx/>
                <a:buFontTx/>
                <a:buNone/>
                <a:tabLst/>
                <a:defRPr/>
              </a:pPr>
              <a:r>
                <a:rPr kumimoji="0" sz="1200" b="1" i="0" u="none" strike="noStrike" kern="0" cap="none" spc="-80" normalizeH="0" baseline="0" noProof="0" dirty="0">
                  <a:ln>
                    <a:noFill/>
                  </a:ln>
                  <a:solidFill>
                    <a:srgbClr val="FFFFFF"/>
                  </a:solidFill>
                  <a:effectLst/>
                  <a:uLnTx/>
                  <a:uFillTx/>
                  <a:latin typeface="UD デジタル 教科書体 NK-R" panose="02020400000000000000" pitchFamily="18" charset="-128"/>
                  <a:ea typeface="UD デジタル 教科書体 NK-R" panose="02020400000000000000" pitchFamily="18" charset="-128"/>
                  <a:cs typeface="YuGothic"/>
                </a:rPr>
                <a:t>リスク</a:t>
              </a:r>
              <a:r>
                <a:rPr kumimoji="0" sz="1200" b="1" i="0" u="none" strike="noStrike" kern="0" cap="none" spc="-21" normalizeH="0" baseline="0" noProof="0" dirty="0">
                  <a:ln>
                    <a:noFill/>
                  </a:ln>
                  <a:solidFill>
                    <a:srgbClr val="FFFFFF"/>
                  </a:solidFill>
                  <a:effectLst/>
                  <a:uLnTx/>
                  <a:uFillTx/>
                  <a:latin typeface="UD デジタル 教科書体 NK-R" panose="02020400000000000000" pitchFamily="18" charset="-128"/>
                  <a:ea typeface="UD デジタル 教科書体 NK-R" panose="02020400000000000000" pitchFamily="18" charset="-128"/>
                  <a:cs typeface="YuGothic"/>
                </a:rPr>
                <a:t>発生</a:t>
              </a:r>
              <a:endParaRPr kumimoji="0" sz="1200" b="0" i="0" u="none" strike="noStrike" kern="0" cap="none" spc="0" normalizeH="0" baseline="0" noProof="0" dirty="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YuGothic"/>
              </a:endParaRPr>
            </a:p>
          </p:txBody>
        </p:sp>
      </p:grpSp>
      <p:sp>
        <p:nvSpPr>
          <p:cNvPr id="8" name="スライド番号プレースホルダー 7">
            <a:extLst>
              <a:ext uri="{FF2B5EF4-FFF2-40B4-BE49-F238E27FC236}">
                <a16:creationId xmlns:a16="http://schemas.microsoft.com/office/drawing/2014/main" id="{AF34F618-ED9B-5FE8-7223-EA406DAE86E6}"/>
              </a:ext>
            </a:extLst>
          </p:cNvPr>
          <p:cNvSpPr>
            <a:spLocks noGrp="1"/>
          </p:cNvSpPr>
          <p:nvPr>
            <p:ph type="sldNum" sz="quarter" idx="4"/>
          </p:nvPr>
        </p:nvSpPr>
        <p:spPr/>
        <p:txBody>
          <a:bodyPr/>
          <a:lstStyle/>
          <a:p>
            <a:pPr marL="0" marR="0" lvl="0" indent="0" algn="r" defTabSz="457195"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pPr marL="0" marR="0" lvl="0" indent="0" algn="r" defTabSz="457195"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p:txBody>
      </p:sp>
    </p:spTree>
    <p:extLst>
      <p:ext uri="{BB962C8B-B14F-4D97-AF65-F5344CB8AC3E}">
        <p14:creationId xmlns:p14="http://schemas.microsoft.com/office/powerpoint/2010/main" val="3975326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223266-056F-A0D6-AD02-5853F894540C}"/>
              </a:ext>
            </a:extLst>
          </p:cNvPr>
          <p:cNvSpPr>
            <a:spLocks noGrp="1"/>
          </p:cNvSpPr>
          <p:nvPr>
            <p:ph type="title"/>
          </p:nvPr>
        </p:nvSpPr>
        <p:spPr>
          <a:xfrm>
            <a:off x="0" y="-27384"/>
            <a:ext cx="9906000" cy="567267"/>
          </a:xfrm>
        </p:spPr>
        <p:txBody>
          <a:bodyPr/>
          <a:lstStyle/>
          <a:p>
            <a:r>
              <a:rPr kumimoji="1" lang="ja-JP" altLang="en-US" sz="2000" dirty="0"/>
              <a:t>日本の社会保険制度</a:t>
            </a:r>
          </a:p>
        </p:txBody>
      </p:sp>
      <p:sp>
        <p:nvSpPr>
          <p:cNvPr id="7" name="下矢印 7">
            <a:extLst>
              <a:ext uri="{FF2B5EF4-FFF2-40B4-BE49-F238E27FC236}">
                <a16:creationId xmlns:a16="http://schemas.microsoft.com/office/drawing/2014/main" id="{1375DF58-148E-CD3C-3377-7B8794ACDE41}"/>
              </a:ext>
            </a:extLst>
          </p:cNvPr>
          <p:cNvSpPr/>
          <p:nvPr/>
        </p:nvSpPr>
        <p:spPr>
          <a:xfrm>
            <a:off x="4498242" y="5569009"/>
            <a:ext cx="1008112" cy="308263"/>
          </a:xfrm>
          <a:prstGeom prst="downArrow">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12"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8" name="正方形/長方形 7">
            <a:extLst>
              <a:ext uri="{FF2B5EF4-FFF2-40B4-BE49-F238E27FC236}">
                <a16:creationId xmlns:a16="http://schemas.microsoft.com/office/drawing/2014/main" id="{682B903F-7D0D-6DA5-D9A8-5FF652092374}"/>
              </a:ext>
            </a:extLst>
          </p:cNvPr>
          <p:cNvSpPr/>
          <p:nvPr/>
        </p:nvSpPr>
        <p:spPr>
          <a:xfrm>
            <a:off x="272630" y="5926080"/>
            <a:ext cx="9459335" cy="743280"/>
          </a:xfrm>
          <a:prstGeom prst="rect">
            <a:avLst/>
          </a:prstGeom>
        </p:spPr>
        <p:txBody>
          <a:bodyPr wrap="square">
            <a:spAutoFit/>
          </a:bodyPr>
          <a:lstStyle/>
          <a:p>
            <a:pPr marL="0" marR="0" lvl="0" indent="0" algn="ctr" defTabSz="457212" rtl="0" eaLnBrk="1" fontAlgn="auto" latinLnBrk="0" hangingPunct="1">
              <a:lnSpc>
                <a:spcPct val="12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これらの社会保険制度は、皆さんが支払う</a:t>
            </a:r>
            <a:r>
              <a:rPr kumimoji="0" lang="ja-JP" altLang="en-US" sz="1800" b="1" i="0" u="sng" strike="noStrike" kern="1200" cap="none" spc="0" normalizeH="0" baseline="0" noProof="0" dirty="0">
                <a:ln>
                  <a:noFill/>
                </a:ln>
                <a:solidFill>
                  <a:schemeClr val="accent4">
                    <a:lumMod val="75000"/>
                  </a:schemeClr>
                </a:solidFill>
                <a:effectLst/>
                <a:uLnTx/>
                <a:uFillTx/>
                <a:latin typeface="UD デジタル 教科書体 NK-R" panose="02020400000000000000" pitchFamily="18" charset="-128"/>
                <a:ea typeface="UD デジタル 教科書体 NK-R" panose="02020400000000000000" pitchFamily="18" charset="-128"/>
                <a:cs typeface="+mn-cs"/>
              </a:rPr>
              <a:t>保険料（収入に応じて負担）</a:t>
            </a:r>
            <a:r>
              <a:rPr kumimoji="0"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と</a:t>
            </a:r>
            <a:r>
              <a:rPr kumimoji="0" lang="ja-JP" altLang="en-US" sz="1800" b="1" i="0" u="sng" strike="noStrike" kern="1200" cap="none" spc="0" normalizeH="0" baseline="0" noProof="0" dirty="0">
                <a:ln>
                  <a:noFill/>
                </a:ln>
                <a:solidFill>
                  <a:schemeClr val="accent4">
                    <a:lumMod val="75000"/>
                  </a:schemeClr>
                </a:solidFill>
                <a:effectLst/>
                <a:uLnTx/>
                <a:uFillTx/>
                <a:latin typeface="UD デジタル 教科書体 NK-R" panose="02020400000000000000" pitchFamily="18" charset="-128"/>
                <a:ea typeface="UD デジタル 教科書体 NK-R" panose="02020400000000000000" pitchFamily="18" charset="-128"/>
                <a:cs typeface="+mn-cs"/>
              </a:rPr>
              <a:t>税金</a:t>
            </a:r>
            <a:r>
              <a:rPr kumimoji="0"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で運営され、</a:t>
            </a:r>
            <a:endParaRPr kumimoji="0" lang="en-US" altLang="ja-JP"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457212" rtl="0" eaLnBrk="1" fontAlgn="auto" latinLnBrk="0" hangingPunct="1">
              <a:lnSpc>
                <a:spcPct val="12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社会全体で支え合う仕組みになっています。</a:t>
            </a:r>
            <a:endParaRPr kumimoji="0" lang="en-US" altLang="ja-JP"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7" name="四角形: 角を丸くする 26">
            <a:extLst>
              <a:ext uri="{FF2B5EF4-FFF2-40B4-BE49-F238E27FC236}">
                <a16:creationId xmlns:a16="http://schemas.microsoft.com/office/drawing/2014/main" id="{777E86C2-9E1C-D764-1046-CC31773907C8}"/>
              </a:ext>
            </a:extLst>
          </p:cNvPr>
          <p:cNvSpPr/>
          <p:nvPr/>
        </p:nvSpPr>
        <p:spPr>
          <a:xfrm>
            <a:off x="7636981" y="3066423"/>
            <a:ext cx="1939940" cy="690484"/>
          </a:xfrm>
          <a:prstGeom prst="roundRect">
            <a:avLst/>
          </a:prstGeom>
          <a:ln>
            <a:tailEnd type="oval"/>
          </a:ln>
        </p:spPr>
        <p:style>
          <a:lnRef idx="3">
            <a:schemeClr val="lt1"/>
          </a:lnRef>
          <a:fillRef idx="1">
            <a:schemeClr val="accent4"/>
          </a:fillRef>
          <a:effectRef idx="1">
            <a:schemeClr val="accent4"/>
          </a:effectRef>
          <a:fontRef idx="minor">
            <a:schemeClr val="lt1"/>
          </a:fontRef>
        </p:style>
        <p:txBody>
          <a:bodyPr rtlCol="0" anchor="ctr"/>
          <a:lstStyle/>
          <a:p>
            <a:pPr marL="0" marR="0" lvl="0" indent="0" algn="l" defTabSz="457195"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1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　障害年金・遺族年金は、</a:t>
            </a:r>
            <a:endParaRPr kumimoji="1" lang="en-US" altLang="ja-JP" sz="1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457195"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　若くても、要件を満たせば、</a:t>
            </a:r>
            <a:endParaRPr kumimoji="1" lang="en-US" altLang="ja-JP" sz="1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457195"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　年金受取の対象となります。</a:t>
            </a:r>
          </a:p>
        </p:txBody>
      </p:sp>
      <p:pic>
        <p:nvPicPr>
          <p:cNvPr id="20" name="図 19">
            <a:extLst>
              <a:ext uri="{FF2B5EF4-FFF2-40B4-BE49-F238E27FC236}">
                <a16:creationId xmlns:a16="http://schemas.microsoft.com/office/drawing/2014/main" id="{08B8AF3F-85EB-B098-594D-88404A4D85CF}"/>
              </a:ext>
            </a:extLst>
          </p:cNvPr>
          <p:cNvPicPr>
            <a:picLocks noChangeAspect="1"/>
          </p:cNvPicPr>
          <p:nvPr/>
        </p:nvPicPr>
        <p:blipFill>
          <a:blip r:embed="rId3" cstate="print">
            <a:duotone>
              <a:prstClr val="black"/>
              <a:schemeClr val="accent6">
                <a:lumMod val="50000"/>
                <a:tint val="45000"/>
                <a:satMod val="400000"/>
              </a:schemeClr>
            </a:duotone>
            <a:extLst>
              <a:ext uri="{BEBA8EAE-BF5A-486C-A8C5-ECC9F3942E4B}">
                <a14:imgProps xmlns:a14="http://schemas.microsoft.com/office/drawing/2010/main">
                  <a14:imgLayer r:embed="rId4">
                    <a14:imgEffect>
                      <a14:backgroundRemoval t="9942" b="91228" l="9756" r="89431">
                        <a14:foregroundMark x1="43089" y1="91228" x2="65854" y2="89474"/>
                        <a14:backgroundMark x1="29268" y1="15789" x2="77236" y2="29825"/>
                        <a14:backgroundMark x1="34959" y1="30994" x2="82114" y2="30994"/>
                        <a14:backgroundMark x1="66667" y1="70175" x2="66667" y2="70175"/>
                        <a14:backgroundMark x1="29268" y1="59649" x2="29268" y2="59649"/>
                      </a14:backgroundRemoval>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4594333" y="3469049"/>
            <a:ext cx="512708" cy="709630"/>
          </a:xfrm>
          <a:prstGeom prst="rect">
            <a:avLst/>
          </a:prstGeom>
        </p:spPr>
      </p:pic>
      <p:pic>
        <p:nvPicPr>
          <p:cNvPr id="22" name="図 21">
            <a:extLst>
              <a:ext uri="{FF2B5EF4-FFF2-40B4-BE49-F238E27FC236}">
                <a16:creationId xmlns:a16="http://schemas.microsoft.com/office/drawing/2014/main" id="{59E1975E-0139-FE3F-64A4-915FEFE949D2}"/>
              </a:ext>
            </a:extLst>
          </p:cNvPr>
          <p:cNvPicPr>
            <a:picLocks noChangeAspect="1"/>
          </p:cNvPicPr>
          <p:nvPr/>
        </p:nvPicPr>
        <p:blipFill>
          <a:blip r:embed="rId5" cstate="print">
            <a:duotone>
              <a:schemeClr val="accent1">
                <a:shade val="45000"/>
                <a:satMod val="135000"/>
              </a:schemeClr>
              <a:prstClr val="white"/>
            </a:duotone>
            <a:extLst>
              <a:ext uri="{BEBA8EAE-BF5A-486C-A8C5-ECC9F3942E4B}">
                <a14:imgProps xmlns:a14="http://schemas.microsoft.com/office/drawing/2010/main">
                  <a14:imgLayer r:embed="rId6">
                    <a14:imgEffect>
                      <a14:backgroundRemoval t="10000" b="90000" l="10000" r="90000">
                        <a14:foregroundMark x1="66667" y1="54598" x2="67480" y2="74713"/>
                        <a14:backgroundMark x1="39837" y1="17816" x2="83740" y2="23563"/>
                        <a14:backgroundMark x1="31707" y1="30460" x2="78862" y2="29310"/>
                        <a14:backgroundMark x1="42276" y1="57471" x2="42276" y2="61494"/>
                        <a14:backgroundMark x1="83740" y1="68966" x2="87805" y2="69540"/>
                        <a14:backgroundMark x1="66667" y1="31609" x2="66667" y2="36207"/>
                      </a14:backgroundRemoval>
                    </a14:imgEffect>
                  </a14:imgLayer>
                </a14:imgProps>
              </a:ext>
              <a:ext uri="{28A0092B-C50C-407E-A947-70E740481C1C}">
                <a14:useLocalDpi xmlns:a14="http://schemas.microsoft.com/office/drawing/2010/main" val="0"/>
              </a:ext>
            </a:extLst>
          </a:blip>
          <a:stretch>
            <a:fillRect/>
          </a:stretch>
        </p:blipFill>
        <p:spPr>
          <a:xfrm>
            <a:off x="5347468" y="3424878"/>
            <a:ext cx="512707" cy="722182"/>
          </a:xfrm>
          <a:prstGeom prst="rect">
            <a:avLst/>
          </a:prstGeom>
        </p:spPr>
      </p:pic>
      <p:pic>
        <p:nvPicPr>
          <p:cNvPr id="24" name="図 23">
            <a:extLst>
              <a:ext uri="{FF2B5EF4-FFF2-40B4-BE49-F238E27FC236}">
                <a16:creationId xmlns:a16="http://schemas.microsoft.com/office/drawing/2014/main" id="{1E1A578E-EEAC-5EBD-79AD-6C7DDF38CE2B}"/>
              </a:ext>
            </a:extLst>
          </p:cNvPr>
          <p:cNvPicPr>
            <a:picLocks noChangeAspect="1"/>
          </p:cNvPicPr>
          <p:nvPr/>
        </p:nvPicPr>
        <p:blipFill>
          <a:blip r:embed="rId7" cstate="print">
            <a:duotone>
              <a:prstClr val="black"/>
              <a:srgbClr val="DF637E">
                <a:tint val="45000"/>
                <a:satMod val="400000"/>
              </a:srgbClr>
            </a:duotone>
            <a:extLst>
              <a:ext uri="{BEBA8EAE-BF5A-486C-A8C5-ECC9F3942E4B}">
                <a14:imgProps xmlns:a14="http://schemas.microsoft.com/office/drawing/2010/main">
                  <a14:imgLayer r:embed="rId8">
                    <a14:imgEffect>
                      <a14:backgroundRemoval t="10000" b="90000" l="10000" r="90000">
                        <a14:foregroundMark x1="26000" y1="77778" x2="26000" y2="81111"/>
                        <a14:foregroundMark x1="40000" y1="71667" x2="53333" y2="71667"/>
                        <a14:foregroundMark x1="62000" y1="71667" x2="65616" y2="71667"/>
                        <a14:foregroundMark x1="49333" y1="65000" x2="49333" y2="65000"/>
                        <a14:backgroundMark x1="35333" y1="28889" x2="76667" y2="23889"/>
                        <a14:backgroundMark x1="74667" y1="38333" x2="74667" y2="42222"/>
                        <a14:backgroundMark x1="73333" y1="42778" x2="77333" y2="47222"/>
                        <a14:backgroundMark x1="72667" y1="60556" x2="70000" y2="63333"/>
                        <a14:backgroundMark x1="62297" y1="79637" x2="28667" y2="90556"/>
                        <a14:backgroundMark x1="80000" y1="73889" x2="62671" y2="79516"/>
                        <a14:backgroundMark x1="46667" y1="80000" x2="31333" y2="87778"/>
                        <a14:backgroundMark x1="35333" y1="81111" x2="40000" y2="87778"/>
                        <a14:backgroundMark x1="39298" y1="79637" x2="40000" y2="80556"/>
                        <a14:backgroundMark x1="35333" y1="74444" x2="36605" y2="76110"/>
                        <a14:backgroundMark x1="58000" y1="76111" x2="58693" y2="75996"/>
                        <a14:backgroundMark x1="57635" y1="79637" x2="69333" y2="85556"/>
                        <a14:backgroundMark x1="50667" y1="76111" x2="56392" y2="79008"/>
                        <a14:backgroundMark x1="74667" y1="85556" x2="80667" y2="87778"/>
                        <a14:backgroundMark x1="82667" y1="78333" x2="83333" y2="87778"/>
                        <a14:backgroundMark x1="80667" y1="70000" x2="74000" y2="81111"/>
                        <a14:backgroundMark x1="41333" y1="68333" x2="42547" y2="68333"/>
                        <a14:backgroundMark x1="57581" y1="66106" x2="59333" y2="70000"/>
                        <a14:backgroundMark x1="60667" y1="65000" x2="61333" y2="63889"/>
                        <a14:backgroundMark x1="60000" y1="66111" x2="60667" y2="65000"/>
                        <a14:backgroundMark x1="39333" y1="30556" x2="52000" y2="29444"/>
                        <a14:backgroundMark x1="62000" y1="30000" x2="53333" y2="30000"/>
                        <a14:backgroundMark x1="76667" y1="69444" x2="77333" y2="72778"/>
                        <a14:backgroundMark x1="43333" y1="67778" x2="43333" y2="67778"/>
                        <a14:backgroundMark x1="50667" y1="68333" x2="50667" y2="68333"/>
                        <a14:backgroundMark x1="71333" y1="61111" x2="71333" y2="61111"/>
                        <a14:backgroundMark x1="72667" y1="58333" x2="72667" y2="58333"/>
                        <a14:backgroundMark x1="66667" y1="70556" x2="66667" y2="70556"/>
                        <a14:backgroundMark x1="66667" y1="72778" x2="66667" y2="72778"/>
                        <a14:backgroundMark x1="67333" y1="72222" x2="67333" y2="72222"/>
                        <a14:backgroundMark x1="52667" y1="72778" x2="52667" y2="72778"/>
                        <a14:backgroundMark x1="54667" y1="71667" x2="54667" y2="71667"/>
                        <a14:backgroundMark x1="54667" y1="70556" x2="54667" y2="70556"/>
                        <a14:backgroundMark x1="54000" y1="72778" x2="54000" y2="72778"/>
                        <a14:backgroundMark x1="53333" y1="72222" x2="53333" y2="72222"/>
                      </a14:backgroundRemoval>
                    </a14:imgEffect>
                  </a14:imgLayer>
                </a14:imgProps>
              </a:ext>
              <a:ext uri="{28A0092B-C50C-407E-A947-70E740481C1C}">
                <a14:useLocalDpi xmlns:a14="http://schemas.microsoft.com/office/drawing/2010/main" val="0"/>
              </a:ext>
            </a:extLst>
          </a:blip>
          <a:stretch>
            <a:fillRect/>
          </a:stretch>
        </p:blipFill>
        <p:spPr>
          <a:xfrm>
            <a:off x="5765210" y="3429447"/>
            <a:ext cx="623222" cy="749232"/>
          </a:xfrm>
          <a:prstGeom prst="rect">
            <a:avLst/>
          </a:prstGeom>
        </p:spPr>
      </p:pic>
      <p:grpSp>
        <p:nvGrpSpPr>
          <p:cNvPr id="25" name="グループ化 24">
            <a:extLst>
              <a:ext uri="{FF2B5EF4-FFF2-40B4-BE49-F238E27FC236}">
                <a16:creationId xmlns:a16="http://schemas.microsoft.com/office/drawing/2014/main" id="{F6E80E55-6C61-E41C-65F5-808CD6E5C63B}"/>
              </a:ext>
            </a:extLst>
          </p:cNvPr>
          <p:cNvGrpSpPr/>
          <p:nvPr/>
        </p:nvGrpSpPr>
        <p:grpSpPr>
          <a:xfrm>
            <a:off x="248170" y="767926"/>
            <a:ext cx="9409660" cy="4752275"/>
            <a:chOff x="248170" y="860084"/>
            <a:chExt cx="9409660" cy="4752275"/>
          </a:xfrm>
        </p:grpSpPr>
        <p:grpSp>
          <p:nvGrpSpPr>
            <p:cNvPr id="11" name="グループ化 10">
              <a:extLst>
                <a:ext uri="{FF2B5EF4-FFF2-40B4-BE49-F238E27FC236}">
                  <a16:creationId xmlns:a16="http://schemas.microsoft.com/office/drawing/2014/main" id="{9676256A-CBEA-2714-AED6-AF0F04F4E1BB}"/>
                </a:ext>
              </a:extLst>
            </p:cNvPr>
            <p:cNvGrpSpPr/>
            <p:nvPr/>
          </p:nvGrpSpPr>
          <p:grpSpPr>
            <a:xfrm>
              <a:off x="248170" y="860084"/>
              <a:ext cx="9409660" cy="4752275"/>
              <a:chOff x="248170" y="462071"/>
              <a:chExt cx="9409660" cy="4752275"/>
            </a:xfrm>
          </p:grpSpPr>
          <p:sp>
            <p:nvSpPr>
              <p:cNvPr id="12" name="角丸四角形 4">
                <a:extLst>
                  <a:ext uri="{FF2B5EF4-FFF2-40B4-BE49-F238E27FC236}">
                    <a16:creationId xmlns:a16="http://schemas.microsoft.com/office/drawing/2014/main" id="{3A1D06E2-0511-A5E2-BC1F-75008F3A4814}"/>
                  </a:ext>
                </a:extLst>
              </p:cNvPr>
              <p:cNvSpPr/>
              <p:nvPr/>
            </p:nvSpPr>
            <p:spPr>
              <a:xfrm>
                <a:off x="248170" y="462071"/>
                <a:ext cx="9409660" cy="4752275"/>
              </a:xfrm>
              <a:prstGeom prst="roundRect">
                <a:avLst>
                  <a:gd name="adj" fmla="val 4922"/>
                </a:avLst>
              </a:prstGeom>
              <a:solidFill>
                <a:schemeClr val="bg1"/>
              </a:solidFill>
              <a:ln>
                <a:solidFill>
                  <a:schemeClr val="accent4">
                    <a:lumMod val="9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108000" tIns="36000" rIns="108000" bIns="36000" rtlCol="0" anchor="t"/>
              <a:lstStyle/>
              <a:p>
                <a:pPr marL="180980" marR="0" lvl="0" indent="-180980" algn="just" defTabSz="457212" rtl="0" eaLnBrk="1" fontAlgn="auto" latinLnBrk="0" hangingPunct="1">
                  <a:lnSpc>
                    <a:spcPct val="13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・「医療保険」は、病気やケガなどで通院や入院をしたときなどに給付され、国民全員が加入しています（国民皆保険）。</a:t>
                </a:r>
                <a:endParaRPr kumimoji="0" lang="en-US" altLang="ja-JP"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180980" marR="0" lvl="0" indent="-180980" algn="just" defTabSz="457212" rtl="0" eaLnBrk="1" fontAlgn="auto" latinLnBrk="0" hangingPunct="1">
                  <a:lnSpc>
                    <a:spcPct val="130000"/>
                  </a:lnSpc>
                  <a:spcBef>
                    <a:spcPts val="0"/>
                  </a:spcBef>
                  <a:spcAft>
                    <a:spcPts val="0"/>
                  </a:spcAft>
                  <a:buClrTx/>
                  <a:buSzTx/>
                  <a:buFontTx/>
                  <a:buNone/>
                  <a:tabLst/>
                  <a:defRPr/>
                </a:pPr>
                <a:endParaRPr kumimoji="0" lang="en-US" altLang="ja-JP"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180980" marR="0" lvl="0" indent="-180980" algn="just" defTabSz="457212" rtl="0" eaLnBrk="1" fontAlgn="auto" latinLnBrk="0" hangingPunct="1">
                  <a:lnSpc>
                    <a:spcPct val="150000"/>
                  </a:lnSpc>
                  <a:spcBef>
                    <a:spcPts val="0"/>
                  </a:spcBef>
                  <a:spcAft>
                    <a:spcPts val="0"/>
                  </a:spcAft>
                  <a:buClrTx/>
                  <a:buSzTx/>
                  <a:buFontTx/>
                  <a:buNone/>
                  <a:tabLst/>
                  <a:defRPr/>
                </a:pPr>
                <a:endParaRPr kumimoji="0" lang="en-US" altLang="ja-JP"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180980" marR="0" lvl="0" indent="-180980" algn="just" defTabSz="457212" rtl="0" eaLnBrk="1" fontAlgn="auto" latinLnBrk="0" hangingPunct="1">
                  <a:lnSpc>
                    <a:spcPct val="150000"/>
                  </a:lnSpc>
                  <a:spcBef>
                    <a:spcPts val="0"/>
                  </a:spcBef>
                  <a:spcAft>
                    <a:spcPts val="0"/>
                  </a:spcAft>
                  <a:buClrTx/>
                  <a:buSzTx/>
                  <a:buFontTx/>
                  <a:buNone/>
                  <a:tabLst/>
                  <a:defRPr/>
                </a:pPr>
                <a:endParaRPr kumimoji="0" lang="en-US" altLang="ja-JP"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180980" marR="0" lvl="0" indent="-180980" algn="just" defTabSz="457195" rtl="0" eaLnBrk="1" fontAlgn="auto" latinLnBrk="0" hangingPunct="1">
                  <a:lnSpc>
                    <a:spcPct val="13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年金保険」は、収入減少というリスクに対して収入面で保障する制度で、長生きをした（老齢年金）、障がいを負った（障害年金）、親など家計を支えていた方が亡くなった（遺族年金）ときなどに受給できます（国民皆年金） 。</a:t>
                </a:r>
                <a:endParaRPr kumimoji="0" lang="en-US" altLang="ja-JP"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just" defTabSz="457212" rtl="0" eaLnBrk="1" fontAlgn="auto" latinLnBrk="0" hangingPunct="1">
                  <a:lnSpc>
                    <a:spcPct val="150000"/>
                  </a:lnSpc>
                  <a:spcBef>
                    <a:spcPts val="0"/>
                  </a:spcBef>
                  <a:spcAft>
                    <a:spcPts val="0"/>
                  </a:spcAft>
                  <a:buClrTx/>
                  <a:buSzTx/>
                  <a:buFontTx/>
                  <a:buNone/>
                  <a:tabLst/>
                  <a:defRPr/>
                </a:pPr>
                <a:endParaRPr kumimoji="0" lang="en-US" altLang="ja-JP"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just" defTabSz="457212" rtl="0" eaLnBrk="1" fontAlgn="auto" latinLnBrk="0" hangingPunct="1">
                  <a:lnSpc>
                    <a:spcPct val="150000"/>
                  </a:lnSpc>
                  <a:spcBef>
                    <a:spcPts val="0"/>
                  </a:spcBef>
                  <a:spcAft>
                    <a:spcPts val="0"/>
                  </a:spcAft>
                  <a:buClrTx/>
                  <a:buSzTx/>
                  <a:buFontTx/>
                  <a:buNone/>
                  <a:tabLst/>
                  <a:defRPr/>
                </a:pPr>
                <a:endParaRPr kumimoji="0" lang="en-US" altLang="ja-JP"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just" defTabSz="457212" rtl="0" eaLnBrk="1" fontAlgn="auto" latinLnBrk="0" hangingPunct="1">
                  <a:lnSpc>
                    <a:spcPct val="150000"/>
                  </a:lnSpc>
                  <a:spcBef>
                    <a:spcPts val="0"/>
                  </a:spcBef>
                  <a:spcAft>
                    <a:spcPts val="0"/>
                  </a:spcAft>
                  <a:buClrTx/>
                  <a:buSzTx/>
                  <a:buFontTx/>
                  <a:buNone/>
                  <a:tabLst/>
                  <a:defRPr/>
                </a:pPr>
                <a:endParaRPr kumimoji="0" lang="en-US" altLang="ja-JP"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just" defTabSz="457212" rtl="0" eaLnBrk="1" fontAlgn="auto" latinLnBrk="0" hangingPunct="1">
                  <a:lnSpc>
                    <a:spcPct val="13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・「介護保険」は、高齢者の介護サービスを提供しています。</a:t>
                </a:r>
                <a:endParaRPr kumimoji="0" lang="en-US" altLang="ja-JP" sz="1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just" defTabSz="457212" rtl="0" eaLnBrk="1" fontAlgn="auto" latinLnBrk="0" hangingPunct="1">
                  <a:lnSpc>
                    <a:spcPct val="150000"/>
                  </a:lnSpc>
                  <a:spcBef>
                    <a:spcPts val="0"/>
                  </a:spcBef>
                  <a:spcAft>
                    <a:spcPts val="0"/>
                  </a:spcAft>
                  <a:buClrTx/>
                  <a:buSzTx/>
                  <a:buFontTx/>
                  <a:buNone/>
                  <a:tabLst/>
                  <a:defRPr/>
                </a:pPr>
                <a:endParaRPr kumimoji="0" lang="en-US" altLang="ja-JP"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just" defTabSz="457212" rtl="0" eaLnBrk="1" fontAlgn="auto" latinLnBrk="0" hangingPunct="1">
                  <a:lnSpc>
                    <a:spcPct val="150000"/>
                  </a:lnSpc>
                  <a:spcBef>
                    <a:spcPts val="0"/>
                  </a:spcBef>
                  <a:spcAft>
                    <a:spcPts val="0"/>
                  </a:spcAft>
                  <a:buClrTx/>
                  <a:buSzTx/>
                  <a:buFontTx/>
                  <a:buNone/>
                  <a:tabLst/>
                  <a:defRPr/>
                </a:pPr>
                <a:endParaRPr kumimoji="0" lang="en-US" altLang="ja-JP"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14" name="図 13">
                <a:extLst>
                  <a:ext uri="{FF2B5EF4-FFF2-40B4-BE49-F238E27FC236}">
                    <a16:creationId xmlns:a16="http://schemas.microsoft.com/office/drawing/2014/main" id="{E2320D77-418A-2E02-9389-C856F2D3212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98570" y="3054773"/>
                <a:ext cx="512708" cy="709630"/>
              </a:xfrm>
              <a:prstGeom prst="rect">
                <a:avLst/>
              </a:prstGeom>
            </p:spPr>
          </p:pic>
          <p:pic>
            <p:nvPicPr>
              <p:cNvPr id="13" name="図 12">
                <a:extLst>
                  <a:ext uri="{FF2B5EF4-FFF2-40B4-BE49-F238E27FC236}">
                    <a16:creationId xmlns:a16="http://schemas.microsoft.com/office/drawing/2014/main" id="{EF0C4165-3E12-7F99-DE6A-D633109BD1A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016897" y="3048056"/>
                <a:ext cx="512707" cy="709629"/>
              </a:xfrm>
              <a:prstGeom prst="rect">
                <a:avLst/>
              </a:prstGeom>
            </p:spPr>
          </p:pic>
          <p:pic>
            <p:nvPicPr>
              <p:cNvPr id="15" name="図 14">
                <a:extLst>
                  <a:ext uri="{FF2B5EF4-FFF2-40B4-BE49-F238E27FC236}">
                    <a16:creationId xmlns:a16="http://schemas.microsoft.com/office/drawing/2014/main" id="{D2C0B14D-A668-730E-2F1D-779D0FBDCC3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452903" y="2932575"/>
                <a:ext cx="820842" cy="820842"/>
              </a:xfrm>
              <a:prstGeom prst="rect">
                <a:avLst/>
              </a:prstGeom>
            </p:spPr>
          </p:pic>
          <p:pic>
            <p:nvPicPr>
              <p:cNvPr id="16" name="図 15">
                <a:extLst>
                  <a:ext uri="{FF2B5EF4-FFF2-40B4-BE49-F238E27FC236}">
                    <a16:creationId xmlns:a16="http://schemas.microsoft.com/office/drawing/2014/main" id="{EA4197A2-B54A-5F6B-400F-0949A799B57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67463" y="4206346"/>
                <a:ext cx="738833" cy="849233"/>
              </a:xfrm>
              <a:prstGeom prst="rect">
                <a:avLst/>
              </a:prstGeom>
            </p:spPr>
          </p:pic>
          <p:pic>
            <p:nvPicPr>
              <p:cNvPr id="17" name="図 16">
                <a:extLst>
                  <a:ext uri="{FF2B5EF4-FFF2-40B4-BE49-F238E27FC236}">
                    <a16:creationId xmlns:a16="http://schemas.microsoft.com/office/drawing/2014/main" id="{21C7B429-03BE-70C0-3A43-1FB572173F7E}"/>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048825" y="4278964"/>
                <a:ext cx="1072527" cy="860405"/>
              </a:xfrm>
              <a:prstGeom prst="rect">
                <a:avLst/>
              </a:prstGeom>
            </p:spPr>
          </p:pic>
          <p:pic>
            <p:nvPicPr>
              <p:cNvPr id="18" name="図 17">
                <a:extLst>
                  <a:ext uri="{FF2B5EF4-FFF2-40B4-BE49-F238E27FC236}">
                    <a16:creationId xmlns:a16="http://schemas.microsoft.com/office/drawing/2014/main" id="{65644ABB-3B71-849B-2F08-FD66AAD0CFE9}"/>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569447" y="3021985"/>
                <a:ext cx="623222" cy="749232"/>
              </a:xfrm>
              <a:prstGeom prst="rect">
                <a:avLst/>
              </a:prstGeom>
            </p:spPr>
          </p:pic>
          <p:pic>
            <p:nvPicPr>
              <p:cNvPr id="19" name="図 18">
                <a:extLst>
                  <a:ext uri="{FF2B5EF4-FFF2-40B4-BE49-F238E27FC236}">
                    <a16:creationId xmlns:a16="http://schemas.microsoft.com/office/drawing/2014/main" id="{FE5E7634-4356-B08D-8B39-7CF55D2D5276}"/>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569446" y="957798"/>
                <a:ext cx="945019" cy="945019"/>
              </a:xfrm>
              <a:prstGeom prst="rect">
                <a:avLst/>
              </a:prstGeom>
            </p:spPr>
          </p:pic>
          <p:pic>
            <p:nvPicPr>
              <p:cNvPr id="21" name="図 20">
                <a:extLst>
                  <a:ext uri="{FF2B5EF4-FFF2-40B4-BE49-F238E27FC236}">
                    <a16:creationId xmlns:a16="http://schemas.microsoft.com/office/drawing/2014/main" id="{34999CC1-FF46-0A5E-D744-54549A0A7549}"/>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031210" y="956447"/>
                <a:ext cx="945019" cy="945019"/>
              </a:xfrm>
              <a:prstGeom prst="rect">
                <a:avLst/>
              </a:prstGeom>
            </p:spPr>
          </p:pic>
          <p:pic>
            <p:nvPicPr>
              <p:cNvPr id="23" name="図 22">
                <a:extLst>
                  <a:ext uri="{FF2B5EF4-FFF2-40B4-BE49-F238E27FC236}">
                    <a16:creationId xmlns:a16="http://schemas.microsoft.com/office/drawing/2014/main" id="{9653E83D-57B5-BCDC-D04E-281450D99D21}"/>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151703" y="3013960"/>
                <a:ext cx="512707" cy="722182"/>
              </a:xfrm>
              <a:prstGeom prst="rect">
                <a:avLst/>
              </a:prstGeom>
            </p:spPr>
          </p:pic>
        </p:grpSp>
        <p:pic>
          <p:nvPicPr>
            <p:cNvPr id="4" name="図 3">
              <a:extLst>
                <a:ext uri="{FF2B5EF4-FFF2-40B4-BE49-F238E27FC236}">
                  <a16:creationId xmlns:a16="http://schemas.microsoft.com/office/drawing/2014/main" id="{991E75DA-4191-25D4-9CCE-9E4C02A56FD9}"/>
                </a:ext>
              </a:extLst>
            </p:cNvPr>
            <p:cNvPicPr>
              <a:picLocks noChangeAspect="1"/>
            </p:cNvPicPr>
            <p:nvPr/>
          </p:nvPicPr>
          <p:blipFill rotWithShape="1">
            <a:blip r:embed="rId18" cstate="print">
              <a:duotone>
                <a:prstClr val="black"/>
                <a:srgbClr val="66BAB7">
                  <a:tint val="45000"/>
                  <a:satMod val="400000"/>
                </a:srgbClr>
              </a:duotone>
              <a:extLst>
                <a:ext uri="{BEBA8EAE-BF5A-486C-A8C5-ECC9F3942E4B}">
                  <a14:imgProps xmlns:a14="http://schemas.microsoft.com/office/drawing/2010/main">
                    <a14:imgLayer r:embed="rId19">
                      <a14:imgEffect>
                        <a14:backgroundRemoval t="9942" b="91813" l="9756" r="89431">
                          <a14:foregroundMark x1="43902" y1="91813" x2="51220" y2="91228"/>
                          <a14:foregroundMark x1="60163" y1="91228" x2="65854" y2="91813"/>
                          <a14:backgroundMark x1="30894" y1="10526" x2="61789" y2="22807"/>
                          <a14:backgroundMark x1="23577" y1="27485" x2="95122" y2="14035"/>
                          <a14:backgroundMark x1="82114" y1="22222" x2="48780" y2="26901"/>
                          <a14:backgroundMark x1="21951" y1="59649" x2="21951" y2="59649"/>
                          <a14:backgroundMark x1="25203" y1="59649" x2="26829" y2="65497"/>
                          <a14:backgroundMark x1="70732" y1="70175" x2="65854" y2="69591"/>
                        </a14:backgroundRemoval>
                      </a14:imgEffect>
                      <a14:imgEffect>
                        <a14:saturation sat="400000"/>
                      </a14:imgEffect>
                    </a14:imgLayer>
                  </a14:imgProps>
                </a:ext>
                <a:ext uri="{28A0092B-C50C-407E-A947-70E740481C1C}">
                  <a14:useLocalDpi xmlns:a14="http://schemas.microsoft.com/office/drawing/2010/main" val="0"/>
                </a:ext>
              </a:extLst>
            </a:blip>
            <a:srcRect t="31019"/>
            <a:stretch/>
          </p:blipFill>
          <p:spPr>
            <a:xfrm>
              <a:off x="4016896" y="3669546"/>
              <a:ext cx="512707" cy="489511"/>
            </a:xfrm>
            <a:prstGeom prst="rect">
              <a:avLst/>
            </a:prstGeom>
          </p:spPr>
        </p:pic>
      </p:grpSp>
      <p:sp>
        <p:nvSpPr>
          <p:cNvPr id="28" name="四角形: 角を丸くする 27">
            <a:extLst>
              <a:ext uri="{FF2B5EF4-FFF2-40B4-BE49-F238E27FC236}">
                <a16:creationId xmlns:a16="http://schemas.microsoft.com/office/drawing/2014/main" id="{29119654-D541-CF6F-A547-F14A9F7D3F9F}"/>
              </a:ext>
            </a:extLst>
          </p:cNvPr>
          <p:cNvSpPr/>
          <p:nvPr/>
        </p:nvSpPr>
        <p:spPr>
          <a:xfrm>
            <a:off x="7473280" y="3212976"/>
            <a:ext cx="2020849" cy="820843"/>
          </a:xfrm>
          <a:prstGeom prst="roundRect">
            <a:avLst/>
          </a:prstGeom>
          <a:ln>
            <a:tailEnd type="ova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障害年金・遺族年金は、</a:t>
            </a:r>
            <a:br>
              <a:rPr kumimoji="1" lang="en-US" altLang="ja-JP"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br>
            <a:r>
              <a:rPr kumimoji="1" lang="ja-JP" altLang="en-US"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若くても、要件を満たせば、年金受取の対象となります。</a:t>
            </a:r>
          </a:p>
        </p:txBody>
      </p:sp>
      <p:sp>
        <p:nvSpPr>
          <p:cNvPr id="3" name="スライド番号プレースホルダー 2">
            <a:extLst>
              <a:ext uri="{FF2B5EF4-FFF2-40B4-BE49-F238E27FC236}">
                <a16:creationId xmlns:a16="http://schemas.microsoft.com/office/drawing/2014/main" id="{9A20A443-A5F4-3255-6A74-58F4462AFC04}"/>
              </a:ext>
            </a:extLst>
          </p:cNvPr>
          <p:cNvSpPr>
            <a:spLocks noGrp="1"/>
          </p:cNvSpPr>
          <p:nvPr>
            <p:ph type="sldNum" sz="quarter" idx="4"/>
          </p:nvPr>
        </p:nvSpPr>
        <p:spPr/>
        <p:txBody>
          <a:bodyPr/>
          <a:lstStyle/>
          <a:p>
            <a:fld id="{48F63A3B-78C7-47BE-AE5E-E10140E04643}" type="slidenum">
              <a:rPr lang="en-US" smtClean="0"/>
              <a:pPr/>
              <a:t>5</a:t>
            </a:fld>
            <a:endParaRPr lang="en-US" dirty="0"/>
          </a:p>
        </p:txBody>
      </p:sp>
    </p:spTree>
    <p:extLst>
      <p:ext uri="{BB962C8B-B14F-4D97-AF65-F5344CB8AC3E}">
        <p14:creationId xmlns:p14="http://schemas.microsoft.com/office/powerpoint/2010/main" val="3595982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4"/>
          <p:cNvSpPr txBox="1">
            <a:spLocks noChangeArrowheads="1"/>
          </p:cNvSpPr>
          <p:nvPr/>
        </p:nvSpPr>
        <p:spPr bwMode="auto">
          <a:xfrm>
            <a:off x="897800" y="5945890"/>
            <a:ext cx="8204200" cy="603820"/>
          </a:xfrm>
          <a:prstGeom prst="rect">
            <a:avLst/>
          </a:prstGeom>
          <a:noFill/>
          <a:ln w="9525">
            <a:noFill/>
            <a:miter lim="800000"/>
            <a:headEnd/>
            <a:tailEnd/>
          </a:ln>
        </p:spPr>
        <p:txBody>
          <a:bodyPr>
            <a:spAutoFit/>
          </a:bodyPr>
          <a:lstStyle/>
          <a:p>
            <a:pPr defTabSz="844083" fontAlgn="base">
              <a:spcAft>
                <a:spcPct val="0"/>
              </a:spcAft>
              <a:defRPr/>
            </a:pPr>
            <a:r>
              <a:rPr kumimoji="1" lang="ja-JP" altLang="en-US" sz="1108" dirty="0">
                <a:solidFill>
                  <a:prstClr val="black"/>
                </a:solidFill>
                <a:latin typeface="UD デジタル 教科書体 NK-R" panose="02020400000000000000" pitchFamily="18" charset="-128"/>
                <a:ea typeface="UD デジタル 教科書体 NK-R" panose="02020400000000000000" pitchFamily="18" charset="-128"/>
              </a:rPr>
              <a:t>資料：国立社会保障・人口問題研究所「令和</a:t>
            </a:r>
            <a:r>
              <a:rPr kumimoji="1" lang="en-US" altLang="ja-JP" sz="1108" dirty="0">
                <a:solidFill>
                  <a:prstClr val="black"/>
                </a:solidFill>
                <a:latin typeface="UD デジタル 教科書体 NK-R" panose="02020400000000000000" pitchFamily="18" charset="-128"/>
                <a:ea typeface="UD デジタル 教科書体 NK-R" panose="02020400000000000000" pitchFamily="18" charset="-128"/>
              </a:rPr>
              <a:t>3</a:t>
            </a:r>
            <a:r>
              <a:rPr kumimoji="1" lang="ja-JP" altLang="en-US" sz="1108" dirty="0">
                <a:solidFill>
                  <a:prstClr val="black"/>
                </a:solidFill>
                <a:latin typeface="UD デジタル 教科書体 NK-R" panose="02020400000000000000" pitchFamily="18" charset="-128"/>
                <a:ea typeface="UD デジタル 教科書体 NK-R" panose="02020400000000000000" pitchFamily="18" charset="-128"/>
              </a:rPr>
              <a:t>年度社会保障費用統計」、</a:t>
            </a:r>
            <a:r>
              <a:rPr kumimoji="1" lang="en-US" altLang="ja-JP" sz="1108" dirty="0">
                <a:solidFill>
                  <a:prstClr val="black"/>
                </a:solidFill>
                <a:latin typeface="UD デジタル 教科書体 NK-R" panose="02020400000000000000" pitchFamily="18" charset="-128"/>
                <a:ea typeface="UD デジタル 教科書体 NK-R" panose="02020400000000000000" pitchFamily="18" charset="-128"/>
              </a:rPr>
              <a:t>2022</a:t>
            </a:r>
            <a:r>
              <a:rPr kumimoji="1" lang="ja-JP" altLang="en-US" sz="1108" dirty="0">
                <a:solidFill>
                  <a:prstClr val="black"/>
                </a:solidFill>
                <a:latin typeface="UD デジタル 教科書体 NK-R" panose="02020400000000000000" pitchFamily="18" charset="-128"/>
                <a:ea typeface="UD デジタル 教科書体 NK-R" panose="02020400000000000000" pitchFamily="18" charset="-128"/>
              </a:rPr>
              <a:t>～</a:t>
            </a:r>
            <a:r>
              <a:rPr kumimoji="1" lang="en-US" altLang="ja-JP" sz="1108" dirty="0">
                <a:solidFill>
                  <a:prstClr val="black"/>
                </a:solidFill>
                <a:latin typeface="UD デジタル 教科書体 NK-R" panose="02020400000000000000" pitchFamily="18" charset="-128"/>
                <a:ea typeface="UD デジタル 教科書体 NK-R" panose="02020400000000000000" pitchFamily="18" charset="-128"/>
              </a:rPr>
              <a:t>2024</a:t>
            </a:r>
            <a:r>
              <a:rPr kumimoji="1" lang="ja-JP" altLang="en-US" sz="1108" dirty="0">
                <a:solidFill>
                  <a:prstClr val="black"/>
                </a:solidFill>
                <a:latin typeface="UD デジタル 教科書体 NK-R" panose="02020400000000000000" pitchFamily="18" charset="-128"/>
                <a:ea typeface="UD デジタル 教科書体 NK-R" panose="02020400000000000000" pitchFamily="18" charset="-128"/>
              </a:rPr>
              <a:t>年度（予算ベース）は厚生労働省推計、</a:t>
            </a:r>
            <a:endParaRPr kumimoji="1" lang="en-US" altLang="ja-JP" sz="1108" dirty="0">
              <a:solidFill>
                <a:prstClr val="black"/>
              </a:solidFill>
              <a:latin typeface="UD デジタル 教科書体 NK-R" panose="02020400000000000000" pitchFamily="18" charset="-128"/>
              <a:ea typeface="UD デジタル 教科書体 NK-R" panose="02020400000000000000" pitchFamily="18" charset="-128"/>
            </a:endParaRPr>
          </a:p>
          <a:p>
            <a:pPr defTabSz="844083" fontAlgn="base">
              <a:spcAft>
                <a:spcPct val="0"/>
              </a:spcAft>
              <a:defRPr/>
            </a:pPr>
            <a:r>
              <a:rPr kumimoji="1" lang="ja-JP" altLang="en-US" sz="1108" dirty="0">
                <a:solidFill>
                  <a:prstClr val="black"/>
                </a:solidFill>
                <a:latin typeface="UD デジタル 教科書体 NK-R" panose="02020400000000000000" pitchFamily="18" charset="-128"/>
                <a:ea typeface="UD デジタル 教科書体 NK-R" panose="02020400000000000000" pitchFamily="18" charset="-128"/>
              </a:rPr>
              <a:t>　　　   </a:t>
            </a:r>
            <a:r>
              <a:rPr kumimoji="1" lang="en-US" altLang="ja-JP" sz="1108" dirty="0">
                <a:solidFill>
                  <a:prstClr val="black"/>
                </a:solidFill>
                <a:latin typeface="UD デジタル 教科書体 NK-R" panose="02020400000000000000" pitchFamily="18" charset="-128"/>
                <a:ea typeface="UD デジタル 教科書体 NK-R" panose="02020400000000000000" pitchFamily="18" charset="-128"/>
              </a:rPr>
              <a:t>2024</a:t>
            </a:r>
            <a:r>
              <a:rPr kumimoji="1" lang="ja-JP" altLang="en-US" sz="1108" dirty="0">
                <a:solidFill>
                  <a:prstClr val="black"/>
                </a:solidFill>
                <a:latin typeface="UD デジタル 教科書体 NK-R" panose="02020400000000000000" pitchFamily="18" charset="-128"/>
                <a:ea typeface="UD デジタル 教科書体 NK-R" panose="02020400000000000000" pitchFamily="18" charset="-128"/>
              </a:rPr>
              <a:t>年度の国内総生産は「令和</a:t>
            </a:r>
            <a:r>
              <a:rPr kumimoji="1" lang="en-US" altLang="ja-JP" sz="1108" dirty="0">
                <a:solidFill>
                  <a:prstClr val="black"/>
                </a:solidFill>
                <a:latin typeface="UD デジタル 教科書体 NK-R" panose="02020400000000000000" pitchFamily="18" charset="-128"/>
                <a:ea typeface="UD デジタル 教科書体 NK-R" panose="02020400000000000000" pitchFamily="18" charset="-128"/>
              </a:rPr>
              <a:t>6</a:t>
            </a:r>
            <a:r>
              <a:rPr kumimoji="1" lang="ja-JP" altLang="en-US" sz="1108" dirty="0">
                <a:solidFill>
                  <a:prstClr val="black"/>
                </a:solidFill>
                <a:latin typeface="UD デジタル 教科書体 NK-R" panose="02020400000000000000" pitchFamily="18" charset="-128"/>
                <a:ea typeface="UD デジタル 教科書体 NK-R" panose="02020400000000000000" pitchFamily="18" charset="-128"/>
              </a:rPr>
              <a:t>年度の経済見通しと経済財政運営の基本的態度（令和</a:t>
            </a:r>
            <a:r>
              <a:rPr kumimoji="1" lang="en-US" altLang="ja-JP" sz="1108" dirty="0">
                <a:solidFill>
                  <a:prstClr val="black"/>
                </a:solidFill>
                <a:latin typeface="UD デジタル 教科書体 NK-R" panose="02020400000000000000" pitchFamily="18" charset="-128"/>
                <a:ea typeface="UD デジタル 教科書体 NK-R" panose="02020400000000000000" pitchFamily="18" charset="-128"/>
              </a:rPr>
              <a:t>6</a:t>
            </a:r>
            <a:r>
              <a:rPr kumimoji="1" lang="ja-JP" altLang="en-US" sz="1108" dirty="0">
                <a:solidFill>
                  <a:prstClr val="black"/>
                </a:solidFill>
                <a:latin typeface="UD デジタル 教科書体 NK-R" panose="02020400000000000000" pitchFamily="18" charset="-128"/>
                <a:ea typeface="UD デジタル 教科書体 NK-R" panose="02020400000000000000" pitchFamily="18" charset="-128"/>
              </a:rPr>
              <a:t>年</a:t>
            </a:r>
            <a:r>
              <a:rPr kumimoji="1" lang="en-US" altLang="ja-JP" sz="1108" dirty="0">
                <a:solidFill>
                  <a:prstClr val="black"/>
                </a:solidFill>
                <a:latin typeface="UD デジタル 教科書体 NK-R" panose="02020400000000000000" pitchFamily="18" charset="-128"/>
                <a:ea typeface="UD デジタル 教科書体 NK-R" panose="02020400000000000000" pitchFamily="18" charset="-128"/>
              </a:rPr>
              <a:t>1</a:t>
            </a:r>
            <a:r>
              <a:rPr kumimoji="1" lang="ja-JP" altLang="en-US" sz="1108" dirty="0">
                <a:solidFill>
                  <a:prstClr val="black"/>
                </a:solidFill>
                <a:latin typeface="UD デジタル 教科書体 NK-R" panose="02020400000000000000" pitchFamily="18" charset="-128"/>
                <a:ea typeface="UD デジタル 教科書体 NK-R" panose="02020400000000000000" pitchFamily="18" charset="-128"/>
              </a:rPr>
              <a:t>月</a:t>
            </a:r>
            <a:r>
              <a:rPr kumimoji="1" lang="en-US" altLang="ja-JP" sz="1108" dirty="0">
                <a:solidFill>
                  <a:prstClr val="black"/>
                </a:solidFill>
                <a:latin typeface="UD デジタル 教科書体 NK-R" panose="02020400000000000000" pitchFamily="18" charset="-128"/>
                <a:ea typeface="UD デジタル 教科書体 NK-R" panose="02020400000000000000" pitchFamily="18" charset="-128"/>
              </a:rPr>
              <a:t>26</a:t>
            </a:r>
            <a:r>
              <a:rPr kumimoji="1" lang="ja-JP" altLang="en-US" sz="1108" dirty="0">
                <a:solidFill>
                  <a:prstClr val="black"/>
                </a:solidFill>
                <a:latin typeface="UD デジタル 教科書体 NK-R" panose="02020400000000000000" pitchFamily="18" charset="-128"/>
                <a:ea typeface="UD デジタル 教科書体 NK-R" panose="02020400000000000000" pitchFamily="18" charset="-128"/>
              </a:rPr>
              <a:t>日閣議決定）」</a:t>
            </a:r>
          </a:p>
          <a:p>
            <a:pPr defTabSz="844083" fontAlgn="base">
              <a:spcAft>
                <a:spcPct val="0"/>
              </a:spcAft>
              <a:defRPr/>
            </a:pPr>
            <a:r>
              <a:rPr kumimoji="1" lang="ja-JP" altLang="en-US" sz="1108" dirty="0">
                <a:solidFill>
                  <a:prstClr val="black"/>
                </a:solidFill>
                <a:latin typeface="UD デジタル 教科書体 NK-R" panose="02020400000000000000" pitchFamily="18" charset="-128"/>
                <a:ea typeface="UD デジタル 教科書体 NK-R" panose="02020400000000000000" pitchFamily="18" charset="-128"/>
              </a:rPr>
              <a:t>（注）図中の数値は、</a:t>
            </a:r>
            <a:r>
              <a:rPr kumimoji="1" lang="en-US" altLang="ja-JP" sz="1108" dirty="0">
                <a:solidFill>
                  <a:prstClr val="black"/>
                </a:solidFill>
                <a:latin typeface="UD デジタル 教科書体 NK-R" panose="02020400000000000000" pitchFamily="18" charset="-128"/>
                <a:ea typeface="UD デジタル 教科書体 NK-R" panose="02020400000000000000" pitchFamily="18" charset="-128"/>
              </a:rPr>
              <a:t>1990,2000,2010,2020</a:t>
            </a:r>
            <a:r>
              <a:rPr kumimoji="1" lang="ja-JP" altLang="en-US" sz="1108" dirty="0">
                <a:solidFill>
                  <a:prstClr val="black"/>
                </a:solidFill>
                <a:latin typeface="UD デジタル 教科書体 NK-R" panose="02020400000000000000" pitchFamily="18" charset="-128"/>
                <a:ea typeface="UD デジタル 教科書体 NK-R" panose="02020400000000000000" pitchFamily="18" charset="-128"/>
              </a:rPr>
              <a:t>及び</a:t>
            </a:r>
            <a:r>
              <a:rPr kumimoji="1" lang="en-US" altLang="ja-JP" sz="1108" dirty="0">
                <a:solidFill>
                  <a:prstClr val="black"/>
                </a:solidFill>
                <a:latin typeface="UD デジタル 教科書体 NK-R" panose="02020400000000000000" pitchFamily="18" charset="-128"/>
                <a:ea typeface="UD デジタル 教科書体 NK-R" panose="02020400000000000000" pitchFamily="18" charset="-128"/>
              </a:rPr>
              <a:t>2021</a:t>
            </a:r>
            <a:r>
              <a:rPr kumimoji="1" lang="ja-JP" altLang="en-US" sz="1108" dirty="0">
                <a:solidFill>
                  <a:prstClr val="black"/>
                </a:solidFill>
                <a:latin typeface="UD デジタル 教科書体 NK-R" panose="02020400000000000000" pitchFamily="18" charset="-128"/>
                <a:ea typeface="UD デジタル 教科書体 NK-R" panose="02020400000000000000" pitchFamily="18" charset="-128"/>
              </a:rPr>
              <a:t>並びに</a:t>
            </a:r>
            <a:r>
              <a:rPr kumimoji="1" lang="en-US" altLang="ja-JP" sz="1108" dirty="0">
                <a:solidFill>
                  <a:prstClr val="black"/>
                </a:solidFill>
                <a:latin typeface="UD デジタル 教科書体 NK-R" panose="02020400000000000000" pitchFamily="18" charset="-128"/>
                <a:ea typeface="UD デジタル 教科書体 NK-R" panose="02020400000000000000" pitchFamily="18" charset="-128"/>
              </a:rPr>
              <a:t>2024</a:t>
            </a:r>
            <a:r>
              <a:rPr kumimoji="1" lang="ja-JP" altLang="en-US" sz="1108" dirty="0">
                <a:solidFill>
                  <a:prstClr val="black"/>
                </a:solidFill>
                <a:latin typeface="UD デジタル 教科書体 NK-R" panose="02020400000000000000" pitchFamily="18" charset="-128"/>
                <a:ea typeface="UD デジタル 教科書体 NK-R" panose="02020400000000000000" pitchFamily="18" charset="-128"/>
              </a:rPr>
              <a:t>年度（予算ベース）の社会保障給付費（兆円）である。</a:t>
            </a:r>
            <a:endParaRPr kumimoji="1" lang="en-US" altLang="ja-JP" sz="1108" dirty="0">
              <a:solidFill>
                <a:prstClr val="black"/>
              </a:solidFill>
              <a:latin typeface="UD デジタル 教科書体 NK-R" panose="02020400000000000000" pitchFamily="18" charset="-128"/>
              <a:ea typeface="UD デジタル 教科書体 NK-R" panose="02020400000000000000" pitchFamily="18" charset="-128"/>
            </a:endParaRPr>
          </a:p>
        </p:txBody>
      </p:sp>
      <p:graphicFrame>
        <p:nvGraphicFramePr>
          <p:cNvPr id="14" name="Object 2"/>
          <p:cNvGraphicFramePr>
            <a:graphicFrameLocks noChangeAspect="1"/>
          </p:cNvGraphicFramePr>
          <p:nvPr/>
        </p:nvGraphicFramePr>
        <p:xfrm>
          <a:off x="460444" y="836715"/>
          <a:ext cx="9078912" cy="5322277"/>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グループ化 10">
            <a:extLst>
              <a:ext uri="{FF2B5EF4-FFF2-40B4-BE49-F238E27FC236}">
                <a16:creationId xmlns:a16="http://schemas.microsoft.com/office/drawing/2014/main" id="{7AA1684B-37BD-72CB-1263-CE8DA4B88AE8}"/>
              </a:ext>
            </a:extLst>
          </p:cNvPr>
          <p:cNvGrpSpPr/>
          <p:nvPr/>
        </p:nvGrpSpPr>
        <p:grpSpPr>
          <a:xfrm>
            <a:off x="725155" y="5656017"/>
            <a:ext cx="8498179" cy="332400"/>
            <a:chOff x="307912" y="5771378"/>
            <a:chExt cx="9206361" cy="360100"/>
          </a:xfrm>
        </p:grpSpPr>
        <p:sp>
          <p:nvSpPr>
            <p:cNvPr id="19" name="Text Box 11"/>
            <p:cNvSpPr txBox="1">
              <a:spLocks noChangeArrowheads="1"/>
            </p:cNvSpPr>
            <p:nvPr/>
          </p:nvSpPr>
          <p:spPr bwMode="auto">
            <a:xfrm>
              <a:off x="1597076" y="5771462"/>
              <a:ext cx="648072" cy="360016"/>
            </a:xfrm>
            <a:prstGeom prst="rect">
              <a:avLst/>
            </a:prstGeom>
            <a:noFill/>
            <a:ln w="9525">
              <a:noFill/>
              <a:miter lim="800000"/>
              <a:headEnd/>
              <a:tailEnd/>
            </a:ln>
          </p:spPr>
          <p:txBody>
            <a:bodyPr wrap="square" lIns="25322" tIns="16881" rIns="25322" bIns="16881"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44083" fontAlgn="base">
                <a:spcBef>
                  <a:spcPct val="0"/>
                </a:spcBef>
                <a:spcAft>
                  <a:spcPct val="0"/>
                </a:spcAft>
                <a:defRPr sz="1000"/>
              </a:pPr>
              <a:r>
                <a:rPr kumimoji="1" lang="en-US" altLang="ja-JP" sz="1000" dirty="0">
                  <a:solidFill>
                    <a:srgbClr val="000000"/>
                  </a:solidFill>
                  <a:latin typeface="UD デジタル 教科書体 NK-R" panose="02020400000000000000" pitchFamily="18" charset="-128"/>
                  <a:ea typeface="UD デジタル 教科書体 NK-R" panose="02020400000000000000" pitchFamily="18" charset="-128"/>
                </a:rPr>
                <a:t>19</a:t>
              </a:r>
              <a:r>
                <a:rPr kumimoji="1"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９５</a:t>
              </a:r>
              <a:endParaRPr kumimoji="1" lang="en-US" altLang="ja-JP" sz="1000" dirty="0">
                <a:solidFill>
                  <a:srgbClr val="000000"/>
                </a:solidFill>
                <a:latin typeface="UD デジタル 教科書体 NK-R" panose="02020400000000000000" pitchFamily="18" charset="-128"/>
                <a:ea typeface="UD デジタル 教科書体 NK-R" panose="02020400000000000000" pitchFamily="18" charset="-128"/>
              </a:endParaRPr>
            </a:p>
          </p:txBody>
        </p:sp>
        <p:sp>
          <p:nvSpPr>
            <p:cNvPr id="20" name="Text Box 10"/>
            <p:cNvSpPr txBox="1">
              <a:spLocks noChangeArrowheads="1"/>
            </p:cNvSpPr>
            <p:nvPr/>
          </p:nvSpPr>
          <p:spPr bwMode="auto">
            <a:xfrm>
              <a:off x="2790813" y="5771434"/>
              <a:ext cx="790198" cy="360016"/>
            </a:xfrm>
            <a:prstGeom prst="rect">
              <a:avLst/>
            </a:prstGeom>
            <a:noFill/>
            <a:ln w="9525">
              <a:noFill/>
              <a:miter lim="800000"/>
              <a:headEnd/>
              <a:tailEnd/>
            </a:ln>
          </p:spPr>
          <p:txBody>
            <a:bodyPr wrap="square" lIns="25322" tIns="16881" rIns="25322" bIns="16881"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44083" fontAlgn="base">
                <a:spcBef>
                  <a:spcPct val="0"/>
                </a:spcBef>
                <a:spcAft>
                  <a:spcPct val="0"/>
                </a:spcAft>
                <a:defRPr sz="1000"/>
              </a:pPr>
              <a:r>
                <a:rPr kumimoji="1"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２０００</a:t>
              </a:r>
              <a:endParaRPr kumimoji="1" lang="en-US" altLang="ja-JP" sz="1000" dirty="0">
                <a:solidFill>
                  <a:srgbClr val="000000"/>
                </a:solidFill>
                <a:latin typeface="UD デジタル 教科書体 NK-R" panose="02020400000000000000" pitchFamily="18" charset="-128"/>
                <a:ea typeface="UD デジタル 教科書体 NK-R" panose="02020400000000000000" pitchFamily="18" charset="-128"/>
              </a:endParaRPr>
            </a:p>
          </p:txBody>
        </p:sp>
        <p:sp>
          <p:nvSpPr>
            <p:cNvPr id="21" name="Text Box 9"/>
            <p:cNvSpPr txBox="1">
              <a:spLocks noChangeArrowheads="1"/>
            </p:cNvSpPr>
            <p:nvPr/>
          </p:nvSpPr>
          <p:spPr bwMode="auto">
            <a:xfrm>
              <a:off x="4093412" y="5771434"/>
              <a:ext cx="669020" cy="360016"/>
            </a:xfrm>
            <a:prstGeom prst="rect">
              <a:avLst/>
            </a:prstGeom>
            <a:noFill/>
            <a:ln w="9525">
              <a:noFill/>
              <a:miter lim="800000"/>
              <a:headEnd/>
              <a:tailEnd/>
            </a:ln>
          </p:spPr>
          <p:txBody>
            <a:bodyPr wrap="square" lIns="25322" tIns="16881" rIns="25322" bIns="16881"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44083" fontAlgn="base">
                <a:spcBef>
                  <a:spcPct val="0"/>
                </a:spcBef>
                <a:spcAft>
                  <a:spcPct val="0"/>
                </a:spcAft>
                <a:defRPr sz="1000"/>
              </a:pPr>
              <a:r>
                <a:rPr kumimoji="1"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２００５</a:t>
              </a:r>
              <a:endParaRPr kumimoji="1" lang="en-US" altLang="ja-JP" sz="1000" dirty="0">
                <a:solidFill>
                  <a:srgbClr val="000000"/>
                </a:solidFill>
                <a:latin typeface="UD デジタル 教科書体 NK-R" panose="02020400000000000000" pitchFamily="18" charset="-128"/>
                <a:ea typeface="UD デジタル 教科書体 NK-R" panose="02020400000000000000" pitchFamily="18" charset="-128"/>
              </a:endParaRPr>
            </a:p>
          </p:txBody>
        </p:sp>
        <p:sp>
          <p:nvSpPr>
            <p:cNvPr id="5" name="Text Box 7">
              <a:extLst>
                <a:ext uri="{FF2B5EF4-FFF2-40B4-BE49-F238E27FC236}">
                  <a16:creationId xmlns:a16="http://schemas.microsoft.com/office/drawing/2014/main" id="{7CCFE92E-FEF2-6C31-4697-1C29FF8FBF9C}"/>
                </a:ext>
              </a:extLst>
            </p:cNvPr>
            <p:cNvSpPr txBox="1">
              <a:spLocks noChangeArrowheads="1"/>
            </p:cNvSpPr>
            <p:nvPr/>
          </p:nvSpPr>
          <p:spPr bwMode="auto">
            <a:xfrm>
              <a:off x="9010303" y="5771434"/>
              <a:ext cx="503970" cy="359959"/>
            </a:xfrm>
            <a:prstGeom prst="rect">
              <a:avLst/>
            </a:prstGeom>
            <a:noFill/>
            <a:ln w="9525">
              <a:noFill/>
              <a:miter lim="800000"/>
              <a:headEnd/>
              <a:tailEnd/>
            </a:ln>
          </p:spPr>
          <p:txBody>
            <a:bodyPr wrap="square" lIns="25322" tIns="16881" rIns="25322" bIns="16881"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44083" fontAlgn="base">
                <a:spcBef>
                  <a:spcPct val="0"/>
                </a:spcBef>
                <a:spcAft>
                  <a:spcPct val="0"/>
                </a:spcAft>
                <a:defRPr sz="1000"/>
              </a:pPr>
              <a:r>
                <a:rPr kumimoji="1" lang="en-US" altLang="ja-JP" sz="1000" dirty="0">
                  <a:solidFill>
                    <a:srgbClr val="000000"/>
                  </a:solidFill>
                  <a:latin typeface="UD デジタル 教科書体 NK-R" panose="02020400000000000000" pitchFamily="18" charset="-128"/>
                  <a:ea typeface="UD デジタル 教科書体 NK-R" panose="02020400000000000000" pitchFamily="18" charset="-128"/>
                </a:rPr>
                <a:t>2024</a:t>
              </a:r>
            </a:p>
          </p:txBody>
        </p:sp>
        <p:sp>
          <p:nvSpPr>
            <p:cNvPr id="6" name="Text Box 11">
              <a:extLst>
                <a:ext uri="{FF2B5EF4-FFF2-40B4-BE49-F238E27FC236}">
                  <a16:creationId xmlns:a16="http://schemas.microsoft.com/office/drawing/2014/main" id="{75430950-E602-E0BD-31CA-C70384048CF8}"/>
                </a:ext>
              </a:extLst>
            </p:cNvPr>
            <p:cNvSpPr txBox="1">
              <a:spLocks noChangeArrowheads="1"/>
            </p:cNvSpPr>
            <p:nvPr/>
          </p:nvSpPr>
          <p:spPr bwMode="auto">
            <a:xfrm>
              <a:off x="307912" y="5771462"/>
              <a:ext cx="648072" cy="360016"/>
            </a:xfrm>
            <a:prstGeom prst="rect">
              <a:avLst/>
            </a:prstGeom>
            <a:noFill/>
            <a:ln w="9525">
              <a:noFill/>
              <a:miter lim="800000"/>
              <a:headEnd/>
              <a:tailEnd/>
            </a:ln>
          </p:spPr>
          <p:txBody>
            <a:bodyPr wrap="square" lIns="25322" tIns="16881" rIns="25322" bIns="16881"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44083" fontAlgn="base">
                <a:spcBef>
                  <a:spcPct val="0"/>
                </a:spcBef>
                <a:spcAft>
                  <a:spcPct val="0"/>
                </a:spcAft>
                <a:defRPr sz="1000"/>
              </a:pPr>
              <a:r>
                <a:rPr kumimoji="1" lang="en-US" altLang="ja-JP" sz="1000" dirty="0">
                  <a:solidFill>
                    <a:srgbClr val="000000"/>
                  </a:solidFill>
                  <a:latin typeface="UD デジタル 教科書体 NK-R" panose="02020400000000000000" pitchFamily="18" charset="-128"/>
                  <a:ea typeface="UD デジタル 教科書体 NK-R" panose="02020400000000000000" pitchFamily="18" charset="-128"/>
                </a:rPr>
                <a:t>19</a:t>
              </a:r>
              <a:r>
                <a:rPr kumimoji="1"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９０</a:t>
              </a:r>
              <a:endParaRPr kumimoji="1" lang="en-US" altLang="ja-JP" sz="1000" dirty="0">
                <a:solidFill>
                  <a:srgbClr val="000000"/>
                </a:solidFill>
                <a:latin typeface="UD デジタル 教科書体 NK-R" panose="02020400000000000000" pitchFamily="18" charset="-128"/>
                <a:ea typeface="UD デジタル 教科書体 NK-R" panose="02020400000000000000" pitchFamily="18" charset="-128"/>
              </a:endParaRPr>
            </a:p>
          </p:txBody>
        </p:sp>
        <p:sp>
          <p:nvSpPr>
            <p:cNvPr id="7" name="Text Box 11">
              <a:extLst>
                <a:ext uri="{FF2B5EF4-FFF2-40B4-BE49-F238E27FC236}">
                  <a16:creationId xmlns:a16="http://schemas.microsoft.com/office/drawing/2014/main" id="{6A0E69CC-3FE2-0D93-8EF6-785AE49CF343}"/>
                </a:ext>
              </a:extLst>
            </p:cNvPr>
            <p:cNvSpPr txBox="1">
              <a:spLocks noChangeArrowheads="1"/>
            </p:cNvSpPr>
            <p:nvPr/>
          </p:nvSpPr>
          <p:spPr bwMode="auto">
            <a:xfrm>
              <a:off x="6635267" y="5771434"/>
              <a:ext cx="648072" cy="360016"/>
            </a:xfrm>
            <a:prstGeom prst="rect">
              <a:avLst/>
            </a:prstGeom>
            <a:noFill/>
            <a:ln w="9525">
              <a:noFill/>
              <a:miter lim="800000"/>
              <a:headEnd/>
              <a:tailEnd/>
            </a:ln>
          </p:spPr>
          <p:txBody>
            <a:bodyPr wrap="square" lIns="25322" tIns="16881" rIns="25322" bIns="16881"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44083" fontAlgn="base">
                <a:spcBef>
                  <a:spcPct val="0"/>
                </a:spcBef>
                <a:spcAft>
                  <a:spcPct val="0"/>
                </a:spcAft>
                <a:defRPr sz="1000"/>
              </a:pPr>
              <a:r>
                <a:rPr kumimoji="1" lang="en-US" altLang="ja-JP" sz="1000" dirty="0">
                  <a:solidFill>
                    <a:srgbClr val="000000"/>
                  </a:solidFill>
                  <a:latin typeface="UD デジタル 教科書体 NK-R" panose="02020400000000000000" pitchFamily="18" charset="-128"/>
                  <a:ea typeface="UD デジタル 教科書体 NK-R" panose="02020400000000000000" pitchFamily="18" charset="-128"/>
                </a:rPr>
                <a:t>20</a:t>
              </a:r>
              <a:r>
                <a:rPr kumimoji="1"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１５</a:t>
              </a:r>
              <a:endParaRPr kumimoji="1" lang="en-US" altLang="ja-JP" sz="1000" dirty="0">
                <a:solidFill>
                  <a:srgbClr val="000000"/>
                </a:solidFill>
                <a:latin typeface="UD デジタル 教科書体 NK-R" panose="02020400000000000000" pitchFamily="18" charset="-128"/>
                <a:ea typeface="UD デジタル 教科書体 NK-R" panose="02020400000000000000" pitchFamily="18" charset="-128"/>
              </a:endParaRPr>
            </a:p>
          </p:txBody>
        </p:sp>
        <p:sp>
          <p:nvSpPr>
            <p:cNvPr id="8" name="Text Box 11">
              <a:extLst>
                <a:ext uri="{FF2B5EF4-FFF2-40B4-BE49-F238E27FC236}">
                  <a16:creationId xmlns:a16="http://schemas.microsoft.com/office/drawing/2014/main" id="{56AC0AFB-9E02-0D53-5328-5F6691984315}"/>
                </a:ext>
              </a:extLst>
            </p:cNvPr>
            <p:cNvSpPr txBox="1">
              <a:spLocks noChangeArrowheads="1"/>
            </p:cNvSpPr>
            <p:nvPr/>
          </p:nvSpPr>
          <p:spPr bwMode="auto">
            <a:xfrm>
              <a:off x="7884074" y="5771378"/>
              <a:ext cx="648072" cy="360016"/>
            </a:xfrm>
            <a:prstGeom prst="rect">
              <a:avLst/>
            </a:prstGeom>
            <a:noFill/>
            <a:ln w="9525">
              <a:noFill/>
              <a:miter lim="800000"/>
              <a:headEnd/>
              <a:tailEnd/>
            </a:ln>
          </p:spPr>
          <p:txBody>
            <a:bodyPr wrap="square" lIns="25322" tIns="16881" rIns="25322" bIns="16881"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44083" fontAlgn="base">
                <a:spcBef>
                  <a:spcPct val="0"/>
                </a:spcBef>
                <a:spcAft>
                  <a:spcPct val="0"/>
                </a:spcAft>
                <a:defRPr sz="1000"/>
              </a:pPr>
              <a:r>
                <a:rPr kumimoji="1" lang="en-US" altLang="ja-JP" sz="1000" dirty="0">
                  <a:solidFill>
                    <a:srgbClr val="000000"/>
                  </a:solidFill>
                  <a:latin typeface="UD デジタル 教科書体 NK-R" panose="02020400000000000000" pitchFamily="18" charset="-128"/>
                  <a:ea typeface="UD デジタル 教科書体 NK-R" panose="02020400000000000000" pitchFamily="18" charset="-128"/>
                </a:rPr>
                <a:t>20</a:t>
              </a:r>
              <a:r>
                <a:rPr kumimoji="1"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２０</a:t>
              </a:r>
              <a:endParaRPr kumimoji="1" lang="en-US" altLang="ja-JP" sz="1000" dirty="0">
                <a:solidFill>
                  <a:srgbClr val="000000"/>
                </a:solidFill>
                <a:latin typeface="UD デジタル 教科書体 NK-R" panose="02020400000000000000" pitchFamily="18" charset="-128"/>
                <a:ea typeface="UD デジタル 教科書体 NK-R" panose="02020400000000000000" pitchFamily="18" charset="-128"/>
              </a:endParaRPr>
            </a:p>
          </p:txBody>
        </p:sp>
      </p:grpSp>
      <p:graphicFrame>
        <p:nvGraphicFramePr>
          <p:cNvPr id="15" name="表 14"/>
          <p:cNvGraphicFramePr>
            <a:graphicFrameLocks noGrp="1"/>
          </p:cNvGraphicFramePr>
          <p:nvPr/>
        </p:nvGraphicFramePr>
        <p:xfrm>
          <a:off x="964866" y="1189336"/>
          <a:ext cx="4219603" cy="1469977"/>
        </p:xfrm>
        <a:graphic>
          <a:graphicData uri="http://schemas.openxmlformats.org/drawingml/2006/table">
            <a:tbl>
              <a:tblPr>
                <a:tableStyleId>{7DF18680-E054-41AD-8BC1-D1AEF772440D}</a:tableStyleId>
              </a:tblPr>
              <a:tblGrid>
                <a:gridCol w="1440099">
                  <a:extLst>
                    <a:ext uri="{9D8B030D-6E8A-4147-A177-3AD203B41FA5}">
                      <a16:colId xmlns:a16="http://schemas.microsoft.com/office/drawing/2014/main" val="20000"/>
                    </a:ext>
                  </a:extLst>
                </a:gridCol>
                <a:gridCol w="694876">
                  <a:extLst>
                    <a:ext uri="{9D8B030D-6E8A-4147-A177-3AD203B41FA5}">
                      <a16:colId xmlns:a16="http://schemas.microsoft.com/office/drawing/2014/main" val="20002"/>
                    </a:ext>
                  </a:extLst>
                </a:gridCol>
                <a:gridCol w="694876">
                  <a:extLst>
                    <a:ext uri="{9D8B030D-6E8A-4147-A177-3AD203B41FA5}">
                      <a16:colId xmlns:a16="http://schemas.microsoft.com/office/drawing/2014/main" val="20004"/>
                    </a:ext>
                  </a:extLst>
                </a:gridCol>
                <a:gridCol w="694876">
                  <a:extLst>
                    <a:ext uri="{9D8B030D-6E8A-4147-A177-3AD203B41FA5}">
                      <a16:colId xmlns:a16="http://schemas.microsoft.com/office/drawing/2014/main" val="2855324756"/>
                    </a:ext>
                  </a:extLst>
                </a:gridCol>
                <a:gridCol w="694876">
                  <a:extLst>
                    <a:ext uri="{9D8B030D-6E8A-4147-A177-3AD203B41FA5}">
                      <a16:colId xmlns:a16="http://schemas.microsoft.com/office/drawing/2014/main" val="20006"/>
                    </a:ext>
                  </a:extLst>
                </a:gridCol>
              </a:tblGrid>
              <a:tr h="300282">
                <a:tc>
                  <a:txBody>
                    <a:bodyPr/>
                    <a:lstStyle/>
                    <a:p>
                      <a:pPr algn="l" fontAlgn="ctr"/>
                      <a:r>
                        <a:rPr lang="ja-JP" altLang="en-US" sz="900" b="0" u="none" strike="noStrike" dirty="0">
                          <a:solidFill>
                            <a:srgbClr val="000000"/>
                          </a:solidFill>
                          <a:latin typeface="UD デジタル 教科書体 NK-R" panose="02020400000000000000" pitchFamily="18" charset="-128"/>
                          <a:ea typeface="UD デジタル 教科書体 NK-R" panose="02020400000000000000" pitchFamily="18" charset="-128"/>
                        </a:rPr>
                        <a:t>　</a:t>
                      </a:r>
                      <a:endParaRPr lang="ja-JP" altLang="en-US" sz="900" b="0" i="0" u="none" strike="noStrike" dirty="0">
                        <a:solidFill>
                          <a:srgbClr val="000000"/>
                        </a:solidFill>
                        <a:latin typeface="UD デジタル 教科書体 NK-R" panose="02020400000000000000" pitchFamily="18" charset="-128"/>
                        <a:ea typeface="UD デジタル 教科書体 NK-R" panose="02020400000000000000" pitchFamily="18" charset="-128"/>
                      </a:endParaRPr>
                    </a:p>
                  </a:txBody>
                  <a:tcPr marL="7749" marR="7749" marT="16615" marB="16615"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n-US" altLang="ja-JP" sz="900" b="1" u="none" strike="noStrike" dirty="0">
                          <a:solidFill>
                            <a:schemeClr val="bg1"/>
                          </a:solidFill>
                          <a:latin typeface="UD デジタル 教科書体 NK-B" panose="02020700000000000000" pitchFamily="18" charset="-128"/>
                          <a:ea typeface="UD デジタル 教科書体 NK-B" panose="02020700000000000000" pitchFamily="18" charset="-128"/>
                        </a:rPr>
                        <a:t>19</a:t>
                      </a:r>
                      <a:r>
                        <a:rPr lang="ja-JP" altLang="en-US" sz="900" b="1" u="none" strike="noStrike" dirty="0">
                          <a:solidFill>
                            <a:schemeClr val="bg1"/>
                          </a:solidFill>
                          <a:latin typeface="UD デジタル 教科書体 NK-B" panose="02020700000000000000" pitchFamily="18" charset="-128"/>
                          <a:ea typeface="UD デジタル 教科書体 NK-B" panose="02020700000000000000" pitchFamily="18" charset="-128"/>
                        </a:rPr>
                        <a:t>９０</a:t>
                      </a:r>
                      <a:endParaRPr lang="en-US" altLang="ja-JP" sz="900" b="1" i="0" u="none" strike="noStrike" dirty="0">
                        <a:solidFill>
                          <a:schemeClr val="bg1"/>
                        </a:solidFill>
                        <a:latin typeface="UD デジタル 教科書体 NK-B" panose="02020700000000000000" pitchFamily="18" charset="-128"/>
                        <a:ea typeface="UD デジタル 教科書体 NK-B" panose="02020700000000000000" pitchFamily="18" charset="-128"/>
                      </a:endParaRPr>
                    </a:p>
                  </a:txBody>
                  <a:tcPr marL="7749" marR="7749" marT="16615" marB="16615"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n-US" altLang="ja-JP" sz="900" b="1" u="none" strike="noStrike" dirty="0">
                          <a:solidFill>
                            <a:schemeClr val="bg1"/>
                          </a:solidFill>
                          <a:latin typeface="UD デジタル 教科書体 NK-B" panose="02020700000000000000" pitchFamily="18" charset="-128"/>
                          <a:ea typeface="UD デジタル 教科書体 NK-B" panose="02020700000000000000" pitchFamily="18" charset="-128"/>
                        </a:rPr>
                        <a:t>2000</a:t>
                      </a:r>
                      <a:endParaRPr lang="en-US" altLang="ja-JP" sz="900" b="1" i="0" u="none" strike="noStrike" dirty="0">
                        <a:solidFill>
                          <a:schemeClr val="bg1"/>
                        </a:solidFill>
                        <a:latin typeface="UD デジタル 教科書体 NK-B" panose="02020700000000000000" pitchFamily="18" charset="-128"/>
                        <a:ea typeface="UD デジタル 教科書体 NK-B" panose="02020700000000000000" pitchFamily="18" charset="-128"/>
                      </a:endParaRPr>
                    </a:p>
                  </a:txBody>
                  <a:tcPr marL="7749" marR="7749" marT="16615" marB="16615"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n-US" altLang="ja-JP" sz="900" b="1" i="0" u="none" strike="noStrike" dirty="0">
                          <a:solidFill>
                            <a:schemeClr val="bg1"/>
                          </a:solidFill>
                          <a:latin typeface="UD デジタル 教科書体 NK-B" panose="02020700000000000000" pitchFamily="18" charset="-128"/>
                          <a:ea typeface="UD デジタル 教科書体 NK-B" panose="02020700000000000000" pitchFamily="18" charset="-128"/>
                        </a:rPr>
                        <a:t>2020</a:t>
                      </a:r>
                    </a:p>
                  </a:txBody>
                  <a:tcPr marL="7749" marR="7749" marT="16615" marB="16615"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n-US" altLang="ja-JP" sz="900" b="1" u="none" strike="noStrike" dirty="0">
                          <a:solidFill>
                            <a:schemeClr val="bg1"/>
                          </a:solidFill>
                          <a:latin typeface="UD デジタル 教科書体 NK-B" panose="02020700000000000000" pitchFamily="18" charset="-128"/>
                          <a:ea typeface="UD デジタル 教科書体 NK-B" panose="02020700000000000000" pitchFamily="18" charset="-128"/>
                        </a:rPr>
                        <a:t>2024</a:t>
                      </a:r>
                    </a:p>
                    <a:p>
                      <a:pPr algn="ctr" fontAlgn="ctr"/>
                      <a:r>
                        <a:rPr lang="en-US" altLang="ja-JP" sz="800" b="1" u="none" strike="noStrike" dirty="0">
                          <a:solidFill>
                            <a:schemeClr val="bg1"/>
                          </a:solidFill>
                          <a:latin typeface="UD デジタル 教科書体 NK-B" panose="02020700000000000000" pitchFamily="18" charset="-128"/>
                          <a:ea typeface="UD デジタル 教科書体 NK-B" panose="02020700000000000000" pitchFamily="18" charset="-128"/>
                        </a:rPr>
                        <a:t>(</a:t>
                      </a:r>
                      <a:r>
                        <a:rPr lang="ja-JP" altLang="en-US" sz="800" b="1" u="none" strike="noStrike" dirty="0">
                          <a:solidFill>
                            <a:schemeClr val="bg1"/>
                          </a:solidFill>
                          <a:latin typeface="UD デジタル 教科書体 NK-B" panose="02020700000000000000" pitchFamily="18" charset="-128"/>
                          <a:ea typeface="UD デジタル 教科書体 NK-B" panose="02020700000000000000" pitchFamily="18" charset="-128"/>
                        </a:rPr>
                        <a:t>予算ﾍﾞｰｽ</a:t>
                      </a:r>
                      <a:r>
                        <a:rPr lang="en-US" altLang="ja-JP" sz="800" b="1" u="none" strike="noStrike" dirty="0">
                          <a:solidFill>
                            <a:schemeClr val="bg1"/>
                          </a:solidFill>
                          <a:latin typeface="UD デジタル 教科書体 NK-B" panose="02020700000000000000" pitchFamily="18" charset="-128"/>
                          <a:ea typeface="UD デジタル 教科書体 NK-B" panose="02020700000000000000" pitchFamily="18" charset="-128"/>
                        </a:rPr>
                        <a:t>)</a:t>
                      </a:r>
                      <a:endParaRPr lang="en-US" altLang="ja-JP" sz="800" b="1" i="0" u="none" strike="noStrike" dirty="0">
                        <a:solidFill>
                          <a:schemeClr val="bg1"/>
                        </a:solidFill>
                        <a:latin typeface="UD デジタル 教科書体 NK-B" panose="02020700000000000000" pitchFamily="18" charset="-128"/>
                        <a:ea typeface="UD デジタル 教科書体 NK-B" panose="02020700000000000000" pitchFamily="18" charset="-128"/>
                      </a:endParaRPr>
                    </a:p>
                  </a:txBody>
                  <a:tcPr marL="7749" marR="7749" marT="16615" marB="16615"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0"/>
                  </a:ext>
                </a:extLst>
              </a:tr>
              <a:tr h="187528">
                <a:tc>
                  <a:txBody>
                    <a:bodyPr/>
                    <a:lstStyle/>
                    <a:p>
                      <a:pPr algn="l" fontAlgn="ctr"/>
                      <a:r>
                        <a:rPr lang="ja-JP" altLang="en-US" sz="1000" b="0" u="none" strike="noStrike" dirty="0">
                          <a:solidFill>
                            <a:srgbClr val="000000"/>
                          </a:solidFill>
                          <a:latin typeface="UD デジタル 教科書体 NK-R" panose="02020400000000000000" pitchFamily="18" charset="-128"/>
                          <a:ea typeface="UD デジタル 教科書体 NK-R" panose="02020400000000000000" pitchFamily="18" charset="-128"/>
                        </a:rPr>
                        <a:t> 国内総生産（兆円）</a:t>
                      </a:r>
                      <a:endParaRPr lang="en-US" sz="1000" b="0" i="0" u="none" strike="noStrike" dirty="0">
                        <a:solidFill>
                          <a:srgbClr val="000000"/>
                        </a:solidFill>
                        <a:latin typeface="UD デジタル 教科書体 NK-R" panose="02020400000000000000" pitchFamily="18" charset="-128"/>
                        <a:ea typeface="UD デジタル 教科書体 NK-R" panose="02020400000000000000" pitchFamily="18" charset="-128"/>
                      </a:endParaRPr>
                    </a:p>
                  </a:txBody>
                  <a:tcPr marL="7749" marR="7749" marT="16615" marB="16615"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900" b="0" i="0" u="none" strike="noStrike" dirty="0">
                          <a:solidFill>
                            <a:schemeClr val="tx1"/>
                          </a:solidFill>
                          <a:latin typeface="UD デジタル 教科書体 NK-B" panose="02020700000000000000" pitchFamily="18" charset="-128"/>
                          <a:ea typeface="UD デジタル 教科書体 NK-B" panose="02020700000000000000" pitchFamily="18" charset="-128"/>
                        </a:rPr>
                        <a:t>248 </a:t>
                      </a:r>
                    </a:p>
                  </a:txBody>
                  <a:tcPr marL="7749" marR="7749" marT="7153"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900" b="0" i="0" u="none" strike="noStrike" dirty="0">
                          <a:solidFill>
                            <a:schemeClr val="tx1"/>
                          </a:solidFill>
                          <a:latin typeface="UD デジタル 教科書体 NK-B" panose="02020700000000000000" pitchFamily="18" charset="-128"/>
                          <a:ea typeface="UD デジタル 教科書体 NK-B" panose="02020700000000000000" pitchFamily="18" charset="-128"/>
                        </a:rPr>
                        <a:t>53</a:t>
                      </a:r>
                      <a:r>
                        <a:rPr lang="ja-JP" altLang="en-US" sz="900" b="0" i="0" u="none" strike="noStrike" dirty="0">
                          <a:solidFill>
                            <a:schemeClr val="tx1"/>
                          </a:solidFill>
                          <a:latin typeface="UD デジタル 教科書体 NK-B" panose="02020700000000000000" pitchFamily="18" charset="-128"/>
                          <a:ea typeface="UD デジタル 教科書体 NK-B" panose="02020700000000000000" pitchFamily="18" charset="-128"/>
                        </a:rPr>
                        <a:t>８</a:t>
                      </a:r>
                      <a:endParaRPr lang="en-US" altLang="ja-JP" sz="900" b="0" i="0" u="none" strike="noStrike" dirty="0">
                        <a:solidFill>
                          <a:schemeClr val="tx1"/>
                        </a:solidFill>
                        <a:latin typeface="UD デジタル 教科書体 NK-B" panose="02020700000000000000" pitchFamily="18" charset="-128"/>
                        <a:ea typeface="UD デジタル 教科書体 NK-B" panose="02020700000000000000" pitchFamily="18" charset="-128"/>
                      </a:endParaRPr>
                    </a:p>
                  </a:txBody>
                  <a:tcPr marL="7749" marR="7749" marT="7153"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900" b="0" i="0" u="none" strike="noStrike" dirty="0">
                          <a:solidFill>
                            <a:srgbClr val="000000"/>
                          </a:solidFill>
                          <a:latin typeface="UD デジタル 教科書体 NK-B" panose="02020700000000000000" pitchFamily="18" charset="-128"/>
                          <a:ea typeface="UD デジタル 教科書体 NK-B" panose="02020700000000000000" pitchFamily="18" charset="-128"/>
                        </a:rPr>
                        <a:t>53</a:t>
                      </a:r>
                      <a:r>
                        <a:rPr lang="ja-JP" altLang="en-US" sz="900" b="0" i="0" u="none" strike="noStrike" dirty="0">
                          <a:solidFill>
                            <a:srgbClr val="000000"/>
                          </a:solidFill>
                          <a:latin typeface="UD デジタル 教科書体 NK-B" panose="02020700000000000000" pitchFamily="18" charset="-128"/>
                          <a:ea typeface="UD デジタル 教科書体 NK-B" panose="02020700000000000000" pitchFamily="18" charset="-128"/>
                        </a:rPr>
                        <a:t>６</a:t>
                      </a:r>
                      <a:r>
                        <a:rPr lang="en-US" altLang="ja-JP" sz="900" b="0" i="0" u="none" strike="noStrike" dirty="0">
                          <a:solidFill>
                            <a:srgbClr val="000000"/>
                          </a:solidFill>
                          <a:latin typeface="UD デジタル 教科書体 NK-B" panose="02020700000000000000" pitchFamily="18" charset="-128"/>
                          <a:ea typeface="UD デジタル 教科書体 NK-B" panose="02020700000000000000" pitchFamily="18" charset="-128"/>
                        </a:rPr>
                        <a:t> </a:t>
                      </a:r>
                    </a:p>
                  </a:txBody>
                  <a:tcPr marL="7749" marR="7749" marT="7153"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900" b="0" i="0" u="none" strike="noStrike" baseline="0" dirty="0">
                          <a:solidFill>
                            <a:schemeClr val="tx1"/>
                          </a:solidFill>
                          <a:latin typeface="UD デジタル 教科書体 NK-B" panose="02020700000000000000" pitchFamily="18" charset="-128"/>
                          <a:ea typeface="UD デジタル 教科書体 NK-B" panose="02020700000000000000" pitchFamily="18" charset="-128"/>
                        </a:rPr>
                        <a:t>615 </a:t>
                      </a:r>
                      <a:endParaRPr lang="en-US" altLang="ja-JP" sz="900" b="0" i="0" u="none" strike="noStrike" dirty="0">
                        <a:solidFill>
                          <a:schemeClr val="tx1"/>
                        </a:solidFill>
                        <a:latin typeface="UD デジタル 教科書体 NK-B" panose="02020700000000000000" pitchFamily="18" charset="-128"/>
                        <a:ea typeface="UD デジタル 教科書体 NK-B" panose="02020700000000000000" pitchFamily="18" charset="-128"/>
                      </a:endParaRPr>
                    </a:p>
                  </a:txBody>
                  <a:tcPr marL="7749" marR="7749" marT="7153"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32055">
                <a:tc>
                  <a:txBody>
                    <a:bodyPr/>
                    <a:lstStyle/>
                    <a:p>
                      <a:pPr algn="l" fontAlgn="ctr"/>
                      <a:r>
                        <a:rPr lang="zh-TW" altLang="en-US" sz="1000" b="0" u="none" strike="noStrike" dirty="0">
                          <a:solidFill>
                            <a:srgbClr val="000000"/>
                          </a:solidFill>
                          <a:latin typeface="UD デジタル 教科書体 NK-R" panose="02020400000000000000" pitchFamily="18" charset="-128"/>
                          <a:ea typeface="UD デジタル 教科書体 NK-R" panose="02020400000000000000" pitchFamily="18" charset="-128"/>
                        </a:rPr>
                        <a:t> 給付費総額（兆円）</a:t>
                      </a:r>
                      <a:endParaRPr lang="zh-TW" altLang="en-US" sz="1000" b="0" i="0" u="none" strike="noStrike" dirty="0">
                        <a:solidFill>
                          <a:srgbClr val="000000"/>
                        </a:solidFill>
                        <a:latin typeface="UD デジタル 教科書体 NK-R" panose="02020400000000000000" pitchFamily="18" charset="-128"/>
                        <a:ea typeface="UD デジタル 教科書体 NK-R" panose="02020400000000000000" pitchFamily="18" charset="-128"/>
                      </a:endParaRPr>
                    </a:p>
                  </a:txBody>
                  <a:tcPr marL="7749" marR="7749" marT="16615" marB="16615"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ja-JP" altLang="en-US" sz="700" b="0" i="0" u="none" strike="noStrike" dirty="0">
                          <a:solidFill>
                            <a:srgbClr val="000000"/>
                          </a:solidFill>
                          <a:latin typeface="UD デジタル 教科書体 NK-B" panose="02020700000000000000" pitchFamily="18" charset="-128"/>
                          <a:ea typeface="UD デジタル 教科書体 NK-B" panose="02020700000000000000" pitchFamily="18" charset="-128"/>
                        </a:rPr>
                        <a:t>４８</a:t>
                      </a:r>
                      <a:r>
                        <a:rPr lang="en-US" altLang="ja-JP" sz="700" b="0" i="0" u="none" strike="noStrike" dirty="0">
                          <a:solidFill>
                            <a:srgbClr val="000000"/>
                          </a:solidFill>
                          <a:latin typeface="UD デジタル 教科書体 NK-B" panose="02020700000000000000" pitchFamily="18" charset="-128"/>
                          <a:ea typeface="UD デジタル 教科書体 NK-B" panose="02020700000000000000" pitchFamily="18" charset="-128"/>
                        </a:rPr>
                        <a:t>(100%)</a:t>
                      </a:r>
                    </a:p>
                  </a:txBody>
                  <a:tcPr marL="7749" marR="7749" marT="7153"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700" b="0" i="0" u="none" strike="noStrike" dirty="0">
                          <a:solidFill>
                            <a:srgbClr val="000000"/>
                          </a:solidFill>
                          <a:latin typeface="UD デジタル 教科書体 NK-B" panose="02020700000000000000" pitchFamily="18" charset="-128"/>
                          <a:ea typeface="UD デジタル 教科書体 NK-B" panose="02020700000000000000" pitchFamily="18" charset="-128"/>
                        </a:rPr>
                        <a:t>78(100%)</a:t>
                      </a:r>
                    </a:p>
                  </a:txBody>
                  <a:tcPr marL="7749" marR="7749" marT="7153"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700" b="0" i="0" u="none" strike="noStrike" dirty="0">
                          <a:solidFill>
                            <a:srgbClr val="000000"/>
                          </a:solidFill>
                          <a:latin typeface="UD デジタル 教科書体 NK-B" panose="02020700000000000000" pitchFamily="18" charset="-128"/>
                          <a:ea typeface="UD デジタル 教科書体 NK-B" panose="02020700000000000000" pitchFamily="18" charset="-128"/>
                        </a:rPr>
                        <a:t>132(100%)</a:t>
                      </a:r>
                    </a:p>
                  </a:txBody>
                  <a:tcPr marL="7749" marR="7749" marT="7153"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700" b="0" i="0" u="none" strike="noStrike" dirty="0">
                          <a:solidFill>
                            <a:srgbClr val="000000"/>
                          </a:solidFill>
                          <a:latin typeface="UD デジタル 教科書体 NK-B" panose="02020700000000000000" pitchFamily="18" charset="-128"/>
                          <a:ea typeface="UD デジタル 教科書体 NK-B" panose="02020700000000000000" pitchFamily="18" charset="-128"/>
                        </a:rPr>
                        <a:t>13</a:t>
                      </a:r>
                      <a:r>
                        <a:rPr lang="ja-JP" altLang="en-US" sz="700" b="0" i="0" u="none" strike="noStrike" dirty="0">
                          <a:solidFill>
                            <a:srgbClr val="000000"/>
                          </a:solidFill>
                          <a:latin typeface="UD デジタル 教科書体 NK-B" panose="02020700000000000000" pitchFamily="18" charset="-128"/>
                          <a:ea typeface="UD デジタル 教科書体 NK-B" panose="02020700000000000000" pitchFamily="18" charset="-128"/>
                        </a:rPr>
                        <a:t>８</a:t>
                      </a:r>
                      <a:r>
                        <a:rPr lang="en-US" altLang="ja-JP" sz="700" b="0" i="0" u="none" strike="noStrike" dirty="0">
                          <a:solidFill>
                            <a:srgbClr val="000000"/>
                          </a:solidFill>
                          <a:latin typeface="UD デジタル 教科書体 NK-B" panose="02020700000000000000" pitchFamily="18" charset="-128"/>
                          <a:ea typeface="UD デジタル 教科書体 NK-B" panose="02020700000000000000" pitchFamily="18" charset="-128"/>
                        </a:rPr>
                        <a:t>(100%)</a:t>
                      </a:r>
                    </a:p>
                  </a:txBody>
                  <a:tcPr marL="7749" marR="7749" marT="7153"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87528">
                <a:tc>
                  <a:txBody>
                    <a:bodyPr/>
                    <a:lstStyle/>
                    <a:p>
                      <a:pPr algn="l" fontAlgn="ctr"/>
                      <a:r>
                        <a:rPr lang="zh-CN" altLang="en-US" sz="1000" b="0" u="none" strike="noStrike" dirty="0">
                          <a:solidFill>
                            <a:srgbClr val="000000"/>
                          </a:solidFill>
                          <a:latin typeface="UD デジタル 教科書体 NK-R" panose="02020400000000000000" pitchFamily="18" charset="-128"/>
                          <a:ea typeface="UD デジタル 教科書体 NK-R" panose="02020400000000000000" pitchFamily="18" charset="-128"/>
                        </a:rPr>
                        <a:t>（内訳）年金</a:t>
                      </a:r>
                      <a:endParaRPr lang="zh-CN" altLang="en-US" sz="1000" b="0" i="0" u="none" strike="noStrike" dirty="0">
                        <a:solidFill>
                          <a:srgbClr val="000000"/>
                        </a:solidFill>
                        <a:latin typeface="UD デジタル 教科書体 NK-R" panose="02020400000000000000" pitchFamily="18" charset="-128"/>
                        <a:ea typeface="UD デジタル 教科書体 NK-R" panose="02020400000000000000" pitchFamily="18" charset="-128"/>
                      </a:endParaRPr>
                    </a:p>
                  </a:txBody>
                  <a:tcPr marL="7749" marR="7749" marT="16615" marB="16615"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ja-JP" altLang="en-US" sz="700" b="0" i="0" u="none" strike="noStrike" dirty="0">
                          <a:solidFill>
                            <a:srgbClr val="000000"/>
                          </a:solidFill>
                          <a:latin typeface="UD デジタル 教科書体 NK-B" panose="02020700000000000000" pitchFamily="18" charset="-128"/>
                          <a:ea typeface="UD デジタル 教科書体 NK-B" panose="02020700000000000000" pitchFamily="18" charset="-128"/>
                        </a:rPr>
                        <a:t>２４</a:t>
                      </a:r>
                      <a:r>
                        <a:rPr lang="en-US" altLang="ja-JP" sz="700" b="0" i="0" u="none" strike="noStrike" dirty="0">
                          <a:solidFill>
                            <a:srgbClr val="000000"/>
                          </a:solidFill>
                          <a:latin typeface="UD デジタル 教科書体 NK-B" panose="02020700000000000000" pitchFamily="18" charset="-128"/>
                          <a:ea typeface="UD デジタル 教科書体 NK-B" panose="02020700000000000000" pitchFamily="18" charset="-128"/>
                        </a:rPr>
                        <a:t>( </a:t>
                      </a:r>
                      <a:r>
                        <a:rPr lang="ja-JP" altLang="en-US" sz="700" b="0" i="0" u="none" strike="noStrike" dirty="0">
                          <a:solidFill>
                            <a:srgbClr val="000000"/>
                          </a:solidFill>
                          <a:latin typeface="UD デジタル 教科書体 NK-B" panose="02020700000000000000" pitchFamily="18" charset="-128"/>
                          <a:ea typeface="UD デジタル 教科書体 NK-B" panose="02020700000000000000" pitchFamily="18" charset="-128"/>
                        </a:rPr>
                        <a:t>５０</a:t>
                      </a:r>
                      <a:r>
                        <a:rPr lang="en-US" altLang="ja-JP" sz="700" b="0" i="0" u="none" strike="noStrike" dirty="0">
                          <a:solidFill>
                            <a:srgbClr val="000000"/>
                          </a:solidFill>
                          <a:latin typeface="UD デジタル 教科書体 NK-B" panose="02020700000000000000" pitchFamily="18" charset="-128"/>
                          <a:ea typeface="UD デジタル 教科書体 NK-B" panose="02020700000000000000" pitchFamily="18" charset="-128"/>
                        </a:rPr>
                        <a:t>%)</a:t>
                      </a:r>
                    </a:p>
                  </a:txBody>
                  <a:tcPr marL="7749" marR="7749" marT="7153"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700" b="0" i="0" u="none" strike="noStrike" dirty="0">
                          <a:solidFill>
                            <a:srgbClr val="000000"/>
                          </a:solidFill>
                          <a:latin typeface="UD デジタル 教科書体 NK-B" panose="02020700000000000000" pitchFamily="18" charset="-128"/>
                          <a:ea typeface="UD デジタル 教科書体 NK-B" panose="02020700000000000000" pitchFamily="18" charset="-128"/>
                        </a:rPr>
                        <a:t>4</a:t>
                      </a:r>
                      <a:r>
                        <a:rPr lang="ja-JP" altLang="en-US" sz="700" b="0" i="0" u="none" strike="noStrike" dirty="0">
                          <a:solidFill>
                            <a:srgbClr val="000000"/>
                          </a:solidFill>
                          <a:latin typeface="UD デジタル 教科書体 NK-B" panose="02020700000000000000" pitchFamily="18" charset="-128"/>
                          <a:ea typeface="UD デジタル 教科書体 NK-B" panose="02020700000000000000" pitchFamily="18" charset="-128"/>
                        </a:rPr>
                        <a:t>１</a:t>
                      </a:r>
                      <a:r>
                        <a:rPr lang="en-US" altLang="ja-JP" sz="700" b="0" i="0" u="none" strike="noStrike" dirty="0">
                          <a:solidFill>
                            <a:srgbClr val="000000"/>
                          </a:solidFill>
                          <a:latin typeface="UD デジタル 教科書体 NK-B" panose="02020700000000000000" pitchFamily="18" charset="-128"/>
                          <a:ea typeface="UD デジタル 教科書体 NK-B" panose="02020700000000000000" pitchFamily="18" charset="-128"/>
                        </a:rPr>
                        <a:t>( 52%)</a:t>
                      </a:r>
                    </a:p>
                  </a:txBody>
                  <a:tcPr marL="7749" marR="7749" marT="7153"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700" b="0" i="0" u="none" strike="noStrike" dirty="0">
                          <a:solidFill>
                            <a:srgbClr val="000000"/>
                          </a:solidFill>
                          <a:latin typeface="UD デジタル 教科書体 NK-B" panose="02020700000000000000" pitchFamily="18" charset="-128"/>
                          <a:ea typeface="UD デジタル 教科書体 NK-B" panose="02020700000000000000" pitchFamily="18" charset="-128"/>
                        </a:rPr>
                        <a:t>5</a:t>
                      </a:r>
                      <a:r>
                        <a:rPr lang="ja-JP" altLang="en-US" sz="700" b="0" i="0" u="none" strike="noStrike" dirty="0">
                          <a:solidFill>
                            <a:srgbClr val="000000"/>
                          </a:solidFill>
                          <a:latin typeface="UD デジタル 教科書体 NK-B" panose="02020700000000000000" pitchFamily="18" charset="-128"/>
                          <a:ea typeface="UD デジタル 教科書体 NK-B" panose="02020700000000000000" pitchFamily="18" charset="-128"/>
                        </a:rPr>
                        <a:t>６</a:t>
                      </a:r>
                      <a:r>
                        <a:rPr lang="en-US" altLang="ja-JP" sz="700" b="0" i="0" u="none" strike="noStrike" dirty="0">
                          <a:solidFill>
                            <a:srgbClr val="000000"/>
                          </a:solidFill>
                          <a:latin typeface="UD デジタル 教科書体 NK-B" panose="02020700000000000000" pitchFamily="18" charset="-128"/>
                          <a:ea typeface="UD デジタル 教科書体 NK-B" panose="02020700000000000000" pitchFamily="18" charset="-128"/>
                        </a:rPr>
                        <a:t>( 42%)</a:t>
                      </a:r>
                    </a:p>
                  </a:txBody>
                  <a:tcPr marL="7749" marR="7749" marT="7153"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700" b="0" i="0" u="none" strike="noStrike" dirty="0">
                          <a:solidFill>
                            <a:srgbClr val="000000"/>
                          </a:solidFill>
                          <a:latin typeface="UD デジタル 教科書体 NK-B" panose="02020700000000000000" pitchFamily="18" charset="-128"/>
                          <a:ea typeface="UD デジタル 教科書体 NK-B" panose="02020700000000000000" pitchFamily="18" charset="-128"/>
                        </a:rPr>
                        <a:t>6</a:t>
                      </a:r>
                      <a:r>
                        <a:rPr lang="ja-JP" altLang="en-US" sz="700" b="0" i="0" u="none" strike="noStrike" dirty="0">
                          <a:solidFill>
                            <a:srgbClr val="000000"/>
                          </a:solidFill>
                          <a:latin typeface="UD デジタル 教科書体 NK-B" panose="02020700000000000000" pitchFamily="18" charset="-128"/>
                          <a:ea typeface="UD デジタル 教科書体 NK-B" panose="02020700000000000000" pitchFamily="18" charset="-128"/>
                        </a:rPr>
                        <a:t>２</a:t>
                      </a:r>
                      <a:r>
                        <a:rPr lang="en-US" altLang="ja-JP" sz="700" b="0" i="0" u="none" strike="noStrike" dirty="0">
                          <a:solidFill>
                            <a:srgbClr val="000000"/>
                          </a:solidFill>
                          <a:latin typeface="UD デジタル 教科書体 NK-B" panose="02020700000000000000" pitchFamily="18" charset="-128"/>
                          <a:ea typeface="UD デジタル 教科書体 NK-B" panose="02020700000000000000" pitchFamily="18" charset="-128"/>
                        </a:rPr>
                        <a:t>( 45%)</a:t>
                      </a:r>
                    </a:p>
                  </a:txBody>
                  <a:tcPr marL="7749" marR="7749" marT="7153"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87528">
                <a:tc>
                  <a:txBody>
                    <a:bodyPr/>
                    <a:lstStyle/>
                    <a:p>
                      <a:pPr algn="l" fontAlgn="ctr"/>
                      <a:r>
                        <a:rPr lang="ja-JP" altLang="en-US" sz="1000" b="0" u="none" strike="noStrike" dirty="0">
                          <a:solidFill>
                            <a:srgbClr val="000000"/>
                          </a:solidFill>
                          <a:latin typeface="UD デジタル 教科書体 NK-R" panose="02020400000000000000" pitchFamily="18" charset="-128"/>
                          <a:ea typeface="UD デジタル 教科書体 NK-R" panose="02020400000000000000" pitchFamily="18" charset="-128"/>
                        </a:rPr>
                        <a:t>           医療</a:t>
                      </a:r>
                      <a:endParaRPr lang="ja-JP" altLang="en-US" sz="1000" b="0" i="0" u="none" strike="noStrike" dirty="0">
                        <a:solidFill>
                          <a:srgbClr val="000000"/>
                        </a:solidFill>
                        <a:latin typeface="UD デジタル 教科書体 NK-R" panose="02020400000000000000" pitchFamily="18" charset="-128"/>
                        <a:ea typeface="UD デジタル 教科書体 NK-R" panose="02020400000000000000" pitchFamily="18" charset="-128"/>
                      </a:endParaRPr>
                    </a:p>
                  </a:txBody>
                  <a:tcPr marL="7749" marR="7749" marT="16615" marB="16615"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ja-JP" altLang="en-US" sz="700" b="0" i="0" u="none" strike="noStrike" dirty="0">
                          <a:solidFill>
                            <a:srgbClr val="000000"/>
                          </a:solidFill>
                          <a:latin typeface="UD デジタル 教科書体 NK-B" panose="02020700000000000000" pitchFamily="18" charset="-128"/>
                          <a:ea typeface="UD デジタル 教科書体 NK-B" panose="02020700000000000000" pitchFamily="18" charset="-128"/>
                        </a:rPr>
                        <a:t>１９</a:t>
                      </a:r>
                      <a:r>
                        <a:rPr lang="en-US" altLang="ja-JP" sz="700" b="0" i="0" u="none" strike="noStrike" dirty="0">
                          <a:solidFill>
                            <a:srgbClr val="000000"/>
                          </a:solidFill>
                          <a:latin typeface="UD デジタル 教科書体 NK-B" panose="02020700000000000000" pitchFamily="18" charset="-128"/>
                          <a:ea typeface="UD デジタル 教科書体 NK-B" panose="02020700000000000000" pitchFamily="18" charset="-128"/>
                        </a:rPr>
                        <a:t>( 4</a:t>
                      </a:r>
                      <a:r>
                        <a:rPr lang="ja-JP" altLang="en-US" sz="700" b="0" i="0" u="none" strike="noStrike" dirty="0">
                          <a:solidFill>
                            <a:srgbClr val="000000"/>
                          </a:solidFill>
                          <a:latin typeface="UD デジタル 教科書体 NK-B" panose="02020700000000000000" pitchFamily="18" charset="-128"/>
                          <a:ea typeface="UD デジタル 教科書体 NK-B" panose="02020700000000000000" pitchFamily="18" charset="-128"/>
                        </a:rPr>
                        <a:t>０</a:t>
                      </a:r>
                      <a:r>
                        <a:rPr lang="en-US" altLang="ja-JP" sz="700" b="0" i="0" u="none" strike="noStrike" dirty="0">
                          <a:solidFill>
                            <a:srgbClr val="000000"/>
                          </a:solidFill>
                          <a:latin typeface="UD デジタル 教科書体 NK-B" panose="02020700000000000000" pitchFamily="18" charset="-128"/>
                          <a:ea typeface="UD デジタル 教科書体 NK-B" panose="02020700000000000000" pitchFamily="18" charset="-128"/>
                        </a:rPr>
                        <a:t>%)</a:t>
                      </a:r>
                    </a:p>
                  </a:txBody>
                  <a:tcPr marL="7749" marR="7749" marT="7153"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700" b="0" i="0" u="none" strike="noStrike" dirty="0">
                          <a:solidFill>
                            <a:srgbClr val="000000"/>
                          </a:solidFill>
                          <a:latin typeface="UD デジタル 教科書体 NK-B" panose="02020700000000000000" pitchFamily="18" charset="-128"/>
                          <a:ea typeface="UD デジタル 教科書体 NK-B" panose="02020700000000000000" pitchFamily="18" charset="-128"/>
                        </a:rPr>
                        <a:t>2</a:t>
                      </a:r>
                      <a:r>
                        <a:rPr lang="ja-JP" altLang="en-US" sz="700" b="0" i="0" u="none" strike="noStrike" dirty="0">
                          <a:solidFill>
                            <a:srgbClr val="000000"/>
                          </a:solidFill>
                          <a:latin typeface="UD デジタル 教科書体 NK-B" panose="02020700000000000000" pitchFamily="18" charset="-128"/>
                          <a:ea typeface="UD デジタル 教科書体 NK-B" panose="02020700000000000000" pitchFamily="18" charset="-128"/>
                        </a:rPr>
                        <a:t>７</a:t>
                      </a:r>
                      <a:r>
                        <a:rPr lang="en-US" altLang="ja-JP" sz="700" b="0" i="0" u="none" strike="noStrike" dirty="0">
                          <a:solidFill>
                            <a:srgbClr val="000000"/>
                          </a:solidFill>
                          <a:latin typeface="UD デジタル 教科書体 NK-B" panose="02020700000000000000" pitchFamily="18" charset="-128"/>
                          <a:ea typeface="UD デジタル 教科書体 NK-B" panose="02020700000000000000" pitchFamily="18" charset="-128"/>
                        </a:rPr>
                        <a:t>( 34%)</a:t>
                      </a:r>
                    </a:p>
                  </a:txBody>
                  <a:tcPr marL="7749" marR="7749" marT="7153"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700" b="0" i="0" u="none" strike="noStrike" dirty="0">
                          <a:solidFill>
                            <a:srgbClr val="000000"/>
                          </a:solidFill>
                          <a:latin typeface="UD デジタル 教科書体 NK-B" panose="02020700000000000000" pitchFamily="18" charset="-128"/>
                          <a:ea typeface="UD デジタル 教科書体 NK-B" panose="02020700000000000000" pitchFamily="18" charset="-128"/>
                        </a:rPr>
                        <a:t>4</a:t>
                      </a:r>
                      <a:r>
                        <a:rPr lang="ja-JP" altLang="en-US" sz="700" b="0" i="0" u="none" strike="noStrike" dirty="0">
                          <a:solidFill>
                            <a:srgbClr val="000000"/>
                          </a:solidFill>
                          <a:latin typeface="UD デジタル 教科書体 NK-B" panose="02020700000000000000" pitchFamily="18" charset="-128"/>
                          <a:ea typeface="UD デジタル 教科書体 NK-B" panose="02020700000000000000" pitchFamily="18" charset="-128"/>
                        </a:rPr>
                        <a:t>３</a:t>
                      </a:r>
                      <a:r>
                        <a:rPr lang="en-US" altLang="ja-JP" sz="700" b="0" i="0" u="none" strike="noStrike" dirty="0">
                          <a:solidFill>
                            <a:srgbClr val="000000"/>
                          </a:solidFill>
                          <a:latin typeface="UD デジタル 教科書体 NK-B" panose="02020700000000000000" pitchFamily="18" charset="-128"/>
                          <a:ea typeface="UD デジタル 教科書体 NK-B" panose="02020700000000000000" pitchFamily="18" charset="-128"/>
                        </a:rPr>
                        <a:t>( 32%)</a:t>
                      </a:r>
                    </a:p>
                  </a:txBody>
                  <a:tcPr marL="7749" marR="7749" marT="7153"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700" b="0" i="0" u="none" strike="noStrike" dirty="0">
                          <a:solidFill>
                            <a:srgbClr val="000000"/>
                          </a:solidFill>
                          <a:latin typeface="UD デジタル 教科書体 NK-B" panose="02020700000000000000" pitchFamily="18" charset="-128"/>
                          <a:ea typeface="UD デジタル 教科書体 NK-B" panose="02020700000000000000" pitchFamily="18" charset="-128"/>
                        </a:rPr>
                        <a:t>4</a:t>
                      </a:r>
                      <a:r>
                        <a:rPr lang="ja-JP" altLang="en-US" sz="700" b="0" i="0" u="none" strike="noStrike" dirty="0">
                          <a:solidFill>
                            <a:srgbClr val="000000"/>
                          </a:solidFill>
                          <a:latin typeface="UD デジタル 教科書体 NK-B" panose="02020700000000000000" pitchFamily="18" charset="-128"/>
                          <a:ea typeface="UD デジタル 教科書体 NK-B" panose="02020700000000000000" pitchFamily="18" charset="-128"/>
                        </a:rPr>
                        <a:t>３</a:t>
                      </a:r>
                      <a:r>
                        <a:rPr lang="en-US" altLang="ja-JP" sz="700" b="0" i="0" u="none" strike="noStrike" dirty="0">
                          <a:solidFill>
                            <a:srgbClr val="000000"/>
                          </a:solidFill>
                          <a:latin typeface="UD デジタル 教科書体 NK-B" panose="02020700000000000000" pitchFamily="18" charset="-128"/>
                          <a:ea typeface="UD デジタル 教科書体 NK-B" panose="02020700000000000000" pitchFamily="18" charset="-128"/>
                        </a:rPr>
                        <a:t>( 31%)</a:t>
                      </a:r>
                    </a:p>
                  </a:txBody>
                  <a:tcPr marL="7749" marR="7749" marT="7153"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187528">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u="none" strike="noStrike" dirty="0">
                          <a:solidFill>
                            <a:srgbClr val="000000"/>
                          </a:solidFill>
                          <a:latin typeface="UD デジタル 教科書体 NK-R" panose="02020400000000000000" pitchFamily="18" charset="-128"/>
                          <a:ea typeface="UD デジタル 教科書体 NK-R" panose="02020400000000000000" pitchFamily="18" charset="-128"/>
                        </a:rPr>
                        <a:t>　　　　福祉その他</a:t>
                      </a:r>
                      <a:endParaRPr lang="ja-JP" altLang="en-US" sz="1000" b="0" i="0" u="none" strike="noStrike" dirty="0">
                        <a:solidFill>
                          <a:srgbClr val="000000"/>
                        </a:solidFill>
                        <a:latin typeface="UD デジタル 教科書体 NK-R" panose="02020400000000000000" pitchFamily="18" charset="-128"/>
                        <a:ea typeface="UD デジタル 教科書体 NK-R" panose="02020400000000000000" pitchFamily="18" charset="-128"/>
                      </a:endParaRPr>
                    </a:p>
                  </a:txBody>
                  <a:tcPr marL="7749" marR="7749" marT="16615" marB="16615"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ja-JP" altLang="en-US" sz="700" b="0" i="0" u="none" strike="noStrike" dirty="0">
                          <a:solidFill>
                            <a:srgbClr val="000000"/>
                          </a:solidFill>
                          <a:latin typeface="UD デジタル 教科書体 NK-B" panose="02020700000000000000" pitchFamily="18" charset="-128"/>
                          <a:ea typeface="UD デジタル 教科書体 NK-B" panose="02020700000000000000" pitchFamily="18" charset="-128"/>
                        </a:rPr>
                        <a:t>５</a:t>
                      </a:r>
                      <a:r>
                        <a:rPr lang="en-US" altLang="ja-JP" sz="700" b="0" i="0" u="none" strike="noStrike" dirty="0">
                          <a:solidFill>
                            <a:srgbClr val="000000"/>
                          </a:solidFill>
                          <a:latin typeface="UD デジタル 教科書体 NK-B" panose="02020700000000000000" pitchFamily="18" charset="-128"/>
                          <a:ea typeface="UD デジタル 教科書体 NK-B" panose="02020700000000000000" pitchFamily="18" charset="-128"/>
                        </a:rPr>
                        <a:t>( 1</a:t>
                      </a:r>
                      <a:r>
                        <a:rPr lang="ja-JP" altLang="en-US" sz="700" b="0" i="0" u="none" strike="noStrike" dirty="0">
                          <a:solidFill>
                            <a:srgbClr val="000000"/>
                          </a:solidFill>
                          <a:latin typeface="UD デジタル 教科書体 NK-B" panose="02020700000000000000" pitchFamily="18" charset="-128"/>
                          <a:ea typeface="UD デジタル 教科書体 NK-B" panose="02020700000000000000" pitchFamily="18" charset="-128"/>
                        </a:rPr>
                        <a:t>０</a:t>
                      </a:r>
                      <a:r>
                        <a:rPr lang="en-US" altLang="ja-JP" sz="700" b="0" i="0" u="none" strike="noStrike" dirty="0">
                          <a:solidFill>
                            <a:srgbClr val="000000"/>
                          </a:solidFill>
                          <a:latin typeface="UD デジタル 教科書体 NK-B" panose="02020700000000000000" pitchFamily="18" charset="-128"/>
                          <a:ea typeface="UD デジタル 教科書体 NK-B" panose="02020700000000000000" pitchFamily="18" charset="-128"/>
                        </a:rPr>
                        <a:t>%)</a:t>
                      </a:r>
                    </a:p>
                  </a:txBody>
                  <a:tcPr marL="7749" marR="7749" marT="7153"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700" b="0" i="0" u="none" strike="noStrike" dirty="0">
                          <a:solidFill>
                            <a:srgbClr val="000000"/>
                          </a:solidFill>
                          <a:latin typeface="UD デジタル 教科書体 NK-B" panose="02020700000000000000" pitchFamily="18" charset="-128"/>
                          <a:ea typeface="UD デジタル 教科書体 NK-B" panose="02020700000000000000" pitchFamily="18" charset="-128"/>
                        </a:rPr>
                        <a:t>1</a:t>
                      </a:r>
                      <a:r>
                        <a:rPr lang="ja-JP" altLang="en-US" sz="700" b="0" i="0" u="none" strike="noStrike" dirty="0">
                          <a:solidFill>
                            <a:srgbClr val="000000"/>
                          </a:solidFill>
                          <a:latin typeface="UD デジタル 教科書体 NK-B" panose="02020700000000000000" pitchFamily="18" charset="-128"/>
                          <a:ea typeface="UD デジタル 教科書体 NK-B" panose="02020700000000000000" pitchFamily="18" charset="-128"/>
                        </a:rPr>
                        <a:t>１</a:t>
                      </a:r>
                      <a:r>
                        <a:rPr lang="en-US" altLang="ja-JP" sz="700" b="0" i="0" u="none" strike="noStrike" dirty="0">
                          <a:solidFill>
                            <a:srgbClr val="000000"/>
                          </a:solidFill>
                          <a:latin typeface="UD デジタル 教科書体 NK-B" panose="02020700000000000000" pitchFamily="18" charset="-128"/>
                          <a:ea typeface="UD デジタル 教科書体 NK-B" panose="02020700000000000000" pitchFamily="18" charset="-128"/>
                        </a:rPr>
                        <a:t>( 14%)</a:t>
                      </a:r>
                    </a:p>
                  </a:txBody>
                  <a:tcPr marL="7749" marR="7749" marT="7153"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700" b="0" i="0" u="none" strike="noStrike" dirty="0">
                          <a:solidFill>
                            <a:srgbClr val="000000"/>
                          </a:solidFill>
                          <a:latin typeface="UD デジタル 教科書体 NK-B" panose="02020700000000000000" pitchFamily="18" charset="-128"/>
                          <a:ea typeface="UD デジタル 教科書体 NK-B" panose="02020700000000000000" pitchFamily="18" charset="-128"/>
                        </a:rPr>
                        <a:t>3</a:t>
                      </a:r>
                      <a:r>
                        <a:rPr lang="ja-JP" altLang="en-US" sz="700" b="0" i="0" u="none" strike="noStrike" dirty="0">
                          <a:solidFill>
                            <a:srgbClr val="000000"/>
                          </a:solidFill>
                          <a:latin typeface="UD デジタル 教科書体 NK-B" panose="02020700000000000000" pitchFamily="18" charset="-128"/>
                          <a:ea typeface="UD デジタル 教科書体 NK-B" panose="02020700000000000000" pitchFamily="18" charset="-128"/>
                        </a:rPr>
                        <a:t>４</a:t>
                      </a:r>
                      <a:r>
                        <a:rPr lang="en-US" altLang="ja-JP" sz="700" b="0" i="0" u="none" strike="noStrike" dirty="0">
                          <a:solidFill>
                            <a:srgbClr val="000000"/>
                          </a:solidFill>
                          <a:latin typeface="UD デジタル 教科書体 NK-B" panose="02020700000000000000" pitchFamily="18" charset="-128"/>
                          <a:ea typeface="UD デジタル 教科書体 NK-B" panose="02020700000000000000" pitchFamily="18" charset="-128"/>
                        </a:rPr>
                        <a:t>( 26%)</a:t>
                      </a:r>
                    </a:p>
                  </a:txBody>
                  <a:tcPr marL="7749" marR="7749" marT="7153"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700" b="0" i="0" u="none" strike="noStrike" dirty="0">
                          <a:solidFill>
                            <a:srgbClr val="000000"/>
                          </a:solidFill>
                          <a:latin typeface="UD デジタル 教科書体 NK-B" panose="02020700000000000000" pitchFamily="18" charset="-128"/>
                          <a:ea typeface="UD デジタル 教科書体 NK-B" panose="02020700000000000000" pitchFamily="18" charset="-128"/>
                        </a:rPr>
                        <a:t>33( 24%)</a:t>
                      </a:r>
                    </a:p>
                  </a:txBody>
                  <a:tcPr marL="7749" marR="7749" marT="7153"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34545122"/>
                  </a:ext>
                </a:extLst>
              </a:tr>
              <a:tr h="187528">
                <a:tc>
                  <a:txBody>
                    <a:bodyPr/>
                    <a:lstStyle/>
                    <a:p>
                      <a:pPr algn="ctr" fontAlgn="ctr"/>
                      <a:r>
                        <a:rPr lang="zh-TW" altLang="en-US" sz="800" b="0" u="none" strike="noStrike" dirty="0">
                          <a:solidFill>
                            <a:srgbClr val="000000"/>
                          </a:solidFill>
                          <a:latin typeface="UD デジタル 教科書体 NK-R" panose="02020400000000000000" pitchFamily="18" charset="-128"/>
                          <a:ea typeface="UD デジタル 教科書体 NK-R" panose="02020400000000000000" pitchFamily="18" charset="-128"/>
                        </a:rPr>
                        <a:t>給付費総額</a:t>
                      </a:r>
                      <a:r>
                        <a:rPr lang="en-US" sz="800" b="0" u="none" strike="noStrike" dirty="0">
                          <a:solidFill>
                            <a:srgbClr val="000000"/>
                          </a:solidFill>
                          <a:latin typeface="UD デジタル 教科書体 NK-R" panose="02020400000000000000" pitchFamily="18" charset="-128"/>
                          <a:ea typeface="UD デジタル 教科書体 NK-R" panose="02020400000000000000" pitchFamily="18" charset="-128"/>
                        </a:rPr>
                        <a:t>／</a:t>
                      </a:r>
                      <a:r>
                        <a:rPr lang="ja-JP" altLang="en-US" sz="800" b="0" u="none" strike="noStrike" dirty="0">
                          <a:solidFill>
                            <a:srgbClr val="000000"/>
                          </a:solidFill>
                          <a:latin typeface="UD デジタル 教科書体 NK-R" panose="02020400000000000000" pitchFamily="18" charset="-128"/>
                          <a:ea typeface="UD デジタル 教科書体 NK-R" panose="02020400000000000000" pitchFamily="18" charset="-128"/>
                        </a:rPr>
                        <a:t>国内総生産</a:t>
                      </a:r>
                      <a:endParaRPr lang="en-US" sz="800" b="0" i="0" u="none" strike="noStrike" dirty="0">
                        <a:solidFill>
                          <a:srgbClr val="000000"/>
                        </a:solidFill>
                        <a:latin typeface="UD デジタル 教科書体 NK-R" panose="02020400000000000000" pitchFamily="18" charset="-128"/>
                        <a:ea typeface="UD デジタル 教科書体 NK-R" panose="02020400000000000000" pitchFamily="18" charset="-128"/>
                      </a:endParaRPr>
                    </a:p>
                  </a:txBody>
                  <a:tcPr marL="7749" marR="7749" marT="16615" marB="16615"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ja-JP" altLang="en-US" sz="800" b="0" i="0" u="none" strike="noStrike" dirty="0">
                          <a:solidFill>
                            <a:srgbClr val="000000"/>
                          </a:solidFill>
                          <a:latin typeface="UD デジタル 教科書体 NK-B" panose="02020700000000000000" pitchFamily="18" charset="-128"/>
                          <a:ea typeface="UD デジタル 教科書体 NK-B" panose="02020700000000000000" pitchFamily="18" charset="-128"/>
                        </a:rPr>
                        <a:t>１１</a:t>
                      </a:r>
                      <a:r>
                        <a:rPr lang="en-US" altLang="ja-JP" sz="800" b="0" i="0" u="none" strike="noStrike" dirty="0">
                          <a:solidFill>
                            <a:srgbClr val="000000"/>
                          </a:solidFill>
                          <a:latin typeface="UD デジタル 教科書体 NK-B" panose="02020700000000000000" pitchFamily="18" charset="-128"/>
                          <a:ea typeface="UD デジタル 教科書体 NK-B" panose="02020700000000000000" pitchFamily="18" charset="-128"/>
                        </a:rPr>
                        <a:t>%</a:t>
                      </a:r>
                    </a:p>
                  </a:txBody>
                  <a:tcPr marL="7749" marR="7749" marT="7153"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800" b="0" i="0" u="none" strike="noStrike" dirty="0">
                          <a:solidFill>
                            <a:srgbClr val="000000"/>
                          </a:solidFill>
                          <a:latin typeface="UD デジタル 教科書体 NK-B" panose="02020700000000000000" pitchFamily="18" charset="-128"/>
                          <a:ea typeface="UD デジタル 教科書体 NK-B" panose="02020700000000000000" pitchFamily="18" charset="-128"/>
                        </a:rPr>
                        <a:t>1</a:t>
                      </a:r>
                      <a:r>
                        <a:rPr lang="ja-JP" altLang="en-US" sz="800" b="0" i="0" u="none" strike="noStrike" dirty="0">
                          <a:solidFill>
                            <a:srgbClr val="000000"/>
                          </a:solidFill>
                          <a:latin typeface="UD デジタル 教科書体 NK-B" panose="02020700000000000000" pitchFamily="18" charset="-128"/>
                          <a:ea typeface="UD デジタル 教科書体 NK-B" panose="02020700000000000000" pitchFamily="18" charset="-128"/>
                        </a:rPr>
                        <a:t>５</a:t>
                      </a:r>
                      <a:r>
                        <a:rPr lang="en-US" altLang="ja-JP" sz="800" b="0" i="0" u="none" strike="noStrike" dirty="0">
                          <a:solidFill>
                            <a:srgbClr val="000000"/>
                          </a:solidFill>
                          <a:latin typeface="UD デジタル 教科書体 NK-B" panose="02020700000000000000" pitchFamily="18" charset="-128"/>
                          <a:ea typeface="UD デジタル 教科書体 NK-B" panose="02020700000000000000" pitchFamily="18" charset="-128"/>
                        </a:rPr>
                        <a:t>%</a:t>
                      </a:r>
                    </a:p>
                  </a:txBody>
                  <a:tcPr marL="7749" marR="7749" marT="7153"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800" b="0" i="0" u="none" strike="noStrike" dirty="0">
                          <a:solidFill>
                            <a:srgbClr val="000000"/>
                          </a:solidFill>
                          <a:latin typeface="UD デジタル 教科書体 NK-B" panose="02020700000000000000" pitchFamily="18" charset="-128"/>
                          <a:ea typeface="UD デジタル 教科書体 NK-B" panose="02020700000000000000" pitchFamily="18" charset="-128"/>
                        </a:rPr>
                        <a:t>2</a:t>
                      </a:r>
                      <a:r>
                        <a:rPr lang="ja-JP" altLang="en-US" sz="800" b="0" i="0" u="none" strike="noStrike" dirty="0">
                          <a:solidFill>
                            <a:srgbClr val="000000"/>
                          </a:solidFill>
                          <a:latin typeface="UD デジタル 教科書体 NK-B" panose="02020700000000000000" pitchFamily="18" charset="-128"/>
                          <a:ea typeface="UD デジタル 教科書体 NK-B" panose="02020700000000000000" pitchFamily="18" charset="-128"/>
                        </a:rPr>
                        <a:t>５</a:t>
                      </a:r>
                      <a:r>
                        <a:rPr lang="en-US" altLang="ja-JP" sz="800" b="0" i="0" u="none" strike="noStrike" dirty="0">
                          <a:solidFill>
                            <a:srgbClr val="000000"/>
                          </a:solidFill>
                          <a:latin typeface="UD デジタル 教科書体 NK-B" panose="02020700000000000000" pitchFamily="18" charset="-128"/>
                          <a:ea typeface="UD デジタル 教科書体 NK-B" panose="02020700000000000000" pitchFamily="18" charset="-128"/>
                        </a:rPr>
                        <a:t>%</a:t>
                      </a:r>
                    </a:p>
                  </a:txBody>
                  <a:tcPr marL="7749" marR="7749" marT="7153"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800" b="0" i="0" u="none" strike="noStrike" dirty="0">
                          <a:solidFill>
                            <a:srgbClr val="000000"/>
                          </a:solidFill>
                          <a:latin typeface="UD デジタル 教科書体 NK-B" panose="02020700000000000000" pitchFamily="18" charset="-128"/>
                          <a:ea typeface="UD デジタル 教科書体 NK-B" panose="02020700000000000000" pitchFamily="18" charset="-128"/>
                        </a:rPr>
                        <a:t>2</a:t>
                      </a:r>
                      <a:r>
                        <a:rPr lang="ja-JP" altLang="en-US" sz="800" b="0" i="0" u="none" strike="noStrike" dirty="0">
                          <a:solidFill>
                            <a:srgbClr val="000000"/>
                          </a:solidFill>
                          <a:latin typeface="UD デジタル 教科書体 NK-B" panose="02020700000000000000" pitchFamily="18" charset="-128"/>
                          <a:ea typeface="UD デジタル 教科書体 NK-B" panose="02020700000000000000" pitchFamily="18" charset="-128"/>
                        </a:rPr>
                        <a:t>２</a:t>
                      </a:r>
                      <a:r>
                        <a:rPr lang="en-US" altLang="ja-JP" sz="800" b="0" i="0" u="none" strike="noStrike" dirty="0">
                          <a:solidFill>
                            <a:srgbClr val="000000"/>
                          </a:solidFill>
                          <a:latin typeface="UD デジタル 教科書体 NK-B" panose="02020700000000000000" pitchFamily="18" charset="-128"/>
                          <a:ea typeface="UD デジタル 教科書体 NK-B" panose="02020700000000000000" pitchFamily="18" charset="-128"/>
                        </a:rPr>
                        <a:t>%</a:t>
                      </a:r>
                    </a:p>
                  </a:txBody>
                  <a:tcPr marL="7749" marR="7749" marT="7153"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bl>
          </a:graphicData>
        </a:graphic>
      </p:graphicFrame>
      <p:sp>
        <p:nvSpPr>
          <p:cNvPr id="9" name="テキスト ボックス 8">
            <a:extLst>
              <a:ext uri="{FF2B5EF4-FFF2-40B4-BE49-F238E27FC236}">
                <a16:creationId xmlns:a16="http://schemas.microsoft.com/office/drawing/2014/main" id="{DE7D3E76-6FC8-A9E9-9FA4-E1B7CF0E74FA}"/>
              </a:ext>
            </a:extLst>
          </p:cNvPr>
          <p:cNvSpPr txBox="1"/>
          <p:nvPr/>
        </p:nvSpPr>
        <p:spPr>
          <a:xfrm>
            <a:off x="3827272" y="6550730"/>
            <a:ext cx="5697729" cy="262829"/>
          </a:xfrm>
          <a:prstGeom prst="rect">
            <a:avLst/>
          </a:prstGeom>
          <a:noFill/>
        </p:spPr>
        <p:txBody>
          <a:bodyPr wrap="square">
            <a:spAutoFit/>
          </a:bodyPr>
          <a:lstStyle/>
          <a:p>
            <a:pPr marL="580307" indent="-580307" defTabSz="720962">
              <a:defRPr/>
            </a:pPr>
            <a:r>
              <a:rPr kumimoji="1" lang="ja-JP" altLang="en-US" sz="1108" dirty="0">
                <a:solidFill>
                  <a:srgbClr val="66BAB7">
                    <a:lumMod val="50000"/>
                  </a:srgbClr>
                </a:solidFill>
                <a:latin typeface="UD デジタル 教科書体 NK-R" panose="02020400000000000000" pitchFamily="18" charset="-128"/>
                <a:ea typeface="UD デジタル 教科書体 NK-R" panose="02020400000000000000" pitchFamily="18" charset="-128"/>
                <a:cs typeface="ＭＳ Ｐゴシック" pitchFamily="50" charset="-128"/>
              </a:rPr>
              <a:t>（注）</a:t>
            </a:r>
            <a:r>
              <a:rPr kumimoji="1" lang="en-US" altLang="ja-JP" sz="1108" dirty="0">
                <a:solidFill>
                  <a:srgbClr val="66BAB7">
                    <a:lumMod val="50000"/>
                  </a:srgbClr>
                </a:solidFill>
                <a:latin typeface="UD デジタル 教科書体 NK-R" panose="02020400000000000000" pitchFamily="18" charset="-128"/>
                <a:ea typeface="UD デジタル 教科書体 NK-R" panose="02020400000000000000" pitchFamily="18" charset="-128"/>
                <a:cs typeface="ＭＳ Ｐゴシック" pitchFamily="50" charset="-128"/>
              </a:rPr>
              <a:t> </a:t>
            </a:r>
            <a:r>
              <a:rPr kumimoji="1" lang="ja-JP" altLang="en-US" sz="1108" dirty="0">
                <a:solidFill>
                  <a:srgbClr val="66BAB7">
                    <a:lumMod val="50000"/>
                  </a:srgbClr>
                </a:solidFill>
                <a:latin typeface="UD デジタル 教科書体 NK-R" panose="02020400000000000000" pitchFamily="18" charset="-128"/>
                <a:ea typeface="UD デジタル 教科書体 NK-R" panose="02020400000000000000" pitchFamily="18" charset="-128"/>
                <a:cs typeface="ＭＳ Ｐゴシック" pitchFamily="50" charset="-128"/>
              </a:rPr>
              <a:t>計数は、それぞれ四捨五入によっているため、 端数において合計と合致しないものがある。</a:t>
            </a:r>
            <a:endParaRPr kumimoji="1" lang="en-US" altLang="ja-JP" sz="1108" dirty="0">
              <a:solidFill>
                <a:srgbClr val="66BAB7">
                  <a:lumMod val="50000"/>
                </a:srgbClr>
              </a:solidFill>
              <a:latin typeface="UD デジタル 教科書体 NK-R" panose="02020400000000000000" pitchFamily="18" charset="-128"/>
              <a:ea typeface="UD デジタル 教科書体 NK-R" panose="02020400000000000000" pitchFamily="18" charset="-128"/>
              <a:cs typeface="ＭＳ Ｐゴシック" pitchFamily="50" charset="-128"/>
            </a:endParaRPr>
          </a:p>
        </p:txBody>
      </p:sp>
      <p:sp>
        <p:nvSpPr>
          <p:cNvPr id="17" name="Text Box 5">
            <a:extLst>
              <a:ext uri="{FF2B5EF4-FFF2-40B4-BE49-F238E27FC236}">
                <a16:creationId xmlns:a16="http://schemas.microsoft.com/office/drawing/2014/main" id="{E9619000-DDF6-FFED-7D21-54DF284C2A8D}"/>
              </a:ext>
            </a:extLst>
          </p:cNvPr>
          <p:cNvSpPr txBox="1">
            <a:spLocks noChangeArrowheads="1"/>
          </p:cNvSpPr>
          <p:nvPr/>
        </p:nvSpPr>
        <p:spPr bwMode="auto">
          <a:xfrm>
            <a:off x="5530659" y="1238269"/>
            <a:ext cx="2268018" cy="249884"/>
          </a:xfrm>
          <a:prstGeom prst="rect">
            <a:avLst/>
          </a:prstGeom>
          <a:solidFill>
            <a:srgbClr val="FFFFFF"/>
          </a:solidFill>
          <a:ln w="9525">
            <a:solidFill>
              <a:srgbClr val="000000"/>
            </a:solidFill>
            <a:miter lim="800000"/>
            <a:headEnd/>
            <a:tailEnd/>
          </a:ln>
        </p:spPr>
        <p:txBody>
          <a:bodyPr wrap="square" lIns="27432" tIns="18288" rIns="27432"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ja-JP" altLang="en-US" sz="925" b="1" dirty="0">
                <a:solidFill>
                  <a:srgbClr val="000000"/>
                </a:solidFill>
                <a:latin typeface="ＭＳ Ｐゴシック"/>
                <a:ea typeface="ＭＳ Ｐゴシック"/>
              </a:rPr>
              <a:t>一人当たり社会保障給付費（右目盛）</a:t>
            </a:r>
          </a:p>
        </p:txBody>
      </p:sp>
      <p:sp>
        <p:nvSpPr>
          <p:cNvPr id="18" name="Line 23">
            <a:extLst>
              <a:ext uri="{FF2B5EF4-FFF2-40B4-BE49-F238E27FC236}">
                <a16:creationId xmlns:a16="http://schemas.microsoft.com/office/drawing/2014/main" id="{EC0272A1-D2DE-0220-C262-B969535D7C73}"/>
              </a:ext>
            </a:extLst>
          </p:cNvPr>
          <p:cNvSpPr>
            <a:spLocks noChangeShapeType="1"/>
          </p:cNvSpPr>
          <p:nvPr/>
        </p:nvSpPr>
        <p:spPr bwMode="auto">
          <a:xfrm>
            <a:off x="6652846" y="1484358"/>
            <a:ext cx="277157" cy="655235"/>
          </a:xfrm>
          <a:prstGeom prst="line">
            <a:avLst/>
          </a:prstGeom>
          <a:noFill/>
          <a:ln w="9525">
            <a:solidFill>
              <a:srgbClr val="000000"/>
            </a:solidFill>
            <a:round/>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a:p>
        </p:txBody>
      </p:sp>
      <p:sp>
        <p:nvSpPr>
          <p:cNvPr id="2" name="タイトル 1">
            <a:extLst>
              <a:ext uri="{FF2B5EF4-FFF2-40B4-BE49-F238E27FC236}">
                <a16:creationId xmlns:a16="http://schemas.microsoft.com/office/drawing/2014/main" id="{382E9F60-A1A0-6B6C-DB23-0EA09939A22D}"/>
              </a:ext>
            </a:extLst>
          </p:cNvPr>
          <p:cNvSpPr>
            <a:spLocks noGrp="1"/>
          </p:cNvSpPr>
          <p:nvPr>
            <p:ph type="title"/>
          </p:nvPr>
        </p:nvSpPr>
        <p:spPr>
          <a:xfrm>
            <a:off x="381000" y="39088"/>
            <a:ext cx="9144000" cy="590223"/>
          </a:xfrm>
        </p:spPr>
        <p:txBody>
          <a:bodyPr/>
          <a:lstStyle/>
          <a:p>
            <a:r>
              <a:rPr lang="ja-JP" altLang="en-US" sz="1846" dirty="0">
                <a:latin typeface="UD デジタル 教科書体 NK-R" panose="02020400000000000000" pitchFamily="18" charset="-128"/>
                <a:ea typeface="UD デジタル 教科書体 NK-R" panose="02020400000000000000" pitchFamily="18" charset="-128"/>
              </a:rPr>
              <a:t>社会保障給付費の推移</a:t>
            </a:r>
          </a:p>
        </p:txBody>
      </p:sp>
      <p:sp>
        <p:nvSpPr>
          <p:cNvPr id="3" name="スライド番号プレースホルダー 2">
            <a:extLst>
              <a:ext uri="{FF2B5EF4-FFF2-40B4-BE49-F238E27FC236}">
                <a16:creationId xmlns:a16="http://schemas.microsoft.com/office/drawing/2014/main" id="{0124279B-973D-97C6-1B19-43AAFF12B16E}"/>
              </a:ext>
            </a:extLst>
          </p:cNvPr>
          <p:cNvSpPr>
            <a:spLocks noGrp="1"/>
          </p:cNvSpPr>
          <p:nvPr>
            <p:ph type="sldNum" sz="quarter" idx="4"/>
          </p:nvPr>
        </p:nvSpPr>
        <p:spPr>
          <a:xfrm>
            <a:off x="9219633" y="6524686"/>
            <a:ext cx="630513" cy="278421"/>
          </a:xfrm>
        </p:spPr>
        <p:txBody>
          <a:bodyPr/>
          <a:lstStyle/>
          <a:p>
            <a:fld id="{48F63A3B-78C7-47BE-AE5E-E10140E04643}" type="slidenum">
              <a:rPr lang="en-US" smtClean="0">
                <a:latin typeface="UD デジタル 教科書体 NK-R" panose="02020400000000000000" pitchFamily="18" charset="-128"/>
              </a:rPr>
              <a:pPr/>
              <a:t>6</a:t>
            </a:fld>
            <a:endParaRPr lang="en-US" dirty="0">
              <a:latin typeface="UD デジタル 教科書体 NK-R" panose="02020400000000000000" pitchFamily="18" charset="-128"/>
            </a:endParaRPr>
          </a:p>
        </p:txBody>
      </p:sp>
    </p:spTree>
    <p:extLst>
      <p:ext uri="{BB962C8B-B14F-4D97-AF65-F5344CB8AC3E}">
        <p14:creationId xmlns:p14="http://schemas.microsoft.com/office/powerpoint/2010/main" val="3794063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4">
            <a:extLst>
              <a:ext uri="{FF2B5EF4-FFF2-40B4-BE49-F238E27FC236}">
                <a16:creationId xmlns:a16="http://schemas.microsoft.com/office/drawing/2014/main" id="{42A7D400-226C-406D-B538-160D21203481}"/>
              </a:ext>
            </a:extLst>
          </p:cNvPr>
          <p:cNvGraphicFramePr>
            <a:graphicFrameLocks/>
          </p:cNvGraphicFramePr>
          <p:nvPr/>
        </p:nvGraphicFramePr>
        <p:xfrm>
          <a:off x="782348" y="2481623"/>
          <a:ext cx="8208000" cy="2930769"/>
        </p:xfrm>
        <a:graphic>
          <a:graphicData uri="http://schemas.openxmlformats.org/drawingml/2006/chart">
            <c:chart xmlns:c="http://schemas.openxmlformats.org/drawingml/2006/chart" xmlns:r="http://schemas.openxmlformats.org/officeDocument/2006/relationships" r:id="rId3"/>
          </a:graphicData>
        </a:graphic>
      </p:graphicFrame>
      <p:sp>
        <p:nvSpPr>
          <p:cNvPr id="1029" name="Rectangle 2"/>
          <p:cNvSpPr>
            <a:spLocks noChangeArrowheads="1"/>
          </p:cNvSpPr>
          <p:nvPr/>
        </p:nvSpPr>
        <p:spPr bwMode="auto">
          <a:xfrm>
            <a:off x="698990" y="836712"/>
            <a:ext cx="8508023" cy="395654"/>
          </a:xfrm>
          <a:prstGeom prst="rect">
            <a:avLst/>
          </a:prstGeom>
          <a:noFill/>
          <a:ln w="9525">
            <a:noFill/>
            <a:miter lim="800000"/>
            <a:headEnd/>
            <a:tailEnd/>
          </a:ln>
        </p:spPr>
        <p:txBody>
          <a:bodyPr anchor="ctr"/>
          <a:lstStyle/>
          <a:p>
            <a:pPr algn="ctr" defTabSz="844104" fontAlgn="base">
              <a:spcBef>
                <a:spcPct val="0"/>
              </a:spcBef>
              <a:spcAft>
                <a:spcPct val="0"/>
              </a:spcAft>
              <a:defRPr/>
            </a:pPr>
            <a:r>
              <a:rPr kumimoji="1" lang="ja-JP" altLang="en-US" sz="1477" b="1" u="sng" dirty="0">
                <a:solidFill>
                  <a:srgbClr val="000000"/>
                </a:solidFill>
                <a:latin typeface="UD デジタル 教科書体 NK-R" panose="02020400000000000000" pitchFamily="18" charset="-128"/>
                <a:ea typeface="UD デジタル 教科書体 NK-R" panose="02020400000000000000" pitchFamily="18" charset="-128"/>
              </a:rPr>
              <a:t>社会保障給付費　　</a:t>
            </a:r>
            <a:r>
              <a:rPr kumimoji="1" lang="en-US" altLang="ja-JP" sz="1477" b="1" u="sng" dirty="0">
                <a:solidFill>
                  <a:srgbClr val="000000"/>
                </a:solidFill>
                <a:latin typeface="UD デジタル 教科書体 NK-R" panose="02020400000000000000" pitchFamily="18" charset="-128"/>
                <a:ea typeface="UD デジタル 教科書体 NK-R" panose="02020400000000000000" pitchFamily="18" charset="-128"/>
              </a:rPr>
              <a:t>2024</a:t>
            </a:r>
            <a:r>
              <a:rPr kumimoji="1" lang="ja-JP" altLang="en-US" sz="1477" b="1" u="sng" dirty="0">
                <a:solidFill>
                  <a:srgbClr val="000000"/>
                </a:solidFill>
                <a:latin typeface="UD デジタル 教科書体 NK-R" panose="02020400000000000000" pitchFamily="18" charset="-128"/>
                <a:ea typeface="UD デジタル 教科書体 NK-R" panose="02020400000000000000" pitchFamily="18" charset="-128"/>
              </a:rPr>
              <a:t>年度（予算ベース）　</a:t>
            </a:r>
            <a:r>
              <a:rPr kumimoji="1" lang="en-US" altLang="ja-JP" sz="1477" b="1" u="sng" dirty="0">
                <a:solidFill>
                  <a:srgbClr val="000000"/>
                </a:solidFill>
                <a:latin typeface="UD デジタル 教科書体 NK-R" panose="02020400000000000000" pitchFamily="18" charset="-128"/>
                <a:ea typeface="UD デジタル 教科書体 NK-R" panose="02020400000000000000" pitchFamily="18" charset="-128"/>
              </a:rPr>
              <a:t>137.8</a:t>
            </a:r>
            <a:r>
              <a:rPr kumimoji="1" lang="ja-JP" altLang="en-US" sz="1477" b="1" u="sng" dirty="0">
                <a:solidFill>
                  <a:srgbClr val="000000"/>
                </a:solidFill>
                <a:latin typeface="UD デジタル 教科書体 NK-R" panose="02020400000000000000" pitchFamily="18" charset="-128"/>
                <a:ea typeface="UD デジタル 教科書体 NK-R" panose="02020400000000000000" pitchFamily="18" charset="-128"/>
              </a:rPr>
              <a:t>兆円　（対ＧＤＰ比　</a:t>
            </a:r>
            <a:r>
              <a:rPr kumimoji="1" lang="en-US" altLang="ja-JP" sz="1477" b="1" u="sng" dirty="0">
                <a:solidFill>
                  <a:srgbClr val="000000"/>
                </a:solidFill>
                <a:latin typeface="UD デジタル 教科書体 NK-R" panose="02020400000000000000" pitchFamily="18" charset="-128"/>
                <a:ea typeface="UD デジタル 教科書体 NK-R" panose="02020400000000000000" pitchFamily="18" charset="-128"/>
              </a:rPr>
              <a:t>22.4%</a:t>
            </a:r>
            <a:r>
              <a:rPr kumimoji="1" lang="ja-JP" altLang="en-US" sz="1477" b="1" u="sng" dirty="0">
                <a:solidFill>
                  <a:srgbClr val="000000"/>
                </a:solidFill>
                <a:latin typeface="UD デジタル 教科書体 NK-R" panose="02020400000000000000" pitchFamily="18" charset="-128"/>
                <a:ea typeface="UD デジタル 教科書体 NK-R" panose="02020400000000000000" pitchFamily="18" charset="-128"/>
              </a:rPr>
              <a:t>）</a:t>
            </a:r>
            <a:endParaRPr kumimoji="1" lang="ja-JP" altLang="en-US" sz="1477" b="1" dirty="0">
              <a:solidFill>
                <a:srgbClr val="000000"/>
              </a:solidFill>
              <a:latin typeface="UD デジタル 教科書体 NK-R" panose="02020400000000000000" pitchFamily="18" charset="-128"/>
              <a:ea typeface="UD デジタル 教科書体 NK-R" panose="02020400000000000000" pitchFamily="18" charset="-128"/>
            </a:endParaRPr>
          </a:p>
        </p:txBody>
      </p:sp>
      <p:sp>
        <p:nvSpPr>
          <p:cNvPr id="1031" name="Text Box 5"/>
          <p:cNvSpPr txBox="1">
            <a:spLocks noChangeArrowheads="1"/>
          </p:cNvSpPr>
          <p:nvPr/>
        </p:nvSpPr>
        <p:spPr bwMode="auto">
          <a:xfrm>
            <a:off x="849164" y="3790378"/>
            <a:ext cx="4586654" cy="348109"/>
          </a:xfrm>
          <a:prstGeom prst="rect">
            <a:avLst/>
          </a:prstGeom>
          <a:noFill/>
          <a:ln w="9525">
            <a:noFill/>
            <a:miter lim="800000"/>
            <a:headEnd/>
            <a:tailEnd/>
          </a:ln>
        </p:spPr>
        <p:txBody>
          <a:bodyPr>
            <a:spAutoFit/>
          </a:bodyPr>
          <a:lstStyle/>
          <a:p>
            <a:pPr algn="ctr" defTabSz="844104" fontAlgn="base">
              <a:spcBef>
                <a:spcPct val="50000"/>
              </a:spcBef>
              <a:spcAft>
                <a:spcPct val="0"/>
              </a:spcAft>
              <a:defRPr/>
            </a:pPr>
            <a:r>
              <a:rPr kumimoji="1" lang="ja-JP" altLang="en-US" sz="1662" dirty="0">
                <a:solidFill>
                  <a:srgbClr val="FFFFFF"/>
                </a:solidFill>
                <a:latin typeface="UD デジタル 教科書体 NK-R" panose="02020400000000000000" pitchFamily="18" charset="-128"/>
                <a:ea typeface="UD デジタル 教科書体 NK-R" panose="02020400000000000000" pitchFamily="18" charset="-128"/>
              </a:rPr>
              <a:t>保険料　</a:t>
            </a:r>
            <a:r>
              <a:rPr kumimoji="1" lang="en-US" altLang="ja-JP" sz="1662" dirty="0">
                <a:solidFill>
                  <a:srgbClr val="FFFFFF"/>
                </a:solidFill>
                <a:latin typeface="UD デジタル 教科書体 NK-R" panose="02020400000000000000" pitchFamily="18" charset="-128"/>
                <a:ea typeface="UD デジタル 教科書体 NK-R" panose="02020400000000000000" pitchFamily="18" charset="-128"/>
              </a:rPr>
              <a:t>80.3</a:t>
            </a:r>
            <a:r>
              <a:rPr kumimoji="1" lang="ja-JP" altLang="en-US" sz="1662" dirty="0">
                <a:solidFill>
                  <a:srgbClr val="FFFFFF"/>
                </a:solidFill>
                <a:latin typeface="UD デジタル 教科書体 NK-R" panose="02020400000000000000" pitchFamily="18" charset="-128"/>
                <a:ea typeface="UD デジタル 教科書体 NK-R" panose="02020400000000000000" pitchFamily="18" charset="-128"/>
              </a:rPr>
              <a:t>兆円 （</a:t>
            </a:r>
            <a:r>
              <a:rPr kumimoji="1" lang="en-US" altLang="ja-JP" sz="1662" dirty="0">
                <a:solidFill>
                  <a:srgbClr val="FFFFFF"/>
                </a:solidFill>
                <a:latin typeface="UD デジタル 教科書体 NK-R" panose="02020400000000000000" pitchFamily="18" charset="-128"/>
                <a:ea typeface="UD デジタル 教科書体 NK-R" panose="02020400000000000000" pitchFamily="18" charset="-128"/>
              </a:rPr>
              <a:t>59.5%</a:t>
            </a:r>
            <a:r>
              <a:rPr kumimoji="1" lang="ja-JP" altLang="en-US" sz="1662" dirty="0">
                <a:solidFill>
                  <a:srgbClr val="FFFFFF"/>
                </a:solidFill>
                <a:latin typeface="UD デジタル 教科書体 NK-R" panose="02020400000000000000" pitchFamily="18" charset="-128"/>
                <a:ea typeface="UD デジタル 教科書体 NK-R" panose="02020400000000000000" pitchFamily="18" charset="-128"/>
              </a:rPr>
              <a:t>）</a:t>
            </a:r>
            <a:endParaRPr kumimoji="1" lang="ja-JP" altLang="en-US" sz="1477" dirty="0">
              <a:solidFill>
                <a:srgbClr val="FFFFFF"/>
              </a:solidFill>
              <a:latin typeface="UD デジタル 教科書体 NK-R" panose="02020400000000000000" pitchFamily="18" charset="-128"/>
              <a:ea typeface="UD デジタル 教科書体 NK-R" panose="02020400000000000000" pitchFamily="18" charset="-128"/>
            </a:endParaRPr>
          </a:p>
        </p:txBody>
      </p:sp>
      <p:sp>
        <p:nvSpPr>
          <p:cNvPr id="1032" name="Text Box 6"/>
          <p:cNvSpPr txBox="1">
            <a:spLocks noChangeArrowheads="1"/>
          </p:cNvSpPr>
          <p:nvPr/>
        </p:nvSpPr>
        <p:spPr bwMode="auto">
          <a:xfrm>
            <a:off x="5750634" y="3775848"/>
            <a:ext cx="2524858" cy="348109"/>
          </a:xfrm>
          <a:prstGeom prst="rect">
            <a:avLst/>
          </a:prstGeom>
          <a:noFill/>
          <a:ln w="9525">
            <a:noFill/>
            <a:miter lim="800000"/>
            <a:headEnd/>
            <a:tailEnd/>
          </a:ln>
        </p:spPr>
        <p:txBody>
          <a:bodyPr>
            <a:spAutoFit/>
          </a:bodyPr>
          <a:lstStyle/>
          <a:p>
            <a:pPr algn="ctr" defTabSz="844104" fontAlgn="base">
              <a:spcBef>
                <a:spcPct val="50000"/>
              </a:spcBef>
              <a:spcAft>
                <a:spcPct val="0"/>
              </a:spcAft>
              <a:defRPr/>
            </a:pPr>
            <a:r>
              <a:rPr kumimoji="1" lang="ja-JP" altLang="en-US" sz="1662" dirty="0">
                <a:solidFill>
                  <a:srgbClr val="FFFFFF"/>
                </a:solidFill>
                <a:latin typeface="UD デジタル 教科書体 NK-R" panose="02020400000000000000" pitchFamily="18" charset="-128"/>
                <a:ea typeface="UD デジタル 教科書体 NK-R" panose="02020400000000000000" pitchFamily="18" charset="-128"/>
              </a:rPr>
              <a:t>公費　</a:t>
            </a:r>
            <a:r>
              <a:rPr kumimoji="1" lang="en-US" altLang="ja-JP" sz="1662" dirty="0">
                <a:solidFill>
                  <a:srgbClr val="FFFFFF"/>
                </a:solidFill>
                <a:latin typeface="UD デジタル 教科書体 NK-R" panose="02020400000000000000" pitchFamily="18" charset="-128"/>
                <a:ea typeface="UD デジタル 教科書体 NK-R" panose="02020400000000000000" pitchFamily="18" charset="-128"/>
              </a:rPr>
              <a:t>54.7</a:t>
            </a:r>
            <a:r>
              <a:rPr kumimoji="1" lang="ja-JP" altLang="en-US" sz="1662" dirty="0">
                <a:solidFill>
                  <a:srgbClr val="FFFFFF"/>
                </a:solidFill>
                <a:latin typeface="UD デジタル 教科書体 NK-R" panose="02020400000000000000" pitchFamily="18" charset="-128"/>
                <a:ea typeface="UD デジタル 教科書体 NK-R" panose="02020400000000000000" pitchFamily="18" charset="-128"/>
              </a:rPr>
              <a:t>兆 （</a:t>
            </a:r>
            <a:r>
              <a:rPr kumimoji="1" lang="en-US" altLang="ja-JP" sz="1662" dirty="0">
                <a:solidFill>
                  <a:srgbClr val="FFFFFF"/>
                </a:solidFill>
                <a:latin typeface="UD デジタル 教科書体 NK-R" panose="02020400000000000000" pitchFamily="18" charset="-128"/>
                <a:ea typeface="UD デジタル 教科書体 NK-R" panose="02020400000000000000" pitchFamily="18" charset="-128"/>
              </a:rPr>
              <a:t>40.5%</a:t>
            </a:r>
            <a:r>
              <a:rPr kumimoji="1" lang="ja-JP" altLang="en-US" sz="1662" dirty="0">
                <a:solidFill>
                  <a:srgbClr val="FFFFFF"/>
                </a:solidFill>
                <a:latin typeface="UD デジタル 教科書体 NK-R" panose="02020400000000000000" pitchFamily="18" charset="-128"/>
                <a:ea typeface="UD デジタル 教科書体 NK-R" panose="02020400000000000000" pitchFamily="18" charset="-128"/>
              </a:rPr>
              <a:t>）</a:t>
            </a:r>
            <a:endParaRPr kumimoji="1" lang="ja-JP" altLang="en-US" sz="1477" dirty="0">
              <a:solidFill>
                <a:srgbClr val="FFFFFF"/>
              </a:solidFill>
              <a:latin typeface="UD デジタル 教科書体 NK-R" panose="02020400000000000000" pitchFamily="18" charset="-128"/>
              <a:ea typeface="UD デジタル 教科書体 NK-R" panose="02020400000000000000" pitchFamily="18" charset="-128"/>
            </a:endParaRPr>
          </a:p>
        </p:txBody>
      </p:sp>
      <p:sp>
        <p:nvSpPr>
          <p:cNvPr id="1033" name="Text Box 7"/>
          <p:cNvSpPr txBox="1">
            <a:spLocks noChangeArrowheads="1"/>
          </p:cNvSpPr>
          <p:nvPr/>
        </p:nvSpPr>
        <p:spPr bwMode="auto">
          <a:xfrm>
            <a:off x="1204114" y="4611456"/>
            <a:ext cx="2056422" cy="490006"/>
          </a:xfrm>
          <a:prstGeom prst="rect">
            <a:avLst/>
          </a:prstGeom>
          <a:noFill/>
          <a:ln w="9525">
            <a:noFill/>
            <a:miter lim="800000"/>
            <a:headEnd/>
            <a:tailEnd/>
          </a:ln>
        </p:spPr>
        <p:txBody>
          <a:bodyPr wrap="square">
            <a:spAutoFit/>
          </a:bodyPr>
          <a:lstStyle/>
          <a:p>
            <a:pPr algn="ctr" defTabSz="844104" fontAlgn="base">
              <a:spcBef>
                <a:spcPct val="0"/>
              </a:spcBef>
              <a:spcAft>
                <a:spcPct val="0"/>
              </a:spcAft>
              <a:defRPr/>
            </a:pPr>
            <a:r>
              <a:rPr kumimoji="1" lang="ja-JP" altLang="en-US" sz="1292" dirty="0">
                <a:solidFill>
                  <a:srgbClr val="000000"/>
                </a:solidFill>
                <a:latin typeface="UD デジタル 教科書体 NK-R" panose="02020400000000000000" pitchFamily="18" charset="-128"/>
                <a:ea typeface="UD デジタル 教科書体 NK-R" panose="02020400000000000000" pitchFamily="18" charset="-128"/>
              </a:rPr>
              <a:t>うち被保険者拠出</a:t>
            </a:r>
          </a:p>
          <a:p>
            <a:pPr algn="ctr" defTabSz="844104" fontAlgn="base">
              <a:spcBef>
                <a:spcPct val="0"/>
              </a:spcBef>
              <a:spcAft>
                <a:spcPct val="0"/>
              </a:spcAft>
              <a:defRPr/>
            </a:pPr>
            <a:r>
              <a:rPr kumimoji="1" lang="ja-JP" altLang="en-US" sz="1292" dirty="0">
                <a:solidFill>
                  <a:srgbClr val="000000"/>
                </a:solidFill>
                <a:latin typeface="UD デジタル 教科書体 NK-R" panose="02020400000000000000" pitchFamily="18" charset="-128"/>
                <a:ea typeface="UD デジタル 教科書体 NK-R" panose="02020400000000000000" pitchFamily="18" charset="-128"/>
              </a:rPr>
              <a:t>　</a:t>
            </a:r>
            <a:r>
              <a:rPr kumimoji="1" lang="en-US" altLang="ja-JP" sz="1292" dirty="0">
                <a:solidFill>
                  <a:srgbClr val="000000"/>
                </a:solidFill>
                <a:latin typeface="UD デジタル 教科書体 NK-R" panose="02020400000000000000" pitchFamily="18" charset="-128"/>
                <a:ea typeface="UD デジタル 教科書体 NK-R" panose="02020400000000000000" pitchFamily="18" charset="-128"/>
              </a:rPr>
              <a:t>42.5</a:t>
            </a:r>
            <a:r>
              <a:rPr kumimoji="1" lang="ja-JP" altLang="en-US" sz="1292" dirty="0">
                <a:solidFill>
                  <a:srgbClr val="000000"/>
                </a:solidFill>
                <a:latin typeface="UD デジタル 教科書体 NK-R" panose="02020400000000000000" pitchFamily="18" charset="-128"/>
                <a:ea typeface="UD デジタル 教科書体 NK-R" panose="02020400000000000000" pitchFamily="18" charset="-128"/>
              </a:rPr>
              <a:t>兆円（</a:t>
            </a:r>
            <a:r>
              <a:rPr kumimoji="1" lang="en-US" altLang="ja-JP" sz="1292" dirty="0">
                <a:solidFill>
                  <a:srgbClr val="000000"/>
                </a:solidFill>
                <a:latin typeface="UD デジタル 教科書体 NK-R" panose="02020400000000000000" pitchFamily="18" charset="-128"/>
                <a:ea typeface="UD デジタル 教科書体 NK-R" panose="02020400000000000000" pitchFamily="18" charset="-128"/>
              </a:rPr>
              <a:t>31.5%</a:t>
            </a:r>
            <a:r>
              <a:rPr kumimoji="1" lang="ja-JP" altLang="en-US" sz="1292" dirty="0">
                <a:solidFill>
                  <a:srgbClr val="000000"/>
                </a:solidFill>
                <a:latin typeface="UD デジタル 教科書体 NK-R" panose="02020400000000000000" pitchFamily="18" charset="-128"/>
                <a:ea typeface="UD デジタル 教科書体 NK-R" panose="02020400000000000000" pitchFamily="18" charset="-128"/>
              </a:rPr>
              <a:t>）</a:t>
            </a:r>
            <a:endParaRPr kumimoji="1" lang="ja-JP" altLang="en-US" sz="1108" dirty="0">
              <a:solidFill>
                <a:srgbClr val="000000"/>
              </a:solidFill>
              <a:latin typeface="UD デジタル 教科書体 NK-R" panose="02020400000000000000" pitchFamily="18" charset="-128"/>
              <a:ea typeface="UD デジタル 教科書体 NK-R" panose="02020400000000000000" pitchFamily="18" charset="-128"/>
            </a:endParaRPr>
          </a:p>
        </p:txBody>
      </p:sp>
      <p:sp>
        <p:nvSpPr>
          <p:cNvPr id="1034" name="Text Box 8"/>
          <p:cNvSpPr txBox="1">
            <a:spLocks noChangeArrowheads="1"/>
          </p:cNvSpPr>
          <p:nvPr/>
        </p:nvSpPr>
        <p:spPr bwMode="auto">
          <a:xfrm>
            <a:off x="3566183" y="4611456"/>
            <a:ext cx="1862504" cy="490006"/>
          </a:xfrm>
          <a:prstGeom prst="rect">
            <a:avLst/>
          </a:prstGeom>
          <a:noFill/>
          <a:ln w="9525">
            <a:noFill/>
            <a:miter lim="800000"/>
            <a:headEnd/>
            <a:tailEnd/>
          </a:ln>
        </p:spPr>
        <p:txBody>
          <a:bodyPr wrap="square">
            <a:spAutoFit/>
          </a:bodyPr>
          <a:lstStyle/>
          <a:p>
            <a:pPr algn="ctr" defTabSz="844104" fontAlgn="base">
              <a:spcBef>
                <a:spcPct val="0"/>
              </a:spcBef>
              <a:spcAft>
                <a:spcPct val="0"/>
              </a:spcAft>
              <a:defRPr/>
            </a:pPr>
            <a:r>
              <a:rPr kumimoji="1" lang="ja-JP" altLang="en-US" sz="1292" dirty="0">
                <a:solidFill>
                  <a:srgbClr val="000000"/>
                </a:solidFill>
                <a:latin typeface="UD デジタル 教科書体 NK-R" panose="02020400000000000000" pitchFamily="18" charset="-128"/>
                <a:ea typeface="UD デジタル 教科書体 NK-R" panose="02020400000000000000" pitchFamily="18" charset="-128"/>
              </a:rPr>
              <a:t>うち事業主拠出</a:t>
            </a:r>
          </a:p>
          <a:p>
            <a:pPr algn="ctr" defTabSz="844104" fontAlgn="base">
              <a:spcBef>
                <a:spcPct val="0"/>
              </a:spcBef>
              <a:spcAft>
                <a:spcPct val="0"/>
              </a:spcAft>
              <a:defRPr/>
            </a:pPr>
            <a:r>
              <a:rPr kumimoji="1" lang="ja-JP" altLang="en-US" sz="1292" dirty="0">
                <a:solidFill>
                  <a:srgbClr val="000000"/>
                </a:solidFill>
                <a:latin typeface="UD デジタル 教科書体 NK-R" panose="02020400000000000000" pitchFamily="18" charset="-128"/>
                <a:ea typeface="UD デジタル 教科書体 NK-R" panose="02020400000000000000" pitchFamily="18" charset="-128"/>
              </a:rPr>
              <a:t>　</a:t>
            </a:r>
            <a:r>
              <a:rPr kumimoji="1" lang="en-US" altLang="ja-JP" sz="1292" dirty="0">
                <a:solidFill>
                  <a:srgbClr val="000000"/>
                </a:solidFill>
                <a:latin typeface="UD デジタル 教科書体 NK-R" panose="02020400000000000000" pitchFamily="18" charset="-128"/>
                <a:ea typeface="UD デジタル 教科書体 NK-R" panose="02020400000000000000" pitchFamily="18" charset="-128"/>
              </a:rPr>
              <a:t>37.7</a:t>
            </a:r>
            <a:r>
              <a:rPr kumimoji="1" lang="ja-JP" altLang="en-US" sz="1292" dirty="0">
                <a:solidFill>
                  <a:srgbClr val="000000"/>
                </a:solidFill>
                <a:latin typeface="UD デジタル 教科書体 NK-R" panose="02020400000000000000" pitchFamily="18" charset="-128"/>
                <a:ea typeface="UD デジタル 教科書体 NK-R" panose="02020400000000000000" pitchFamily="18" charset="-128"/>
              </a:rPr>
              <a:t>兆円（</a:t>
            </a:r>
            <a:r>
              <a:rPr kumimoji="1" lang="en-US" altLang="ja-JP" sz="1292" dirty="0">
                <a:solidFill>
                  <a:srgbClr val="000000"/>
                </a:solidFill>
                <a:latin typeface="UD デジタル 教科書体 NK-R" panose="02020400000000000000" pitchFamily="18" charset="-128"/>
                <a:ea typeface="UD デジタル 教科書体 NK-R" panose="02020400000000000000" pitchFamily="18" charset="-128"/>
              </a:rPr>
              <a:t>28.0%</a:t>
            </a:r>
            <a:r>
              <a:rPr kumimoji="1" lang="ja-JP" altLang="en-US" sz="1292" dirty="0">
                <a:solidFill>
                  <a:srgbClr val="000000"/>
                </a:solidFill>
                <a:latin typeface="UD デジタル 教科書体 NK-R" panose="02020400000000000000" pitchFamily="18" charset="-128"/>
                <a:ea typeface="UD デジタル 教科書体 NK-R" panose="02020400000000000000" pitchFamily="18" charset="-128"/>
              </a:rPr>
              <a:t>）</a:t>
            </a:r>
            <a:endParaRPr kumimoji="1" lang="ja-JP" altLang="en-US" sz="1108" dirty="0">
              <a:solidFill>
                <a:srgbClr val="000000"/>
              </a:solidFill>
              <a:latin typeface="UD デジタル 教科書体 NK-R" panose="02020400000000000000" pitchFamily="18" charset="-128"/>
              <a:ea typeface="UD デジタル 教科書体 NK-R" panose="02020400000000000000" pitchFamily="18" charset="-128"/>
            </a:endParaRPr>
          </a:p>
        </p:txBody>
      </p:sp>
      <p:sp>
        <p:nvSpPr>
          <p:cNvPr id="17" name="Line 16">
            <a:extLst>
              <a:ext uri="{FF2B5EF4-FFF2-40B4-BE49-F238E27FC236}">
                <a16:creationId xmlns:a16="http://schemas.microsoft.com/office/drawing/2014/main" id="{523DF88E-FEC9-44C2-EF0D-7CC4275B1EB8}"/>
              </a:ext>
            </a:extLst>
          </p:cNvPr>
          <p:cNvSpPr>
            <a:spLocks noChangeShapeType="1"/>
          </p:cNvSpPr>
          <p:nvPr/>
        </p:nvSpPr>
        <p:spPr bwMode="auto">
          <a:xfrm flipH="1" flipV="1">
            <a:off x="6576751" y="5082677"/>
            <a:ext cx="0" cy="332642"/>
          </a:xfrm>
          <a:prstGeom prst="line">
            <a:avLst/>
          </a:prstGeom>
          <a:noFill/>
          <a:ln w="19050">
            <a:solidFill>
              <a:schemeClr val="tx1"/>
            </a:solidFill>
            <a:round/>
            <a:headEnd/>
            <a:tailEnd type="triangle" w="med" len="med"/>
          </a:ln>
        </p:spPr>
        <p:txBody>
          <a:bodyPr/>
          <a:lstStyle/>
          <a:p>
            <a:pPr defTabSz="844104" fontAlgn="base">
              <a:spcBef>
                <a:spcPct val="0"/>
              </a:spcBef>
              <a:spcAft>
                <a:spcPct val="0"/>
              </a:spcAft>
              <a:defRPr/>
            </a:pPr>
            <a:endParaRPr kumimoji="1" lang="ja-JP" altLang="en-US" sz="1662">
              <a:solidFill>
                <a:prstClr val="black"/>
              </a:solidFill>
              <a:latin typeface="UD デジタル 教科書体 NK-R" panose="02020400000000000000" pitchFamily="18" charset="-128"/>
              <a:ea typeface="UD デジタル 教科書体 NK-R" panose="02020400000000000000" pitchFamily="18" charset="-128"/>
            </a:endParaRPr>
          </a:p>
        </p:txBody>
      </p:sp>
      <p:sp>
        <p:nvSpPr>
          <p:cNvPr id="1035" name="Text Box 9"/>
          <p:cNvSpPr txBox="1">
            <a:spLocks noChangeArrowheads="1"/>
          </p:cNvSpPr>
          <p:nvPr/>
        </p:nvSpPr>
        <p:spPr bwMode="auto">
          <a:xfrm>
            <a:off x="5746549" y="4611456"/>
            <a:ext cx="1793631" cy="490006"/>
          </a:xfrm>
          <a:prstGeom prst="rect">
            <a:avLst/>
          </a:prstGeom>
          <a:noFill/>
          <a:ln w="9525">
            <a:noFill/>
            <a:miter lim="800000"/>
            <a:headEnd/>
            <a:tailEnd/>
          </a:ln>
        </p:spPr>
        <p:txBody>
          <a:bodyPr>
            <a:spAutoFit/>
          </a:bodyPr>
          <a:lstStyle/>
          <a:p>
            <a:pPr algn="ctr" defTabSz="844104" fontAlgn="base">
              <a:spcBef>
                <a:spcPct val="0"/>
              </a:spcBef>
              <a:spcAft>
                <a:spcPct val="0"/>
              </a:spcAft>
              <a:defRPr/>
            </a:pPr>
            <a:r>
              <a:rPr kumimoji="1" lang="ja-JP" altLang="en-US" sz="1292" dirty="0">
                <a:solidFill>
                  <a:srgbClr val="000000"/>
                </a:solidFill>
                <a:latin typeface="UD デジタル 教科書体 NK-R" panose="02020400000000000000" pitchFamily="18" charset="-128"/>
                <a:ea typeface="UD デジタル 教科書体 NK-R" panose="02020400000000000000" pitchFamily="18" charset="-128"/>
              </a:rPr>
              <a:t>うち国</a:t>
            </a:r>
            <a:endParaRPr kumimoji="1" lang="en-US" altLang="ja-JP" sz="1292" dirty="0">
              <a:solidFill>
                <a:srgbClr val="000000"/>
              </a:solidFill>
              <a:latin typeface="UD デジタル 教科書体 NK-R" panose="02020400000000000000" pitchFamily="18" charset="-128"/>
              <a:ea typeface="UD デジタル 教科書体 NK-R" panose="02020400000000000000" pitchFamily="18" charset="-128"/>
            </a:endParaRPr>
          </a:p>
          <a:p>
            <a:pPr algn="ctr" defTabSz="844104" fontAlgn="base">
              <a:spcBef>
                <a:spcPct val="0"/>
              </a:spcBef>
              <a:spcAft>
                <a:spcPct val="0"/>
              </a:spcAft>
              <a:defRPr/>
            </a:pPr>
            <a:r>
              <a:rPr kumimoji="1" lang="en-US" altLang="ja-JP" sz="1292" dirty="0">
                <a:solidFill>
                  <a:srgbClr val="000000"/>
                </a:solidFill>
                <a:latin typeface="UD デジタル 教科書体 NK-R" panose="02020400000000000000" pitchFamily="18" charset="-128"/>
                <a:ea typeface="UD デジタル 教科書体 NK-R" panose="02020400000000000000" pitchFamily="18" charset="-128"/>
              </a:rPr>
              <a:t>37.7</a:t>
            </a:r>
            <a:r>
              <a:rPr kumimoji="1" lang="ja-JP" altLang="en-US" sz="1292" dirty="0">
                <a:solidFill>
                  <a:srgbClr val="000000"/>
                </a:solidFill>
                <a:latin typeface="UD デジタル 教科書体 NK-R" panose="02020400000000000000" pitchFamily="18" charset="-128"/>
                <a:ea typeface="UD デジタル 教科書体 NK-R" panose="02020400000000000000" pitchFamily="18" charset="-128"/>
              </a:rPr>
              <a:t>兆円（</a:t>
            </a:r>
            <a:r>
              <a:rPr kumimoji="1" lang="en-US" altLang="ja-JP" sz="1292" dirty="0">
                <a:solidFill>
                  <a:srgbClr val="000000"/>
                </a:solidFill>
                <a:latin typeface="UD デジタル 教科書体 NK-R" panose="02020400000000000000" pitchFamily="18" charset="-128"/>
                <a:ea typeface="UD デジタル 教科書体 NK-R" panose="02020400000000000000" pitchFamily="18" charset="-128"/>
              </a:rPr>
              <a:t>27.9%</a:t>
            </a:r>
            <a:r>
              <a:rPr kumimoji="1" lang="ja-JP" altLang="en-US" sz="1292" dirty="0">
                <a:solidFill>
                  <a:srgbClr val="000000"/>
                </a:solidFill>
                <a:latin typeface="UD デジタル 教科書体 NK-R" panose="02020400000000000000" pitchFamily="18" charset="-128"/>
                <a:ea typeface="UD デジタル 教科書体 NK-R" panose="02020400000000000000" pitchFamily="18" charset="-128"/>
              </a:rPr>
              <a:t>）</a:t>
            </a:r>
            <a:endParaRPr kumimoji="1" lang="ja-JP" altLang="en-US" sz="1108" dirty="0">
              <a:solidFill>
                <a:srgbClr val="000000"/>
              </a:solidFill>
              <a:latin typeface="UD デジタル 教科書体 NK-R" panose="02020400000000000000" pitchFamily="18" charset="-128"/>
              <a:ea typeface="UD デジタル 教科書体 NK-R" panose="02020400000000000000" pitchFamily="18" charset="-128"/>
            </a:endParaRPr>
          </a:p>
        </p:txBody>
      </p:sp>
      <p:sp>
        <p:nvSpPr>
          <p:cNvPr id="1036" name="Text Box 10"/>
          <p:cNvSpPr txBox="1">
            <a:spLocks noChangeArrowheads="1"/>
          </p:cNvSpPr>
          <p:nvPr/>
        </p:nvSpPr>
        <p:spPr bwMode="auto">
          <a:xfrm>
            <a:off x="7699496" y="4512022"/>
            <a:ext cx="950577" cy="688843"/>
          </a:xfrm>
          <a:prstGeom prst="rect">
            <a:avLst/>
          </a:prstGeom>
          <a:noFill/>
          <a:ln w="9525">
            <a:noFill/>
            <a:miter lim="800000"/>
            <a:headEnd/>
            <a:tailEnd/>
          </a:ln>
        </p:spPr>
        <p:txBody>
          <a:bodyPr wrap="square">
            <a:spAutoFit/>
          </a:bodyPr>
          <a:lstStyle/>
          <a:p>
            <a:pPr algn="ctr" defTabSz="844104" fontAlgn="base">
              <a:spcBef>
                <a:spcPct val="0"/>
              </a:spcBef>
              <a:spcAft>
                <a:spcPct val="0"/>
              </a:spcAft>
              <a:defRPr/>
            </a:pPr>
            <a:r>
              <a:rPr kumimoji="1" lang="ja-JP" altLang="en-US" sz="1292" dirty="0">
                <a:solidFill>
                  <a:srgbClr val="000000"/>
                </a:solidFill>
                <a:latin typeface="UD デジタル 教科書体 NK-R" panose="02020400000000000000" pitchFamily="18" charset="-128"/>
                <a:ea typeface="UD デジタル 教科書体 NK-R" panose="02020400000000000000" pitchFamily="18" charset="-128"/>
              </a:rPr>
              <a:t>うち地方</a:t>
            </a:r>
            <a:endParaRPr kumimoji="1" lang="en-US" altLang="ja-JP" sz="1292" dirty="0">
              <a:solidFill>
                <a:srgbClr val="000000"/>
              </a:solidFill>
              <a:latin typeface="UD デジタル 教科書体 NK-R" panose="02020400000000000000" pitchFamily="18" charset="-128"/>
              <a:ea typeface="UD デジタル 教科書体 NK-R" panose="02020400000000000000" pitchFamily="18" charset="-128"/>
            </a:endParaRPr>
          </a:p>
          <a:p>
            <a:pPr algn="ctr" defTabSz="844104" fontAlgn="base">
              <a:spcBef>
                <a:spcPct val="0"/>
              </a:spcBef>
              <a:spcAft>
                <a:spcPct val="0"/>
              </a:spcAft>
              <a:defRPr/>
            </a:pPr>
            <a:r>
              <a:rPr kumimoji="1" lang="en-US" altLang="ja-JP" sz="1292" dirty="0">
                <a:solidFill>
                  <a:srgbClr val="000000"/>
                </a:solidFill>
                <a:latin typeface="UD デジタル 教科書体 NK-R" panose="02020400000000000000" pitchFamily="18" charset="-128"/>
                <a:ea typeface="UD デジタル 教科書体 NK-R" panose="02020400000000000000" pitchFamily="18" charset="-128"/>
              </a:rPr>
              <a:t>17.0</a:t>
            </a:r>
            <a:r>
              <a:rPr kumimoji="1" lang="ja-JP" altLang="en-US" sz="1292" dirty="0">
                <a:solidFill>
                  <a:srgbClr val="000000"/>
                </a:solidFill>
                <a:latin typeface="UD デジタル 教科書体 NK-R" panose="02020400000000000000" pitchFamily="18" charset="-128"/>
                <a:ea typeface="UD デジタル 教科書体 NK-R" panose="02020400000000000000" pitchFamily="18" charset="-128"/>
              </a:rPr>
              <a:t>兆円</a:t>
            </a:r>
          </a:p>
          <a:p>
            <a:pPr algn="ctr" defTabSz="844104" fontAlgn="base">
              <a:spcBef>
                <a:spcPct val="0"/>
              </a:spcBef>
              <a:spcAft>
                <a:spcPct val="0"/>
              </a:spcAft>
              <a:defRPr/>
            </a:pPr>
            <a:r>
              <a:rPr kumimoji="1" lang="ja-JP" altLang="en-US" sz="1292" dirty="0">
                <a:solidFill>
                  <a:srgbClr val="000000"/>
                </a:solidFill>
                <a:latin typeface="UD デジタル 教科書体 NK-R" panose="02020400000000000000" pitchFamily="18" charset="-128"/>
                <a:ea typeface="UD デジタル 教科書体 NK-R" panose="02020400000000000000" pitchFamily="18" charset="-128"/>
              </a:rPr>
              <a:t>（</a:t>
            </a:r>
            <a:r>
              <a:rPr kumimoji="1" lang="en-US" altLang="ja-JP" sz="1292" dirty="0">
                <a:solidFill>
                  <a:srgbClr val="000000"/>
                </a:solidFill>
                <a:latin typeface="UD デジタル 教科書体 NK-R" panose="02020400000000000000" pitchFamily="18" charset="-128"/>
                <a:ea typeface="UD デジタル 教科書体 NK-R" panose="02020400000000000000" pitchFamily="18" charset="-128"/>
              </a:rPr>
              <a:t>12.6%</a:t>
            </a:r>
            <a:r>
              <a:rPr kumimoji="1" lang="ja-JP" altLang="en-US" sz="1292" dirty="0">
                <a:solidFill>
                  <a:srgbClr val="000000"/>
                </a:solidFill>
                <a:latin typeface="UD デジタル 教科書体 NK-R" panose="02020400000000000000" pitchFamily="18" charset="-128"/>
                <a:ea typeface="UD デジタル 教科書体 NK-R" panose="02020400000000000000" pitchFamily="18" charset="-128"/>
              </a:rPr>
              <a:t>）　　</a:t>
            </a:r>
            <a:endParaRPr kumimoji="1" lang="ja-JP" altLang="en-US" sz="1108" dirty="0">
              <a:solidFill>
                <a:srgbClr val="000000"/>
              </a:solidFill>
              <a:latin typeface="UD デジタル 教科書体 NK-R" panose="02020400000000000000" pitchFamily="18" charset="-128"/>
              <a:ea typeface="UD デジタル 教科書体 NK-R" panose="02020400000000000000" pitchFamily="18" charset="-128"/>
            </a:endParaRPr>
          </a:p>
        </p:txBody>
      </p:sp>
      <p:grpSp>
        <p:nvGrpSpPr>
          <p:cNvPr id="16" name="グループ化 15">
            <a:extLst>
              <a:ext uri="{FF2B5EF4-FFF2-40B4-BE49-F238E27FC236}">
                <a16:creationId xmlns:a16="http://schemas.microsoft.com/office/drawing/2014/main" id="{5EEAF66C-4131-1F2C-ECF9-A50B6116BEA2}"/>
              </a:ext>
            </a:extLst>
          </p:cNvPr>
          <p:cNvGrpSpPr/>
          <p:nvPr/>
        </p:nvGrpSpPr>
        <p:grpSpPr>
          <a:xfrm>
            <a:off x="5674685" y="5291855"/>
            <a:ext cx="1804135" cy="1168711"/>
            <a:chOff x="5680897" y="5540990"/>
            <a:chExt cx="1954480" cy="1266104"/>
          </a:xfrm>
        </p:grpSpPr>
        <p:sp>
          <p:nvSpPr>
            <p:cNvPr id="1037" name="Rectangle 11" descr="50%"/>
            <p:cNvSpPr>
              <a:spLocks noChangeArrowheads="1"/>
            </p:cNvSpPr>
            <p:nvPr/>
          </p:nvSpPr>
          <p:spPr bwMode="auto">
            <a:xfrm>
              <a:off x="5680897" y="5540990"/>
              <a:ext cx="1954480" cy="1200378"/>
            </a:xfrm>
            <a:prstGeom prst="roundRect">
              <a:avLst/>
            </a:prstGeom>
            <a:solidFill>
              <a:schemeClr val="accent3">
                <a:lumMod val="20000"/>
                <a:lumOff val="80000"/>
              </a:schemeClr>
            </a:solidFill>
            <a:ln w="9525">
              <a:noFill/>
              <a:miter lim="800000"/>
              <a:headEnd/>
              <a:tailEnd/>
            </a:ln>
          </p:spPr>
          <p:txBody>
            <a:bodyPr wrap="none"/>
            <a:lstStyle/>
            <a:p>
              <a:pPr algn="ctr" defTabSz="844104" fontAlgn="base">
                <a:spcBef>
                  <a:spcPct val="0"/>
                </a:spcBef>
                <a:spcAft>
                  <a:spcPct val="0"/>
                </a:spcAft>
                <a:defRPr/>
              </a:pPr>
              <a:r>
                <a:rPr kumimoji="1" lang="ja-JP" altLang="en-US" sz="1292" dirty="0">
                  <a:solidFill>
                    <a:srgbClr val="000000"/>
                  </a:solidFill>
                  <a:latin typeface="UD デジタル 教科書体 NK-R" panose="02020400000000000000" pitchFamily="18" charset="-128"/>
                  <a:ea typeface="UD デジタル 教科書体 NK-R" panose="02020400000000000000" pitchFamily="18" charset="-128"/>
                </a:rPr>
                <a:t>国（一般会計）　</a:t>
              </a:r>
              <a:br>
                <a:rPr kumimoji="1" lang="en-US" altLang="ja-JP" sz="1292" dirty="0">
                  <a:solidFill>
                    <a:srgbClr val="000000"/>
                  </a:solidFill>
                  <a:latin typeface="UD デジタル 教科書体 NK-R" panose="02020400000000000000" pitchFamily="18" charset="-128"/>
                  <a:ea typeface="UD デジタル 教科書体 NK-R" panose="02020400000000000000" pitchFamily="18" charset="-128"/>
                </a:rPr>
              </a:br>
              <a:r>
                <a:rPr kumimoji="1" lang="ja-JP" altLang="en-US" sz="1292" dirty="0">
                  <a:solidFill>
                    <a:srgbClr val="000000"/>
                  </a:solidFill>
                  <a:latin typeface="UD デジタル 教科書体 NK-R" panose="02020400000000000000" pitchFamily="18" charset="-128"/>
                  <a:ea typeface="UD デジタル 教科書体 NK-R" panose="02020400000000000000" pitchFamily="18" charset="-128"/>
                </a:rPr>
                <a:t>社会保障関係費等</a:t>
              </a:r>
            </a:p>
            <a:p>
              <a:pPr algn="ctr" defTabSz="844104" fontAlgn="base">
                <a:spcBef>
                  <a:spcPct val="0"/>
                </a:spcBef>
                <a:spcAft>
                  <a:spcPct val="0"/>
                </a:spcAft>
                <a:defRPr/>
              </a:pPr>
              <a:endParaRPr kumimoji="1" lang="en-US" altLang="ja-JP" sz="1108" dirty="0">
                <a:solidFill>
                  <a:srgbClr val="000000"/>
                </a:solidFill>
                <a:latin typeface="UD デジタル 教科書体 NK-R" panose="02020400000000000000" pitchFamily="18" charset="-128"/>
                <a:ea typeface="UD デジタル 教科書体 NK-R" panose="02020400000000000000" pitchFamily="18" charset="-128"/>
              </a:endParaRPr>
            </a:p>
          </p:txBody>
        </p:sp>
        <p:sp>
          <p:nvSpPr>
            <p:cNvPr id="1038" name="Rectangle 12"/>
            <p:cNvSpPr>
              <a:spLocks noChangeArrowheads="1"/>
            </p:cNvSpPr>
            <p:nvPr/>
          </p:nvSpPr>
          <p:spPr bwMode="auto">
            <a:xfrm>
              <a:off x="5728929" y="6091620"/>
              <a:ext cx="1858416" cy="715474"/>
            </a:xfrm>
            <a:prstGeom prst="rect">
              <a:avLst/>
            </a:prstGeom>
            <a:noFill/>
            <a:ln w="9525">
              <a:noFill/>
              <a:miter lim="800000"/>
              <a:headEnd/>
              <a:tailEnd/>
            </a:ln>
          </p:spPr>
          <p:txBody>
            <a:bodyPr wrap="square">
              <a:spAutoFit/>
            </a:bodyPr>
            <a:lstStyle/>
            <a:p>
              <a:pPr defTabSz="844104" fontAlgn="base">
                <a:spcBef>
                  <a:spcPct val="0"/>
                </a:spcBef>
                <a:spcAft>
                  <a:spcPct val="0"/>
                </a:spcAft>
                <a:defRPr/>
              </a:pPr>
              <a:r>
                <a:rPr kumimoji="1" lang="en-US" altLang="ja-JP" sz="923" dirty="0">
                  <a:solidFill>
                    <a:srgbClr val="000000"/>
                  </a:solidFill>
                  <a:latin typeface="UD デジタル 教科書体 NK-R" panose="02020400000000000000" pitchFamily="18" charset="-128"/>
                  <a:ea typeface="UD デジタル 教科書体 NK-R" panose="02020400000000000000" pitchFamily="18" charset="-128"/>
                </a:rPr>
                <a:t>※2024</a:t>
              </a:r>
              <a:r>
                <a:rPr kumimoji="1" lang="ja-JP" altLang="en-US" sz="923" dirty="0">
                  <a:solidFill>
                    <a:srgbClr val="000000"/>
                  </a:solidFill>
                  <a:latin typeface="UD デジタル 教科書体 NK-R" panose="02020400000000000000" pitchFamily="18" charset="-128"/>
                  <a:ea typeface="UD デジタル 教科書体 NK-R" panose="02020400000000000000" pitchFamily="18" charset="-128"/>
                </a:rPr>
                <a:t>年度予算</a:t>
              </a:r>
              <a:endParaRPr kumimoji="1" lang="en-US" altLang="ja-JP" sz="923" dirty="0">
                <a:solidFill>
                  <a:srgbClr val="000000"/>
                </a:solidFill>
                <a:latin typeface="UD デジタル 教科書体 NK-R" panose="02020400000000000000" pitchFamily="18" charset="-128"/>
                <a:ea typeface="UD デジタル 教科書体 NK-R" panose="02020400000000000000" pitchFamily="18" charset="-128"/>
              </a:endParaRPr>
            </a:p>
            <a:p>
              <a:pPr defTabSz="844104" fontAlgn="base">
                <a:spcBef>
                  <a:spcPct val="0"/>
                </a:spcBef>
                <a:spcAft>
                  <a:spcPct val="0"/>
                </a:spcAft>
                <a:defRPr/>
              </a:pPr>
              <a:r>
                <a:rPr kumimoji="1" lang="ja-JP" altLang="en-US" sz="923" dirty="0">
                  <a:solidFill>
                    <a:srgbClr val="000000"/>
                  </a:solidFill>
                  <a:latin typeface="UD デジタル 教科書体 NK-R" panose="02020400000000000000" pitchFamily="18" charset="-128"/>
                  <a:ea typeface="UD デジタル 教科書体 NK-R" panose="02020400000000000000" pitchFamily="18" charset="-128"/>
                </a:rPr>
                <a:t>　社会保障関係費 </a:t>
              </a:r>
              <a:r>
                <a:rPr kumimoji="1" lang="en-US" altLang="ja-JP" sz="923" dirty="0">
                  <a:solidFill>
                    <a:srgbClr val="000000"/>
                  </a:solidFill>
                  <a:latin typeface="UD デジタル 教科書体 NK-R" panose="02020400000000000000" pitchFamily="18" charset="-128"/>
                  <a:ea typeface="UD デジタル 教科書体 NK-R" panose="02020400000000000000" pitchFamily="18" charset="-128"/>
                </a:rPr>
                <a:t>37.7</a:t>
              </a:r>
              <a:r>
                <a:rPr kumimoji="1" lang="ja-JP" altLang="en-US" sz="923" dirty="0">
                  <a:solidFill>
                    <a:srgbClr val="000000"/>
                  </a:solidFill>
                  <a:latin typeface="UD デジタル 教科書体 NK-R" panose="02020400000000000000" pitchFamily="18" charset="-128"/>
                  <a:ea typeface="UD デジタル 教科書体 NK-R" panose="02020400000000000000" pitchFamily="18" charset="-128"/>
                </a:rPr>
                <a:t>兆円（一般歳出の</a:t>
              </a:r>
              <a:r>
                <a:rPr kumimoji="1" lang="en-US" altLang="ja-JP" sz="923" dirty="0">
                  <a:solidFill>
                    <a:srgbClr val="000000"/>
                  </a:solidFill>
                  <a:latin typeface="UD デジタル 教科書体 NK-R" panose="02020400000000000000" pitchFamily="18" charset="-128"/>
                  <a:ea typeface="UD デジタル 教科書体 NK-R" panose="02020400000000000000" pitchFamily="18" charset="-128"/>
                </a:rPr>
                <a:t>50.7%</a:t>
              </a:r>
              <a:r>
                <a:rPr kumimoji="1" lang="ja-JP" altLang="en-US" sz="923" dirty="0">
                  <a:solidFill>
                    <a:srgbClr val="000000"/>
                  </a:solidFill>
                  <a:latin typeface="UD デジタル 教科書体 NK-R" panose="02020400000000000000" pitchFamily="18" charset="-128"/>
                  <a:ea typeface="UD デジタル 教科書体 NK-R" panose="02020400000000000000" pitchFamily="18" charset="-128"/>
                </a:rPr>
                <a:t>を占める）</a:t>
              </a:r>
            </a:p>
          </p:txBody>
        </p:sp>
      </p:grpSp>
      <p:sp>
        <p:nvSpPr>
          <p:cNvPr id="1040" name="Text Box 14"/>
          <p:cNvSpPr txBox="1">
            <a:spLocks noChangeArrowheads="1"/>
          </p:cNvSpPr>
          <p:nvPr/>
        </p:nvSpPr>
        <p:spPr bwMode="auto">
          <a:xfrm>
            <a:off x="8660663" y="3721655"/>
            <a:ext cx="170496" cy="1356221"/>
          </a:xfrm>
          <a:prstGeom prst="rect">
            <a:avLst/>
          </a:prstGeom>
          <a:solidFill>
            <a:schemeClr val="bg1"/>
          </a:solidFill>
          <a:ln w="9525">
            <a:noFill/>
            <a:miter lim="800000"/>
            <a:headEnd/>
            <a:tailEnd/>
          </a:ln>
        </p:spPr>
        <p:txBody>
          <a:bodyPr vert="eaVert" wrap="square" lIns="0" tIns="33231" rIns="0" anchor="ctr">
            <a:spAutoFit/>
          </a:bodyPr>
          <a:lstStyle/>
          <a:p>
            <a:pPr algn="ctr" defTabSz="844104" fontAlgn="base">
              <a:spcBef>
                <a:spcPct val="50000"/>
              </a:spcBef>
              <a:spcAft>
                <a:spcPct val="0"/>
              </a:spcAft>
              <a:defRPr/>
            </a:pPr>
            <a:r>
              <a:rPr kumimoji="1" lang="ja-JP" altLang="en-US" sz="1108" dirty="0">
                <a:solidFill>
                  <a:srgbClr val="000000"/>
                </a:solidFill>
                <a:latin typeface="UD デジタル 教科書体 NK-R" panose="02020400000000000000" pitchFamily="18" charset="-128"/>
                <a:ea typeface="UD デジタル 教科書体 NK-R" panose="02020400000000000000" pitchFamily="18" charset="-128"/>
              </a:rPr>
              <a:t>積立金の運用収入等</a:t>
            </a:r>
          </a:p>
        </p:txBody>
      </p:sp>
      <p:sp>
        <p:nvSpPr>
          <p:cNvPr id="1042" name="Line 16"/>
          <p:cNvSpPr>
            <a:spLocks noChangeShapeType="1"/>
          </p:cNvSpPr>
          <p:nvPr/>
        </p:nvSpPr>
        <p:spPr bwMode="auto">
          <a:xfrm flipH="1" flipV="1">
            <a:off x="4470489" y="5082677"/>
            <a:ext cx="0" cy="332642"/>
          </a:xfrm>
          <a:prstGeom prst="line">
            <a:avLst/>
          </a:prstGeom>
          <a:noFill/>
          <a:ln w="19050">
            <a:solidFill>
              <a:schemeClr val="tx1"/>
            </a:solidFill>
            <a:round/>
            <a:headEnd/>
            <a:tailEnd type="triangle" w="med" len="med"/>
          </a:ln>
        </p:spPr>
        <p:txBody>
          <a:bodyPr/>
          <a:lstStyle/>
          <a:p>
            <a:pPr defTabSz="844104" fontAlgn="base">
              <a:spcBef>
                <a:spcPct val="0"/>
              </a:spcBef>
              <a:spcAft>
                <a:spcPct val="0"/>
              </a:spcAft>
              <a:defRPr/>
            </a:pPr>
            <a:endParaRPr kumimoji="1" lang="ja-JP" altLang="en-US" sz="1662">
              <a:solidFill>
                <a:prstClr val="black"/>
              </a:solidFill>
              <a:latin typeface="UD デジタル 教科書体 NK-R" panose="02020400000000000000" pitchFamily="18" charset="-128"/>
              <a:ea typeface="UD デジタル 教科書体 NK-R" panose="02020400000000000000" pitchFamily="18" charset="-128"/>
            </a:endParaRPr>
          </a:p>
        </p:txBody>
      </p:sp>
      <p:sp>
        <p:nvSpPr>
          <p:cNvPr id="1045" name="Rectangle 19"/>
          <p:cNvSpPr>
            <a:spLocks noChangeArrowheads="1"/>
          </p:cNvSpPr>
          <p:nvPr/>
        </p:nvSpPr>
        <p:spPr bwMode="auto">
          <a:xfrm>
            <a:off x="8675266" y="3009982"/>
            <a:ext cx="430805" cy="465231"/>
          </a:xfrm>
          <a:prstGeom prst="rect">
            <a:avLst/>
          </a:prstGeom>
          <a:solidFill>
            <a:schemeClr val="bg1"/>
          </a:solidFill>
          <a:ln w="38100" algn="ctr">
            <a:solidFill>
              <a:schemeClr val="bg1"/>
            </a:solidFill>
            <a:miter lim="800000"/>
            <a:headEnd/>
            <a:tailEnd/>
          </a:ln>
        </p:spPr>
        <p:txBody>
          <a:bodyPr wrap="none" anchor="ctr"/>
          <a:lstStyle/>
          <a:p>
            <a:pPr defTabSz="844104" fontAlgn="base">
              <a:spcBef>
                <a:spcPct val="0"/>
              </a:spcBef>
              <a:spcAft>
                <a:spcPct val="0"/>
              </a:spcAft>
              <a:defRPr/>
            </a:pPr>
            <a:endParaRPr kumimoji="1" lang="ja-JP" altLang="en-US" sz="1662">
              <a:solidFill>
                <a:srgbClr val="000000"/>
              </a:solidFill>
              <a:latin typeface="UD デジタル 教科書体 NK-R" panose="02020400000000000000" pitchFamily="18" charset="-128"/>
              <a:ea typeface="UD デジタル 教科書体 NK-R" panose="02020400000000000000" pitchFamily="18" charset="-128"/>
            </a:endParaRPr>
          </a:p>
        </p:txBody>
      </p:sp>
      <p:grpSp>
        <p:nvGrpSpPr>
          <p:cNvPr id="2" name="Group 20"/>
          <p:cNvGrpSpPr>
            <a:grpSpLocks/>
          </p:cNvGrpSpPr>
          <p:nvPr/>
        </p:nvGrpSpPr>
        <p:grpSpPr bwMode="auto">
          <a:xfrm>
            <a:off x="698990" y="1790259"/>
            <a:ext cx="8239859" cy="1293934"/>
            <a:chOff x="421" y="1080"/>
            <a:chExt cx="5451" cy="883"/>
          </a:xfrm>
        </p:grpSpPr>
        <p:graphicFrame>
          <p:nvGraphicFramePr>
            <p:cNvPr id="36" name="Object 21"/>
            <p:cNvGraphicFramePr>
              <a:graphicFrameLocks noChangeAspect="1"/>
            </p:cNvGraphicFramePr>
            <p:nvPr/>
          </p:nvGraphicFramePr>
          <p:xfrm>
            <a:off x="488" y="1080"/>
            <a:ext cx="5384" cy="883"/>
          </p:xfrm>
          <a:graphic>
            <a:graphicData uri="http://schemas.openxmlformats.org/drawingml/2006/chart">
              <c:chart xmlns:c="http://schemas.openxmlformats.org/drawingml/2006/chart" xmlns:r="http://schemas.openxmlformats.org/officeDocument/2006/relationships" r:id="rId4"/>
            </a:graphicData>
          </a:graphic>
        </p:graphicFrame>
        <p:sp>
          <p:nvSpPr>
            <p:cNvPr id="1056" name="Text Box 22"/>
            <p:cNvSpPr txBox="1">
              <a:spLocks noChangeArrowheads="1"/>
            </p:cNvSpPr>
            <p:nvPr/>
          </p:nvSpPr>
          <p:spPr bwMode="auto">
            <a:xfrm>
              <a:off x="421" y="1259"/>
              <a:ext cx="2676" cy="470"/>
            </a:xfrm>
            <a:prstGeom prst="rect">
              <a:avLst/>
            </a:prstGeom>
            <a:noFill/>
            <a:ln w="9525">
              <a:noFill/>
              <a:miter lim="800000"/>
              <a:headEnd/>
              <a:tailEnd/>
            </a:ln>
          </p:spPr>
          <p:txBody>
            <a:bodyPr>
              <a:spAutoFit/>
            </a:bodyPr>
            <a:lstStyle/>
            <a:p>
              <a:pPr algn="ctr" defTabSz="844104" fontAlgn="base">
                <a:spcBef>
                  <a:spcPct val="50000"/>
                </a:spcBef>
                <a:spcAft>
                  <a:spcPct val="0"/>
                </a:spcAft>
                <a:defRPr/>
              </a:pPr>
              <a:r>
                <a:rPr kumimoji="1" lang="ja-JP" altLang="en-US" sz="1662" dirty="0">
                  <a:solidFill>
                    <a:srgbClr val="FFFFFF"/>
                  </a:solidFill>
                  <a:latin typeface="UD デジタル 教科書体 NK-R" panose="02020400000000000000" pitchFamily="18" charset="-128"/>
                  <a:ea typeface="UD デジタル 教科書体 NK-R" panose="02020400000000000000" pitchFamily="18" charset="-128"/>
                </a:rPr>
                <a:t>年金　</a:t>
              </a:r>
              <a:r>
                <a:rPr kumimoji="1" lang="en-US" altLang="ja-JP" sz="1662" dirty="0">
                  <a:solidFill>
                    <a:srgbClr val="FFFFFF"/>
                  </a:solidFill>
                  <a:latin typeface="UD デジタル 教科書体 NK-R" panose="02020400000000000000" pitchFamily="18" charset="-128"/>
                  <a:ea typeface="UD デジタル 教科書体 NK-R" panose="02020400000000000000" pitchFamily="18" charset="-128"/>
                </a:rPr>
                <a:t>61.7</a:t>
              </a:r>
              <a:r>
                <a:rPr kumimoji="1" lang="ja-JP" altLang="en-US" sz="1662" dirty="0">
                  <a:solidFill>
                    <a:srgbClr val="FFFFFF"/>
                  </a:solidFill>
                  <a:latin typeface="UD デジタル 教科書体 NK-R" panose="02020400000000000000" pitchFamily="18" charset="-128"/>
                  <a:ea typeface="UD デジタル 教科書体 NK-R" panose="02020400000000000000" pitchFamily="18" charset="-128"/>
                </a:rPr>
                <a:t>兆円（</a:t>
              </a:r>
              <a:r>
                <a:rPr kumimoji="1" lang="en-US" altLang="ja-JP" sz="1662" dirty="0">
                  <a:solidFill>
                    <a:srgbClr val="FFFFFF"/>
                  </a:solidFill>
                  <a:latin typeface="UD デジタル 教科書体 NK-R" panose="02020400000000000000" pitchFamily="18" charset="-128"/>
                  <a:ea typeface="UD デジタル 教科書体 NK-R" panose="02020400000000000000" pitchFamily="18" charset="-128"/>
                </a:rPr>
                <a:t>44.8%</a:t>
              </a:r>
              <a:r>
                <a:rPr kumimoji="1" lang="ja-JP" altLang="en-US" sz="1662" dirty="0">
                  <a:solidFill>
                    <a:srgbClr val="FFFFFF"/>
                  </a:solidFill>
                  <a:latin typeface="UD デジタル 教科書体 NK-R" panose="02020400000000000000" pitchFamily="18" charset="-128"/>
                  <a:ea typeface="UD デジタル 教科書体 NK-R" panose="02020400000000000000" pitchFamily="18" charset="-128"/>
                </a:rPr>
                <a:t>）</a:t>
              </a:r>
            </a:p>
            <a:p>
              <a:pPr algn="ctr" defTabSz="844104" fontAlgn="base">
                <a:spcBef>
                  <a:spcPct val="50000"/>
                </a:spcBef>
                <a:spcAft>
                  <a:spcPct val="0"/>
                </a:spcAft>
                <a:defRPr/>
              </a:pPr>
              <a:r>
                <a:rPr kumimoji="1" lang="en-US" altLang="ja-JP" sz="1477" dirty="0">
                  <a:solidFill>
                    <a:srgbClr val="FFFFFF"/>
                  </a:solidFill>
                  <a:latin typeface="UD デジタル 教科書体 NK-R" panose="02020400000000000000" pitchFamily="18" charset="-128"/>
                  <a:ea typeface="UD デジタル 教科書体 NK-R" panose="02020400000000000000" pitchFamily="18" charset="-128"/>
                </a:rPr>
                <a:t>《</a:t>
              </a:r>
              <a:r>
                <a:rPr kumimoji="1" lang="ja-JP" altLang="en-US" sz="1477" dirty="0">
                  <a:solidFill>
                    <a:srgbClr val="FFFFFF"/>
                  </a:solidFill>
                  <a:latin typeface="UD デジタル 教科書体 NK-R" panose="02020400000000000000" pitchFamily="18" charset="-128"/>
                  <a:ea typeface="UD デジタル 教科書体 NK-R" panose="02020400000000000000" pitchFamily="18" charset="-128"/>
                </a:rPr>
                <a:t>対ＧＤＰ比　</a:t>
              </a:r>
              <a:r>
                <a:rPr kumimoji="1" lang="en-US" altLang="ja-JP" sz="1477" dirty="0">
                  <a:solidFill>
                    <a:srgbClr val="FFFFFF"/>
                  </a:solidFill>
                  <a:latin typeface="UD デジタル 教科書体 NK-R" panose="02020400000000000000" pitchFamily="18" charset="-128"/>
                  <a:ea typeface="UD デジタル 教科書体 NK-R" panose="02020400000000000000" pitchFamily="18" charset="-128"/>
                </a:rPr>
                <a:t>10.0%》</a:t>
              </a:r>
            </a:p>
          </p:txBody>
        </p:sp>
        <p:sp>
          <p:nvSpPr>
            <p:cNvPr id="1057" name="Text Box 23"/>
            <p:cNvSpPr txBox="1">
              <a:spLocks noChangeArrowheads="1"/>
            </p:cNvSpPr>
            <p:nvPr/>
          </p:nvSpPr>
          <p:spPr bwMode="auto">
            <a:xfrm>
              <a:off x="2916" y="1198"/>
              <a:ext cx="1678" cy="645"/>
            </a:xfrm>
            <a:prstGeom prst="rect">
              <a:avLst/>
            </a:prstGeom>
            <a:noFill/>
            <a:ln w="9525">
              <a:noFill/>
              <a:miter lim="800000"/>
              <a:headEnd/>
              <a:tailEnd/>
            </a:ln>
          </p:spPr>
          <p:txBody>
            <a:bodyPr>
              <a:spAutoFit/>
            </a:bodyPr>
            <a:lstStyle/>
            <a:p>
              <a:pPr algn="ctr" defTabSz="844104" fontAlgn="base">
                <a:spcBef>
                  <a:spcPct val="50000"/>
                </a:spcBef>
                <a:spcAft>
                  <a:spcPct val="0"/>
                </a:spcAft>
                <a:defRPr/>
              </a:pPr>
              <a:r>
                <a:rPr kumimoji="1" lang="ja-JP" altLang="en-US" sz="1662" dirty="0">
                  <a:solidFill>
                    <a:srgbClr val="000000"/>
                  </a:solidFill>
                  <a:latin typeface="UD デジタル 教科書体 NK-R" panose="02020400000000000000" pitchFamily="18" charset="-128"/>
                  <a:ea typeface="UD デジタル 教科書体 NK-R" panose="02020400000000000000" pitchFamily="18" charset="-128"/>
                </a:rPr>
                <a:t>医療　</a:t>
              </a:r>
              <a:r>
                <a:rPr kumimoji="1" lang="en-US" altLang="ja-JP" sz="1662" dirty="0">
                  <a:solidFill>
                    <a:srgbClr val="000000"/>
                  </a:solidFill>
                  <a:latin typeface="UD デジタル 教科書体 NK-R" panose="02020400000000000000" pitchFamily="18" charset="-128"/>
                  <a:ea typeface="UD デジタル 教科書体 NK-R" panose="02020400000000000000" pitchFamily="18" charset="-128"/>
                </a:rPr>
                <a:t>42.8</a:t>
              </a:r>
              <a:r>
                <a:rPr kumimoji="1" lang="ja-JP" altLang="en-US" sz="1662" dirty="0">
                  <a:solidFill>
                    <a:srgbClr val="000000"/>
                  </a:solidFill>
                  <a:latin typeface="UD デジタル 教科書体 NK-R" panose="02020400000000000000" pitchFamily="18" charset="-128"/>
                  <a:ea typeface="UD デジタル 教科書体 NK-R" panose="02020400000000000000" pitchFamily="18" charset="-128"/>
                </a:rPr>
                <a:t>兆円（</a:t>
              </a:r>
              <a:r>
                <a:rPr kumimoji="1" lang="en-US" altLang="ja-JP" sz="1662" dirty="0">
                  <a:solidFill>
                    <a:srgbClr val="000000"/>
                  </a:solidFill>
                  <a:latin typeface="UD デジタル 教科書体 NK-R" panose="02020400000000000000" pitchFamily="18" charset="-128"/>
                  <a:ea typeface="UD デジタル 教科書体 NK-R" panose="02020400000000000000" pitchFamily="18" charset="-128"/>
                </a:rPr>
                <a:t>31.0%</a:t>
              </a:r>
              <a:r>
                <a:rPr kumimoji="1" lang="ja-JP" altLang="en-US" sz="1662" dirty="0">
                  <a:solidFill>
                    <a:srgbClr val="000000"/>
                  </a:solidFill>
                  <a:latin typeface="UD デジタル 教科書体 NK-R" panose="02020400000000000000" pitchFamily="18" charset="-128"/>
                  <a:ea typeface="UD デジタル 教科書体 NK-R" panose="02020400000000000000" pitchFamily="18" charset="-128"/>
                </a:rPr>
                <a:t>）</a:t>
              </a:r>
            </a:p>
            <a:p>
              <a:pPr algn="ctr" defTabSz="844104" fontAlgn="base">
                <a:spcBef>
                  <a:spcPct val="50000"/>
                </a:spcBef>
                <a:spcAft>
                  <a:spcPct val="0"/>
                </a:spcAft>
                <a:defRPr/>
              </a:pPr>
              <a:r>
                <a:rPr kumimoji="1" lang="en-US" altLang="ja-JP" sz="1477" dirty="0">
                  <a:solidFill>
                    <a:srgbClr val="000000"/>
                  </a:solidFill>
                  <a:latin typeface="UD デジタル 教科書体 NK-R" panose="02020400000000000000" pitchFamily="18" charset="-128"/>
                  <a:ea typeface="UD デジタル 教科書体 NK-R" panose="02020400000000000000" pitchFamily="18" charset="-128"/>
                </a:rPr>
                <a:t>《</a:t>
              </a:r>
              <a:r>
                <a:rPr kumimoji="1" lang="ja-JP" altLang="en-US" sz="1477" dirty="0">
                  <a:solidFill>
                    <a:srgbClr val="000000"/>
                  </a:solidFill>
                  <a:latin typeface="UD デジタル 教科書体 NK-R" panose="02020400000000000000" pitchFamily="18" charset="-128"/>
                  <a:ea typeface="UD デジタル 教科書体 NK-R" panose="02020400000000000000" pitchFamily="18" charset="-128"/>
                </a:rPr>
                <a:t>対ＧＤＰ比　</a:t>
              </a:r>
              <a:r>
                <a:rPr kumimoji="1" lang="en-US" altLang="ja-JP" sz="1477" dirty="0">
                  <a:solidFill>
                    <a:srgbClr val="000000"/>
                  </a:solidFill>
                  <a:latin typeface="UD デジタル 教科書体 NK-R" panose="02020400000000000000" pitchFamily="18" charset="-128"/>
                  <a:ea typeface="UD デジタル 教科書体 NK-R" panose="02020400000000000000" pitchFamily="18" charset="-128"/>
                </a:rPr>
                <a:t>6.9%》</a:t>
              </a:r>
            </a:p>
          </p:txBody>
        </p:sp>
      </p:grpSp>
      <p:sp>
        <p:nvSpPr>
          <p:cNvPr id="1047" name="Text Box 27"/>
          <p:cNvSpPr txBox="1">
            <a:spLocks noChangeArrowheads="1"/>
          </p:cNvSpPr>
          <p:nvPr/>
        </p:nvSpPr>
        <p:spPr bwMode="auto">
          <a:xfrm>
            <a:off x="765459" y="3304634"/>
            <a:ext cx="1384789" cy="329711"/>
          </a:xfrm>
          <a:prstGeom prst="rect">
            <a:avLst/>
          </a:prstGeom>
          <a:solidFill>
            <a:schemeClr val="bg1"/>
          </a:solidFill>
          <a:ln w="38100" algn="ctr">
            <a:noFill/>
            <a:miter lim="800000"/>
            <a:headEnd/>
            <a:tailEnd/>
          </a:ln>
        </p:spPr>
        <p:txBody>
          <a:bodyPr lIns="33231" tIns="33231" rIns="33231" bIns="33231"/>
          <a:lstStyle/>
          <a:p>
            <a:pPr algn="ctr" defTabSz="844104" fontAlgn="base">
              <a:spcBef>
                <a:spcPct val="50000"/>
              </a:spcBef>
              <a:spcAft>
                <a:spcPct val="0"/>
              </a:spcAft>
              <a:defRPr/>
            </a:pPr>
            <a:r>
              <a:rPr kumimoji="1" lang="en-US" altLang="ja-JP" sz="1662" b="1" dirty="0">
                <a:solidFill>
                  <a:srgbClr val="000000"/>
                </a:solidFill>
                <a:latin typeface="UD デジタル 教科書体 NK-R" panose="02020400000000000000" pitchFamily="18" charset="-128"/>
                <a:ea typeface="UD デジタル 教科書体 NK-R" panose="02020400000000000000" pitchFamily="18" charset="-128"/>
              </a:rPr>
              <a:t>【</a:t>
            </a:r>
            <a:r>
              <a:rPr kumimoji="1" lang="ja-JP" altLang="en-US" sz="1662" b="1" dirty="0">
                <a:solidFill>
                  <a:srgbClr val="000000"/>
                </a:solidFill>
                <a:latin typeface="UD デジタル 教科書体 NK-R" panose="02020400000000000000" pitchFamily="18" charset="-128"/>
                <a:ea typeface="UD デジタル 教科書体 NK-R" panose="02020400000000000000" pitchFamily="18" charset="-128"/>
              </a:rPr>
              <a:t>負担</a:t>
            </a:r>
            <a:r>
              <a:rPr kumimoji="1" lang="en-US" altLang="ja-JP" sz="1662" b="1" dirty="0">
                <a:solidFill>
                  <a:srgbClr val="000000"/>
                </a:solidFill>
                <a:latin typeface="UD デジタル 教科書体 NK-R" panose="02020400000000000000" pitchFamily="18" charset="-128"/>
                <a:ea typeface="UD デジタル 教科書体 NK-R" panose="02020400000000000000" pitchFamily="18" charset="-128"/>
              </a:rPr>
              <a:t>】</a:t>
            </a:r>
          </a:p>
        </p:txBody>
      </p:sp>
      <p:sp>
        <p:nvSpPr>
          <p:cNvPr id="1049" name="Text Box 26"/>
          <p:cNvSpPr txBox="1">
            <a:spLocks noChangeArrowheads="1"/>
          </p:cNvSpPr>
          <p:nvPr/>
        </p:nvSpPr>
        <p:spPr bwMode="auto">
          <a:xfrm>
            <a:off x="930315" y="1414727"/>
            <a:ext cx="1055077" cy="351692"/>
          </a:xfrm>
          <a:prstGeom prst="rect">
            <a:avLst/>
          </a:prstGeom>
          <a:noFill/>
          <a:ln w="38100" algn="ctr">
            <a:noFill/>
            <a:miter lim="800000"/>
            <a:headEnd/>
            <a:tailEnd/>
          </a:ln>
        </p:spPr>
        <p:txBody>
          <a:bodyPr lIns="33231" tIns="33231" rIns="33231" bIns="33231"/>
          <a:lstStyle/>
          <a:p>
            <a:pPr algn="ctr" defTabSz="844104" fontAlgn="base">
              <a:spcBef>
                <a:spcPct val="50000"/>
              </a:spcBef>
              <a:spcAft>
                <a:spcPct val="0"/>
              </a:spcAft>
              <a:defRPr/>
            </a:pPr>
            <a:r>
              <a:rPr kumimoji="1" lang="en-US" altLang="ja-JP" sz="1662" b="1" dirty="0">
                <a:solidFill>
                  <a:srgbClr val="000000"/>
                </a:solidFill>
                <a:latin typeface="UD デジタル 教科書体 NK-R" panose="02020400000000000000" pitchFamily="18" charset="-128"/>
                <a:ea typeface="UD デジタル 教科書体 NK-R" panose="02020400000000000000" pitchFamily="18" charset="-128"/>
              </a:rPr>
              <a:t>【</a:t>
            </a:r>
            <a:r>
              <a:rPr kumimoji="1" lang="ja-JP" altLang="en-US" sz="1662" b="1" dirty="0">
                <a:solidFill>
                  <a:srgbClr val="000000"/>
                </a:solidFill>
                <a:latin typeface="UD デジタル 教科書体 NK-R" panose="02020400000000000000" pitchFamily="18" charset="-128"/>
                <a:ea typeface="UD デジタル 教科書体 NK-R" panose="02020400000000000000" pitchFamily="18" charset="-128"/>
              </a:rPr>
              <a:t>給付</a:t>
            </a:r>
            <a:r>
              <a:rPr kumimoji="1" lang="en-US" altLang="ja-JP" sz="1662" b="1" dirty="0">
                <a:solidFill>
                  <a:srgbClr val="000000"/>
                </a:solidFill>
                <a:latin typeface="UD デジタル 教科書体 NK-R" panose="02020400000000000000" pitchFamily="18" charset="-128"/>
                <a:ea typeface="UD デジタル 教科書体 NK-R" panose="02020400000000000000" pitchFamily="18" charset="-128"/>
              </a:rPr>
              <a:t>】</a:t>
            </a:r>
          </a:p>
        </p:txBody>
      </p:sp>
      <p:sp>
        <p:nvSpPr>
          <p:cNvPr id="1050" name="右中かっこ 47"/>
          <p:cNvSpPr>
            <a:spLocks/>
          </p:cNvSpPr>
          <p:nvPr/>
        </p:nvSpPr>
        <p:spPr bwMode="auto">
          <a:xfrm rot="-5400000">
            <a:off x="4753710" y="-2212006"/>
            <a:ext cx="263772" cy="7863248"/>
          </a:xfrm>
          <a:prstGeom prst="rightBrace">
            <a:avLst>
              <a:gd name="adj1" fmla="val 64865"/>
              <a:gd name="adj2" fmla="val 49694"/>
            </a:avLst>
          </a:prstGeom>
          <a:noFill/>
          <a:ln w="12700" cmpd="thickThin" algn="ctr">
            <a:solidFill>
              <a:schemeClr val="tx1"/>
            </a:solidFill>
            <a:round/>
            <a:headEnd/>
            <a:tailEnd/>
          </a:ln>
        </p:spPr>
        <p:txBody>
          <a:bodyPr/>
          <a:lstStyle/>
          <a:p>
            <a:pPr defTabSz="844104" fontAlgn="base">
              <a:spcBef>
                <a:spcPct val="0"/>
              </a:spcBef>
              <a:spcAft>
                <a:spcPct val="0"/>
              </a:spcAft>
              <a:defRPr/>
            </a:pPr>
            <a:endParaRPr kumimoji="1" lang="ja-JP" altLang="en-US" sz="1662">
              <a:solidFill>
                <a:srgbClr val="000000"/>
              </a:solidFill>
              <a:latin typeface="UD デジタル 教科書体 NK-R" panose="02020400000000000000" pitchFamily="18" charset="-128"/>
              <a:ea typeface="UD デジタル 教科書体 NK-R" panose="02020400000000000000" pitchFamily="18" charset="-128"/>
            </a:endParaRPr>
          </a:p>
        </p:txBody>
      </p:sp>
      <p:sp>
        <p:nvSpPr>
          <p:cNvPr id="1041" name="Rectangle 15" descr="50%"/>
          <p:cNvSpPr>
            <a:spLocks noChangeArrowheads="1"/>
          </p:cNvSpPr>
          <p:nvPr/>
        </p:nvSpPr>
        <p:spPr bwMode="auto">
          <a:xfrm>
            <a:off x="3766086" y="5291856"/>
            <a:ext cx="1408806" cy="498231"/>
          </a:xfrm>
          <a:prstGeom prst="roundRect">
            <a:avLst/>
          </a:prstGeom>
          <a:solidFill>
            <a:schemeClr val="accent3">
              <a:lumMod val="20000"/>
              <a:lumOff val="80000"/>
            </a:schemeClr>
          </a:solidFill>
          <a:ln w="9525">
            <a:noFill/>
            <a:miter lim="800000"/>
            <a:headEnd/>
            <a:tailEnd/>
          </a:ln>
        </p:spPr>
        <p:txBody>
          <a:bodyPr wrap="none" anchor="ctr"/>
          <a:lstStyle/>
          <a:p>
            <a:pPr algn="ctr" defTabSz="844104" fontAlgn="base">
              <a:spcBef>
                <a:spcPct val="0"/>
              </a:spcBef>
              <a:spcAft>
                <a:spcPct val="0"/>
              </a:spcAft>
              <a:defRPr/>
            </a:pPr>
            <a:r>
              <a:rPr kumimoji="1" lang="ja-JP" altLang="en-US" sz="1292" dirty="0">
                <a:solidFill>
                  <a:srgbClr val="000000"/>
                </a:solidFill>
                <a:latin typeface="UD デジタル 教科書体 NK-R" panose="02020400000000000000" pitchFamily="18" charset="-128"/>
                <a:ea typeface="UD デジタル 教科書体 NK-R" panose="02020400000000000000" pitchFamily="18" charset="-128"/>
              </a:rPr>
              <a:t>各制度における</a:t>
            </a:r>
          </a:p>
          <a:p>
            <a:pPr algn="ctr" defTabSz="844104" fontAlgn="base">
              <a:spcBef>
                <a:spcPct val="0"/>
              </a:spcBef>
              <a:spcAft>
                <a:spcPct val="0"/>
              </a:spcAft>
              <a:defRPr/>
            </a:pPr>
            <a:r>
              <a:rPr kumimoji="1" lang="ja-JP" altLang="en-US" sz="1292" dirty="0">
                <a:solidFill>
                  <a:srgbClr val="000000"/>
                </a:solidFill>
                <a:latin typeface="UD デジタル 教科書体 NK-R" panose="02020400000000000000" pitchFamily="18" charset="-128"/>
                <a:ea typeface="UD デジタル 教科書体 NK-R" panose="02020400000000000000" pitchFamily="18" charset="-128"/>
              </a:rPr>
              <a:t>保険料負担</a:t>
            </a:r>
          </a:p>
        </p:txBody>
      </p:sp>
      <p:sp>
        <p:nvSpPr>
          <p:cNvPr id="1051" name="Text Box 9"/>
          <p:cNvSpPr txBox="1">
            <a:spLocks noChangeArrowheads="1"/>
          </p:cNvSpPr>
          <p:nvPr/>
        </p:nvSpPr>
        <p:spPr bwMode="auto">
          <a:xfrm>
            <a:off x="3994668" y="1301996"/>
            <a:ext cx="1780443" cy="348109"/>
          </a:xfrm>
          <a:prstGeom prst="rect">
            <a:avLst/>
          </a:prstGeom>
          <a:noFill/>
          <a:ln w="9525">
            <a:noFill/>
            <a:miter lim="800000"/>
            <a:headEnd/>
            <a:tailEnd/>
          </a:ln>
        </p:spPr>
        <p:txBody>
          <a:bodyPr>
            <a:spAutoFit/>
          </a:bodyPr>
          <a:lstStyle/>
          <a:p>
            <a:pPr algn="ctr" defTabSz="844104" fontAlgn="base">
              <a:spcBef>
                <a:spcPct val="0"/>
              </a:spcBef>
              <a:spcAft>
                <a:spcPct val="0"/>
              </a:spcAft>
              <a:defRPr/>
            </a:pPr>
            <a:r>
              <a:rPr kumimoji="1" lang="ja-JP" altLang="en-US" sz="1662">
                <a:solidFill>
                  <a:srgbClr val="000000"/>
                </a:solidFill>
                <a:latin typeface="UD デジタル 教科書体 NK-R" panose="02020400000000000000" pitchFamily="18" charset="-128"/>
                <a:ea typeface="UD デジタル 教科書体 NK-R" panose="02020400000000000000" pitchFamily="18" charset="-128"/>
              </a:rPr>
              <a:t>社会保障給付費</a:t>
            </a:r>
          </a:p>
        </p:txBody>
      </p:sp>
      <p:sp>
        <p:nvSpPr>
          <p:cNvPr id="1052" name="Text Box 24"/>
          <p:cNvSpPr txBox="1">
            <a:spLocks noChangeArrowheads="1"/>
          </p:cNvSpPr>
          <p:nvPr/>
        </p:nvSpPr>
        <p:spPr bwMode="auto">
          <a:xfrm>
            <a:off x="7256393" y="1849739"/>
            <a:ext cx="1329378" cy="657809"/>
          </a:xfrm>
          <a:prstGeom prst="rect">
            <a:avLst/>
          </a:prstGeom>
          <a:noFill/>
          <a:ln w="9525">
            <a:noFill/>
            <a:miter lim="800000"/>
            <a:headEnd/>
            <a:tailEnd/>
          </a:ln>
        </p:spPr>
        <p:txBody>
          <a:bodyPr wrap="square">
            <a:spAutoFit/>
          </a:bodyPr>
          <a:lstStyle/>
          <a:p>
            <a:pPr algn="ctr" defTabSz="844104" fontAlgn="base">
              <a:spcBef>
                <a:spcPct val="0"/>
              </a:spcBef>
              <a:spcAft>
                <a:spcPct val="0"/>
              </a:spcAft>
              <a:defRPr/>
            </a:pPr>
            <a:r>
              <a:rPr kumimoji="1" lang="ja-JP" altLang="en-US" sz="1385" dirty="0">
                <a:solidFill>
                  <a:srgbClr val="000000"/>
                </a:solidFill>
                <a:latin typeface="UD デジタル 教科書体 NK-R" panose="02020400000000000000" pitchFamily="18" charset="-128"/>
                <a:ea typeface="UD デジタル 教科書体 NK-R" panose="02020400000000000000" pitchFamily="18" charset="-128"/>
              </a:rPr>
              <a:t>福祉その他</a:t>
            </a:r>
          </a:p>
          <a:p>
            <a:pPr algn="ctr" defTabSz="844104" fontAlgn="base">
              <a:spcBef>
                <a:spcPct val="0"/>
              </a:spcBef>
              <a:spcAft>
                <a:spcPct val="0"/>
              </a:spcAft>
              <a:defRPr/>
            </a:pPr>
            <a:r>
              <a:rPr kumimoji="1" lang="en-US" altLang="ja-JP" sz="1108" dirty="0">
                <a:solidFill>
                  <a:srgbClr val="000000"/>
                </a:solidFill>
                <a:latin typeface="UD デジタル 教科書体 NK-R" panose="02020400000000000000" pitchFamily="18" charset="-128"/>
                <a:ea typeface="UD デジタル 教科書体 NK-R" panose="02020400000000000000" pitchFamily="18" charset="-128"/>
              </a:rPr>
              <a:t>33.4</a:t>
            </a:r>
            <a:r>
              <a:rPr kumimoji="1" lang="ja-JP" altLang="en-US" sz="1108" dirty="0">
                <a:solidFill>
                  <a:srgbClr val="000000"/>
                </a:solidFill>
                <a:latin typeface="UD デジタル 教科書体 NK-R" panose="02020400000000000000" pitchFamily="18" charset="-128"/>
                <a:ea typeface="UD デジタル 教科書体 NK-R" panose="02020400000000000000" pitchFamily="18" charset="-128"/>
              </a:rPr>
              <a:t>兆（</a:t>
            </a:r>
            <a:r>
              <a:rPr kumimoji="1" lang="en-US" altLang="ja-JP" sz="1108" dirty="0">
                <a:solidFill>
                  <a:srgbClr val="000000"/>
                </a:solidFill>
                <a:latin typeface="UD デジタル 教科書体 NK-R" panose="02020400000000000000" pitchFamily="18" charset="-128"/>
                <a:ea typeface="UD デジタル 教科書体 NK-R" panose="02020400000000000000" pitchFamily="18" charset="-128"/>
              </a:rPr>
              <a:t>24.2%</a:t>
            </a:r>
            <a:r>
              <a:rPr kumimoji="1" lang="ja-JP" altLang="en-US" sz="1108" dirty="0">
                <a:solidFill>
                  <a:srgbClr val="000000"/>
                </a:solidFill>
                <a:latin typeface="UD デジタル 教科書体 NK-R" panose="02020400000000000000" pitchFamily="18" charset="-128"/>
                <a:ea typeface="UD デジタル 教科書体 NK-R" panose="02020400000000000000" pitchFamily="18" charset="-128"/>
              </a:rPr>
              <a:t>）</a:t>
            </a:r>
          </a:p>
          <a:p>
            <a:pPr algn="ctr" defTabSz="844104" fontAlgn="base">
              <a:spcBef>
                <a:spcPts val="185"/>
              </a:spcBef>
              <a:spcAft>
                <a:spcPct val="0"/>
              </a:spcAft>
              <a:defRPr/>
            </a:pPr>
            <a:r>
              <a:rPr kumimoji="1" lang="en-US" altLang="ja-JP" sz="1015" dirty="0">
                <a:solidFill>
                  <a:srgbClr val="000000"/>
                </a:solidFill>
                <a:latin typeface="UD デジタル 教科書体 NK-R" panose="02020400000000000000" pitchFamily="18" charset="-128"/>
                <a:ea typeface="UD デジタル 教科書体 NK-R" panose="02020400000000000000" pitchFamily="18" charset="-128"/>
              </a:rPr>
              <a:t>《</a:t>
            </a:r>
            <a:r>
              <a:rPr kumimoji="1" lang="ja-JP" altLang="en-US" sz="1015" dirty="0">
                <a:solidFill>
                  <a:srgbClr val="000000"/>
                </a:solidFill>
                <a:latin typeface="UD デジタル 教科書体 NK-R" panose="02020400000000000000" pitchFamily="18" charset="-128"/>
                <a:ea typeface="UD デジタル 教科書体 NK-R" panose="02020400000000000000" pitchFamily="18" charset="-128"/>
              </a:rPr>
              <a:t>対ＧＤＰ比　</a:t>
            </a:r>
            <a:r>
              <a:rPr kumimoji="1" lang="en-US" altLang="ja-JP" sz="1015" dirty="0">
                <a:solidFill>
                  <a:srgbClr val="000000"/>
                </a:solidFill>
                <a:latin typeface="UD デジタル 教科書体 NK-R" panose="02020400000000000000" pitchFamily="18" charset="-128"/>
                <a:ea typeface="UD デジタル 教科書体 NK-R" panose="02020400000000000000" pitchFamily="18" charset="-128"/>
              </a:rPr>
              <a:t>5.4%》</a:t>
            </a:r>
          </a:p>
        </p:txBody>
      </p:sp>
      <p:sp>
        <p:nvSpPr>
          <p:cNvPr id="1053" name="AutoShape 25"/>
          <p:cNvSpPr>
            <a:spLocks noChangeArrowheads="1"/>
          </p:cNvSpPr>
          <p:nvPr/>
        </p:nvSpPr>
        <p:spPr bwMode="auto">
          <a:xfrm>
            <a:off x="7171129" y="2564904"/>
            <a:ext cx="1570601" cy="371586"/>
          </a:xfrm>
          <a:prstGeom prst="bracketPair">
            <a:avLst>
              <a:gd name="adj" fmla="val 7899"/>
            </a:avLst>
          </a:prstGeom>
          <a:noFill/>
          <a:ln w="9525">
            <a:solidFill>
              <a:schemeClr val="tx1"/>
            </a:solidFill>
            <a:round/>
            <a:headEnd/>
            <a:tailEnd/>
          </a:ln>
        </p:spPr>
        <p:txBody>
          <a:bodyPr wrap="none" lIns="16615" rIns="16615" anchor="ctr"/>
          <a:lstStyle/>
          <a:p>
            <a:pPr defTabSz="844104" fontAlgn="base">
              <a:spcBef>
                <a:spcPct val="0"/>
              </a:spcBef>
              <a:spcAft>
                <a:spcPct val="0"/>
              </a:spcAft>
              <a:defRPr/>
            </a:pPr>
            <a:r>
              <a:rPr kumimoji="1" lang="ja-JP" altLang="en-US" sz="1015" dirty="0">
                <a:solidFill>
                  <a:srgbClr val="000000"/>
                </a:solidFill>
                <a:latin typeface="UD デジタル 教科書体 NK-R" panose="02020400000000000000" pitchFamily="18" charset="-128"/>
                <a:ea typeface="UD デジタル 教科書体 NK-R" panose="02020400000000000000" pitchFamily="18" charset="-128"/>
              </a:rPr>
              <a:t> うち介護</a:t>
            </a:r>
            <a:br>
              <a:rPr kumimoji="1" lang="en-US" altLang="ja-JP" sz="1015" dirty="0">
                <a:solidFill>
                  <a:srgbClr val="000000"/>
                </a:solidFill>
                <a:latin typeface="UD デジタル 教科書体 NK-R" panose="02020400000000000000" pitchFamily="18" charset="-128"/>
                <a:ea typeface="UD デジタル 教科書体 NK-R" panose="02020400000000000000" pitchFamily="18" charset="-128"/>
              </a:rPr>
            </a:br>
            <a:r>
              <a:rPr kumimoji="1" lang="en-US" altLang="ja-JP" sz="1015" dirty="0">
                <a:solidFill>
                  <a:srgbClr val="000000"/>
                </a:solidFill>
                <a:latin typeface="UD デジタル 教科書体 NK-R" panose="02020400000000000000" pitchFamily="18" charset="-128"/>
                <a:ea typeface="UD デジタル 教科書体 NK-R" panose="02020400000000000000" pitchFamily="18" charset="-128"/>
              </a:rPr>
              <a:t>         13.9</a:t>
            </a:r>
            <a:r>
              <a:rPr kumimoji="1" lang="ja-JP" altLang="en-US" sz="1015" dirty="0">
                <a:solidFill>
                  <a:srgbClr val="000000"/>
                </a:solidFill>
                <a:latin typeface="UD デジタル 教科書体 NK-R" panose="02020400000000000000" pitchFamily="18" charset="-128"/>
                <a:ea typeface="UD デジタル 教科書体 NK-R" panose="02020400000000000000" pitchFamily="18" charset="-128"/>
              </a:rPr>
              <a:t>兆円（</a:t>
            </a:r>
            <a:r>
              <a:rPr kumimoji="1" lang="en-US" altLang="ja-JP" sz="1015" dirty="0">
                <a:solidFill>
                  <a:srgbClr val="000000"/>
                </a:solidFill>
                <a:latin typeface="UD デジタル 教科書体 NK-R" panose="02020400000000000000" pitchFamily="18" charset="-128"/>
                <a:ea typeface="UD デジタル 教科書体 NK-R" panose="02020400000000000000" pitchFamily="18" charset="-128"/>
              </a:rPr>
              <a:t>10.1%</a:t>
            </a:r>
            <a:r>
              <a:rPr kumimoji="1" lang="ja-JP" altLang="en-US" sz="1015" dirty="0">
                <a:solidFill>
                  <a:srgbClr val="000000"/>
                </a:solidFill>
                <a:latin typeface="UD デジタル 教科書体 NK-R" panose="02020400000000000000" pitchFamily="18" charset="-128"/>
                <a:ea typeface="UD デジタル 教科書体 NK-R" panose="02020400000000000000" pitchFamily="18" charset="-128"/>
              </a:rPr>
              <a:t>）</a:t>
            </a:r>
          </a:p>
          <a:p>
            <a:pPr algn="ctr" defTabSz="844104" fontAlgn="base">
              <a:spcBef>
                <a:spcPct val="0"/>
              </a:spcBef>
              <a:spcAft>
                <a:spcPct val="0"/>
              </a:spcAft>
              <a:defRPr/>
            </a:pPr>
            <a:r>
              <a:rPr kumimoji="1" lang="ja-JP" altLang="en-US" sz="969" dirty="0">
                <a:solidFill>
                  <a:srgbClr val="000000"/>
                </a:solidFill>
                <a:latin typeface="UD デジタル 教科書体 NK-R" panose="02020400000000000000" pitchFamily="18" charset="-128"/>
                <a:ea typeface="UD デジタル 教科書体 NK-R" panose="02020400000000000000" pitchFamily="18" charset="-128"/>
              </a:rPr>
              <a:t>　  </a:t>
            </a:r>
            <a:r>
              <a:rPr kumimoji="1" lang="en-US" altLang="ja-JP" sz="969" dirty="0">
                <a:solidFill>
                  <a:srgbClr val="000000"/>
                </a:solidFill>
                <a:latin typeface="UD デジタル 教科書体 NK-R" panose="02020400000000000000" pitchFamily="18" charset="-128"/>
                <a:ea typeface="UD デジタル 教科書体 NK-R" panose="02020400000000000000" pitchFamily="18" charset="-128"/>
              </a:rPr>
              <a:t>《</a:t>
            </a:r>
            <a:r>
              <a:rPr kumimoji="1" lang="ja-JP" altLang="en-US" sz="969" dirty="0">
                <a:solidFill>
                  <a:srgbClr val="000000"/>
                </a:solidFill>
                <a:latin typeface="UD デジタル 教科書体 NK-R" panose="02020400000000000000" pitchFamily="18" charset="-128"/>
                <a:ea typeface="UD デジタル 教科書体 NK-R" panose="02020400000000000000" pitchFamily="18" charset="-128"/>
              </a:rPr>
              <a:t>対ＧＤＰ比　</a:t>
            </a:r>
            <a:r>
              <a:rPr kumimoji="1" lang="en-US" altLang="ja-JP" sz="969" dirty="0">
                <a:solidFill>
                  <a:srgbClr val="000000"/>
                </a:solidFill>
                <a:latin typeface="UD デジタル 教科書体 NK-R" panose="02020400000000000000" pitchFamily="18" charset="-128"/>
                <a:ea typeface="UD デジタル 教科書体 NK-R" panose="02020400000000000000" pitchFamily="18" charset="-128"/>
              </a:rPr>
              <a:t>2.3%》</a:t>
            </a:r>
          </a:p>
        </p:txBody>
      </p:sp>
      <p:cxnSp>
        <p:nvCxnSpPr>
          <p:cNvPr id="1054" name="直線コネクタ 52"/>
          <p:cNvCxnSpPr>
            <a:cxnSpLocks noChangeShapeType="1"/>
          </p:cNvCxnSpPr>
          <p:nvPr/>
        </p:nvCxnSpPr>
        <p:spPr bwMode="auto">
          <a:xfrm>
            <a:off x="988254" y="3022795"/>
            <a:ext cx="0" cy="651876"/>
          </a:xfrm>
          <a:prstGeom prst="line">
            <a:avLst/>
          </a:prstGeom>
          <a:noFill/>
          <a:ln w="25400" cmpd="thickThin" algn="ctr">
            <a:solidFill>
              <a:srgbClr val="000000"/>
            </a:solidFill>
            <a:prstDash val="sysDot"/>
            <a:round/>
            <a:headEnd/>
            <a:tailEnd/>
          </a:ln>
        </p:spPr>
      </p:cxnSp>
      <p:sp>
        <p:nvSpPr>
          <p:cNvPr id="18" name="Line 16">
            <a:extLst>
              <a:ext uri="{FF2B5EF4-FFF2-40B4-BE49-F238E27FC236}">
                <a16:creationId xmlns:a16="http://schemas.microsoft.com/office/drawing/2014/main" id="{CD404F7F-6D75-634E-13CD-6C887994C3D7}"/>
              </a:ext>
            </a:extLst>
          </p:cNvPr>
          <p:cNvSpPr>
            <a:spLocks noChangeShapeType="1"/>
          </p:cNvSpPr>
          <p:nvPr/>
        </p:nvSpPr>
        <p:spPr bwMode="auto">
          <a:xfrm flipH="1" flipV="1">
            <a:off x="8164734" y="5082677"/>
            <a:ext cx="0" cy="332642"/>
          </a:xfrm>
          <a:prstGeom prst="line">
            <a:avLst/>
          </a:prstGeom>
          <a:noFill/>
          <a:ln w="19050">
            <a:solidFill>
              <a:schemeClr val="tx1"/>
            </a:solidFill>
            <a:round/>
            <a:headEnd/>
            <a:tailEnd type="triangle" w="med" len="med"/>
          </a:ln>
        </p:spPr>
        <p:txBody>
          <a:bodyPr/>
          <a:lstStyle/>
          <a:p>
            <a:pPr defTabSz="844104" fontAlgn="base">
              <a:spcBef>
                <a:spcPct val="0"/>
              </a:spcBef>
              <a:spcAft>
                <a:spcPct val="0"/>
              </a:spcAft>
              <a:defRPr/>
            </a:pPr>
            <a:endParaRPr kumimoji="1" lang="ja-JP" altLang="en-US" sz="1662">
              <a:solidFill>
                <a:prstClr val="black"/>
              </a:solidFill>
              <a:latin typeface="UD デジタル 教科書体 NK-R" panose="02020400000000000000" pitchFamily="18" charset="-128"/>
              <a:ea typeface="UD デジタル 教科書体 NK-R" panose="02020400000000000000" pitchFamily="18" charset="-128"/>
            </a:endParaRPr>
          </a:p>
        </p:txBody>
      </p:sp>
      <p:sp>
        <p:nvSpPr>
          <p:cNvPr id="37" name="AutoShape 25"/>
          <p:cNvSpPr>
            <a:spLocks noChangeArrowheads="1"/>
          </p:cNvSpPr>
          <p:nvPr/>
        </p:nvSpPr>
        <p:spPr bwMode="auto">
          <a:xfrm>
            <a:off x="7171128" y="3030186"/>
            <a:ext cx="1570600" cy="398814"/>
          </a:xfrm>
          <a:prstGeom prst="bracketPair">
            <a:avLst>
              <a:gd name="adj" fmla="val 12118"/>
            </a:avLst>
          </a:prstGeom>
          <a:noFill/>
          <a:ln w="9525">
            <a:solidFill>
              <a:schemeClr val="tx1"/>
            </a:solidFill>
            <a:round/>
            <a:headEnd/>
            <a:tailEnd/>
          </a:ln>
        </p:spPr>
        <p:txBody>
          <a:bodyPr wrap="none" lIns="16615" rIns="16615" anchor="ctr"/>
          <a:lstStyle/>
          <a:p>
            <a:pPr defTabSz="844104" fontAlgn="base">
              <a:spcBef>
                <a:spcPct val="0"/>
              </a:spcBef>
              <a:spcAft>
                <a:spcPct val="0"/>
              </a:spcAft>
              <a:defRPr/>
            </a:pPr>
            <a:r>
              <a:rPr kumimoji="1" lang="ja-JP" altLang="en-US" sz="1015" dirty="0">
                <a:solidFill>
                  <a:srgbClr val="000000"/>
                </a:solidFill>
                <a:latin typeface="UD デジタル 教科書体 NK-R" panose="02020400000000000000" pitchFamily="18" charset="-128"/>
                <a:ea typeface="UD デジタル 教科書体 NK-R" panose="02020400000000000000" pitchFamily="18" charset="-128"/>
              </a:rPr>
              <a:t> うちこども・子育て</a:t>
            </a:r>
            <a:br>
              <a:rPr kumimoji="1" lang="en-US" altLang="ja-JP" sz="969" dirty="0">
                <a:solidFill>
                  <a:srgbClr val="000000"/>
                </a:solidFill>
                <a:latin typeface="UD デジタル 教科書体 NK-R" panose="02020400000000000000" pitchFamily="18" charset="-128"/>
                <a:ea typeface="UD デジタル 教科書体 NK-R" panose="02020400000000000000" pitchFamily="18" charset="-128"/>
              </a:rPr>
            </a:br>
            <a:r>
              <a:rPr kumimoji="1" lang="en-US" altLang="ja-JP" sz="969" dirty="0">
                <a:solidFill>
                  <a:srgbClr val="000000"/>
                </a:solidFill>
                <a:latin typeface="UD デジタル 教科書体 NK-R" panose="02020400000000000000" pitchFamily="18" charset="-128"/>
                <a:ea typeface="UD デジタル 教科書体 NK-R" panose="02020400000000000000" pitchFamily="18" charset="-128"/>
              </a:rPr>
              <a:t>        10.8</a:t>
            </a:r>
            <a:r>
              <a:rPr kumimoji="1" lang="ja-JP" altLang="en-US" sz="969" dirty="0">
                <a:solidFill>
                  <a:srgbClr val="000000"/>
                </a:solidFill>
                <a:latin typeface="UD デジタル 教科書体 NK-R" panose="02020400000000000000" pitchFamily="18" charset="-128"/>
                <a:ea typeface="UD デジタル 教科書体 NK-R" panose="02020400000000000000" pitchFamily="18" charset="-128"/>
              </a:rPr>
              <a:t>兆円（</a:t>
            </a:r>
            <a:r>
              <a:rPr kumimoji="1" lang="en-US" altLang="ja-JP" sz="969" dirty="0">
                <a:solidFill>
                  <a:srgbClr val="000000"/>
                </a:solidFill>
                <a:latin typeface="UD デジタル 教科書体 NK-R" panose="02020400000000000000" pitchFamily="18" charset="-128"/>
                <a:ea typeface="UD デジタル 教科書体 NK-R" panose="02020400000000000000" pitchFamily="18" charset="-128"/>
              </a:rPr>
              <a:t>7.8%</a:t>
            </a:r>
            <a:r>
              <a:rPr kumimoji="1" lang="ja-JP" altLang="en-US" sz="969" dirty="0">
                <a:solidFill>
                  <a:srgbClr val="000000"/>
                </a:solidFill>
                <a:latin typeface="UD デジタル 教科書体 NK-R" panose="02020400000000000000" pitchFamily="18" charset="-128"/>
                <a:ea typeface="UD デジタル 教科書体 NK-R" panose="02020400000000000000" pitchFamily="18" charset="-128"/>
              </a:rPr>
              <a:t>）</a:t>
            </a:r>
            <a:endParaRPr kumimoji="1" lang="en-US" altLang="ja-JP" sz="969" dirty="0">
              <a:solidFill>
                <a:srgbClr val="000000"/>
              </a:solidFill>
              <a:latin typeface="UD デジタル 教科書体 NK-R" panose="02020400000000000000" pitchFamily="18" charset="-128"/>
              <a:ea typeface="UD デジタル 教科書体 NK-R" panose="02020400000000000000" pitchFamily="18" charset="-128"/>
            </a:endParaRPr>
          </a:p>
          <a:p>
            <a:pPr algn="ctr" defTabSz="844104" fontAlgn="base">
              <a:spcBef>
                <a:spcPct val="0"/>
              </a:spcBef>
              <a:spcAft>
                <a:spcPct val="0"/>
              </a:spcAft>
              <a:defRPr/>
            </a:pPr>
            <a:r>
              <a:rPr kumimoji="1" lang="ja-JP" altLang="en-US" sz="831" dirty="0">
                <a:solidFill>
                  <a:srgbClr val="000000"/>
                </a:solidFill>
                <a:latin typeface="UD デジタル 教科書体 NK-R" panose="02020400000000000000" pitchFamily="18" charset="-128"/>
                <a:ea typeface="UD デジタル 教科書体 NK-R" panose="02020400000000000000" pitchFamily="18" charset="-128"/>
              </a:rPr>
              <a:t>　</a:t>
            </a:r>
            <a:r>
              <a:rPr kumimoji="1" lang="en-US" altLang="ja-JP" sz="923" dirty="0">
                <a:solidFill>
                  <a:srgbClr val="000000"/>
                </a:solidFill>
                <a:latin typeface="UD デジタル 教科書体 NK-R" panose="02020400000000000000" pitchFamily="18" charset="-128"/>
                <a:ea typeface="UD デジタル 教科書体 NK-R" panose="02020400000000000000" pitchFamily="18" charset="-128"/>
              </a:rPr>
              <a:t>《</a:t>
            </a:r>
            <a:r>
              <a:rPr kumimoji="1" lang="ja-JP" altLang="en-US" sz="923" dirty="0">
                <a:solidFill>
                  <a:srgbClr val="000000"/>
                </a:solidFill>
                <a:latin typeface="UD デジタル 教科書体 NK-R" panose="02020400000000000000" pitchFamily="18" charset="-128"/>
                <a:ea typeface="UD デジタル 教科書体 NK-R" panose="02020400000000000000" pitchFamily="18" charset="-128"/>
              </a:rPr>
              <a:t>対ＧＤＰ比　</a:t>
            </a:r>
            <a:r>
              <a:rPr kumimoji="1" lang="en-US" altLang="ja-JP" sz="923" dirty="0">
                <a:solidFill>
                  <a:srgbClr val="000000"/>
                </a:solidFill>
                <a:latin typeface="UD デジタル 教科書体 NK-R" panose="02020400000000000000" pitchFamily="18" charset="-128"/>
                <a:ea typeface="UD デジタル 教科書体 NK-R" panose="02020400000000000000" pitchFamily="18" charset="-128"/>
              </a:rPr>
              <a:t>1.8%》</a:t>
            </a:r>
          </a:p>
        </p:txBody>
      </p:sp>
      <p:sp>
        <p:nvSpPr>
          <p:cNvPr id="1043" name="Rectangle 17" descr="50%"/>
          <p:cNvSpPr>
            <a:spLocks noChangeArrowheads="1"/>
          </p:cNvSpPr>
          <p:nvPr/>
        </p:nvSpPr>
        <p:spPr bwMode="auto">
          <a:xfrm>
            <a:off x="7665039" y="5291856"/>
            <a:ext cx="999392" cy="772257"/>
          </a:xfrm>
          <a:prstGeom prst="roundRect">
            <a:avLst/>
          </a:prstGeom>
          <a:solidFill>
            <a:schemeClr val="accent3">
              <a:lumMod val="20000"/>
              <a:lumOff val="80000"/>
            </a:schemeClr>
          </a:solidFill>
          <a:ln w="9525">
            <a:noFill/>
            <a:miter lim="800000"/>
            <a:headEnd/>
            <a:tailEnd/>
          </a:ln>
        </p:spPr>
        <p:txBody>
          <a:bodyPr wrap="none" anchor="ctr"/>
          <a:lstStyle/>
          <a:p>
            <a:pPr algn="ctr" defTabSz="844104" fontAlgn="base">
              <a:spcBef>
                <a:spcPct val="0"/>
              </a:spcBef>
              <a:spcAft>
                <a:spcPct val="0"/>
              </a:spcAft>
              <a:defRPr/>
            </a:pPr>
            <a:r>
              <a:rPr kumimoji="1" lang="ja-JP" altLang="en-US" sz="1292" dirty="0">
                <a:solidFill>
                  <a:srgbClr val="000000"/>
                </a:solidFill>
                <a:latin typeface="UD デジタル 教科書体 NK-R" panose="02020400000000000000" pitchFamily="18" charset="-128"/>
                <a:ea typeface="UD デジタル 教科書体 NK-R" panose="02020400000000000000" pitchFamily="18" charset="-128"/>
              </a:rPr>
              <a:t>都道府県</a:t>
            </a:r>
          </a:p>
          <a:p>
            <a:pPr algn="ctr" defTabSz="844104" fontAlgn="base">
              <a:spcBef>
                <a:spcPct val="0"/>
              </a:spcBef>
              <a:spcAft>
                <a:spcPct val="0"/>
              </a:spcAft>
              <a:defRPr/>
            </a:pPr>
            <a:r>
              <a:rPr kumimoji="1" lang="ja-JP" altLang="en-US" sz="1292" dirty="0">
                <a:solidFill>
                  <a:srgbClr val="000000"/>
                </a:solidFill>
                <a:latin typeface="UD デジタル 教科書体 NK-R" panose="02020400000000000000" pitchFamily="18" charset="-128"/>
                <a:ea typeface="UD デジタル 教科書体 NK-R" panose="02020400000000000000" pitchFamily="18" charset="-128"/>
              </a:rPr>
              <a:t>市町村</a:t>
            </a:r>
          </a:p>
          <a:p>
            <a:pPr algn="ctr" defTabSz="844104" fontAlgn="base">
              <a:spcBef>
                <a:spcPct val="0"/>
              </a:spcBef>
              <a:spcAft>
                <a:spcPct val="0"/>
              </a:spcAft>
              <a:defRPr/>
            </a:pPr>
            <a:r>
              <a:rPr kumimoji="1" lang="ja-JP" altLang="en-US" sz="1292" dirty="0">
                <a:solidFill>
                  <a:srgbClr val="000000"/>
                </a:solidFill>
                <a:latin typeface="UD デジタル 教科書体 NK-R" panose="02020400000000000000" pitchFamily="18" charset="-128"/>
                <a:ea typeface="UD デジタル 教科書体 NK-R" panose="02020400000000000000" pitchFamily="18" charset="-128"/>
              </a:rPr>
              <a:t>（一般財源）</a:t>
            </a:r>
          </a:p>
        </p:txBody>
      </p:sp>
      <p:sp>
        <p:nvSpPr>
          <p:cNvPr id="3" name="タイトル 2">
            <a:extLst>
              <a:ext uri="{FF2B5EF4-FFF2-40B4-BE49-F238E27FC236}">
                <a16:creationId xmlns:a16="http://schemas.microsoft.com/office/drawing/2014/main" id="{47DDB684-F21F-C76B-D917-2F0F28740C37}"/>
              </a:ext>
            </a:extLst>
          </p:cNvPr>
          <p:cNvSpPr>
            <a:spLocks noGrp="1"/>
          </p:cNvSpPr>
          <p:nvPr>
            <p:ph type="title"/>
          </p:nvPr>
        </p:nvSpPr>
        <p:spPr>
          <a:xfrm>
            <a:off x="381000" y="72407"/>
            <a:ext cx="9144000" cy="555319"/>
          </a:xfrm>
        </p:spPr>
        <p:txBody>
          <a:bodyPr/>
          <a:lstStyle/>
          <a:p>
            <a:pPr defTabSz="844104" eaLnBrk="0" fontAlgn="base" hangingPunct="0">
              <a:spcAft>
                <a:spcPct val="0"/>
              </a:spcAft>
              <a:defRPr/>
            </a:pPr>
            <a:r>
              <a:rPr lang="ja-JP" altLang="en-US" sz="1846" dirty="0">
                <a:solidFill>
                  <a:schemeClr val="bg1"/>
                </a:solidFill>
                <a:latin typeface="UD デジタル 教科書体 NK-R" panose="02020400000000000000" pitchFamily="18" charset="-128"/>
                <a:ea typeface="UD デジタル 教科書体 NK-R" panose="02020400000000000000" pitchFamily="18" charset="-128"/>
              </a:rPr>
              <a:t>社会保障の給付と負担の現状（</a:t>
            </a:r>
            <a:r>
              <a:rPr lang="en-US" altLang="ja-JP" sz="1846" dirty="0">
                <a:solidFill>
                  <a:schemeClr val="bg1"/>
                </a:solidFill>
                <a:latin typeface="UD デジタル 教科書体 NK-R" panose="02020400000000000000" pitchFamily="18" charset="-128"/>
                <a:ea typeface="UD デジタル 教科書体 NK-R" panose="02020400000000000000" pitchFamily="18" charset="-128"/>
              </a:rPr>
              <a:t>2024</a:t>
            </a:r>
            <a:r>
              <a:rPr lang="ja-JP" altLang="en-US" sz="1846" dirty="0">
                <a:solidFill>
                  <a:schemeClr val="bg1"/>
                </a:solidFill>
                <a:latin typeface="UD デジタル 教科書体 NK-R" panose="02020400000000000000" pitchFamily="18" charset="-128"/>
                <a:ea typeface="UD デジタル 教科書体 NK-R" panose="02020400000000000000" pitchFamily="18" charset="-128"/>
              </a:rPr>
              <a:t>年度予算ベース）</a:t>
            </a:r>
          </a:p>
        </p:txBody>
      </p:sp>
      <p:cxnSp>
        <p:nvCxnSpPr>
          <p:cNvPr id="12" name="直線コネクタ 52">
            <a:extLst>
              <a:ext uri="{FF2B5EF4-FFF2-40B4-BE49-F238E27FC236}">
                <a16:creationId xmlns:a16="http://schemas.microsoft.com/office/drawing/2014/main" id="{F062962A-6AC7-D917-46E0-D349C403BA01}"/>
              </a:ext>
            </a:extLst>
          </p:cNvPr>
          <p:cNvCxnSpPr>
            <a:cxnSpLocks noChangeShapeType="1"/>
          </p:cNvCxnSpPr>
          <p:nvPr/>
        </p:nvCxnSpPr>
        <p:spPr bwMode="auto">
          <a:xfrm>
            <a:off x="8845060" y="3022795"/>
            <a:ext cx="0" cy="651876"/>
          </a:xfrm>
          <a:prstGeom prst="line">
            <a:avLst/>
          </a:prstGeom>
          <a:noFill/>
          <a:ln w="25400" cmpd="thickThin" algn="ctr">
            <a:solidFill>
              <a:srgbClr val="000000"/>
            </a:solidFill>
            <a:prstDash val="sysDot"/>
            <a:round/>
            <a:headEnd/>
            <a:tailEnd/>
          </a:ln>
        </p:spPr>
      </p:cxnSp>
      <p:cxnSp>
        <p:nvCxnSpPr>
          <p:cNvPr id="14" name="直線コネクタ 52">
            <a:extLst>
              <a:ext uri="{FF2B5EF4-FFF2-40B4-BE49-F238E27FC236}">
                <a16:creationId xmlns:a16="http://schemas.microsoft.com/office/drawing/2014/main" id="{80DC5292-F78F-9F07-85ED-09C10DEA6238}"/>
              </a:ext>
            </a:extLst>
          </p:cNvPr>
          <p:cNvCxnSpPr>
            <a:cxnSpLocks noChangeShapeType="1"/>
          </p:cNvCxnSpPr>
          <p:nvPr/>
        </p:nvCxnSpPr>
        <p:spPr bwMode="auto">
          <a:xfrm>
            <a:off x="5513526" y="4256915"/>
            <a:ext cx="0" cy="255106"/>
          </a:xfrm>
          <a:prstGeom prst="line">
            <a:avLst/>
          </a:prstGeom>
          <a:noFill/>
          <a:ln w="25400" cmpd="thickThin" algn="ctr">
            <a:solidFill>
              <a:srgbClr val="000000"/>
            </a:solidFill>
            <a:prstDash val="sysDot"/>
            <a:round/>
            <a:headEnd/>
            <a:tailEnd/>
          </a:ln>
        </p:spPr>
      </p:cxnSp>
      <p:sp>
        <p:nvSpPr>
          <p:cNvPr id="5" name="スライド番号プレースホルダー 3">
            <a:extLst>
              <a:ext uri="{FF2B5EF4-FFF2-40B4-BE49-F238E27FC236}">
                <a16:creationId xmlns:a16="http://schemas.microsoft.com/office/drawing/2014/main" id="{95722545-8B0A-1F91-97D2-E5BB3B3550E0}"/>
              </a:ext>
            </a:extLst>
          </p:cNvPr>
          <p:cNvSpPr>
            <a:spLocks noGrp="1"/>
          </p:cNvSpPr>
          <p:nvPr>
            <p:ph type="sldNum" sz="quarter" idx="4"/>
          </p:nvPr>
        </p:nvSpPr>
        <p:spPr>
          <a:xfrm>
            <a:off x="9219633" y="6524686"/>
            <a:ext cx="630513" cy="278421"/>
          </a:xfrm>
        </p:spPr>
        <p:txBody>
          <a:bodyPr/>
          <a:lstStyle/>
          <a:p>
            <a:fld id="{48F63A3B-78C7-47BE-AE5E-E10140E04643}" type="slidenum">
              <a:rPr lang="en-US" smtClean="0">
                <a:latin typeface="UD デジタル 教科書体 NK-R" panose="02020400000000000000" pitchFamily="18" charset="-128"/>
              </a:rPr>
              <a:pPr/>
              <a:t>7</a:t>
            </a:fld>
            <a:endParaRPr lang="en-US" dirty="0">
              <a:latin typeface="UD デジタル 教科書体 NK-R" panose="02020400000000000000" pitchFamily="18" charset="-128"/>
            </a:endParaRPr>
          </a:p>
        </p:txBody>
      </p:sp>
    </p:spTree>
    <p:extLst>
      <p:ext uri="{BB962C8B-B14F-4D97-AF65-F5344CB8AC3E}">
        <p14:creationId xmlns:p14="http://schemas.microsoft.com/office/powerpoint/2010/main" val="1311636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グラフ 7">
            <a:extLst>
              <a:ext uri="{FF2B5EF4-FFF2-40B4-BE49-F238E27FC236}">
                <a16:creationId xmlns:a16="http://schemas.microsoft.com/office/drawing/2014/main" id="{C813E8E7-9529-DDDA-89E5-31FFE4D7E965}"/>
              </a:ext>
            </a:extLst>
          </p:cNvPr>
          <p:cNvGraphicFramePr>
            <a:graphicFrameLocks noGrp="1"/>
          </p:cNvGraphicFramePr>
          <p:nvPr/>
        </p:nvGraphicFramePr>
        <p:xfrm>
          <a:off x="186965" y="436653"/>
          <a:ext cx="9667148" cy="6421347"/>
        </p:xfrm>
        <a:graphic>
          <a:graphicData uri="http://schemas.openxmlformats.org/drawingml/2006/chart">
            <c:chart xmlns:c="http://schemas.openxmlformats.org/drawingml/2006/chart" xmlns:r="http://schemas.openxmlformats.org/officeDocument/2006/relationships" r:id="rId3"/>
          </a:graphicData>
        </a:graphic>
      </p:graphicFrame>
      <p:sp>
        <p:nvSpPr>
          <p:cNvPr id="3" name="タイトル 2">
            <a:extLst>
              <a:ext uri="{FF2B5EF4-FFF2-40B4-BE49-F238E27FC236}">
                <a16:creationId xmlns:a16="http://schemas.microsoft.com/office/drawing/2014/main" id="{FFA37C7B-F6D4-EFA6-6138-FB9B6A057938}"/>
              </a:ext>
            </a:extLst>
          </p:cNvPr>
          <p:cNvSpPr>
            <a:spLocks noGrp="1"/>
          </p:cNvSpPr>
          <p:nvPr>
            <p:ph type="title"/>
          </p:nvPr>
        </p:nvSpPr>
        <p:spPr/>
        <p:txBody>
          <a:bodyPr/>
          <a:lstStyle/>
          <a:p>
            <a:r>
              <a:rPr kumimoji="1" lang="ja-JP" altLang="en-US" sz="2000" dirty="0">
                <a:latin typeface="UD デジタル 教科書体 NK-R" panose="02020400000000000000" pitchFamily="18" charset="-128"/>
                <a:ea typeface="UD デジタル 教科書体 NK-R" panose="02020400000000000000" pitchFamily="18" charset="-128"/>
              </a:rPr>
              <a:t>社会保障の給付と負担のイメージ</a:t>
            </a:r>
          </a:p>
        </p:txBody>
      </p:sp>
      <p:sp>
        <p:nvSpPr>
          <p:cNvPr id="9" name="楕円 8">
            <a:extLst>
              <a:ext uri="{FF2B5EF4-FFF2-40B4-BE49-F238E27FC236}">
                <a16:creationId xmlns:a16="http://schemas.microsoft.com/office/drawing/2014/main" id="{CFAFFC33-040D-CD4D-CC89-CB649404FA07}"/>
              </a:ext>
            </a:extLst>
          </p:cNvPr>
          <p:cNvSpPr/>
          <p:nvPr/>
        </p:nvSpPr>
        <p:spPr>
          <a:xfrm>
            <a:off x="1352600" y="3429000"/>
            <a:ext cx="1512168" cy="792088"/>
          </a:xfrm>
          <a:prstGeom prst="ellipse">
            <a:avLst/>
          </a:prstGeom>
          <a:solidFill>
            <a:schemeClr val="accent1">
              <a:lumMod val="20000"/>
              <a:lumOff val="80000"/>
            </a:schemeClr>
          </a:solidFill>
          <a:ln>
            <a:solidFill>
              <a:schemeClr val="tx2"/>
            </a:solidFill>
          </a:ln>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rPr>
              <a:t>子ども・</a:t>
            </a:r>
            <a:endParaRPr kumimoji="1" lang="en-US" altLang="ja-JP" sz="1200" b="0" i="0" u="none" strike="noStrike" kern="1200" cap="none" spc="0" normalizeH="0" baseline="0" noProof="0" dirty="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rPr>
              <a:t>子育て支援</a:t>
            </a:r>
            <a:endParaRPr kumimoji="1" lang="en-US" altLang="ja-JP" sz="1200" b="0" i="0" u="none" strike="noStrike" kern="1200" cap="none" spc="0" normalizeH="0" baseline="0" noProof="0" dirty="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rPr>
              <a:t>教育</a:t>
            </a:r>
            <a:endParaRPr kumimoji="1" lang="en-US" altLang="ja-JP" sz="1200" b="0" i="0" u="none" strike="noStrike" kern="1200" cap="none" spc="0" normalizeH="0" baseline="0" noProof="0" dirty="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0" name="楕円 9">
            <a:extLst>
              <a:ext uri="{FF2B5EF4-FFF2-40B4-BE49-F238E27FC236}">
                <a16:creationId xmlns:a16="http://schemas.microsoft.com/office/drawing/2014/main" id="{51622323-184A-0596-1869-698C827FC8FD}"/>
              </a:ext>
            </a:extLst>
          </p:cNvPr>
          <p:cNvSpPr/>
          <p:nvPr/>
        </p:nvSpPr>
        <p:spPr>
          <a:xfrm>
            <a:off x="5187327" y="4437733"/>
            <a:ext cx="2088232" cy="695362"/>
          </a:xfrm>
          <a:prstGeom prst="ellipse">
            <a:avLst/>
          </a:prstGeom>
          <a:solidFill>
            <a:schemeClr val="accent5"/>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rPr>
              <a:t>保険料・税金の</a:t>
            </a:r>
            <a:endParaRPr kumimoji="1" lang="en-US" altLang="ja-JP" sz="1200" b="0" i="0" u="none" strike="noStrike" kern="1200" cap="none" spc="0" normalizeH="0" baseline="0" noProof="0" dirty="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rPr>
              <a:t>支払い</a:t>
            </a:r>
          </a:p>
        </p:txBody>
      </p:sp>
      <p:sp>
        <p:nvSpPr>
          <p:cNvPr id="11" name="楕円 10">
            <a:extLst>
              <a:ext uri="{FF2B5EF4-FFF2-40B4-BE49-F238E27FC236}">
                <a16:creationId xmlns:a16="http://schemas.microsoft.com/office/drawing/2014/main" id="{79873808-FA02-01C7-2A4D-9D88E1A2C485}"/>
              </a:ext>
            </a:extLst>
          </p:cNvPr>
          <p:cNvSpPr/>
          <p:nvPr/>
        </p:nvSpPr>
        <p:spPr>
          <a:xfrm>
            <a:off x="8049344" y="3212976"/>
            <a:ext cx="1186214" cy="792088"/>
          </a:xfrm>
          <a:prstGeom prst="ellipse">
            <a:avLst/>
          </a:prstGeom>
          <a:solidFill>
            <a:schemeClr val="accent1">
              <a:lumMod val="20000"/>
              <a:lumOff val="80000"/>
            </a:schemeClr>
          </a:solidFill>
          <a:ln>
            <a:solidFill>
              <a:schemeClr val="tx2"/>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rPr>
              <a:t>年金</a:t>
            </a:r>
            <a:endParaRPr kumimoji="1" lang="en-US" altLang="ja-JP" sz="1200" b="0" i="0" u="none" strike="noStrike" kern="120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rPr>
              <a:t>医療</a:t>
            </a:r>
            <a:endParaRPr kumimoji="1" lang="en-US" altLang="ja-JP" sz="1200" b="0" i="0" u="none" strike="noStrike" kern="120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rPr>
              <a:t>介護</a:t>
            </a:r>
          </a:p>
        </p:txBody>
      </p:sp>
      <p:sp>
        <p:nvSpPr>
          <p:cNvPr id="13" name="正方形/長方形 12">
            <a:extLst>
              <a:ext uri="{FF2B5EF4-FFF2-40B4-BE49-F238E27FC236}">
                <a16:creationId xmlns:a16="http://schemas.microsoft.com/office/drawing/2014/main" id="{79ED0017-1BB1-6262-2369-C7751AE9A2F4}"/>
              </a:ext>
            </a:extLst>
          </p:cNvPr>
          <p:cNvSpPr/>
          <p:nvPr/>
        </p:nvSpPr>
        <p:spPr bwMode="auto">
          <a:xfrm>
            <a:off x="2216696" y="6386998"/>
            <a:ext cx="7291726" cy="369332"/>
          </a:xfrm>
          <a:prstGeom prst="rect">
            <a:avLst/>
          </a:prstGeom>
          <a:solidFill>
            <a:srgbClr val="FFFFFF"/>
          </a:solidFill>
          <a:ln w="9525" cap="flat" cmpd="sng" algn="ctr">
            <a:noFill/>
            <a:prstDash val="solid"/>
            <a:round/>
            <a:headEnd type="none" w="med" len="med"/>
            <a:tailEnd type="none" w="med" len="med"/>
          </a:ln>
          <a:effectLst/>
        </p:spPr>
        <p:txBody>
          <a:bodyPr vert="horz" wrap="square" lIns="18288" tIns="0" rIns="0" bIns="0" anchor="ctr"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資料出所：各種統計を基に、厚生労働省において推計。</a:t>
            </a:r>
            <a:endParaRPr kumimoji="1" lang="en-US" altLang="ja-JP"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（注）　令和２年度（データがない場合は可能な限り直近）の実績をベースに</a:t>
            </a:r>
            <a:r>
              <a:rPr kumimoji="1" lang="en-US" altLang="ja-JP"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1</a:t>
            </a:r>
            <a:r>
              <a:rPr kumimoji="1"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人当たりの額を計算している。</a:t>
            </a:r>
            <a:endParaRPr kumimoji="1" lang="en-US" altLang="ja-JP"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 name="スライド番号プレースホルダー 1">
            <a:extLst>
              <a:ext uri="{FF2B5EF4-FFF2-40B4-BE49-F238E27FC236}">
                <a16:creationId xmlns:a16="http://schemas.microsoft.com/office/drawing/2014/main" id="{5F1BE576-D03D-E257-8881-CDBF1913B4B5}"/>
              </a:ext>
            </a:extLst>
          </p:cNvPr>
          <p:cNvSpPr>
            <a:spLocks noGrp="1"/>
          </p:cNvSpPr>
          <p:nvPr>
            <p:ph type="sldNum" sz="quarter" idx="4"/>
          </p:nvPr>
        </p:nvSpPr>
        <p:spPr/>
        <p:txBody>
          <a:bodyPr/>
          <a:lstStyle/>
          <a:p>
            <a:fld id="{48F63A3B-78C7-47BE-AE5E-E10140E04643}" type="slidenum">
              <a:rPr lang="en-US" smtClean="0"/>
              <a:pPr/>
              <a:t>8</a:t>
            </a:fld>
            <a:endParaRPr lang="en-US" dirty="0"/>
          </a:p>
        </p:txBody>
      </p:sp>
    </p:spTree>
    <p:extLst>
      <p:ext uri="{BB962C8B-B14F-4D97-AF65-F5344CB8AC3E}">
        <p14:creationId xmlns:p14="http://schemas.microsoft.com/office/powerpoint/2010/main" val="1945141998"/>
      </p:ext>
    </p:extLst>
  </p:cSld>
  <p:clrMapOvr>
    <a:masterClrMapping/>
  </p:clrMapOvr>
</p:sld>
</file>

<file path=ppt/theme/theme1.xml><?xml version="1.0" encoding="utf-8"?>
<a:theme xmlns:a="http://schemas.openxmlformats.org/drawingml/2006/main" name="10_Office テーマ">
  <a:themeElements>
    <a:clrScheme name="Co-color">
      <a:dk1>
        <a:srgbClr val="000000"/>
      </a:dk1>
      <a:lt1>
        <a:srgbClr val="FFFFFF"/>
      </a:lt1>
      <a:dk2>
        <a:srgbClr val="103185"/>
      </a:dk2>
      <a:lt2>
        <a:srgbClr val="E4E2ED"/>
      </a:lt2>
      <a:accent1>
        <a:srgbClr val="005CAF"/>
      </a:accent1>
      <a:accent2>
        <a:srgbClr val="DB4D6D"/>
      </a:accent2>
      <a:accent3>
        <a:srgbClr val="66BAB7"/>
      </a:accent3>
      <a:accent4>
        <a:srgbClr val="FEDFE1"/>
      </a:accent4>
      <a:accent5>
        <a:srgbClr val="C9E7E7"/>
      </a:accent5>
      <a:accent6>
        <a:srgbClr val="FDF3B9"/>
      </a:accent6>
      <a:hlink>
        <a:srgbClr val="00489E"/>
      </a:hlink>
      <a:folHlink>
        <a:srgbClr val="00489E"/>
      </a:folHlink>
    </a:clrScheme>
    <a:fontScheme name="Co-font">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bg2">
              <a:lumMod val="25000"/>
            </a:schemeClr>
          </a:solidFill>
        </a:ln>
      </a:spPr>
      <a:bodyPr lIns="36000" tIns="36000" rIns="36000" bIns="0" rtlCol="0" anchor="ctr"/>
      <a:lstStyle>
        <a:defPPr marL="0" marR="0" indent="0" algn="ctr" defTabSz="457212" rtl="0" eaLnBrk="1" fontAlgn="auto" latinLnBrk="0" hangingPunct="1">
          <a:lnSpc>
            <a:spcPct val="100000"/>
          </a:lnSpc>
          <a:spcBef>
            <a:spcPts val="0"/>
          </a:spcBef>
          <a:spcAft>
            <a:spcPts val="0"/>
          </a:spcAft>
          <a:buClrTx/>
          <a:buSzTx/>
          <a:buFontTx/>
          <a:buNone/>
          <a:tabLst/>
          <a:defRPr kumimoji="0" sz="1200" b="1" i="0" u="none" strike="noStrike" kern="0" cap="none" spc="0" normalizeH="0" baseline="0" noProof="0" dirty="0">
            <a:ln>
              <a:noFill/>
            </a:ln>
            <a:solidFill>
              <a:srgbClr val="000000"/>
            </a:solidFill>
            <a:effectLst/>
            <a:uLnTx/>
            <a:uFillTx/>
            <a:latin typeface="メイリオ"/>
            <a:ea typeface="メイリオ"/>
            <a:cs typeface="+mn-cs"/>
          </a:defRPr>
        </a:defPPr>
      </a:lstStyle>
      <a:style>
        <a:lnRef idx="2">
          <a:schemeClr val="accent2"/>
        </a:lnRef>
        <a:fillRef idx="1">
          <a:schemeClr val="lt1"/>
        </a:fillRef>
        <a:effectRef idx="0">
          <a:schemeClr val="accent2"/>
        </a:effectRef>
        <a:fontRef idx="minor">
          <a:schemeClr val="dk1"/>
        </a:fontRef>
      </a:style>
    </a:spDef>
    <a:txDef>
      <a:spPr>
        <a:noFill/>
      </a:spPr>
      <a:bodyPr wrap="square" rtlCol="0">
        <a:spAutoFit/>
      </a:bodyPr>
      <a:lstStyle>
        <a:defPPr algn="l">
          <a:lnSpc>
            <a:spcPct val="120000"/>
          </a:lnSpc>
          <a:spcAft>
            <a:spcPts val="600"/>
          </a:spcAft>
          <a:buClr>
            <a:schemeClr val="tx2"/>
          </a:buClr>
          <a:defRPr kumimoji="1" sz="1200" smtClean="0"/>
        </a:defPPr>
      </a:lstStyle>
    </a:txDef>
  </a:objectDefaults>
  <a:extraClrSchemeLst/>
  <a:extLst>
    <a:ext uri="{05A4C25C-085E-4340-85A3-A5531E510DB2}">
      <thm15:themeFamily xmlns:thm15="http://schemas.microsoft.com/office/thememl/2012/main" name="パワーポイント統一様式_A4横標準v17.pptx" id="{F0F9EB48-4B3A-42BD-907A-8B1AD5082EB9}" vid="{55FF7287-9BBA-43EC-971E-C85BFACE1BC5}"/>
    </a:ext>
  </a:extLst>
</a:theme>
</file>

<file path=ppt/theme/theme2.xml><?xml version="1.0" encoding="utf-8"?>
<a:theme xmlns:a="http://schemas.openxmlformats.org/drawingml/2006/main" name="9_Office テーマ">
  <a:themeElements>
    <a:clrScheme name="Co-color">
      <a:dk1>
        <a:srgbClr val="000000"/>
      </a:dk1>
      <a:lt1>
        <a:srgbClr val="FFFFFF"/>
      </a:lt1>
      <a:dk2>
        <a:srgbClr val="103185"/>
      </a:dk2>
      <a:lt2>
        <a:srgbClr val="E4E2ED"/>
      </a:lt2>
      <a:accent1>
        <a:srgbClr val="005CAF"/>
      </a:accent1>
      <a:accent2>
        <a:srgbClr val="DB4D6D"/>
      </a:accent2>
      <a:accent3>
        <a:srgbClr val="66BAB7"/>
      </a:accent3>
      <a:accent4>
        <a:srgbClr val="FEDFE1"/>
      </a:accent4>
      <a:accent5>
        <a:srgbClr val="C9E7E7"/>
      </a:accent5>
      <a:accent6>
        <a:srgbClr val="FDF3B9"/>
      </a:accent6>
      <a:hlink>
        <a:srgbClr val="00489E"/>
      </a:hlink>
      <a:folHlink>
        <a:srgbClr val="00489E"/>
      </a:folHlink>
    </a:clrScheme>
    <a:fontScheme name="Co-font">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bg2">
              <a:lumMod val="25000"/>
            </a:schemeClr>
          </a:solidFill>
        </a:ln>
      </a:spPr>
      <a:bodyPr lIns="36000" tIns="36000" rIns="36000" bIns="0" rtlCol="0" anchor="ctr"/>
      <a:lstStyle>
        <a:defPPr marL="0" marR="0" indent="0" algn="ctr" defTabSz="457212" rtl="0" eaLnBrk="1" fontAlgn="auto" latinLnBrk="0" hangingPunct="1">
          <a:lnSpc>
            <a:spcPct val="100000"/>
          </a:lnSpc>
          <a:spcBef>
            <a:spcPts val="0"/>
          </a:spcBef>
          <a:spcAft>
            <a:spcPts val="0"/>
          </a:spcAft>
          <a:buClrTx/>
          <a:buSzTx/>
          <a:buFontTx/>
          <a:buNone/>
          <a:tabLst/>
          <a:defRPr kumimoji="0" sz="1200" b="1" i="0" u="none" strike="noStrike" kern="0" cap="none" spc="0" normalizeH="0" baseline="0" noProof="0" dirty="0">
            <a:ln>
              <a:noFill/>
            </a:ln>
            <a:solidFill>
              <a:srgbClr val="000000"/>
            </a:solidFill>
            <a:effectLst/>
            <a:uLnTx/>
            <a:uFillTx/>
            <a:latin typeface="メイリオ"/>
            <a:ea typeface="メイリオ"/>
            <a:cs typeface="+mn-cs"/>
          </a:defRPr>
        </a:defPPr>
      </a:lstStyle>
      <a:style>
        <a:lnRef idx="2">
          <a:schemeClr val="accent2"/>
        </a:lnRef>
        <a:fillRef idx="1">
          <a:schemeClr val="lt1"/>
        </a:fillRef>
        <a:effectRef idx="0">
          <a:schemeClr val="accent2"/>
        </a:effectRef>
        <a:fontRef idx="minor">
          <a:schemeClr val="dk1"/>
        </a:fontRef>
      </a:style>
    </a:spDef>
    <a:txDef>
      <a:spPr>
        <a:noFill/>
      </a:spPr>
      <a:bodyPr wrap="square" rtlCol="0">
        <a:spAutoFit/>
      </a:bodyPr>
      <a:lstStyle>
        <a:defPPr algn="l">
          <a:lnSpc>
            <a:spcPct val="120000"/>
          </a:lnSpc>
          <a:spcAft>
            <a:spcPts val="600"/>
          </a:spcAft>
          <a:buClr>
            <a:schemeClr val="tx2"/>
          </a:buClr>
          <a:defRPr kumimoji="1" sz="1200" smtClean="0"/>
        </a:defPPr>
      </a:lstStyle>
    </a:txDef>
  </a:objectDefaults>
  <a:extraClrSchemeLst/>
  <a:extLst>
    <a:ext uri="{05A4C25C-085E-4340-85A3-A5531E510DB2}">
      <thm15:themeFamily xmlns:thm15="http://schemas.microsoft.com/office/thememl/2012/main" name="パワーポイント統一様式_A4横標準v17.pptx" id="{F0F9EB48-4B3A-42BD-907A-8B1AD5082EB9}" vid="{55FF7287-9BBA-43EC-971E-C85BFACE1BC5}"/>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B99D29E08615A743A8B3DFECCCBDE406" ma:contentTypeVersion="14" ma:contentTypeDescription="新しいドキュメントを作成します。" ma:contentTypeScope="" ma:versionID="3604f250239e0084a540152e73fabe9b">
  <xsd:schema xmlns:xsd="http://www.w3.org/2001/XMLSchema" xmlns:xs="http://www.w3.org/2001/XMLSchema" xmlns:p="http://schemas.microsoft.com/office/2006/metadata/properties" xmlns:ns2="3d9cc5ed-0a7a-4ed9-b0d2-c94abc7a2d78" xmlns:ns3="263dbbe5-076b-4606-a03b-9598f5f2f35a" targetNamespace="http://schemas.microsoft.com/office/2006/metadata/properties" ma:root="true" ma:fieldsID="2bf850ff6c053d03d630d5db60f8c14f" ns2:_="" ns3:_="">
    <xsd:import namespace="3d9cc5ed-0a7a-4ed9-b0d2-c94abc7a2d78"/>
    <xsd:import namespace="263dbbe5-076b-4606-a03b-9598f5f2f35a"/>
    <xsd:element name="properties">
      <xsd:complexType>
        <xsd:sequence>
          <xsd:element name="documentManagement">
            <xsd:complexType>
              <xsd:all>
                <xsd:element ref="ns2:Owner" minOccurs="0"/>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9cc5ed-0a7a-4ed9-b0d2-c94abc7a2d78" elementFormDefault="qualified">
    <xsd:import namespace="http://schemas.microsoft.com/office/2006/documentManagement/types"/>
    <xsd:import namespace="http://schemas.microsoft.com/office/infopath/2007/PartnerControls"/>
    <xsd:element name="Owner" ma:index="8" nillable="true" ma:displayName="所有者"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画像タグ" ma:readOnly="false" ma:fieldId="{5cf76f15-5ced-4ddc-b409-7134ff3c332f}" ma:taxonomyMulti="true" ma:sspId="0347f584-7be2-4218-8e94-402d99aedf0b"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63dbbe5-076b-4606-a03b-9598f5f2f35a"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cdf8c9e6-c689-4458-b3ac-1a050e51c984}" ma:internalName="TaxCatchAll" ma:showField="CatchAllData" ma:web="263dbbe5-076b-4606-a03b-9598f5f2f3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Owner xmlns="3d9cc5ed-0a7a-4ed9-b0d2-c94abc7a2d78">
      <UserInfo>
        <DisplayName/>
        <AccountId xsi:nil="true"/>
        <AccountType/>
      </UserInfo>
    </Owner>
    <lcf76f155ced4ddcb4097134ff3c332f xmlns="3d9cc5ed-0a7a-4ed9-b0d2-c94abc7a2d78">
      <Terms xmlns="http://schemas.microsoft.com/office/infopath/2007/PartnerControls"/>
    </lcf76f155ced4ddcb4097134ff3c332f>
    <TaxCatchAll xmlns="263dbbe5-076b-4606-a03b-9598f5f2f35a" xsi:nil="true"/>
  </documentManagement>
</p:properties>
</file>

<file path=customXml/itemProps1.xml><?xml version="1.0" encoding="utf-8"?>
<ds:datastoreItem xmlns:ds="http://schemas.openxmlformats.org/officeDocument/2006/customXml" ds:itemID="{1407691A-0BCF-4F0A-875F-79C173ABBF31}"/>
</file>

<file path=customXml/itemProps2.xml><?xml version="1.0" encoding="utf-8"?>
<ds:datastoreItem xmlns:ds="http://schemas.openxmlformats.org/officeDocument/2006/customXml" ds:itemID="{E55D4ACD-90DA-4D33-A8E9-84B6B92B8E60}"/>
</file>

<file path=customXml/itemProps3.xml><?xml version="1.0" encoding="utf-8"?>
<ds:datastoreItem xmlns:ds="http://schemas.openxmlformats.org/officeDocument/2006/customXml" ds:itemID="{B12BF678-ED2A-4A95-AEA1-A7D793972616}"/>
</file>

<file path=docProps/app.xml><?xml version="1.0" encoding="utf-8"?>
<Properties xmlns="http://schemas.openxmlformats.org/officeDocument/2006/extended-properties" xmlns:vt="http://schemas.openxmlformats.org/officeDocument/2006/docPropsVTypes">
  <Template/>
  <TotalTime>0</TotalTime>
  <Words>2667</Words>
  <Application>Microsoft Office PowerPoint</Application>
  <PresentationFormat>A4 210 x 297 mm</PresentationFormat>
  <Paragraphs>428</Paragraphs>
  <Slides>18</Slides>
  <Notes>14</Notes>
  <HiddenSlides>0</HiddenSlides>
  <MMClips>0</MMClips>
  <ScaleCrop>false</ScaleCrop>
  <HeadingPairs>
    <vt:vector size="6" baseType="variant">
      <vt:variant>
        <vt:lpstr>使用されているフォント</vt:lpstr>
      </vt:variant>
      <vt:variant>
        <vt:i4>11</vt:i4>
      </vt:variant>
      <vt:variant>
        <vt:lpstr>テーマ</vt:lpstr>
      </vt:variant>
      <vt:variant>
        <vt:i4>2</vt:i4>
      </vt:variant>
      <vt:variant>
        <vt:lpstr>スライド タイトル</vt:lpstr>
      </vt:variant>
      <vt:variant>
        <vt:i4>18</vt:i4>
      </vt:variant>
    </vt:vector>
  </HeadingPairs>
  <TitlesOfParts>
    <vt:vector size="31" baseType="lpstr">
      <vt:lpstr>HGPｺﾞｼｯｸM</vt:lpstr>
      <vt:lpstr>ＭＳ Ｐゴシック</vt:lpstr>
      <vt:lpstr>ＭＳ Ｐ明朝</vt:lpstr>
      <vt:lpstr>UD デジタル 教科書体 NK-B</vt:lpstr>
      <vt:lpstr>UD デジタル 教科書体 NK-R</vt:lpstr>
      <vt:lpstr>Meiryo</vt:lpstr>
      <vt:lpstr>游ゴシック</vt:lpstr>
      <vt:lpstr>Arial</vt:lpstr>
      <vt:lpstr>Calibri</vt:lpstr>
      <vt:lpstr>Segoe UI</vt:lpstr>
      <vt:lpstr>Wingdings</vt:lpstr>
      <vt:lpstr>10_Office テーマ</vt:lpstr>
      <vt:lpstr>9_Office テーマ</vt:lpstr>
      <vt:lpstr>副教材（公的年金保険①）</vt:lpstr>
      <vt:lpstr>１時間目</vt:lpstr>
      <vt:lpstr>PowerPoint プレゼンテーション</vt:lpstr>
      <vt:lpstr>わたしたちの生活と社会保障制度</vt:lpstr>
      <vt:lpstr>社会保険とは</vt:lpstr>
      <vt:lpstr>日本の社会保険制度</vt:lpstr>
      <vt:lpstr>社会保障給付費の推移</vt:lpstr>
      <vt:lpstr>社会保障の給付と負担の現状（2024年度予算ベース）</vt:lpstr>
      <vt:lpstr>社会保障の給付と負担のイメージ</vt:lpstr>
      <vt:lpstr>社会保障制度を支える主な「職業」</vt:lpstr>
      <vt:lpstr>PowerPoint プレゼンテーション</vt:lpstr>
      <vt:lpstr>年金制度の設計の考え方</vt:lpstr>
      <vt:lpstr>公的年金保険とライフコース</vt:lpstr>
      <vt:lpstr>公的年金保険は、「仕送り」を社会化したもの</vt:lpstr>
      <vt:lpstr>２時間目</vt:lpstr>
      <vt:lpstr>日本の人口ピラミッドの変化　　</vt:lpstr>
      <vt:lpstr>現在の公的年金保険について</vt:lpstr>
      <vt:lpstr>平均寿命の推移と将来推計</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2021-07-26T11:15:15Z</dcterms:created>
  <dcterms:modified xsi:type="dcterms:W3CDTF">2024-08-30T09:25:49Z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0x010100B99D29E08615A743A8B3DFECCCBDE406</vt:lpwstr>
  </property>
</Properties>
</file>