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openxmlformats-officedocument.presentationml.commentAuthors+xml" PartName="/ppt/commentAuthors.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921" r:id="rId4"/>
    <p:sldMasterId id="2147484088" r:id="rId5"/>
  </p:sldMasterIdLst>
  <p:notesMasterIdLst>
    <p:notesMasterId r:id="rId11"/>
  </p:notesMasterIdLst>
  <p:handoutMasterIdLst>
    <p:handoutMasterId r:id="rId12"/>
  </p:handoutMasterIdLst>
  <p:sldIdLst>
    <p:sldId id="838840633" r:id="rId6"/>
    <p:sldId id="692" r:id="rId7"/>
    <p:sldId id="691" r:id="rId8"/>
    <p:sldId id="838840634" r:id="rId9"/>
    <p:sldId id="2147477034" r:id="rId10"/>
  </p:sldIdLst>
  <p:sldSz cx="9906000" cy="6858000" type="A4"/>
  <p:notesSz cx="7102475" cy="10233025"/>
  <p:defaultTextStyle>
    <a:defPPr>
      <a:defRPr lang="en-US"/>
    </a:defPPr>
    <a:lvl1pPr marL="0" algn="l" defTabSz="457195" rtl="0" eaLnBrk="1" latinLnBrk="0" hangingPunct="1">
      <a:defRPr sz="1800" kern="1200">
        <a:solidFill>
          <a:schemeClr val="tx1"/>
        </a:solidFill>
        <a:latin typeface="+mn-lt"/>
        <a:ea typeface="+mn-ea"/>
        <a:cs typeface="+mn-cs"/>
      </a:defRPr>
    </a:lvl1pPr>
    <a:lvl2pPr marL="457195" algn="l" defTabSz="457195" rtl="0" eaLnBrk="1" latinLnBrk="0" hangingPunct="1">
      <a:defRPr sz="1800" kern="1200">
        <a:solidFill>
          <a:schemeClr val="tx1"/>
        </a:solidFill>
        <a:latin typeface="+mn-lt"/>
        <a:ea typeface="+mn-ea"/>
        <a:cs typeface="+mn-cs"/>
      </a:defRPr>
    </a:lvl2pPr>
    <a:lvl3pPr marL="914391" algn="l" defTabSz="457195" rtl="0" eaLnBrk="1" latinLnBrk="0" hangingPunct="1">
      <a:defRPr sz="1800" kern="1200">
        <a:solidFill>
          <a:schemeClr val="tx1"/>
        </a:solidFill>
        <a:latin typeface="+mn-lt"/>
        <a:ea typeface="+mn-ea"/>
        <a:cs typeface="+mn-cs"/>
      </a:defRPr>
    </a:lvl3pPr>
    <a:lvl4pPr marL="1371586" algn="l" defTabSz="457195" rtl="0" eaLnBrk="1" latinLnBrk="0" hangingPunct="1">
      <a:defRPr sz="1800" kern="1200">
        <a:solidFill>
          <a:schemeClr val="tx1"/>
        </a:solidFill>
        <a:latin typeface="+mn-lt"/>
        <a:ea typeface="+mn-ea"/>
        <a:cs typeface="+mn-cs"/>
      </a:defRPr>
    </a:lvl4pPr>
    <a:lvl5pPr marL="1828782" algn="l" defTabSz="457195" rtl="0" eaLnBrk="1" latinLnBrk="0" hangingPunct="1">
      <a:defRPr sz="1800" kern="1200">
        <a:solidFill>
          <a:schemeClr val="tx1"/>
        </a:solidFill>
        <a:latin typeface="+mn-lt"/>
        <a:ea typeface="+mn-ea"/>
        <a:cs typeface="+mn-cs"/>
      </a:defRPr>
    </a:lvl5pPr>
    <a:lvl6pPr marL="2285977" algn="l" defTabSz="457195" rtl="0" eaLnBrk="1" latinLnBrk="0" hangingPunct="1">
      <a:defRPr sz="1800" kern="1200">
        <a:solidFill>
          <a:schemeClr val="tx1"/>
        </a:solidFill>
        <a:latin typeface="+mn-lt"/>
        <a:ea typeface="+mn-ea"/>
        <a:cs typeface="+mn-cs"/>
      </a:defRPr>
    </a:lvl6pPr>
    <a:lvl7pPr marL="2743173" algn="l" defTabSz="457195" rtl="0" eaLnBrk="1" latinLnBrk="0" hangingPunct="1">
      <a:defRPr sz="1800" kern="1200">
        <a:solidFill>
          <a:schemeClr val="tx1"/>
        </a:solidFill>
        <a:latin typeface="+mn-lt"/>
        <a:ea typeface="+mn-ea"/>
        <a:cs typeface="+mn-cs"/>
      </a:defRPr>
    </a:lvl7pPr>
    <a:lvl8pPr marL="3200368" algn="l" defTabSz="457195" rtl="0" eaLnBrk="1" latinLnBrk="0" hangingPunct="1">
      <a:defRPr sz="1800" kern="1200">
        <a:solidFill>
          <a:schemeClr val="tx1"/>
        </a:solidFill>
        <a:latin typeface="+mn-lt"/>
        <a:ea typeface="+mn-ea"/>
        <a:cs typeface="+mn-cs"/>
      </a:defRPr>
    </a:lvl8pPr>
    <a:lvl9pPr marL="3657563" algn="l" defTabSz="45719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28" userDrawn="1">
          <p15:clr>
            <a:srgbClr val="A4A3A4"/>
          </p15:clr>
        </p15:guide>
        <p15:guide id="2" pos="193" userDrawn="1">
          <p15:clr>
            <a:srgbClr val="A4A3A4"/>
          </p15:clr>
        </p15:guide>
        <p15:guide id="3" pos="3215" userDrawn="1">
          <p15:clr>
            <a:srgbClr val="A4A3A4"/>
          </p15:clr>
        </p15:guide>
        <p15:guide id="4" pos="6068" userDrawn="1">
          <p15:clr>
            <a:srgbClr val="A4A3A4"/>
          </p15:clr>
        </p15:guide>
        <p15:guide id="5" pos="3025" userDrawn="1">
          <p15:clr>
            <a:srgbClr val="A4A3A4"/>
          </p15:clr>
        </p15:guide>
        <p15:guide id="6" pos="4572" userDrawn="1">
          <p15:clr>
            <a:srgbClr val="A4A3A4"/>
          </p15:clr>
        </p15:guide>
        <p15:guide id="7" pos="4734" userDrawn="1">
          <p15:clr>
            <a:srgbClr val="A4A3A4"/>
          </p15:clr>
        </p15:guide>
        <p15:guide id="8" pos="1512" userDrawn="1">
          <p15:clr>
            <a:srgbClr val="A4A3A4"/>
          </p15:clr>
        </p15:guide>
        <p15:guide id="9" pos="1697" userDrawn="1">
          <p15:clr>
            <a:srgbClr val="A4A3A4"/>
          </p15:clr>
        </p15:guide>
        <p15:guide id="10" orient="horz" pos="4126" userDrawn="1">
          <p15:clr>
            <a:srgbClr val="A4A3A4"/>
          </p15:clr>
        </p15:guide>
        <p15:guide id="11" pos="2015" userDrawn="1">
          <p15:clr>
            <a:srgbClr val="A4A3A4"/>
          </p15:clr>
        </p15:guide>
        <p15:guide id="12" pos="2213" userDrawn="1">
          <p15:clr>
            <a:srgbClr val="A4A3A4"/>
          </p15:clr>
        </p15:guide>
        <p15:guide id="13" pos="4027" userDrawn="1">
          <p15:clr>
            <a:srgbClr val="A4A3A4"/>
          </p15:clr>
        </p15:guide>
        <p15:guide id="14" pos="4225"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EB9"/>
    <a:srgbClr val="FFB685"/>
    <a:srgbClr val="FFE389"/>
    <a:srgbClr val="F4D6FE"/>
    <a:srgbClr val="F1CFFD"/>
    <a:srgbClr val="FFD3A7"/>
    <a:srgbClr val="FFC58B"/>
    <a:srgbClr val="F7E2FE"/>
    <a:srgbClr val="FFD7AF"/>
    <a:srgbClr val="ABC9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120806-CEDF-4B15-8A1D-532A2BCF4496}" v="1" dt="2025-12-25T05:53:30.89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63" autoAdjust="0"/>
    <p:restoredTop sz="86000" autoAdjust="0"/>
  </p:normalViewPr>
  <p:slideViewPr>
    <p:cSldViewPr>
      <p:cViewPr varScale="1">
        <p:scale>
          <a:sx n="91" d="100"/>
          <a:sy n="91" d="100"/>
        </p:scale>
        <p:origin x="1632" y="90"/>
      </p:cViewPr>
      <p:guideLst>
        <p:guide orient="horz" pos="1228"/>
        <p:guide pos="193"/>
        <p:guide pos="3215"/>
        <p:guide pos="6068"/>
        <p:guide pos="3025"/>
        <p:guide pos="4572"/>
        <p:guide pos="4734"/>
        <p:guide pos="1512"/>
        <p:guide pos="1697"/>
        <p:guide orient="horz" pos="4126"/>
        <p:guide pos="2015"/>
        <p:guide pos="2213"/>
        <p:guide pos="4027"/>
        <p:guide pos="4225"/>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75" d="100"/>
          <a:sy n="75" d="100"/>
        </p:scale>
        <p:origin x="3954" y="72"/>
      </p:cViewPr>
      <p:guideLst/>
    </p:cSldViewPr>
  </p:notesViewPr>
  <p:gridSpacing cx="72008" cy="72008"/>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s/slide5.xml" Type="http://schemas.openxmlformats.org/officeDocument/2006/relationships/slide"/><Relationship Id="rId11" Target="notesMasters/notesMaster1.xml" Type="http://schemas.openxmlformats.org/officeDocument/2006/relationships/notesMaster"/><Relationship Id="rId12" Target="handoutMasters/handoutMaster1.xml" Type="http://schemas.openxmlformats.org/officeDocument/2006/relationships/handoutMaster"/><Relationship Id="rId13" Target="commentAuthors.xml" Type="http://schemas.openxmlformats.org/officeDocument/2006/relationships/commentAuthors"/><Relationship Id="rId14" Target="presProps.xml" Type="http://schemas.openxmlformats.org/officeDocument/2006/relationships/presProps"/><Relationship Id="rId15" Target="viewProps.xml" Type="http://schemas.openxmlformats.org/officeDocument/2006/relationships/viewProps"/><Relationship Id="rId16" Target="theme/theme1.xml" Type="http://schemas.openxmlformats.org/officeDocument/2006/relationships/theme"/><Relationship Id="rId17" Target="tableStyles.xml" Type="http://schemas.openxmlformats.org/officeDocument/2006/relationships/tableStyles"/><Relationship Id="rId18" Target="revisionInfo.xml" Type="http://schemas.microsoft.com/office/2015/10/relationships/revisionInfo"/><Relationship Id="rId19" Target="authors.xml" Type="http://schemas.microsoft.com/office/2018/10/relationships/authors"/><Relationship Id="rId2" Target="../customXml/item2.xml" Type="http://schemas.openxmlformats.org/officeDocument/2006/relationships/customXml"/><Relationship Id="rId3" Target="../customXml/item3.xml" Type="http://schemas.openxmlformats.org/officeDocument/2006/relationships/customXml"/><Relationship Id="rId4" Target="slideMasters/slideMaster1.xml" Type="http://schemas.openxmlformats.org/officeDocument/2006/relationships/slideMaster"/><Relationship Id="rId5" Target="slideMasters/slideMaster2.xml" Type="http://schemas.openxmlformats.org/officeDocument/2006/relationships/slideMaster"/><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453650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3"/>
            <a:ext cx="3077740" cy="513428"/>
          </a:xfrm>
          <a:prstGeom prst="rect">
            <a:avLst/>
          </a:prstGeom>
        </p:spPr>
        <p:txBody>
          <a:bodyPr vert="horz" lIns="94631" tIns="47315" rIns="94631" bIns="47315"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092" y="3"/>
            <a:ext cx="3077740" cy="513428"/>
          </a:xfrm>
          <a:prstGeom prst="rect">
            <a:avLst/>
          </a:prstGeom>
        </p:spPr>
        <p:txBody>
          <a:bodyPr vert="horz" lIns="94631" tIns="47315" rIns="94631" bIns="47315" rtlCol="0"/>
          <a:lstStyle>
            <a:lvl1pPr algn="r">
              <a:defRPr sz="1200"/>
            </a:lvl1pPr>
          </a:lstStyle>
          <a:p>
            <a:fld id="{B37A305E-D807-3946-A1A4-56C9B77AFB38}" type="datetimeFigureOut">
              <a:rPr kumimoji="1" lang="ja-JP" altLang="en-US" smtClean="0"/>
              <a:t>2025/12/25</a:t>
            </a:fld>
            <a:endParaRPr kumimoji="1" lang="ja-JP" altLang="en-US"/>
          </a:p>
        </p:txBody>
      </p:sp>
      <p:sp>
        <p:nvSpPr>
          <p:cNvPr id="4" name="スライド イメージ プレースホルダー 3"/>
          <p:cNvSpPr>
            <a:spLocks noGrp="1" noRot="1" noChangeAspect="1"/>
          </p:cNvSpPr>
          <p:nvPr>
            <p:ph type="sldImg" idx="2"/>
          </p:nvPr>
        </p:nvSpPr>
        <p:spPr>
          <a:xfrm>
            <a:off x="1055688" y="1279525"/>
            <a:ext cx="4991100" cy="3454400"/>
          </a:xfrm>
          <a:prstGeom prst="rect">
            <a:avLst/>
          </a:prstGeom>
          <a:noFill/>
          <a:ln w="12700">
            <a:solidFill>
              <a:prstClr val="black"/>
            </a:solidFill>
          </a:ln>
        </p:spPr>
        <p:txBody>
          <a:bodyPr vert="horz" lIns="94631" tIns="47315" rIns="94631" bIns="47315" rtlCol="0" anchor="ctr"/>
          <a:lstStyle/>
          <a:p>
            <a:endParaRPr lang="ja-JP" altLang="en-US"/>
          </a:p>
        </p:txBody>
      </p:sp>
      <p:sp>
        <p:nvSpPr>
          <p:cNvPr id="5" name="ノート プレースホルダー 4"/>
          <p:cNvSpPr>
            <a:spLocks noGrp="1"/>
          </p:cNvSpPr>
          <p:nvPr>
            <p:ph type="body" sz="quarter" idx="3"/>
          </p:nvPr>
        </p:nvSpPr>
        <p:spPr>
          <a:xfrm>
            <a:off x="710248" y="4924648"/>
            <a:ext cx="5681980" cy="4029253"/>
          </a:xfrm>
          <a:prstGeom prst="rect">
            <a:avLst/>
          </a:prstGeom>
        </p:spPr>
        <p:txBody>
          <a:bodyPr vert="horz" lIns="94631" tIns="47315" rIns="94631" bIns="473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19601"/>
            <a:ext cx="3077740" cy="513427"/>
          </a:xfrm>
          <a:prstGeom prst="rect">
            <a:avLst/>
          </a:prstGeom>
        </p:spPr>
        <p:txBody>
          <a:bodyPr vert="horz" lIns="94631" tIns="47315" rIns="94631" bIns="473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092" y="9719601"/>
            <a:ext cx="3077740" cy="513427"/>
          </a:xfrm>
          <a:prstGeom prst="rect">
            <a:avLst/>
          </a:prstGeom>
        </p:spPr>
        <p:txBody>
          <a:bodyPr vert="horz" lIns="94631" tIns="47315" rIns="94631" bIns="47315" rtlCol="0" anchor="b"/>
          <a:lstStyle>
            <a:lvl1pPr algn="r">
              <a:defRPr sz="1200"/>
            </a:lvl1pPr>
          </a:lstStyle>
          <a:p>
            <a:fld id="{844F3F95-1DE9-F948-9ABE-A8F6E5B8157B}" type="slidenum">
              <a:rPr kumimoji="1" lang="ja-JP" altLang="en-US" smtClean="0"/>
              <a:t>‹#›</a:t>
            </a:fld>
            <a:endParaRPr kumimoji="1" lang="ja-JP" altLang="en-US"/>
          </a:p>
        </p:txBody>
      </p:sp>
    </p:spTree>
    <p:extLst>
      <p:ext uri="{BB962C8B-B14F-4D97-AF65-F5344CB8AC3E}">
        <p14:creationId xmlns:p14="http://schemas.microsoft.com/office/powerpoint/2010/main" val="2294022621"/>
      </p:ext>
    </p:extLst>
  </p:cSld>
  <p:clrMap bg1="lt1" tx1="dk1" bg2="lt2" tx2="dk2" accent1="accent1" accent2="accent2" accent3="accent3" accent4="accent4" accent5="accent5" accent6="accent6" hlink="hlink" folHlink="folHlink"/>
  <p:hf sldNum="0" hdr="0" ftr="0" dt="0"/>
  <p:notesStyle>
    <a:lvl1pPr marL="0" algn="l" defTabSz="914364" rtl="0" eaLnBrk="1" latinLnBrk="0" hangingPunct="1">
      <a:defRPr kumimoji="1" sz="1200" kern="1200">
        <a:solidFill>
          <a:schemeClr val="tx1"/>
        </a:solidFill>
        <a:latin typeface="+mn-lt"/>
        <a:ea typeface="+mn-ea"/>
        <a:cs typeface="+mn-cs"/>
      </a:defRPr>
    </a:lvl1pPr>
    <a:lvl2pPr marL="457182" algn="l" defTabSz="914364" rtl="0" eaLnBrk="1" latinLnBrk="0" hangingPunct="1">
      <a:defRPr kumimoji="1" sz="1200" kern="1200">
        <a:solidFill>
          <a:schemeClr val="tx1"/>
        </a:solidFill>
        <a:latin typeface="+mn-lt"/>
        <a:ea typeface="+mn-ea"/>
        <a:cs typeface="+mn-cs"/>
      </a:defRPr>
    </a:lvl2pPr>
    <a:lvl3pPr marL="914364" algn="l" defTabSz="914364" rtl="0" eaLnBrk="1" latinLnBrk="0" hangingPunct="1">
      <a:defRPr kumimoji="1" sz="1200" kern="1200">
        <a:solidFill>
          <a:schemeClr val="tx1"/>
        </a:solidFill>
        <a:latin typeface="+mn-lt"/>
        <a:ea typeface="+mn-ea"/>
        <a:cs typeface="+mn-cs"/>
      </a:defRPr>
    </a:lvl3pPr>
    <a:lvl4pPr marL="1371546" algn="l" defTabSz="914364" rtl="0" eaLnBrk="1" latinLnBrk="0" hangingPunct="1">
      <a:defRPr kumimoji="1" sz="1200" kern="1200">
        <a:solidFill>
          <a:schemeClr val="tx1"/>
        </a:solidFill>
        <a:latin typeface="+mn-lt"/>
        <a:ea typeface="+mn-ea"/>
        <a:cs typeface="+mn-cs"/>
      </a:defRPr>
    </a:lvl4pPr>
    <a:lvl5pPr marL="1828728" algn="l" defTabSz="914364" rtl="0" eaLnBrk="1" latinLnBrk="0" hangingPunct="1">
      <a:defRPr kumimoji="1" sz="1200" kern="1200">
        <a:solidFill>
          <a:schemeClr val="tx1"/>
        </a:solidFill>
        <a:latin typeface="+mn-lt"/>
        <a:ea typeface="+mn-ea"/>
        <a:cs typeface="+mn-cs"/>
      </a:defRPr>
    </a:lvl5pPr>
    <a:lvl6pPr marL="2285910" algn="l" defTabSz="914364" rtl="0" eaLnBrk="1" latinLnBrk="0" hangingPunct="1">
      <a:defRPr kumimoji="1" sz="1200" kern="1200">
        <a:solidFill>
          <a:schemeClr val="tx1"/>
        </a:solidFill>
        <a:latin typeface="+mn-lt"/>
        <a:ea typeface="+mn-ea"/>
        <a:cs typeface="+mn-cs"/>
      </a:defRPr>
    </a:lvl6pPr>
    <a:lvl7pPr marL="2743093" algn="l" defTabSz="914364" rtl="0" eaLnBrk="1" latinLnBrk="0" hangingPunct="1">
      <a:defRPr kumimoji="1" sz="1200" kern="1200">
        <a:solidFill>
          <a:schemeClr val="tx1"/>
        </a:solidFill>
        <a:latin typeface="+mn-lt"/>
        <a:ea typeface="+mn-ea"/>
        <a:cs typeface="+mn-cs"/>
      </a:defRPr>
    </a:lvl7pPr>
    <a:lvl8pPr marL="3200275" algn="l" defTabSz="914364" rtl="0" eaLnBrk="1" latinLnBrk="0" hangingPunct="1">
      <a:defRPr kumimoji="1" sz="1200" kern="1200">
        <a:solidFill>
          <a:schemeClr val="tx1"/>
        </a:solidFill>
        <a:latin typeface="+mn-lt"/>
        <a:ea typeface="+mn-ea"/>
        <a:cs typeface="+mn-cs"/>
      </a:defRPr>
    </a:lvl8pPr>
    <a:lvl9pPr marL="3657457" algn="l" defTabSz="914364"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algn="just"/>
            <a:endParaRPr kumimoji="1" lang="ja-JP" altLang="en-US" dirty="0">
              <a:solidFill>
                <a:schemeClr val="tx1"/>
              </a:solidFill>
              <a:latin typeface="+mn-ea"/>
              <a:ea typeface="+mn-ea"/>
            </a:endParaRPr>
          </a:p>
        </p:txBody>
      </p:sp>
    </p:spTree>
    <p:extLst>
      <p:ext uri="{BB962C8B-B14F-4D97-AF65-F5344CB8AC3E}">
        <p14:creationId xmlns:p14="http://schemas.microsoft.com/office/powerpoint/2010/main" val="2356686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784078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algn="just"/>
            <a:endParaRPr kumimoji="1" lang="ja-JP" altLang="en-US" dirty="0">
              <a:solidFill>
                <a:schemeClr val="tx1"/>
              </a:solidFill>
              <a:latin typeface="+mn-ea"/>
              <a:ea typeface="+mn-ea"/>
            </a:endParaRPr>
          </a:p>
        </p:txBody>
      </p:sp>
    </p:spTree>
    <p:extLst>
      <p:ext uri="{BB962C8B-B14F-4D97-AF65-F5344CB8AC3E}">
        <p14:creationId xmlns:p14="http://schemas.microsoft.com/office/powerpoint/2010/main" val="3400897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49275" y="1243013"/>
            <a:ext cx="4846638" cy="3355975"/>
          </a:xfrm>
        </p:spPr>
      </p:sp>
      <p:sp>
        <p:nvSpPr>
          <p:cNvPr id="3" name="ノート プレースホルダー 2"/>
          <p:cNvSpPr>
            <a:spLocks noGrp="1"/>
          </p:cNvSpPr>
          <p:nvPr>
            <p:ph type="body" idx="1"/>
          </p:nvPr>
        </p:nvSpPr>
        <p:spPr/>
        <p:txBody>
          <a:bodyPr>
            <a:normAutofit/>
          </a:bodyPr>
          <a:lstStyle/>
          <a:p>
            <a:pPr algn="just" defTabSz="875519">
              <a:defRPr/>
            </a:pPr>
            <a:endParaRPr lang="en-US" altLang="ja-JP" b="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40899105"/>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4.emf" Type="http://schemas.openxmlformats.org/officeDocument/2006/relationships/image"/></Relationships>
</file>

<file path=ppt/slideLayouts/_rels/slideLayout1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4.emf" Type="http://schemas.openxmlformats.org/officeDocument/2006/relationships/image"/></Relationships>
</file>

<file path=ppt/slideLayouts/_rels/slideLayout22.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4.emf" Type="http://schemas.openxmlformats.org/officeDocument/2006/relationships/image"/></Relationships>
</file>

<file path=ppt/slideLayouts/_rels/slideLayout23.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5.emf" Type="http://schemas.openxmlformats.org/officeDocument/2006/relationships/image"/></Relationships>
</file>

<file path=ppt/slideLayouts/_rels/slideLayout24.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6.emf" Type="http://schemas.openxmlformats.org/officeDocument/2006/relationships/image"/><Relationship Id="rId3" Target="../media/image7.emf" Type="http://schemas.openxmlformats.org/officeDocument/2006/relationships/image"/></Relationships>
</file>

<file path=ppt/slideLayouts/_rels/slideLayout25.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7.emf" Type="http://schemas.openxmlformats.org/officeDocument/2006/relationships/image"/></Relationships>
</file>

<file path=ppt/slideLayouts/_rels/slideLayout26.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7.emf" Type="http://schemas.openxmlformats.org/officeDocument/2006/relationships/image"/></Relationships>
</file>

<file path=ppt/slideLayouts/_rels/slideLayout27.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7.emf" Type="http://schemas.openxmlformats.org/officeDocument/2006/relationships/image"/></Relationships>
</file>

<file path=ppt/slideLayouts/_rels/slideLayout2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1.png" Type="http://schemas.openxmlformats.org/officeDocument/2006/relationships/image"/></Relationships>
</file>

<file path=ppt/slideLayouts/_rels/slideLayout36.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2.png" Type="http://schemas.openxmlformats.org/officeDocument/2006/relationships/image"/><Relationship Id="rId3" Target="../media/image3.png" Type="http://schemas.openxmlformats.org/officeDocument/2006/relationships/image"/></Relationships>
</file>

<file path=ppt/slideLayouts/_rels/slideLayout37.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2.png" Type="http://schemas.openxmlformats.org/officeDocument/2006/relationships/image"/></Relationships>
</file>

<file path=ppt/slideLayouts/_rels/slideLayout38.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2.png" Type="http://schemas.openxmlformats.org/officeDocument/2006/relationships/image"/></Relationships>
</file>

<file path=ppt/slideLayouts/_rels/slideLayout39.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2.png" Type="http://schemas.openxmlformats.org/officeDocument/2006/relationships/image"/></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5.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1.png" Type="http://schemas.openxmlformats.org/officeDocument/2006/relationships/image"/></Relationships>
</file>

<file path=ppt/slideLayouts/_rels/slideLayout46.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2.png" Type="http://schemas.openxmlformats.org/officeDocument/2006/relationships/image"/><Relationship Id="rId3" Target="../media/image3.png" Type="http://schemas.openxmlformats.org/officeDocument/2006/relationships/image"/></Relationships>
</file>

<file path=ppt/slideLayouts/_rels/slideLayout47.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2.png" Type="http://schemas.openxmlformats.org/officeDocument/2006/relationships/image"/></Relationships>
</file>

<file path=ppt/slideLayouts/_rels/slideLayout48.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2.png" Type="http://schemas.openxmlformats.org/officeDocument/2006/relationships/image"/></Relationships>
</file>

<file path=ppt/slideLayouts/_rels/slideLayout49.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2.png" Type="http://schemas.openxmlformats.org/officeDocument/2006/relationships/image"/></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2.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4.emf" Type="http://schemas.openxmlformats.org/officeDocument/2006/relationships/image"/></Relationships>
</file>

<file path=ppt/slideLayouts/_rels/slideLayout5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6.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4.emf" Type="http://schemas.openxmlformats.org/officeDocument/2006/relationships/image"/></Relationships>
</file>

<file path=ppt/slideLayouts/_rels/slideLayout57.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4.emf" Type="http://schemas.openxmlformats.org/officeDocument/2006/relationships/image"/></Relationships>
</file>

<file path=ppt/slideLayouts/_rels/slideLayout58.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4.emf" Type="http://schemas.openxmlformats.org/officeDocument/2006/relationships/image"/></Relationships>
</file>

<file path=ppt/slideLayouts/_rels/slideLayout59.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5.emf" Type="http://schemas.openxmlformats.org/officeDocument/2006/relationships/image"/></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0.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6.emf" Type="http://schemas.openxmlformats.org/officeDocument/2006/relationships/image"/><Relationship Id="rId3" Target="../media/image7.emf" Type="http://schemas.openxmlformats.org/officeDocument/2006/relationships/image"/></Relationships>
</file>

<file path=ppt/slideLayouts/_rels/slideLayout61.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7.emf" Type="http://schemas.openxmlformats.org/officeDocument/2006/relationships/image"/></Relationships>
</file>

<file path=ppt/slideLayouts/_rels/slideLayout62.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7.emf" Type="http://schemas.openxmlformats.org/officeDocument/2006/relationships/image"/></Relationships>
</file>

<file path=ppt/slideLayouts/_rels/slideLayout63.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7.emf" Type="http://schemas.openxmlformats.org/officeDocument/2006/relationships/image"/></Relationships>
</file>

<file path=ppt/slideLayouts/_rels/slideLayout6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png" Type="http://schemas.openxmlformats.org/officeDocument/2006/relationships/image"/></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 Id="rId3" Target="../media/image3.png" Type="http://schemas.openxmlformats.org/officeDocument/2006/relationships/image"/></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556243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1288362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1795106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0"/>
            <a:ext cx="9907200" cy="540000"/>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54000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2" name="Title 1"/>
          <p:cNvSpPr>
            <a:spLocks noGrp="1"/>
          </p:cNvSpPr>
          <p:nvPr>
            <p:ph type="title"/>
          </p:nvPr>
        </p:nvSpPr>
        <p:spPr>
          <a:xfrm>
            <a:off x="0" y="0"/>
            <a:ext cx="9906000" cy="540000"/>
          </a:xfrm>
        </p:spPr>
        <p:txBody>
          <a:bodyPr tIns="396000" rIns="360000" bIns="72000"/>
          <a:lstStyle>
            <a:lvl1pPr>
              <a:defRPr>
                <a:latin typeface="UD デジタル 教科書体 NK-R" panose="02020400000000000000" pitchFamily="18" charset="-128"/>
                <a:ea typeface="UD デジタル 教科書体 NK-R" panose="02020400000000000000" pitchFamily="18" charset="-128"/>
              </a:defRPr>
            </a:lvl1pPr>
          </a:lstStyle>
          <a:p>
            <a:r>
              <a:rPr lang="ja-JP" altLang="en-US" dirty="0"/>
              <a:t>マスター タイトルの書式設定</a:t>
            </a:r>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9219633" y="6524686"/>
            <a:ext cx="630513" cy="278421"/>
          </a:xfrm>
          <a:prstGeom prst="rect">
            <a:avLst/>
          </a:prstGeom>
        </p:spPr>
        <p:txBody>
          <a:bodyPr vert="horz" lIns="0" tIns="0" rIns="0" bIns="0" rtlCol="0" anchor="b"/>
          <a:lstStyle>
            <a:lvl1pPr algn="r">
              <a:defRPr sz="12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896601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3027"/>
            <a:ext cx="9917110" cy="52560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52560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13880" y="832940"/>
            <a:ext cx="9878239" cy="535880"/>
          </a:xfrm>
          <a:solidFill>
            <a:srgbClr val="EDEEF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4274188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ロゴ無し-タイトル">
    <p:spTree>
      <p:nvGrpSpPr>
        <p:cNvPr id="1" name=""/>
        <p:cNvGrpSpPr/>
        <p:nvPr/>
      </p:nvGrpSpPr>
      <p:grpSpPr>
        <a:xfrm>
          <a:off x="0" y="0"/>
          <a:ext cx="0" cy="0"/>
          <a:chOff x="0" y="0"/>
          <a:chExt cx="0" cy="0"/>
        </a:xfrm>
      </p:grpSpPr>
      <p:sp>
        <p:nvSpPr>
          <p:cNvPr id="13" name="テキスト プレースホルダー 6">
            <a:extLst>
              <a:ext uri="{FF2B5EF4-FFF2-40B4-BE49-F238E27FC236}">
                <a16:creationId xmlns:a16="http://schemas.microsoft.com/office/drawing/2014/main" id="{0290DA02-B9C4-F629-80C0-B9A67778665D}"/>
              </a:ext>
            </a:extLst>
          </p:cNvPr>
          <p:cNvSpPr txBox="1">
            <a:spLocks/>
          </p:cNvSpPr>
          <p:nvPr userDrawn="1"/>
        </p:nvSpPr>
        <p:spPr>
          <a:xfrm>
            <a:off x="0" y="0"/>
            <a:ext cx="9907200" cy="540000"/>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4" name="テキスト プレースホルダー 6">
            <a:extLst>
              <a:ext uri="{FF2B5EF4-FFF2-40B4-BE49-F238E27FC236}">
                <a16:creationId xmlns:a16="http://schemas.microsoft.com/office/drawing/2014/main" id="{81D8CD69-6C81-7B69-98B5-0D375DF0A013}"/>
              </a:ext>
            </a:extLst>
          </p:cNvPr>
          <p:cNvSpPr txBox="1">
            <a:spLocks/>
          </p:cNvSpPr>
          <p:nvPr userDrawn="1"/>
        </p:nvSpPr>
        <p:spPr>
          <a:xfrm>
            <a:off x="6019800" y="0"/>
            <a:ext cx="3896710" cy="54000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5" name="Title 1">
            <a:extLst>
              <a:ext uri="{FF2B5EF4-FFF2-40B4-BE49-F238E27FC236}">
                <a16:creationId xmlns:a16="http://schemas.microsoft.com/office/drawing/2014/main" id="{60C0C413-4EB8-DE5E-440C-EC5DB8EA165B}"/>
              </a:ext>
            </a:extLst>
          </p:cNvPr>
          <p:cNvSpPr>
            <a:spLocks noGrp="1"/>
          </p:cNvSpPr>
          <p:nvPr>
            <p:ph type="title"/>
          </p:nvPr>
        </p:nvSpPr>
        <p:spPr>
          <a:xfrm>
            <a:off x="0" y="0"/>
            <a:ext cx="9906000" cy="540000"/>
          </a:xfrm>
        </p:spPr>
        <p:txBody>
          <a:bodyPr tIns="360000" rIns="360000" bIns="72000"/>
          <a:lstStyle>
            <a:lvl1pPr>
              <a:defRPr>
                <a:latin typeface="UD デジタル 教科書体 NK-R" panose="02020400000000000000" pitchFamily="18" charset="-128"/>
                <a:ea typeface="UD デジタル 教科書体 NK-R" panose="02020400000000000000" pitchFamily="18" charset="-128"/>
              </a:defRPr>
            </a:lvl1pPr>
          </a:lstStyle>
          <a:p>
            <a:r>
              <a:rPr lang="ja-JP" altLang="en-US" dirty="0"/>
              <a:t>マスター タイトルの書式設定</a:t>
            </a:r>
            <a:endParaRPr lang="en-US" dirty="0"/>
          </a:p>
        </p:txBody>
      </p:sp>
      <p:sp>
        <p:nvSpPr>
          <p:cNvPr id="16" name="Slide Number Placeholder 5">
            <a:extLst>
              <a:ext uri="{FF2B5EF4-FFF2-40B4-BE49-F238E27FC236}">
                <a16:creationId xmlns:a16="http://schemas.microsoft.com/office/drawing/2014/main" id="{1DEC1024-B449-1127-4935-6D94D686142F}"/>
              </a:ext>
            </a:extLst>
          </p:cNvPr>
          <p:cNvSpPr>
            <a:spLocks noGrp="1"/>
          </p:cNvSpPr>
          <p:nvPr>
            <p:ph type="sldNum" sz="quarter" idx="4"/>
          </p:nvPr>
        </p:nvSpPr>
        <p:spPr>
          <a:xfrm>
            <a:off x="9219633" y="6524686"/>
            <a:ext cx="630513" cy="278421"/>
          </a:xfrm>
          <a:prstGeom prst="rect">
            <a:avLst/>
          </a:prstGeom>
        </p:spPr>
        <p:txBody>
          <a:bodyPr vert="horz" lIns="0" tIns="0" rIns="0" bIns="0" rtlCol="0" anchor="b"/>
          <a:lstStyle>
            <a:lvl1pPr algn="r">
              <a:defRPr sz="12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
        <p:nvSpPr>
          <p:cNvPr id="17" name="テキスト プレースホルダー 12">
            <a:extLst>
              <a:ext uri="{FF2B5EF4-FFF2-40B4-BE49-F238E27FC236}">
                <a16:creationId xmlns:a16="http://schemas.microsoft.com/office/drawing/2014/main" id="{DF0822E3-3793-E82B-8260-0569D554B768}"/>
              </a:ext>
            </a:extLst>
          </p:cNvPr>
          <p:cNvSpPr>
            <a:spLocks noGrp="1"/>
          </p:cNvSpPr>
          <p:nvPr>
            <p:ph type="body" sz="quarter" idx="13"/>
          </p:nvPr>
        </p:nvSpPr>
        <p:spPr>
          <a:xfrm>
            <a:off x="-600" y="540000"/>
            <a:ext cx="9907200" cy="41816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108000" rIns="288000" bIns="108000" rtlCol="0" anchor="ctr" anchorCtr="0">
            <a:noAutofit/>
          </a:bodyPr>
          <a:lstStyle>
            <a:lvl1pPr marL="0" indent="0">
              <a:lnSpc>
                <a:spcPct val="100000"/>
              </a:lnSpc>
              <a:spcBef>
                <a:spcPts val="0"/>
              </a:spcBef>
              <a:spcAft>
                <a:spcPts val="600"/>
              </a:spcAft>
              <a:buNone/>
              <a:defRPr lang="ja-JP" altLang="en-US" sz="1300" kern="900" spc="69" smtClean="0">
                <a:solidFill>
                  <a:schemeClr val="tx1"/>
                </a:solidFill>
                <a:latin typeface="UD デジタル 教科書体 NK-R" panose="02020400000000000000" pitchFamily="18" charset="-128"/>
                <a:ea typeface="UD デジタル 教科書体 NK-R" panose="02020400000000000000" pitchFamily="18" charset="-128"/>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dirty="0"/>
              <a:t>マスター テキストの書式設定</a:t>
            </a:r>
          </a:p>
        </p:txBody>
      </p:sp>
    </p:spTree>
    <p:extLst>
      <p:ext uri="{BB962C8B-B14F-4D97-AF65-F5344CB8AC3E}">
        <p14:creationId xmlns:p14="http://schemas.microsoft.com/office/powerpoint/2010/main" val="3926119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a:latin typeface="UD デジタル 教科書体 NK-R" panose="02020400000000000000" pitchFamily="18" charset="-128"/>
                <a:ea typeface="UD デジタル 教科書体 NK-R" panose="02020400000000000000" pitchFamily="18" charset="-128"/>
              </a:defRPr>
            </a:lvl1p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9219633" y="6536158"/>
            <a:ext cx="630513" cy="278421"/>
          </a:xfrm>
          <a:prstGeom prst="rect">
            <a:avLst/>
          </a:prstGeom>
        </p:spPr>
        <p:txBody>
          <a:bodyPr vert="horz" lIns="0" tIns="0" rIns="0" bIns="0" rtlCol="0" anchor="t"/>
          <a:lstStyle>
            <a:lvl1pPr algn="r">
              <a:defRPr sz="12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lvl1pPr>
              <a:defRPr>
                <a:latin typeface="UD デジタル 教科書体 NK-R" panose="02020400000000000000" pitchFamily="18" charset="-128"/>
                <a:ea typeface="UD デジタル 教科書体 NK-R" panose="02020400000000000000" pitchFamily="18" charset="-128"/>
              </a:defRPr>
            </a:lvl1pPr>
          </a:lstStyle>
          <a:p>
            <a:r>
              <a:rPr lang="ja-JP" altLang="en-US"/>
              <a:t>マスター タイトルの書式設定</a:t>
            </a:r>
            <a:endParaRPr lang="en-US"/>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lvl1pPr>
              <a:defRPr>
                <a:latin typeface="UD デジタル 教科書体 NK-R" panose="02020400000000000000" pitchFamily="18" charset="-128"/>
                <a:ea typeface="UD デジタル 教科書体 NK-R" panose="02020400000000000000" pitchFamily="18" charset="-128"/>
              </a:defRPr>
            </a:lvl1pPr>
          </a:lstStyle>
          <a:p>
            <a:endParaRPr lang="en-US"/>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latin typeface="UD デジタル 教科書体 NK-R" panose="02020400000000000000" pitchFamily="18" charset="-128"/>
                <a:ea typeface="UD デジタル 教科書体 NK-R" panose="02020400000000000000" pitchFamily="18" charset="-128"/>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dirty="0"/>
              <a:t>マスター テキストの書式設定</a:t>
            </a:r>
          </a:p>
        </p:txBody>
      </p:sp>
    </p:spTree>
    <p:extLst>
      <p:ext uri="{BB962C8B-B14F-4D97-AF65-F5344CB8AC3E}">
        <p14:creationId xmlns:p14="http://schemas.microsoft.com/office/powerpoint/2010/main" val="3768498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2" y="3028"/>
            <a:ext cx="9917111" cy="65587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2" y="0"/>
            <a:ext cx="3896711" cy="65587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21023"/>
            <a:ext cx="9906000" cy="828000"/>
          </a:xfrm>
        </p:spPr>
        <p:txBody>
          <a:bodyPr/>
          <a:lstStyle/>
          <a:p>
            <a:r>
              <a:rPr lang="ja-JP" altLang="en-US" dirty="0"/>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39" y="427041"/>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8" y="6536165"/>
            <a:ext cx="630513" cy="278421"/>
          </a:xfrm>
          <a:prstGeom prst="rect">
            <a:avLst/>
          </a:prstGeom>
        </p:spPr>
        <p:txBody>
          <a:bodyPr vert="horz" lIns="0" tIns="0" rIns="0" bIns="0" rtlCol="0" anchor="t"/>
          <a:lstStyle>
            <a:lvl1pPr algn="r">
              <a:defRPr sz="1200" b="0">
                <a:solidFill>
                  <a:schemeClr val="tx1"/>
                </a:solidFill>
                <a:latin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3" y="666747"/>
            <a:ext cx="9878239" cy="535880"/>
          </a:xfrm>
          <a:solidFill>
            <a:srgbClr val="EDEEF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12">
              <a:spcAft>
                <a:spcPts val="1000"/>
              </a:spcAft>
            </a:pPr>
            <a:r>
              <a:rPr kumimoji="1" lang="ja-JP" altLang="en-US"/>
              <a:t>マスター テキストの書式設定</a:t>
            </a:r>
          </a:p>
        </p:txBody>
      </p:sp>
    </p:spTree>
    <p:extLst>
      <p:ext uri="{BB962C8B-B14F-4D97-AF65-F5344CB8AC3E}">
        <p14:creationId xmlns:p14="http://schemas.microsoft.com/office/powerpoint/2010/main" val="4113077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ロゴ無し-白紙">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C315B01-FE4A-DC6B-6B1B-01FC453CC7A5}"/>
              </a:ext>
            </a:extLst>
          </p:cNvPr>
          <p:cNvSpPr>
            <a:spLocks noGrp="1"/>
          </p:cNvSpPr>
          <p:nvPr>
            <p:ph type="sldNum" sz="quarter" idx="4"/>
          </p:nvPr>
        </p:nvSpPr>
        <p:spPr>
          <a:xfrm>
            <a:off x="9219031" y="6536158"/>
            <a:ext cx="630513" cy="278421"/>
          </a:xfrm>
          <a:prstGeom prst="rect">
            <a:avLst/>
          </a:prstGeom>
        </p:spPr>
        <p:txBody>
          <a:bodyPr vert="horz" lIns="0" tIns="0" rIns="0" bIns="0" rtlCol="0" anchor="t"/>
          <a:lstStyle>
            <a:lvl1pPr algn="r">
              <a:defRPr sz="12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24699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ロゴ有-白紙">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602BD50-DCF9-714C-91DD-D79ACEF746FC}"/>
              </a:ext>
            </a:extLst>
          </p:cNvPr>
          <p:cNvPicPr>
            <a:picLocks noChangeAspect="1"/>
          </p:cNvPicPr>
          <p:nvPr userDrawn="1"/>
        </p:nvPicPr>
        <p:blipFill>
          <a:blip r:embed="rId2"/>
          <a:stretch>
            <a:fillRect/>
          </a:stretch>
        </p:blipFill>
        <p:spPr>
          <a:xfrm>
            <a:off x="360088" y="6534006"/>
            <a:ext cx="2028431" cy="207831"/>
          </a:xfrm>
          <a:prstGeom prst="rect">
            <a:avLst/>
          </a:prstGeom>
        </p:spPr>
      </p:pic>
    </p:spTree>
    <p:extLst>
      <p:ext uri="{BB962C8B-B14F-4D97-AF65-F5344CB8AC3E}">
        <p14:creationId xmlns:p14="http://schemas.microsoft.com/office/powerpoint/2010/main" val="3616295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ロゴ無し-タイトル">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8"/>
            <a:ext cx="9907200" cy="473645"/>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5"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1" y="1"/>
            <a:ext cx="3896710" cy="476672"/>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5"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42731"/>
            <a:ext cx="9906000" cy="476673"/>
          </a:xfrm>
        </p:spPr>
        <p:txBody>
          <a:bodyPr/>
          <a:lstStyle/>
          <a:p>
            <a:r>
              <a:rPr lang="ja-JP" altLang="en-US" dirty="0"/>
              <a:t>マスター タイトルの書式設定</a:t>
            </a:r>
            <a:endParaRPr lang="en-US" dirty="0"/>
          </a:p>
        </p:txBody>
      </p:sp>
      <p:sp>
        <p:nvSpPr>
          <p:cNvPr id="2" name="Slide Number Placeholder 5">
            <a:extLst>
              <a:ext uri="{FF2B5EF4-FFF2-40B4-BE49-F238E27FC236}">
                <a16:creationId xmlns:a16="http://schemas.microsoft.com/office/drawing/2014/main" id="{9E1E8F9B-1BA5-3D3D-C543-15DE0363830C}"/>
              </a:ext>
            </a:extLst>
          </p:cNvPr>
          <p:cNvSpPr>
            <a:spLocks noGrp="1"/>
          </p:cNvSpPr>
          <p:nvPr>
            <p:ph type="sldNum" sz="quarter" idx="4"/>
          </p:nvPr>
        </p:nvSpPr>
        <p:spPr>
          <a:xfrm>
            <a:off x="9105436" y="6536848"/>
            <a:ext cx="630513" cy="278421"/>
          </a:xfrm>
          <a:prstGeom prst="rect">
            <a:avLst/>
          </a:prstGeom>
        </p:spPr>
        <p:txBody>
          <a:bodyPr vert="horz" lIns="0" tIns="0" rIns="0" bIns="0" rtlCol="0" anchor="t"/>
          <a:lstStyle>
            <a:lvl1pPr algn="r">
              <a:defRPr sz="1200" b="0">
                <a:solidFill>
                  <a:schemeClr val="tx1"/>
                </a:solidFill>
                <a:latin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875897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a:latin typeface="UD デジタル 教科書体 NK-R" panose="02020400000000000000" pitchFamily="18" charset="-128"/>
                <a:ea typeface="UD デジタル 教科書体 NK-R" panose="02020400000000000000" pitchFamily="18" charset="-128"/>
              </a:defRPr>
            </a:lvl1pPr>
          </a:lstStyle>
          <a:p>
            <a:endParaRPr lang="en-US"/>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468000"/>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46800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0"/>
            <a:ext cx="9906000" cy="468000"/>
          </a:xfrm>
        </p:spPr>
        <p:txBody>
          <a:bodyPr tIns="288000" rIns="360000" bIns="36000"/>
          <a:lstStyle>
            <a:lvl1pPr>
              <a:defRPr sz="2000">
                <a:latin typeface="UD デジタル 教科書体 NK-R" panose="02020400000000000000" pitchFamily="18" charset="-128"/>
                <a:ea typeface="UD デジタル 教科書体 NK-R" panose="02020400000000000000" pitchFamily="18" charset="-128"/>
              </a:defRPr>
            </a:lvl1pPr>
          </a:lstStyle>
          <a:p>
            <a:r>
              <a:rPr lang="ja-JP" altLang="en-US" dirty="0"/>
              <a:t>マスター タイトルの書式設定</a:t>
            </a:r>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600" y="468000"/>
            <a:ext cx="9907200" cy="46800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216000" bIns="72000" rtlCol="0" anchor="ctr">
            <a:noAutofit/>
          </a:bodyPr>
          <a:lstStyle>
            <a:lvl1pPr marL="0" indent="0">
              <a:lnSpc>
                <a:spcPct val="100000"/>
              </a:lnSpc>
              <a:spcBef>
                <a:spcPts val="0"/>
              </a:spcBef>
              <a:spcAft>
                <a:spcPts val="600"/>
              </a:spcAft>
              <a:buNone/>
              <a:defRPr lang="ja-JP" altLang="en-US" sz="1400" kern="900" spc="69" smtClean="0">
                <a:solidFill>
                  <a:schemeClr val="tx1"/>
                </a:solidFill>
                <a:latin typeface="UD デジタル 教科書体 NK-R" panose="02020400000000000000" pitchFamily="18" charset="-128"/>
                <a:ea typeface="UD デジタル 教科書体 NK-R" panose="02020400000000000000" pitchFamily="18" charset="-128"/>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dirty="0"/>
              <a:t>マスター テキストの書式設定</a:t>
            </a:r>
          </a:p>
        </p:txBody>
      </p:sp>
    </p:spTree>
    <p:extLst>
      <p:ext uri="{BB962C8B-B14F-4D97-AF65-F5344CB8AC3E}">
        <p14:creationId xmlns:p14="http://schemas.microsoft.com/office/powerpoint/2010/main" val="10633909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1711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55006"/>
            <a:ext cx="9878239" cy="535880"/>
          </a:xfrm>
          <a:solidFill>
            <a:srgbClr val="EDEEF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1337047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ロゴ有-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3027"/>
            <a:ext cx="991711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6" name="図 5">
            <a:extLst>
              <a:ext uri="{FF2B5EF4-FFF2-40B4-BE49-F238E27FC236}">
                <a16:creationId xmlns:a16="http://schemas.microsoft.com/office/drawing/2014/main" id="{F33F99F1-7032-4F4F-BBFD-0D837F547269}"/>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11" name="テキスト プレースホルダー 12">
            <a:extLst>
              <a:ext uri="{FF2B5EF4-FFF2-40B4-BE49-F238E27FC236}">
                <a16:creationId xmlns:a16="http://schemas.microsoft.com/office/drawing/2014/main" id="{DF557284-D172-0947-B941-AEB438596D1F}"/>
              </a:ext>
            </a:extLst>
          </p:cNvPr>
          <p:cNvSpPr>
            <a:spLocks noGrp="1"/>
          </p:cNvSpPr>
          <p:nvPr>
            <p:ph type="body" sz="quarter" idx="13"/>
          </p:nvPr>
        </p:nvSpPr>
        <p:spPr>
          <a:xfrm>
            <a:off x="13880" y="832940"/>
            <a:ext cx="9878239" cy="535880"/>
          </a:xfrm>
          <a:solidFill>
            <a:srgbClr val="EDEEF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337594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1711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12" name="図 11">
            <a:extLst>
              <a:ext uri="{FF2B5EF4-FFF2-40B4-BE49-F238E27FC236}">
                <a16:creationId xmlns:a16="http://schemas.microsoft.com/office/drawing/2014/main" id="{01BCB77C-208D-B54D-A9E6-6C5D999C55B6}"/>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13" name="テキスト プレースホルダー 12">
            <a:extLst>
              <a:ext uri="{FF2B5EF4-FFF2-40B4-BE49-F238E27FC236}">
                <a16:creationId xmlns:a16="http://schemas.microsoft.com/office/drawing/2014/main" id="{EBB38338-E192-5342-9BC9-12557335BD90}"/>
              </a:ext>
            </a:extLst>
          </p:cNvPr>
          <p:cNvSpPr>
            <a:spLocks noGrp="1"/>
          </p:cNvSpPr>
          <p:nvPr>
            <p:ph type="body" sz="quarter" idx="13"/>
          </p:nvPr>
        </p:nvSpPr>
        <p:spPr>
          <a:xfrm>
            <a:off x="0" y="859828"/>
            <a:ext cx="9878239" cy="535880"/>
          </a:xfrm>
          <a:solidFill>
            <a:srgbClr val="EDEEF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9823139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876800" y="3886200"/>
            <a:ext cx="5029200" cy="2988067"/>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5052983" y="5588"/>
                </a:moveTo>
                <a:lnTo>
                  <a:pt x="9907200" y="0"/>
                </a:lnTo>
                <a:lnTo>
                  <a:pt x="9907200" y="827999"/>
                </a:lnTo>
                <a:lnTo>
                  <a:pt x="0" y="827999"/>
                </a:lnTo>
                <a:lnTo>
                  <a:pt x="5052983"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vl1pPr>
          </a:lstStyle>
          <a:p>
            <a:endParaRPr lang="en-US" dirty="0"/>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a:t>マスター タイトルの書式設定</a:t>
            </a:r>
            <a:endParaRPr kumimoji="1" lang="ja-JP" altLang="en-US" dirty="0"/>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100" name="図 99"/>
          <p:cNvPicPr>
            <a:picLocks noChangeAspect="1"/>
          </p:cNvPicPr>
          <p:nvPr userDrawn="1"/>
        </p:nvPicPr>
        <p:blipFill>
          <a:blip r:embed="rId2"/>
          <a:stretch>
            <a:fillRect/>
          </a:stretch>
        </p:blipFill>
        <p:spPr>
          <a:xfrm>
            <a:off x="6551007" y="643128"/>
            <a:ext cx="3071714" cy="347472"/>
          </a:xfrm>
          <a:prstGeom prst="rect">
            <a:avLst/>
          </a:prstGeom>
        </p:spPr>
      </p:pic>
    </p:spTree>
    <p:extLst>
      <p:ext uri="{BB962C8B-B14F-4D97-AF65-F5344CB8AC3E}">
        <p14:creationId xmlns:p14="http://schemas.microsoft.com/office/powerpoint/2010/main" val="1756051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表紙2">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7"/>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7" name="テキスト プレースホルダー 6">
            <a:extLst>
              <a:ext uri="{FF2B5EF4-FFF2-40B4-BE49-F238E27FC236}">
                <a16:creationId xmlns:a16="http://schemas.microsoft.com/office/drawing/2014/main" id="{2E95CE40-F866-6143-9D2C-1A4E775FF178}"/>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8" name="テキスト プレースホルダー 6">
            <a:extLst>
              <a:ext uri="{FF2B5EF4-FFF2-40B4-BE49-F238E27FC236}">
                <a16:creationId xmlns:a16="http://schemas.microsoft.com/office/drawing/2014/main" id="{F2AE4B11-0BA1-0642-9AAE-1990E94F55E7}"/>
              </a:ext>
            </a:extLst>
          </p:cNvPr>
          <p:cNvSpPr txBox="1">
            <a:spLocks/>
          </p:cNvSpPr>
          <p:nvPr userDrawn="1"/>
        </p:nvSpPr>
        <p:spPr>
          <a:xfrm rot="5400000" flipV="1">
            <a:off x="-711726" y="3784074"/>
            <a:ext cx="3785652" cy="236220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3540809" y="9052"/>
                </a:moveTo>
                <a:lnTo>
                  <a:pt x="9907200" y="0"/>
                </a:lnTo>
                <a:lnTo>
                  <a:pt x="9907200" y="827999"/>
                </a:lnTo>
                <a:lnTo>
                  <a:pt x="0" y="827999"/>
                </a:lnTo>
                <a:lnTo>
                  <a:pt x="3540809" y="905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pic>
        <p:nvPicPr>
          <p:cNvPr id="11" name="図 10">
            <a:extLst>
              <a:ext uri="{FF2B5EF4-FFF2-40B4-BE49-F238E27FC236}">
                <a16:creationId xmlns:a16="http://schemas.microsoft.com/office/drawing/2014/main" id="{CF91CF97-003A-8047-ADC7-81411BD333F3}"/>
              </a:ext>
            </a:extLst>
          </p:cNvPr>
          <p:cNvPicPr>
            <a:picLocks noChangeAspect="1"/>
          </p:cNvPicPr>
          <p:nvPr userDrawn="1"/>
        </p:nvPicPr>
        <p:blipFill>
          <a:blip r:embed="rId2">
            <a:alphaModFix amt="36000"/>
          </a:blip>
          <a:stretch>
            <a:fillRect/>
          </a:stretch>
        </p:blipFill>
        <p:spPr>
          <a:xfrm>
            <a:off x="5715000" y="6469296"/>
            <a:ext cx="3813317" cy="173332"/>
          </a:xfrm>
          <a:prstGeom prst="rect">
            <a:avLst/>
          </a:prstGeom>
        </p:spPr>
      </p:pic>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5"/>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a:t>マスター タイトルの書式設定</a:t>
            </a:r>
            <a:endParaRPr kumimoji="1" lang="ja-JP" altLang="en-US" dirty="0"/>
          </a:p>
        </p:txBody>
      </p:sp>
      <p:pic>
        <p:nvPicPr>
          <p:cNvPr id="88" name="図 87"/>
          <p:cNvPicPr>
            <a:picLocks noChangeAspect="1"/>
          </p:cNvPicPr>
          <p:nvPr userDrawn="1"/>
        </p:nvPicPr>
        <p:blipFill>
          <a:blip r:embed="rId3"/>
          <a:stretch>
            <a:fillRect/>
          </a:stretch>
        </p:blipFill>
        <p:spPr>
          <a:xfrm>
            <a:off x="8763000" y="5857114"/>
            <a:ext cx="878716" cy="762000"/>
          </a:xfrm>
          <a:prstGeom prst="rect">
            <a:avLst/>
          </a:prstGeom>
        </p:spPr>
      </p:pic>
      <p:grpSp>
        <p:nvGrpSpPr>
          <p:cNvPr id="89" name="グループ化 88"/>
          <p:cNvGrpSpPr/>
          <p:nvPr userDrawn="1"/>
        </p:nvGrpSpPr>
        <p:grpSpPr>
          <a:xfrm rot="16200000">
            <a:off x="-1117606" y="1574806"/>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22146297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711726" y="3784074"/>
            <a:ext cx="3785652" cy="236220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3540809" y="9052"/>
                </a:moveTo>
                <a:lnTo>
                  <a:pt x="9907200" y="0"/>
                </a:lnTo>
                <a:lnTo>
                  <a:pt x="9907200" y="827999"/>
                </a:lnTo>
                <a:lnTo>
                  <a:pt x="0" y="827999"/>
                </a:lnTo>
                <a:lnTo>
                  <a:pt x="3540809" y="905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88" name="図 87"/>
          <p:cNvPicPr>
            <a:picLocks noChangeAspect="1"/>
          </p:cNvPicPr>
          <p:nvPr userDrawn="1"/>
        </p:nvPicPr>
        <p:blipFill>
          <a:blip r:embed="rId2"/>
          <a:stretch>
            <a:fillRect/>
          </a:stretch>
        </p:blipFill>
        <p:spPr>
          <a:xfrm>
            <a:off x="8763000" y="5857114"/>
            <a:ext cx="878716" cy="762000"/>
          </a:xfrm>
          <a:prstGeom prst="rect">
            <a:avLst/>
          </a:prstGeom>
        </p:spPr>
      </p:pic>
    </p:spTree>
    <p:extLst>
      <p:ext uri="{BB962C8B-B14F-4D97-AF65-F5344CB8AC3E}">
        <p14:creationId xmlns:p14="http://schemas.microsoft.com/office/powerpoint/2010/main" val="23082982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中扉・目次2">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0" name="正方形/長方形 9">
            <a:extLst>
              <a:ext uri="{FF2B5EF4-FFF2-40B4-BE49-F238E27FC236}">
                <a16:creationId xmlns:a16="http://schemas.microsoft.com/office/drawing/2014/main" id="{B9987492-2412-3145-9701-A08B5E160C14}"/>
              </a:ext>
            </a:extLst>
          </p:cNvPr>
          <p:cNvSpPr/>
          <p:nvPr userDrawn="1"/>
        </p:nvSpPr>
        <p:spPr>
          <a:xfrm>
            <a:off x="659247" y="3910548"/>
            <a:ext cx="1931554" cy="3785652"/>
          </a:xfrm>
          <a:prstGeom prst="rect">
            <a:avLst/>
          </a:prstGeom>
        </p:spPr>
        <p:txBody>
          <a:bodyPr wrap="none">
            <a:spAutoFit/>
          </a:bodyPr>
          <a:lstStyle/>
          <a:p>
            <a:r>
              <a:rPr lang="en-US" altLang="ja-JP" sz="24000" spc="272" dirty="0">
                <a:solidFill>
                  <a:schemeClr val="bg1">
                    <a:alpha val="35000"/>
                  </a:schemeClr>
                </a:solidFill>
                <a:latin typeface="Arial" panose="020B0604020202020204" pitchFamily="34" charset="0"/>
                <a:ea typeface="Meiryo" panose="020B0604030504040204" pitchFamily="34" charset="-128"/>
                <a:cs typeface="Arial" panose="020B0604020202020204" pitchFamily="34" charset="0"/>
              </a:rPr>
              <a:t>1</a:t>
            </a:r>
            <a:endParaRPr lang="en" altLang="ja-JP" sz="24000" spc="272" dirty="0">
              <a:solidFill>
                <a:schemeClr val="bg1">
                  <a:alpha val="35000"/>
                </a:schemeClr>
              </a:solidFill>
              <a:latin typeface="Arial" panose="020B0604020202020204" pitchFamily="34" charset="0"/>
              <a:ea typeface="Meiryo" panose="020B0604030504040204" pitchFamily="34" charset="-128"/>
              <a:cs typeface="Arial" panose="020B0604020202020204" pitchFamily="34" charset="0"/>
            </a:endParaRPr>
          </a:p>
        </p:txBody>
      </p:sp>
      <p:sp>
        <p:nvSpPr>
          <p:cNvPr id="9" name="テキスト プレースホルダー 6">
            <a:extLst>
              <a:ext uri="{FF2B5EF4-FFF2-40B4-BE49-F238E27FC236}">
                <a16:creationId xmlns:a16="http://schemas.microsoft.com/office/drawing/2014/main" id="{459F2513-2314-724E-A875-B543CADB4768}"/>
              </a:ext>
            </a:extLst>
          </p:cNvPr>
          <p:cNvSpPr txBox="1">
            <a:spLocks/>
          </p:cNvSpPr>
          <p:nvPr userDrawn="1"/>
        </p:nvSpPr>
        <p:spPr>
          <a:xfrm>
            <a:off x="0" y="3027"/>
            <a:ext cx="2362200" cy="6854973"/>
          </a:xfrm>
          <a:prstGeom prst="rect">
            <a:avLst/>
          </a:prstGeom>
          <a:pattFill prst="dkUpDiag">
            <a:fgClr>
              <a:srgbClr val="EA544E"/>
            </a:fgClr>
            <a:bgClr>
              <a:srgbClr val="E4524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B5FE8356-27E9-154F-A4E3-B999F6621512}"/>
              </a:ext>
            </a:extLst>
          </p:cNvPr>
          <p:cNvSpPr txBox="1">
            <a:spLocks/>
          </p:cNvSpPr>
          <p:nvPr userDrawn="1"/>
        </p:nvSpPr>
        <p:spPr>
          <a:xfrm rot="5400000" flipV="1">
            <a:off x="-711726" y="3784074"/>
            <a:ext cx="3785652" cy="236220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3540809" y="9052"/>
                </a:moveTo>
                <a:lnTo>
                  <a:pt x="9907200" y="0"/>
                </a:lnTo>
                <a:lnTo>
                  <a:pt x="9907200" y="827999"/>
                </a:lnTo>
                <a:lnTo>
                  <a:pt x="0" y="827999"/>
                </a:lnTo>
                <a:lnTo>
                  <a:pt x="3540809" y="9052"/>
                </a:lnTo>
                <a:close/>
              </a:path>
            </a:pathLst>
          </a:custGeom>
          <a:gradFill flip="none" rotWithShape="1">
            <a:gsLst>
              <a:gs pos="0">
                <a:srgbClr val="F7A697">
                  <a:alpha val="51000"/>
                </a:srgbClr>
              </a:gs>
              <a:gs pos="62000">
                <a:srgbClr val="EA544E">
                  <a:alpha val="46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pic>
        <p:nvPicPr>
          <p:cNvPr id="98" name="図 97"/>
          <p:cNvPicPr>
            <a:picLocks noChangeAspect="1"/>
          </p:cNvPicPr>
          <p:nvPr userDrawn="1"/>
        </p:nvPicPr>
        <p:blipFill>
          <a:blip r:embed="rId2"/>
          <a:stretch>
            <a:fillRect/>
          </a:stretch>
        </p:blipFill>
        <p:spPr>
          <a:xfrm>
            <a:off x="8763000" y="5857114"/>
            <a:ext cx="878716" cy="762000"/>
          </a:xfrm>
          <a:prstGeom prst="rect">
            <a:avLst/>
          </a:prstGeom>
        </p:spPr>
      </p:pic>
    </p:spTree>
    <p:extLst>
      <p:ext uri="{BB962C8B-B14F-4D97-AF65-F5344CB8AC3E}">
        <p14:creationId xmlns:p14="http://schemas.microsoft.com/office/powerpoint/2010/main" val="29096157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中扉・目次3">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0" name="正方形/長方形 9">
            <a:extLst>
              <a:ext uri="{FF2B5EF4-FFF2-40B4-BE49-F238E27FC236}">
                <a16:creationId xmlns:a16="http://schemas.microsoft.com/office/drawing/2014/main" id="{B9987492-2412-3145-9701-A08B5E160C14}"/>
              </a:ext>
            </a:extLst>
          </p:cNvPr>
          <p:cNvSpPr/>
          <p:nvPr userDrawn="1"/>
        </p:nvSpPr>
        <p:spPr>
          <a:xfrm>
            <a:off x="659247" y="3910548"/>
            <a:ext cx="1931554" cy="3785652"/>
          </a:xfrm>
          <a:prstGeom prst="rect">
            <a:avLst/>
          </a:prstGeom>
        </p:spPr>
        <p:txBody>
          <a:bodyPr wrap="none">
            <a:spAutoFit/>
          </a:bodyPr>
          <a:lstStyle/>
          <a:p>
            <a:r>
              <a:rPr lang="en-US" altLang="ja-JP" sz="24000" spc="272" dirty="0">
                <a:solidFill>
                  <a:schemeClr val="bg1">
                    <a:alpha val="35000"/>
                  </a:schemeClr>
                </a:solidFill>
                <a:latin typeface="Arial" panose="020B0604020202020204" pitchFamily="34" charset="0"/>
                <a:ea typeface="Meiryo" panose="020B0604030504040204" pitchFamily="34" charset="-128"/>
                <a:cs typeface="Arial" panose="020B0604020202020204" pitchFamily="34" charset="0"/>
              </a:rPr>
              <a:t>1</a:t>
            </a:r>
            <a:endParaRPr lang="en" altLang="ja-JP" sz="24000" spc="272" dirty="0">
              <a:solidFill>
                <a:schemeClr val="bg1">
                  <a:alpha val="35000"/>
                </a:schemeClr>
              </a:solidFill>
              <a:latin typeface="Arial" panose="020B0604020202020204" pitchFamily="34" charset="0"/>
              <a:ea typeface="Meiryo" panose="020B0604030504040204" pitchFamily="34" charset="-128"/>
              <a:cs typeface="Arial" panose="020B0604020202020204" pitchFamily="34" charset="0"/>
            </a:endParaRPr>
          </a:p>
        </p:txBody>
      </p:sp>
      <p:sp>
        <p:nvSpPr>
          <p:cNvPr id="9" name="テキスト プレースホルダー 6">
            <a:extLst>
              <a:ext uri="{FF2B5EF4-FFF2-40B4-BE49-F238E27FC236}">
                <a16:creationId xmlns:a16="http://schemas.microsoft.com/office/drawing/2014/main" id="{3CA2250D-A52A-0B4F-8385-5DC9102169B2}"/>
              </a:ext>
            </a:extLst>
          </p:cNvPr>
          <p:cNvSpPr txBox="1">
            <a:spLocks/>
          </p:cNvSpPr>
          <p:nvPr userDrawn="1"/>
        </p:nvSpPr>
        <p:spPr>
          <a:xfrm>
            <a:off x="0" y="3027"/>
            <a:ext cx="2362200" cy="6854973"/>
          </a:xfrm>
          <a:prstGeom prst="rect">
            <a:avLst/>
          </a:prstGeom>
          <a:pattFill prst="dkUpDiag">
            <a:fgClr>
              <a:srgbClr val="9CBCC4"/>
            </a:fgClr>
            <a:bgClr>
              <a:srgbClr val="90AEB7"/>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EF2498AB-C883-FE43-9727-F6AC02CEBC51}"/>
              </a:ext>
            </a:extLst>
          </p:cNvPr>
          <p:cNvSpPr txBox="1">
            <a:spLocks/>
          </p:cNvSpPr>
          <p:nvPr userDrawn="1"/>
        </p:nvSpPr>
        <p:spPr>
          <a:xfrm rot="5400000" flipV="1">
            <a:off x="-711726" y="3784074"/>
            <a:ext cx="3785652" cy="236220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3540809" y="9052"/>
                </a:moveTo>
                <a:lnTo>
                  <a:pt x="9907200" y="0"/>
                </a:lnTo>
                <a:lnTo>
                  <a:pt x="9907200" y="827999"/>
                </a:lnTo>
                <a:lnTo>
                  <a:pt x="0" y="827999"/>
                </a:lnTo>
                <a:lnTo>
                  <a:pt x="3540809" y="9052"/>
                </a:lnTo>
                <a:close/>
              </a:path>
            </a:pathLst>
          </a:custGeom>
          <a:gradFill flip="none" rotWithShape="1">
            <a:gsLst>
              <a:gs pos="0">
                <a:srgbClr val="B8DDE7">
                  <a:alpha val="35000"/>
                </a:srgbClr>
              </a:gs>
              <a:gs pos="62000">
                <a:srgbClr val="9CBCC4">
                  <a:alpha val="29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97" name="図 96"/>
          <p:cNvPicPr>
            <a:picLocks noChangeAspect="1"/>
          </p:cNvPicPr>
          <p:nvPr userDrawn="1"/>
        </p:nvPicPr>
        <p:blipFill>
          <a:blip r:embed="rId2"/>
          <a:stretch>
            <a:fillRect/>
          </a:stretch>
        </p:blipFill>
        <p:spPr>
          <a:xfrm>
            <a:off x="8763000" y="5857114"/>
            <a:ext cx="878716" cy="762000"/>
          </a:xfrm>
          <a:prstGeom prst="rect">
            <a:avLst/>
          </a:prstGeom>
        </p:spPr>
      </p:pic>
    </p:spTree>
    <p:extLst>
      <p:ext uri="{BB962C8B-B14F-4D97-AF65-F5344CB8AC3E}">
        <p14:creationId xmlns:p14="http://schemas.microsoft.com/office/powerpoint/2010/main" val="4898503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1565607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1244219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8880017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a:latin typeface="UD デジタル 教科書体 NK-R" panose="02020400000000000000" pitchFamily="18" charset="-128"/>
                <a:ea typeface="UD デジタル 教科書体 NK-R" panose="02020400000000000000" pitchFamily="18" charset="-128"/>
              </a:defRPr>
            </a:lvl1pPr>
          </a:lstStyle>
          <a:p>
            <a:endParaRPr lang="en-US"/>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468000"/>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46800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0"/>
            <a:ext cx="9906000" cy="468000"/>
          </a:xfrm>
        </p:spPr>
        <p:txBody>
          <a:bodyPr tIns="288000" rIns="360000" bIns="36000"/>
          <a:lstStyle>
            <a:lvl1pPr>
              <a:defRPr sz="2000">
                <a:latin typeface="UD デジタル 教科書体 NK-R" panose="02020400000000000000" pitchFamily="18" charset="-128"/>
                <a:ea typeface="UD デジタル 教科書体 NK-R" panose="02020400000000000000" pitchFamily="18" charset="-128"/>
              </a:defRPr>
            </a:lvl1pPr>
          </a:lstStyle>
          <a:p>
            <a:r>
              <a:rPr lang="ja-JP" altLang="en-US" dirty="0"/>
              <a:t>マスター タイトルの書式設定</a:t>
            </a:r>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600" y="468000"/>
            <a:ext cx="9907200" cy="46800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216000" bIns="72000" rtlCol="0" anchor="ctr">
            <a:noAutofit/>
          </a:bodyPr>
          <a:lstStyle>
            <a:lvl1pPr marL="0" indent="0">
              <a:lnSpc>
                <a:spcPct val="100000"/>
              </a:lnSpc>
              <a:spcBef>
                <a:spcPts val="0"/>
              </a:spcBef>
              <a:spcAft>
                <a:spcPts val="600"/>
              </a:spcAft>
              <a:buNone/>
              <a:defRPr lang="ja-JP" altLang="en-US" sz="1400" kern="900" spc="69" smtClean="0">
                <a:solidFill>
                  <a:schemeClr val="tx1"/>
                </a:solidFill>
                <a:latin typeface="UD デジタル 教科書体 NK-R" panose="02020400000000000000" pitchFamily="18" charset="-128"/>
                <a:ea typeface="UD デジタル 教科書体 NK-R" panose="02020400000000000000" pitchFamily="18" charset="-128"/>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dirty="0"/>
              <a:t>マスター テキストの書式設定</a:t>
            </a:r>
          </a:p>
        </p:txBody>
      </p:sp>
    </p:spTree>
    <p:extLst>
      <p:ext uri="{BB962C8B-B14F-4D97-AF65-F5344CB8AC3E}">
        <p14:creationId xmlns:p14="http://schemas.microsoft.com/office/powerpoint/2010/main" val="2087790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7134202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3"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5607446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581891"/>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09290" y="0"/>
            <a:ext cx="3896710" cy="581891"/>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dirty="0"/>
              <a:t>マスター タイトルの書式設定</a:t>
            </a:r>
            <a:endParaRPr lang="en-US" dirty="0"/>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18506112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8329722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vl1pPr>
          </a:lstStyle>
          <a:p>
            <a:endParaRPr lang="en-US"/>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2"/>
          <a:stretch>
            <a:fillRect/>
          </a:stretch>
        </p:blipFill>
        <p:spPr>
          <a:xfrm>
            <a:off x="5477173" y="317901"/>
            <a:ext cx="4017612" cy="585267"/>
          </a:xfrm>
          <a:prstGeom prst="rect">
            <a:avLst/>
          </a:prstGeom>
        </p:spPr>
      </p:pic>
    </p:spTree>
    <p:extLst>
      <p:ext uri="{BB962C8B-B14F-4D97-AF65-F5344CB8AC3E}">
        <p14:creationId xmlns:p14="http://schemas.microsoft.com/office/powerpoint/2010/main" val="24990803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7"/>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5"/>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grpSp>
        <p:nvGrpSpPr>
          <p:cNvPr id="89" name="グループ化 88"/>
          <p:cNvGrpSpPr/>
          <p:nvPr userDrawn="1"/>
        </p:nvGrpSpPr>
        <p:grpSpPr>
          <a:xfrm rot="16200000">
            <a:off x="-1117606" y="1574806"/>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3" name="図 2"/>
          <p:cNvPicPr>
            <a:picLocks noChangeAspect="1"/>
          </p:cNvPicPr>
          <p:nvPr userDrawn="1"/>
        </p:nvPicPr>
        <p:blipFill>
          <a:blip r:embed="rId2"/>
          <a:stretch>
            <a:fillRect/>
          </a:stretch>
        </p:blipFill>
        <p:spPr>
          <a:xfrm>
            <a:off x="8505089" y="5715000"/>
            <a:ext cx="1176630" cy="1005927"/>
          </a:xfrm>
          <a:prstGeom prst="rect">
            <a:avLst/>
          </a:prstGeom>
        </p:spPr>
      </p:pic>
      <p:pic>
        <p:nvPicPr>
          <p:cNvPr id="4" name="図 3"/>
          <p:cNvPicPr>
            <a:picLocks noChangeAspect="1"/>
          </p:cNvPicPr>
          <p:nvPr userDrawn="1"/>
        </p:nvPicPr>
        <p:blipFill>
          <a:blip r:embed="rId3"/>
          <a:stretch>
            <a:fillRect/>
          </a:stretch>
        </p:blipFill>
        <p:spPr>
          <a:xfrm>
            <a:off x="5715000" y="6469296"/>
            <a:ext cx="3810330" cy="176799"/>
          </a:xfrm>
          <a:prstGeom prst="rect">
            <a:avLst/>
          </a:prstGeom>
        </p:spPr>
      </p:pic>
    </p:spTree>
    <p:extLst>
      <p:ext uri="{BB962C8B-B14F-4D97-AF65-F5344CB8AC3E}">
        <p14:creationId xmlns:p14="http://schemas.microsoft.com/office/powerpoint/2010/main" val="33169354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11275188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5134388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1624186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3"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32700455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0"/>
            <a:ext cx="9907200" cy="540000"/>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54000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2" name="Title 1"/>
          <p:cNvSpPr>
            <a:spLocks noGrp="1"/>
          </p:cNvSpPr>
          <p:nvPr>
            <p:ph type="title"/>
          </p:nvPr>
        </p:nvSpPr>
        <p:spPr>
          <a:xfrm>
            <a:off x="0" y="0"/>
            <a:ext cx="9906000" cy="540000"/>
          </a:xfrm>
        </p:spPr>
        <p:txBody>
          <a:bodyPr tIns="396000" rIns="360000" bIns="72000"/>
          <a:lstStyle>
            <a:lvl1pPr>
              <a:defRPr>
                <a:latin typeface="UD デジタル 教科書体 NK-R" panose="02020400000000000000" pitchFamily="18" charset="-128"/>
                <a:ea typeface="UD デジタル 教科書体 NK-R" panose="02020400000000000000" pitchFamily="18" charset="-128"/>
              </a:defRPr>
            </a:lvl1pPr>
          </a:lstStyle>
          <a:p>
            <a:r>
              <a:rPr lang="ja-JP" altLang="en-US" dirty="0"/>
              <a:t>マスター タイトルの書式設定</a:t>
            </a:r>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9219633" y="6524686"/>
            <a:ext cx="630513" cy="278421"/>
          </a:xfrm>
          <a:prstGeom prst="rect">
            <a:avLst/>
          </a:prstGeom>
        </p:spPr>
        <p:txBody>
          <a:bodyPr vert="horz" lIns="0" tIns="0" rIns="0" bIns="0" rtlCol="0" anchor="b"/>
          <a:lstStyle>
            <a:lvl1pPr algn="r">
              <a:defRPr sz="12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64453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FFFFFF"/>
              </a:solidFill>
              <a:effectLst/>
              <a:uLnTx/>
              <a:uFillTx/>
              <a:latin typeface="Calibri" panose="020F0502020204030204"/>
              <a:ea typeface="メイリオ" panose="020B0604030504040204" pitchFamily="50" charset="-128"/>
              <a:cs typeface="+mn-cs"/>
            </a:endParaRPr>
          </a:p>
        </p:txBody>
      </p:sp>
      <p:sp>
        <p:nvSpPr>
          <p:cNvPr id="4" name="フッター プレースホルダー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srgbClr val="EDEEF5">
                  <a:lumMod val="50000"/>
                </a:srgbClr>
              </a:solidFill>
              <a:effectLst/>
              <a:uLnTx/>
              <a:uFillTx/>
              <a:latin typeface="Calibri" panose="020F0502020204030204"/>
              <a:ea typeface="メイリオ" panose="020B0604030504040204" pitchFamily="50" charset="-128"/>
              <a:cs typeface="+mn-cs"/>
            </a:endParaRPr>
          </a:p>
        </p:txBody>
      </p:sp>
      <p:sp>
        <p:nvSpPr>
          <p:cNvPr id="5" name="スライド番号プレースホルダー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965763-C5A1-410F-9CAA-841C597A4571}" type="slidenum">
              <a:rPr kumimoji="1" lang="ja-JP" altLang="en-US" sz="1200" b="0" i="0" u="none" strike="noStrike" kern="1200" cap="none" spc="0" normalizeH="0" baseline="0" noProof="0" smtClean="0">
                <a:ln>
                  <a:noFill/>
                </a:ln>
                <a:solidFill>
                  <a:srgbClr val="000000"/>
                </a:solidFill>
                <a:effectLst/>
                <a:uLnTx/>
                <a:uFillTx/>
                <a:latin typeface="Arial" panose="020B0604020202020204" pitchFamily="34" charset="0"/>
                <a:ea typeface="メイリオ" panose="020B0604030504040204" pitchFamily="50" charset="-128"/>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srgbClr val="000000"/>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41436362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3027"/>
            <a:ext cx="9917110" cy="52560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52560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13880" y="832940"/>
            <a:ext cx="9878239" cy="535880"/>
          </a:xfrm>
          <a:solidFill>
            <a:srgbClr val="EDEEF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3775535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ロゴ無し-タイトル">
    <p:spTree>
      <p:nvGrpSpPr>
        <p:cNvPr id="1" name=""/>
        <p:cNvGrpSpPr/>
        <p:nvPr/>
      </p:nvGrpSpPr>
      <p:grpSpPr>
        <a:xfrm>
          <a:off x="0" y="0"/>
          <a:ext cx="0" cy="0"/>
          <a:chOff x="0" y="0"/>
          <a:chExt cx="0" cy="0"/>
        </a:xfrm>
      </p:grpSpPr>
      <p:sp>
        <p:nvSpPr>
          <p:cNvPr id="13" name="テキスト プレースホルダー 6">
            <a:extLst>
              <a:ext uri="{FF2B5EF4-FFF2-40B4-BE49-F238E27FC236}">
                <a16:creationId xmlns:a16="http://schemas.microsoft.com/office/drawing/2014/main" id="{0290DA02-B9C4-F629-80C0-B9A67778665D}"/>
              </a:ext>
            </a:extLst>
          </p:cNvPr>
          <p:cNvSpPr txBox="1">
            <a:spLocks/>
          </p:cNvSpPr>
          <p:nvPr userDrawn="1"/>
        </p:nvSpPr>
        <p:spPr>
          <a:xfrm>
            <a:off x="0" y="0"/>
            <a:ext cx="9907200" cy="540000"/>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4" name="テキスト プレースホルダー 6">
            <a:extLst>
              <a:ext uri="{FF2B5EF4-FFF2-40B4-BE49-F238E27FC236}">
                <a16:creationId xmlns:a16="http://schemas.microsoft.com/office/drawing/2014/main" id="{81D8CD69-6C81-7B69-98B5-0D375DF0A013}"/>
              </a:ext>
            </a:extLst>
          </p:cNvPr>
          <p:cNvSpPr txBox="1">
            <a:spLocks/>
          </p:cNvSpPr>
          <p:nvPr userDrawn="1"/>
        </p:nvSpPr>
        <p:spPr>
          <a:xfrm>
            <a:off x="6019800" y="0"/>
            <a:ext cx="3896710" cy="54000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5" name="Title 1">
            <a:extLst>
              <a:ext uri="{FF2B5EF4-FFF2-40B4-BE49-F238E27FC236}">
                <a16:creationId xmlns:a16="http://schemas.microsoft.com/office/drawing/2014/main" id="{60C0C413-4EB8-DE5E-440C-EC5DB8EA165B}"/>
              </a:ext>
            </a:extLst>
          </p:cNvPr>
          <p:cNvSpPr>
            <a:spLocks noGrp="1"/>
          </p:cNvSpPr>
          <p:nvPr>
            <p:ph type="title"/>
          </p:nvPr>
        </p:nvSpPr>
        <p:spPr>
          <a:xfrm>
            <a:off x="0" y="0"/>
            <a:ext cx="9906000" cy="540000"/>
          </a:xfrm>
        </p:spPr>
        <p:txBody>
          <a:bodyPr tIns="360000" rIns="360000" bIns="72000"/>
          <a:lstStyle>
            <a:lvl1pPr>
              <a:defRPr>
                <a:latin typeface="UD デジタル 教科書体 NK-R" panose="02020400000000000000" pitchFamily="18" charset="-128"/>
                <a:ea typeface="UD デジタル 教科書体 NK-R" panose="02020400000000000000" pitchFamily="18" charset="-128"/>
              </a:defRPr>
            </a:lvl1pPr>
          </a:lstStyle>
          <a:p>
            <a:r>
              <a:rPr lang="ja-JP" altLang="en-US" dirty="0"/>
              <a:t>マスター タイトルの書式設定</a:t>
            </a:r>
            <a:endParaRPr lang="en-US" dirty="0"/>
          </a:p>
        </p:txBody>
      </p:sp>
      <p:sp>
        <p:nvSpPr>
          <p:cNvPr id="16" name="Slide Number Placeholder 5">
            <a:extLst>
              <a:ext uri="{FF2B5EF4-FFF2-40B4-BE49-F238E27FC236}">
                <a16:creationId xmlns:a16="http://schemas.microsoft.com/office/drawing/2014/main" id="{1DEC1024-B449-1127-4935-6D94D686142F}"/>
              </a:ext>
            </a:extLst>
          </p:cNvPr>
          <p:cNvSpPr>
            <a:spLocks noGrp="1"/>
          </p:cNvSpPr>
          <p:nvPr>
            <p:ph type="sldNum" sz="quarter" idx="4"/>
          </p:nvPr>
        </p:nvSpPr>
        <p:spPr>
          <a:xfrm>
            <a:off x="9219633" y="6524686"/>
            <a:ext cx="630513" cy="278421"/>
          </a:xfrm>
          <a:prstGeom prst="rect">
            <a:avLst/>
          </a:prstGeom>
        </p:spPr>
        <p:txBody>
          <a:bodyPr vert="horz" lIns="0" tIns="0" rIns="0" bIns="0" rtlCol="0" anchor="b"/>
          <a:lstStyle>
            <a:lvl1pPr algn="r">
              <a:defRPr sz="12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
        <p:nvSpPr>
          <p:cNvPr id="17" name="テキスト プレースホルダー 12">
            <a:extLst>
              <a:ext uri="{FF2B5EF4-FFF2-40B4-BE49-F238E27FC236}">
                <a16:creationId xmlns:a16="http://schemas.microsoft.com/office/drawing/2014/main" id="{DF0822E3-3793-E82B-8260-0569D554B768}"/>
              </a:ext>
            </a:extLst>
          </p:cNvPr>
          <p:cNvSpPr>
            <a:spLocks noGrp="1"/>
          </p:cNvSpPr>
          <p:nvPr>
            <p:ph type="body" sz="quarter" idx="13"/>
          </p:nvPr>
        </p:nvSpPr>
        <p:spPr>
          <a:xfrm>
            <a:off x="-600" y="540000"/>
            <a:ext cx="9907200" cy="41816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108000" rIns="288000" bIns="108000" rtlCol="0" anchor="ctr" anchorCtr="0">
            <a:noAutofit/>
          </a:bodyPr>
          <a:lstStyle>
            <a:lvl1pPr marL="0" indent="0">
              <a:lnSpc>
                <a:spcPct val="100000"/>
              </a:lnSpc>
              <a:spcBef>
                <a:spcPts val="0"/>
              </a:spcBef>
              <a:spcAft>
                <a:spcPts val="600"/>
              </a:spcAft>
              <a:buNone/>
              <a:defRPr lang="ja-JP" altLang="en-US" sz="1300" kern="900" spc="69" smtClean="0">
                <a:solidFill>
                  <a:schemeClr val="tx1"/>
                </a:solidFill>
                <a:latin typeface="UD デジタル 教科書体 NK-R" panose="02020400000000000000" pitchFamily="18" charset="-128"/>
                <a:ea typeface="UD デジタル 教科書体 NK-R" panose="02020400000000000000" pitchFamily="18" charset="-128"/>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dirty="0"/>
              <a:t>マスター テキストの書式設定</a:t>
            </a:r>
          </a:p>
        </p:txBody>
      </p:sp>
    </p:spTree>
    <p:extLst>
      <p:ext uri="{BB962C8B-B14F-4D97-AF65-F5344CB8AC3E}">
        <p14:creationId xmlns:p14="http://schemas.microsoft.com/office/powerpoint/2010/main" val="25840264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a:latin typeface="UD デジタル 教科書体 NK-R" panose="02020400000000000000" pitchFamily="18" charset="-128"/>
                <a:ea typeface="UD デジタル 教科書体 NK-R" panose="02020400000000000000" pitchFamily="18" charset="-128"/>
              </a:defRPr>
            </a:lvl1p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9219633" y="6536158"/>
            <a:ext cx="630513" cy="278421"/>
          </a:xfrm>
          <a:prstGeom prst="rect">
            <a:avLst/>
          </a:prstGeom>
        </p:spPr>
        <p:txBody>
          <a:bodyPr vert="horz" lIns="0" tIns="0" rIns="0" bIns="0" rtlCol="0" anchor="t"/>
          <a:lstStyle>
            <a:lvl1pPr algn="r">
              <a:defRPr sz="12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lvl1pPr>
              <a:defRPr>
                <a:latin typeface="UD デジタル 教科書体 NK-R" panose="02020400000000000000" pitchFamily="18" charset="-128"/>
                <a:ea typeface="UD デジタル 教科書体 NK-R" panose="02020400000000000000" pitchFamily="18" charset="-128"/>
              </a:defRPr>
            </a:lvl1pPr>
          </a:lstStyle>
          <a:p>
            <a:r>
              <a:rPr lang="ja-JP" altLang="en-US"/>
              <a:t>マスター タイトルの書式設定</a:t>
            </a:r>
            <a:endParaRPr lang="en-US"/>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lvl1pPr>
              <a:defRPr>
                <a:latin typeface="UD デジタル 教科書体 NK-R" panose="02020400000000000000" pitchFamily="18" charset="-128"/>
                <a:ea typeface="UD デジタル 教科書体 NK-R" panose="02020400000000000000" pitchFamily="18" charset="-128"/>
              </a:defRPr>
            </a:lvl1pPr>
          </a:lstStyle>
          <a:p>
            <a:endParaRPr lang="en-US"/>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latin typeface="UD デジタル 教科書体 NK-R" panose="02020400000000000000" pitchFamily="18" charset="-128"/>
                <a:ea typeface="UD デジタル 教科書体 NK-R" panose="02020400000000000000" pitchFamily="18" charset="-128"/>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dirty="0"/>
              <a:t>マスター テキストの書式設定</a:t>
            </a:r>
          </a:p>
        </p:txBody>
      </p:sp>
    </p:spTree>
    <p:extLst>
      <p:ext uri="{BB962C8B-B14F-4D97-AF65-F5344CB8AC3E}">
        <p14:creationId xmlns:p14="http://schemas.microsoft.com/office/powerpoint/2010/main" val="12620703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vl1pPr>
          </a:lstStyle>
          <a:p>
            <a:endParaRPr lang="en-US"/>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2"/>
          <a:stretch>
            <a:fillRect/>
          </a:stretch>
        </p:blipFill>
        <p:spPr>
          <a:xfrm>
            <a:off x="5477173" y="317901"/>
            <a:ext cx="4017612" cy="585267"/>
          </a:xfrm>
          <a:prstGeom prst="rect">
            <a:avLst/>
          </a:prstGeom>
        </p:spPr>
      </p:pic>
    </p:spTree>
    <p:extLst>
      <p:ext uri="{BB962C8B-B14F-4D97-AF65-F5344CB8AC3E}">
        <p14:creationId xmlns:p14="http://schemas.microsoft.com/office/powerpoint/2010/main" val="9891159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7"/>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5"/>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grpSp>
        <p:nvGrpSpPr>
          <p:cNvPr id="89" name="グループ化 88"/>
          <p:cNvGrpSpPr/>
          <p:nvPr userDrawn="1"/>
        </p:nvGrpSpPr>
        <p:grpSpPr>
          <a:xfrm rot="16200000">
            <a:off x="-1117606" y="1574806"/>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3" name="図 2"/>
          <p:cNvPicPr>
            <a:picLocks noChangeAspect="1"/>
          </p:cNvPicPr>
          <p:nvPr userDrawn="1"/>
        </p:nvPicPr>
        <p:blipFill>
          <a:blip r:embed="rId2"/>
          <a:stretch>
            <a:fillRect/>
          </a:stretch>
        </p:blipFill>
        <p:spPr>
          <a:xfrm>
            <a:off x="8505089" y="5715000"/>
            <a:ext cx="1176630" cy="1005927"/>
          </a:xfrm>
          <a:prstGeom prst="rect">
            <a:avLst/>
          </a:prstGeom>
        </p:spPr>
      </p:pic>
      <p:pic>
        <p:nvPicPr>
          <p:cNvPr id="4" name="図 3"/>
          <p:cNvPicPr>
            <a:picLocks noChangeAspect="1"/>
          </p:cNvPicPr>
          <p:nvPr userDrawn="1"/>
        </p:nvPicPr>
        <p:blipFill>
          <a:blip r:embed="rId3"/>
          <a:stretch>
            <a:fillRect/>
          </a:stretch>
        </p:blipFill>
        <p:spPr>
          <a:xfrm>
            <a:off x="5715000" y="6469296"/>
            <a:ext cx="3810330" cy="176799"/>
          </a:xfrm>
          <a:prstGeom prst="rect">
            <a:avLst/>
          </a:prstGeom>
        </p:spPr>
      </p:pic>
    </p:spTree>
    <p:extLst>
      <p:ext uri="{BB962C8B-B14F-4D97-AF65-F5344CB8AC3E}">
        <p14:creationId xmlns:p14="http://schemas.microsoft.com/office/powerpoint/2010/main" val="17877583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7838150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34400728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847393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581891"/>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09290" y="0"/>
            <a:ext cx="3896710" cy="581891"/>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dirty="0"/>
              <a:t>マスター タイトルの書式設定</a:t>
            </a:r>
            <a:endParaRPr lang="en-US" dirty="0"/>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18571785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2" y="3028"/>
            <a:ext cx="9917111" cy="65587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2" y="0"/>
            <a:ext cx="3896711" cy="65587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21023"/>
            <a:ext cx="9906000" cy="828000"/>
          </a:xfrm>
        </p:spPr>
        <p:txBody>
          <a:bodyPr/>
          <a:lstStyle/>
          <a:p>
            <a:r>
              <a:rPr lang="ja-JP" altLang="en-US" dirty="0"/>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39" y="427041"/>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8" y="6536165"/>
            <a:ext cx="630513" cy="278421"/>
          </a:xfrm>
          <a:prstGeom prst="rect">
            <a:avLst/>
          </a:prstGeom>
        </p:spPr>
        <p:txBody>
          <a:bodyPr vert="horz" lIns="0" tIns="0" rIns="0" bIns="0" rtlCol="0" anchor="t"/>
          <a:lstStyle>
            <a:lvl1pPr algn="r">
              <a:defRPr sz="1200" b="0">
                <a:solidFill>
                  <a:schemeClr val="tx1"/>
                </a:solidFill>
                <a:latin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3" y="666747"/>
            <a:ext cx="9878239" cy="535880"/>
          </a:xfrm>
          <a:solidFill>
            <a:srgbClr val="EDEEF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12">
              <a:spcAft>
                <a:spcPts val="1000"/>
              </a:spcAft>
            </a:pPr>
            <a:r>
              <a:rPr kumimoji="1" lang="ja-JP" altLang="en-US"/>
              <a:t>マスター テキストの書式設定</a:t>
            </a:r>
          </a:p>
        </p:txBody>
      </p:sp>
    </p:spTree>
    <p:extLst>
      <p:ext uri="{BB962C8B-B14F-4D97-AF65-F5344CB8AC3E}">
        <p14:creationId xmlns:p14="http://schemas.microsoft.com/office/powerpoint/2010/main" val="17761511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ロゴ無し-白紙">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C315B01-FE4A-DC6B-6B1B-01FC453CC7A5}"/>
              </a:ext>
            </a:extLst>
          </p:cNvPr>
          <p:cNvSpPr>
            <a:spLocks noGrp="1"/>
          </p:cNvSpPr>
          <p:nvPr>
            <p:ph type="sldNum" sz="quarter" idx="4"/>
          </p:nvPr>
        </p:nvSpPr>
        <p:spPr>
          <a:xfrm>
            <a:off x="9219031" y="6536158"/>
            <a:ext cx="630513" cy="278421"/>
          </a:xfrm>
          <a:prstGeom prst="rect">
            <a:avLst/>
          </a:prstGeom>
        </p:spPr>
        <p:txBody>
          <a:bodyPr vert="horz" lIns="0" tIns="0" rIns="0" bIns="0" rtlCol="0" anchor="t"/>
          <a:lstStyle>
            <a:lvl1pPr algn="r">
              <a:defRPr sz="12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6606449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ロゴ有-白紙">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602BD50-DCF9-714C-91DD-D79ACEF746FC}"/>
              </a:ext>
            </a:extLst>
          </p:cNvPr>
          <p:cNvPicPr>
            <a:picLocks noChangeAspect="1"/>
          </p:cNvPicPr>
          <p:nvPr userDrawn="1"/>
        </p:nvPicPr>
        <p:blipFill>
          <a:blip r:embed="rId2"/>
          <a:stretch>
            <a:fillRect/>
          </a:stretch>
        </p:blipFill>
        <p:spPr>
          <a:xfrm>
            <a:off x="360088" y="6534006"/>
            <a:ext cx="2028431" cy="207831"/>
          </a:xfrm>
          <a:prstGeom prst="rect">
            <a:avLst/>
          </a:prstGeom>
        </p:spPr>
      </p:pic>
    </p:spTree>
    <p:extLst>
      <p:ext uri="{BB962C8B-B14F-4D97-AF65-F5344CB8AC3E}">
        <p14:creationId xmlns:p14="http://schemas.microsoft.com/office/powerpoint/2010/main" val="12237876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5_ロゴ無し-タイトル">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8"/>
            <a:ext cx="9907200" cy="473645"/>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5"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1" y="1"/>
            <a:ext cx="3896710" cy="476672"/>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5"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42731"/>
            <a:ext cx="9906000" cy="476673"/>
          </a:xfrm>
        </p:spPr>
        <p:txBody>
          <a:bodyPr/>
          <a:lstStyle/>
          <a:p>
            <a:r>
              <a:rPr lang="ja-JP" altLang="en-US" dirty="0"/>
              <a:t>マスター タイトルの書式設定</a:t>
            </a:r>
            <a:endParaRPr lang="en-US" dirty="0"/>
          </a:p>
        </p:txBody>
      </p:sp>
      <p:sp>
        <p:nvSpPr>
          <p:cNvPr id="2" name="Slide Number Placeholder 5">
            <a:extLst>
              <a:ext uri="{FF2B5EF4-FFF2-40B4-BE49-F238E27FC236}">
                <a16:creationId xmlns:a16="http://schemas.microsoft.com/office/drawing/2014/main" id="{9E1E8F9B-1BA5-3D3D-C543-15DE0363830C}"/>
              </a:ext>
            </a:extLst>
          </p:cNvPr>
          <p:cNvSpPr>
            <a:spLocks noGrp="1"/>
          </p:cNvSpPr>
          <p:nvPr>
            <p:ph type="sldNum" sz="quarter" idx="4"/>
          </p:nvPr>
        </p:nvSpPr>
        <p:spPr>
          <a:xfrm>
            <a:off x="9105436" y="6536848"/>
            <a:ext cx="630513" cy="278421"/>
          </a:xfrm>
          <a:prstGeom prst="rect">
            <a:avLst/>
          </a:prstGeom>
        </p:spPr>
        <p:txBody>
          <a:bodyPr vert="horz" lIns="0" tIns="0" rIns="0" bIns="0" rtlCol="0" anchor="t"/>
          <a:lstStyle>
            <a:lvl1pPr algn="r">
              <a:defRPr sz="1200" b="0">
                <a:solidFill>
                  <a:schemeClr val="tx1"/>
                </a:solidFill>
                <a:latin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14882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1711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55006"/>
            <a:ext cx="9878239" cy="535880"/>
          </a:xfrm>
          <a:solidFill>
            <a:srgbClr val="EDEEF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15893522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ロゴ無し-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3981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ロゴ有-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3027"/>
            <a:ext cx="991711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6" name="図 5">
            <a:extLst>
              <a:ext uri="{FF2B5EF4-FFF2-40B4-BE49-F238E27FC236}">
                <a16:creationId xmlns:a16="http://schemas.microsoft.com/office/drawing/2014/main" id="{F33F99F1-7032-4F4F-BBFD-0D837F547269}"/>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11" name="テキスト プレースホルダー 12">
            <a:extLst>
              <a:ext uri="{FF2B5EF4-FFF2-40B4-BE49-F238E27FC236}">
                <a16:creationId xmlns:a16="http://schemas.microsoft.com/office/drawing/2014/main" id="{DF557284-D172-0947-B941-AEB438596D1F}"/>
              </a:ext>
            </a:extLst>
          </p:cNvPr>
          <p:cNvSpPr>
            <a:spLocks noGrp="1"/>
          </p:cNvSpPr>
          <p:nvPr>
            <p:ph type="body" sz="quarter" idx="13"/>
          </p:nvPr>
        </p:nvSpPr>
        <p:spPr>
          <a:xfrm>
            <a:off x="13880" y="832940"/>
            <a:ext cx="9878239" cy="535880"/>
          </a:xfrm>
          <a:solidFill>
            <a:srgbClr val="EDEEF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7325784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1711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12" name="図 11">
            <a:extLst>
              <a:ext uri="{FF2B5EF4-FFF2-40B4-BE49-F238E27FC236}">
                <a16:creationId xmlns:a16="http://schemas.microsoft.com/office/drawing/2014/main" id="{01BCB77C-208D-B54D-A9E6-6C5D999C55B6}"/>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13" name="テキスト プレースホルダー 12">
            <a:extLst>
              <a:ext uri="{FF2B5EF4-FFF2-40B4-BE49-F238E27FC236}">
                <a16:creationId xmlns:a16="http://schemas.microsoft.com/office/drawing/2014/main" id="{EBB38338-E192-5342-9BC9-12557335BD90}"/>
              </a:ext>
            </a:extLst>
          </p:cNvPr>
          <p:cNvSpPr>
            <a:spLocks noGrp="1"/>
          </p:cNvSpPr>
          <p:nvPr>
            <p:ph type="body" sz="quarter" idx="13"/>
          </p:nvPr>
        </p:nvSpPr>
        <p:spPr>
          <a:xfrm>
            <a:off x="0" y="859828"/>
            <a:ext cx="9878239" cy="535880"/>
          </a:xfrm>
          <a:solidFill>
            <a:srgbClr val="EDEEF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35375184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ロゴ有-白紙">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602BD50-DCF9-714C-91DD-D79ACEF746FC}"/>
              </a:ext>
            </a:extLst>
          </p:cNvPr>
          <p:cNvPicPr>
            <a:picLocks noChangeAspect="1"/>
          </p:cNvPicPr>
          <p:nvPr userDrawn="1"/>
        </p:nvPicPr>
        <p:blipFill>
          <a:blip r:embed="rId2"/>
          <a:stretch>
            <a:fillRect/>
          </a:stretch>
        </p:blipFill>
        <p:spPr>
          <a:xfrm>
            <a:off x="360086" y="6534000"/>
            <a:ext cx="2028431" cy="207831"/>
          </a:xfrm>
          <a:prstGeom prst="rect">
            <a:avLst/>
          </a:prstGeom>
        </p:spPr>
      </p:pic>
    </p:spTree>
    <p:extLst>
      <p:ext uri="{BB962C8B-B14F-4D97-AF65-F5344CB8AC3E}">
        <p14:creationId xmlns:p14="http://schemas.microsoft.com/office/powerpoint/2010/main" val="26593806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876800" y="3886200"/>
            <a:ext cx="5029200" cy="2988067"/>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5052983" y="5588"/>
                </a:moveTo>
                <a:lnTo>
                  <a:pt x="9907200" y="0"/>
                </a:lnTo>
                <a:lnTo>
                  <a:pt x="9907200" y="827999"/>
                </a:lnTo>
                <a:lnTo>
                  <a:pt x="0" y="827999"/>
                </a:lnTo>
                <a:lnTo>
                  <a:pt x="5052983"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vl1pPr>
          </a:lstStyle>
          <a:p>
            <a:endParaRPr lang="en-US" dirty="0"/>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a:t>マスター タイトルの書式設定</a:t>
            </a:r>
            <a:endParaRPr kumimoji="1" lang="ja-JP" altLang="en-US" dirty="0"/>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100" name="図 99"/>
          <p:cNvPicPr>
            <a:picLocks noChangeAspect="1"/>
          </p:cNvPicPr>
          <p:nvPr userDrawn="1"/>
        </p:nvPicPr>
        <p:blipFill>
          <a:blip r:embed="rId2"/>
          <a:stretch>
            <a:fillRect/>
          </a:stretch>
        </p:blipFill>
        <p:spPr>
          <a:xfrm>
            <a:off x="6551007" y="643128"/>
            <a:ext cx="3071714" cy="347472"/>
          </a:xfrm>
          <a:prstGeom prst="rect">
            <a:avLst/>
          </a:prstGeom>
        </p:spPr>
      </p:pic>
    </p:spTree>
    <p:extLst>
      <p:ext uri="{BB962C8B-B14F-4D97-AF65-F5344CB8AC3E}">
        <p14:creationId xmlns:p14="http://schemas.microsoft.com/office/powerpoint/2010/main" val="455108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3322913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表紙2">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7"/>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7" name="テキスト プレースホルダー 6">
            <a:extLst>
              <a:ext uri="{FF2B5EF4-FFF2-40B4-BE49-F238E27FC236}">
                <a16:creationId xmlns:a16="http://schemas.microsoft.com/office/drawing/2014/main" id="{2E95CE40-F866-6143-9D2C-1A4E775FF178}"/>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8" name="テキスト プレースホルダー 6">
            <a:extLst>
              <a:ext uri="{FF2B5EF4-FFF2-40B4-BE49-F238E27FC236}">
                <a16:creationId xmlns:a16="http://schemas.microsoft.com/office/drawing/2014/main" id="{F2AE4B11-0BA1-0642-9AAE-1990E94F55E7}"/>
              </a:ext>
            </a:extLst>
          </p:cNvPr>
          <p:cNvSpPr txBox="1">
            <a:spLocks/>
          </p:cNvSpPr>
          <p:nvPr userDrawn="1"/>
        </p:nvSpPr>
        <p:spPr>
          <a:xfrm rot="5400000" flipV="1">
            <a:off x="-711726" y="3784074"/>
            <a:ext cx="3785652" cy="236220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3540809" y="9052"/>
                </a:moveTo>
                <a:lnTo>
                  <a:pt x="9907200" y="0"/>
                </a:lnTo>
                <a:lnTo>
                  <a:pt x="9907200" y="827999"/>
                </a:lnTo>
                <a:lnTo>
                  <a:pt x="0" y="827999"/>
                </a:lnTo>
                <a:lnTo>
                  <a:pt x="3540809" y="905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pic>
        <p:nvPicPr>
          <p:cNvPr id="11" name="図 10">
            <a:extLst>
              <a:ext uri="{FF2B5EF4-FFF2-40B4-BE49-F238E27FC236}">
                <a16:creationId xmlns:a16="http://schemas.microsoft.com/office/drawing/2014/main" id="{CF91CF97-003A-8047-ADC7-81411BD333F3}"/>
              </a:ext>
            </a:extLst>
          </p:cNvPr>
          <p:cNvPicPr>
            <a:picLocks noChangeAspect="1"/>
          </p:cNvPicPr>
          <p:nvPr userDrawn="1"/>
        </p:nvPicPr>
        <p:blipFill>
          <a:blip r:embed="rId2">
            <a:alphaModFix amt="36000"/>
          </a:blip>
          <a:stretch>
            <a:fillRect/>
          </a:stretch>
        </p:blipFill>
        <p:spPr>
          <a:xfrm>
            <a:off x="5715000" y="6469296"/>
            <a:ext cx="3813317" cy="173332"/>
          </a:xfrm>
          <a:prstGeom prst="rect">
            <a:avLst/>
          </a:prstGeom>
        </p:spPr>
      </p:pic>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5"/>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a:t>マスター タイトルの書式設定</a:t>
            </a:r>
            <a:endParaRPr kumimoji="1" lang="ja-JP" altLang="en-US" dirty="0"/>
          </a:p>
        </p:txBody>
      </p:sp>
      <p:pic>
        <p:nvPicPr>
          <p:cNvPr id="88" name="図 87"/>
          <p:cNvPicPr>
            <a:picLocks noChangeAspect="1"/>
          </p:cNvPicPr>
          <p:nvPr userDrawn="1"/>
        </p:nvPicPr>
        <p:blipFill>
          <a:blip r:embed="rId3"/>
          <a:stretch>
            <a:fillRect/>
          </a:stretch>
        </p:blipFill>
        <p:spPr>
          <a:xfrm>
            <a:off x="8763000" y="5857114"/>
            <a:ext cx="878716" cy="762000"/>
          </a:xfrm>
          <a:prstGeom prst="rect">
            <a:avLst/>
          </a:prstGeom>
        </p:spPr>
      </p:pic>
      <p:grpSp>
        <p:nvGrpSpPr>
          <p:cNvPr id="89" name="グループ化 88"/>
          <p:cNvGrpSpPr/>
          <p:nvPr userDrawn="1"/>
        </p:nvGrpSpPr>
        <p:grpSpPr>
          <a:xfrm rot="16200000">
            <a:off x="-1117606" y="1574806"/>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19482460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711726" y="3784074"/>
            <a:ext cx="3785652" cy="236220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3540809" y="9052"/>
                </a:moveTo>
                <a:lnTo>
                  <a:pt x="9907200" y="0"/>
                </a:lnTo>
                <a:lnTo>
                  <a:pt x="9907200" y="827999"/>
                </a:lnTo>
                <a:lnTo>
                  <a:pt x="0" y="827999"/>
                </a:lnTo>
                <a:lnTo>
                  <a:pt x="3540809" y="905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88" name="図 87"/>
          <p:cNvPicPr>
            <a:picLocks noChangeAspect="1"/>
          </p:cNvPicPr>
          <p:nvPr userDrawn="1"/>
        </p:nvPicPr>
        <p:blipFill>
          <a:blip r:embed="rId2"/>
          <a:stretch>
            <a:fillRect/>
          </a:stretch>
        </p:blipFill>
        <p:spPr>
          <a:xfrm>
            <a:off x="8763000" y="5857114"/>
            <a:ext cx="878716" cy="762000"/>
          </a:xfrm>
          <a:prstGeom prst="rect">
            <a:avLst/>
          </a:prstGeom>
        </p:spPr>
      </p:pic>
    </p:spTree>
    <p:extLst>
      <p:ext uri="{BB962C8B-B14F-4D97-AF65-F5344CB8AC3E}">
        <p14:creationId xmlns:p14="http://schemas.microsoft.com/office/powerpoint/2010/main" val="8390256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中扉・目次2">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0" name="正方形/長方形 9">
            <a:extLst>
              <a:ext uri="{FF2B5EF4-FFF2-40B4-BE49-F238E27FC236}">
                <a16:creationId xmlns:a16="http://schemas.microsoft.com/office/drawing/2014/main" id="{B9987492-2412-3145-9701-A08B5E160C14}"/>
              </a:ext>
            </a:extLst>
          </p:cNvPr>
          <p:cNvSpPr/>
          <p:nvPr userDrawn="1"/>
        </p:nvSpPr>
        <p:spPr>
          <a:xfrm>
            <a:off x="659247" y="3910548"/>
            <a:ext cx="1931554" cy="3785652"/>
          </a:xfrm>
          <a:prstGeom prst="rect">
            <a:avLst/>
          </a:prstGeom>
        </p:spPr>
        <p:txBody>
          <a:bodyPr wrap="none">
            <a:spAutoFit/>
          </a:bodyPr>
          <a:lstStyle/>
          <a:p>
            <a:r>
              <a:rPr lang="en-US" altLang="ja-JP" sz="24000" spc="272" dirty="0">
                <a:solidFill>
                  <a:schemeClr val="bg1">
                    <a:alpha val="35000"/>
                  </a:schemeClr>
                </a:solidFill>
                <a:latin typeface="Arial" panose="020B0604020202020204" pitchFamily="34" charset="0"/>
                <a:ea typeface="Meiryo" panose="020B0604030504040204" pitchFamily="34" charset="-128"/>
                <a:cs typeface="Arial" panose="020B0604020202020204" pitchFamily="34" charset="0"/>
              </a:rPr>
              <a:t>1</a:t>
            </a:r>
            <a:endParaRPr lang="en" altLang="ja-JP" sz="24000" spc="272" dirty="0">
              <a:solidFill>
                <a:schemeClr val="bg1">
                  <a:alpha val="35000"/>
                </a:schemeClr>
              </a:solidFill>
              <a:latin typeface="Arial" panose="020B0604020202020204" pitchFamily="34" charset="0"/>
              <a:ea typeface="Meiryo" panose="020B0604030504040204" pitchFamily="34" charset="-128"/>
              <a:cs typeface="Arial" panose="020B0604020202020204" pitchFamily="34" charset="0"/>
            </a:endParaRPr>
          </a:p>
        </p:txBody>
      </p:sp>
      <p:sp>
        <p:nvSpPr>
          <p:cNvPr id="9" name="テキスト プレースホルダー 6">
            <a:extLst>
              <a:ext uri="{FF2B5EF4-FFF2-40B4-BE49-F238E27FC236}">
                <a16:creationId xmlns:a16="http://schemas.microsoft.com/office/drawing/2014/main" id="{459F2513-2314-724E-A875-B543CADB4768}"/>
              </a:ext>
            </a:extLst>
          </p:cNvPr>
          <p:cNvSpPr txBox="1">
            <a:spLocks/>
          </p:cNvSpPr>
          <p:nvPr userDrawn="1"/>
        </p:nvSpPr>
        <p:spPr>
          <a:xfrm>
            <a:off x="0" y="3027"/>
            <a:ext cx="2362200" cy="6854973"/>
          </a:xfrm>
          <a:prstGeom prst="rect">
            <a:avLst/>
          </a:prstGeom>
          <a:pattFill prst="dkUpDiag">
            <a:fgClr>
              <a:srgbClr val="EA544E"/>
            </a:fgClr>
            <a:bgClr>
              <a:srgbClr val="E4524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B5FE8356-27E9-154F-A4E3-B999F6621512}"/>
              </a:ext>
            </a:extLst>
          </p:cNvPr>
          <p:cNvSpPr txBox="1">
            <a:spLocks/>
          </p:cNvSpPr>
          <p:nvPr userDrawn="1"/>
        </p:nvSpPr>
        <p:spPr>
          <a:xfrm rot="5400000" flipV="1">
            <a:off x="-711726" y="3784074"/>
            <a:ext cx="3785652" cy="236220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3540809" y="9052"/>
                </a:moveTo>
                <a:lnTo>
                  <a:pt x="9907200" y="0"/>
                </a:lnTo>
                <a:lnTo>
                  <a:pt x="9907200" y="827999"/>
                </a:lnTo>
                <a:lnTo>
                  <a:pt x="0" y="827999"/>
                </a:lnTo>
                <a:lnTo>
                  <a:pt x="3540809" y="9052"/>
                </a:lnTo>
                <a:close/>
              </a:path>
            </a:pathLst>
          </a:custGeom>
          <a:gradFill flip="none" rotWithShape="1">
            <a:gsLst>
              <a:gs pos="0">
                <a:srgbClr val="F7A697">
                  <a:alpha val="51000"/>
                </a:srgbClr>
              </a:gs>
              <a:gs pos="62000">
                <a:srgbClr val="EA544E">
                  <a:alpha val="46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pic>
        <p:nvPicPr>
          <p:cNvPr id="98" name="図 97"/>
          <p:cNvPicPr>
            <a:picLocks noChangeAspect="1"/>
          </p:cNvPicPr>
          <p:nvPr userDrawn="1"/>
        </p:nvPicPr>
        <p:blipFill>
          <a:blip r:embed="rId2"/>
          <a:stretch>
            <a:fillRect/>
          </a:stretch>
        </p:blipFill>
        <p:spPr>
          <a:xfrm>
            <a:off x="8763000" y="5857114"/>
            <a:ext cx="878716" cy="762000"/>
          </a:xfrm>
          <a:prstGeom prst="rect">
            <a:avLst/>
          </a:prstGeom>
        </p:spPr>
      </p:pic>
    </p:spTree>
    <p:extLst>
      <p:ext uri="{BB962C8B-B14F-4D97-AF65-F5344CB8AC3E}">
        <p14:creationId xmlns:p14="http://schemas.microsoft.com/office/powerpoint/2010/main" val="2724744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中扉・目次3">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0" name="正方形/長方形 9">
            <a:extLst>
              <a:ext uri="{FF2B5EF4-FFF2-40B4-BE49-F238E27FC236}">
                <a16:creationId xmlns:a16="http://schemas.microsoft.com/office/drawing/2014/main" id="{B9987492-2412-3145-9701-A08B5E160C14}"/>
              </a:ext>
            </a:extLst>
          </p:cNvPr>
          <p:cNvSpPr/>
          <p:nvPr userDrawn="1"/>
        </p:nvSpPr>
        <p:spPr>
          <a:xfrm>
            <a:off x="659247" y="3910548"/>
            <a:ext cx="1931554" cy="3785652"/>
          </a:xfrm>
          <a:prstGeom prst="rect">
            <a:avLst/>
          </a:prstGeom>
        </p:spPr>
        <p:txBody>
          <a:bodyPr wrap="none">
            <a:spAutoFit/>
          </a:bodyPr>
          <a:lstStyle/>
          <a:p>
            <a:r>
              <a:rPr lang="en-US" altLang="ja-JP" sz="24000" spc="272" dirty="0">
                <a:solidFill>
                  <a:schemeClr val="bg1">
                    <a:alpha val="35000"/>
                  </a:schemeClr>
                </a:solidFill>
                <a:latin typeface="Arial" panose="020B0604020202020204" pitchFamily="34" charset="0"/>
                <a:ea typeface="Meiryo" panose="020B0604030504040204" pitchFamily="34" charset="-128"/>
                <a:cs typeface="Arial" panose="020B0604020202020204" pitchFamily="34" charset="0"/>
              </a:rPr>
              <a:t>1</a:t>
            </a:r>
            <a:endParaRPr lang="en" altLang="ja-JP" sz="24000" spc="272" dirty="0">
              <a:solidFill>
                <a:schemeClr val="bg1">
                  <a:alpha val="35000"/>
                </a:schemeClr>
              </a:solidFill>
              <a:latin typeface="Arial" panose="020B0604020202020204" pitchFamily="34" charset="0"/>
              <a:ea typeface="Meiryo" panose="020B0604030504040204" pitchFamily="34" charset="-128"/>
              <a:cs typeface="Arial" panose="020B0604020202020204" pitchFamily="34" charset="0"/>
            </a:endParaRPr>
          </a:p>
        </p:txBody>
      </p:sp>
      <p:sp>
        <p:nvSpPr>
          <p:cNvPr id="9" name="テキスト プレースホルダー 6">
            <a:extLst>
              <a:ext uri="{FF2B5EF4-FFF2-40B4-BE49-F238E27FC236}">
                <a16:creationId xmlns:a16="http://schemas.microsoft.com/office/drawing/2014/main" id="{3CA2250D-A52A-0B4F-8385-5DC9102169B2}"/>
              </a:ext>
            </a:extLst>
          </p:cNvPr>
          <p:cNvSpPr txBox="1">
            <a:spLocks/>
          </p:cNvSpPr>
          <p:nvPr userDrawn="1"/>
        </p:nvSpPr>
        <p:spPr>
          <a:xfrm>
            <a:off x="0" y="3027"/>
            <a:ext cx="2362200" cy="6854973"/>
          </a:xfrm>
          <a:prstGeom prst="rect">
            <a:avLst/>
          </a:prstGeom>
          <a:pattFill prst="dkUpDiag">
            <a:fgClr>
              <a:srgbClr val="9CBCC4"/>
            </a:fgClr>
            <a:bgClr>
              <a:srgbClr val="90AEB7"/>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EF2498AB-C883-FE43-9727-F6AC02CEBC51}"/>
              </a:ext>
            </a:extLst>
          </p:cNvPr>
          <p:cNvSpPr txBox="1">
            <a:spLocks/>
          </p:cNvSpPr>
          <p:nvPr userDrawn="1"/>
        </p:nvSpPr>
        <p:spPr>
          <a:xfrm rot="5400000" flipV="1">
            <a:off x="-711726" y="3784074"/>
            <a:ext cx="3785652" cy="236220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3540809" y="9052"/>
                </a:moveTo>
                <a:lnTo>
                  <a:pt x="9907200" y="0"/>
                </a:lnTo>
                <a:lnTo>
                  <a:pt x="9907200" y="827999"/>
                </a:lnTo>
                <a:lnTo>
                  <a:pt x="0" y="827999"/>
                </a:lnTo>
                <a:lnTo>
                  <a:pt x="3540809" y="9052"/>
                </a:lnTo>
                <a:close/>
              </a:path>
            </a:pathLst>
          </a:custGeom>
          <a:gradFill flip="none" rotWithShape="1">
            <a:gsLst>
              <a:gs pos="0">
                <a:srgbClr val="B8DDE7">
                  <a:alpha val="35000"/>
                </a:srgbClr>
              </a:gs>
              <a:gs pos="62000">
                <a:srgbClr val="9CBCC4">
                  <a:alpha val="29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97" name="図 96"/>
          <p:cNvPicPr>
            <a:picLocks noChangeAspect="1"/>
          </p:cNvPicPr>
          <p:nvPr userDrawn="1"/>
        </p:nvPicPr>
        <p:blipFill>
          <a:blip r:embed="rId2"/>
          <a:stretch>
            <a:fillRect/>
          </a:stretch>
        </p:blipFill>
        <p:spPr>
          <a:xfrm>
            <a:off x="8763000" y="5857114"/>
            <a:ext cx="878716" cy="762000"/>
          </a:xfrm>
          <a:prstGeom prst="rect">
            <a:avLst/>
          </a:prstGeom>
        </p:spPr>
      </p:pic>
    </p:spTree>
    <p:extLst>
      <p:ext uri="{BB962C8B-B14F-4D97-AF65-F5344CB8AC3E}">
        <p14:creationId xmlns:p14="http://schemas.microsoft.com/office/powerpoint/2010/main" val="11545951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4688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vl1pPr>
          </a:lstStyle>
          <a:p>
            <a:endParaRPr lang="en-US"/>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2"/>
          <a:stretch>
            <a:fillRect/>
          </a:stretch>
        </p:blipFill>
        <p:spPr>
          <a:xfrm>
            <a:off x="5477173" y="317901"/>
            <a:ext cx="4017612" cy="585267"/>
          </a:xfrm>
          <a:prstGeom prst="rect">
            <a:avLst/>
          </a:prstGeom>
        </p:spPr>
      </p:pic>
    </p:spTree>
    <p:extLst>
      <p:ext uri="{BB962C8B-B14F-4D97-AF65-F5344CB8AC3E}">
        <p14:creationId xmlns:p14="http://schemas.microsoft.com/office/powerpoint/2010/main" val="3207604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7"/>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5"/>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grpSp>
        <p:nvGrpSpPr>
          <p:cNvPr id="89" name="グループ化 88"/>
          <p:cNvGrpSpPr/>
          <p:nvPr userDrawn="1"/>
        </p:nvGrpSpPr>
        <p:grpSpPr>
          <a:xfrm rot="16200000">
            <a:off x="-1117606" y="1574806"/>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3" name="図 2"/>
          <p:cNvPicPr>
            <a:picLocks noChangeAspect="1"/>
          </p:cNvPicPr>
          <p:nvPr userDrawn="1"/>
        </p:nvPicPr>
        <p:blipFill>
          <a:blip r:embed="rId2"/>
          <a:stretch>
            <a:fillRect/>
          </a:stretch>
        </p:blipFill>
        <p:spPr>
          <a:xfrm>
            <a:off x="8505089" y="5715000"/>
            <a:ext cx="1176630" cy="1005927"/>
          </a:xfrm>
          <a:prstGeom prst="rect">
            <a:avLst/>
          </a:prstGeom>
        </p:spPr>
      </p:pic>
      <p:pic>
        <p:nvPicPr>
          <p:cNvPr id="4" name="図 3"/>
          <p:cNvPicPr>
            <a:picLocks noChangeAspect="1"/>
          </p:cNvPicPr>
          <p:nvPr userDrawn="1"/>
        </p:nvPicPr>
        <p:blipFill>
          <a:blip r:embed="rId3"/>
          <a:stretch>
            <a:fillRect/>
          </a:stretch>
        </p:blipFill>
        <p:spPr>
          <a:xfrm>
            <a:off x="5715000" y="6469296"/>
            <a:ext cx="3810330" cy="176799"/>
          </a:xfrm>
          <a:prstGeom prst="rect">
            <a:avLst/>
          </a:prstGeom>
        </p:spPr>
      </p:pic>
    </p:spTree>
    <p:extLst>
      <p:ext uri="{BB962C8B-B14F-4D97-AF65-F5344CB8AC3E}">
        <p14:creationId xmlns:p14="http://schemas.microsoft.com/office/powerpoint/2010/main" val="2250382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862057824"/>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slideLayouts/slideLayout18.xml" Type="http://schemas.openxmlformats.org/officeDocument/2006/relationships/slideLayout"/><Relationship Id="rId19" Target="../slideLayouts/slideLayout19.xml" Type="http://schemas.openxmlformats.org/officeDocument/2006/relationships/slideLayout"/><Relationship Id="rId2" Target="../slideLayouts/slideLayout2.xml" Type="http://schemas.openxmlformats.org/officeDocument/2006/relationships/slideLayout"/><Relationship Id="rId20" Target="../slideLayouts/slideLayout20.xml" Type="http://schemas.openxmlformats.org/officeDocument/2006/relationships/slideLayout"/><Relationship Id="rId21" Target="../slideLayouts/slideLayout21.xml" Type="http://schemas.openxmlformats.org/officeDocument/2006/relationships/slideLayout"/><Relationship Id="rId22" Target="../slideLayouts/slideLayout22.xml" Type="http://schemas.openxmlformats.org/officeDocument/2006/relationships/slideLayout"/><Relationship Id="rId23" Target="../slideLayouts/slideLayout23.xml" Type="http://schemas.openxmlformats.org/officeDocument/2006/relationships/slideLayout"/><Relationship Id="rId24" Target="../slideLayouts/slideLayout24.xml" Type="http://schemas.openxmlformats.org/officeDocument/2006/relationships/slideLayout"/><Relationship Id="rId25" Target="../slideLayouts/slideLayout25.xml" Type="http://schemas.openxmlformats.org/officeDocument/2006/relationships/slideLayout"/><Relationship Id="rId26" Target="../slideLayouts/slideLayout26.xml" Type="http://schemas.openxmlformats.org/officeDocument/2006/relationships/slideLayout"/><Relationship Id="rId27" Target="../slideLayouts/slideLayout27.xml" Type="http://schemas.openxmlformats.org/officeDocument/2006/relationships/slideLayout"/><Relationship Id="rId28" Target="../slideLayouts/slideLayout28.xml" Type="http://schemas.openxmlformats.org/officeDocument/2006/relationships/slideLayout"/><Relationship Id="rId29" Target="../theme/theme1.xml" Type="http://schemas.openxmlformats.org/officeDocument/2006/relationships/theme"/><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29.xml" Type="http://schemas.openxmlformats.org/officeDocument/2006/relationships/slideLayout"/><Relationship Id="rId10" Target="../slideLayouts/slideLayout38.xml" Type="http://schemas.openxmlformats.org/officeDocument/2006/relationships/slideLayout"/><Relationship Id="rId11" Target="../slideLayouts/slideLayout39.xml" Type="http://schemas.openxmlformats.org/officeDocument/2006/relationships/slideLayout"/><Relationship Id="rId12" Target="../slideLayouts/slideLayout40.xml" Type="http://schemas.openxmlformats.org/officeDocument/2006/relationships/slideLayout"/><Relationship Id="rId13" Target="../slideLayouts/slideLayout41.xml" Type="http://schemas.openxmlformats.org/officeDocument/2006/relationships/slideLayout"/><Relationship Id="rId14" Target="../slideLayouts/slideLayout42.xml" Type="http://schemas.openxmlformats.org/officeDocument/2006/relationships/slideLayout"/><Relationship Id="rId15" Target="../slideLayouts/slideLayout43.xml" Type="http://schemas.openxmlformats.org/officeDocument/2006/relationships/slideLayout"/><Relationship Id="rId16" Target="../slideLayouts/slideLayout44.xml" Type="http://schemas.openxmlformats.org/officeDocument/2006/relationships/slideLayout"/><Relationship Id="rId17" Target="../slideLayouts/slideLayout45.xml" Type="http://schemas.openxmlformats.org/officeDocument/2006/relationships/slideLayout"/><Relationship Id="rId18" Target="../slideLayouts/slideLayout46.xml" Type="http://schemas.openxmlformats.org/officeDocument/2006/relationships/slideLayout"/><Relationship Id="rId19" Target="../slideLayouts/slideLayout47.xml" Type="http://schemas.openxmlformats.org/officeDocument/2006/relationships/slideLayout"/><Relationship Id="rId2" Target="../slideLayouts/slideLayout30.xml" Type="http://schemas.openxmlformats.org/officeDocument/2006/relationships/slideLayout"/><Relationship Id="rId20" Target="../slideLayouts/slideLayout48.xml" Type="http://schemas.openxmlformats.org/officeDocument/2006/relationships/slideLayout"/><Relationship Id="rId21" Target="../slideLayouts/slideLayout49.xml" Type="http://schemas.openxmlformats.org/officeDocument/2006/relationships/slideLayout"/><Relationship Id="rId22" Target="../slideLayouts/slideLayout50.xml" Type="http://schemas.openxmlformats.org/officeDocument/2006/relationships/slideLayout"/><Relationship Id="rId23" Target="../slideLayouts/slideLayout51.xml" Type="http://schemas.openxmlformats.org/officeDocument/2006/relationships/slideLayout"/><Relationship Id="rId24" Target="../slideLayouts/slideLayout52.xml" Type="http://schemas.openxmlformats.org/officeDocument/2006/relationships/slideLayout"/><Relationship Id="rId25" Target="../slideLayouts/slideLayout53.xml" Type="http://schemas.openxmlformats.org/officeDocument/2006/relationships/slideLayout"/><Relationship Id="rId26" Target="../slideLayouts/slideLayout54.xml" Type="http://schemas.openxmlformats.org/officeDocument/2006/relationships/slideLayout"/><Relationship Id="rId27" Target="../slideLayouts/slideLayout55.xml" Type="http://schemas.openxmlformats.org/officeDocument/2006/relationships/slideLayout"/><Relationship Id="rId28" Target="../slideLayouts/slideLayout56.xml" Type="http://schemas.openxmlformats.org/officeDocument/2006/relationships/slideLayout"/><Relationship Id="rId29" Target="../slideLayouts/slideLayout57.xml" Type="http://schemas.openxmlformats.org/officeDocument/2006/relationships/slideLayout"/><Relationship Id="rId3" Target="../slideLayouts/slideLayout31.xml" Type="http://schemas.openxmlformats.org/officeDocument/2006/relationships/slideLayout"/><Relationship Id="rId30" Target="../slideLayouts/slideLayout58.xml" Type="http://schemas.openxmlformats.org/officeDocument/2006/relationships/slideLayout"/><Relationship Id="rId31" Target="../slideLayouts/slideLayout59.xml" Type="http://schemas.openxmlformats.org/officeDocument/2006/relationships/slideLayout"/><Relationship Id="rId32" Target="../slideLayouts/slideLayout60.xml" Type="http://schemas.openxmlformats.org/officeDocument/2006/relationships/slideLayout"/><Relationship Id="rId33" Target="../slideLayouts/slideLayout61.xml" Type="http://schemas.openxmlformats.org/officeDocument/2006/relationships/slideLayout"/><Relationship Id="rId34" Target="../slideLayouts/slideLayout62.xml" Type="http://schemas.openxmlformats.org/officeDocument/2006/relationships/slideLayout"/><Relationship Id="rId35" Target="../slideLayouts/slideLayout63.xml" Type="http://schemas.openxmlformats.org/officeDocument/2006/relationships/slideLayout"/><Relationship Id="rId36" Target="../slideLayouts/slideLayout64.xml" Type="http://schemas.openxmlformats.org/officeDocument/2006/relationships/slideLayout"/><Relationship Id="rId37" Target="../theme/theme2.xml" Type="http://schemas.openxmlformats.org/officeDocument/2006/relationships/theme"/><Relationship Id="rId4" Target="../slideLayouts/slideLayout32.xml" Type="http://schemas.openxmlformats.org/officeDocument/2006/relationships/slideLayout"/><Relationship Id="rId5" Target="../slideLayouts/slideLayout33.xml" Type="http://schemas.openxmlformats.org/officeDocument/2006/relationships/slideLayout"/><Relationship Id="rId6" Target="../slideLayouts/slideLayout34.xml" Type="http://schemas.openxmlformats.org/officeDocument/2006/relationships/slideLayout"/><Relationship Id="rId7" Target="../slideLayouts/slideLayout35.xml" Type="http://schemas.openxmlformats.org/officeDocument/2006/relationships/slideLayout"/><Relationship Id="rId8" Target="../slideLayouts/slideLayout36.xml" Type="http://schemas.openxmlformats.org/officeDocument/2006/relationships/slideLayout"/><Relationship Id="rId9" Target="../slideLayouts/slideLayout37.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7306040" y="427034"/>
            <a:ext cx="2228850" cy="365125"/>
          </a:xfrm>
          <a:prstGeom prst="rect">
            <a:avLst/>
          </a:prstGeom>
        </p:spPr>
        <p:txBody>
          <a:bodyPr vert="horz" lIns="0" tIns="0" rIns="0" bIns="0" rtlCol="0" anchor="ctr"/>
          <a:lstStyle>
            <a:lvl1pPr algn="r">
              <a:defRPr sz="1200">
                <a:solidFill>
                  <a:schemeClr val="bg1"/>
                </a:solidFill>
              </a:defRPr>
            </a:lvl1pPr>
          </a:lstStyle>
          <a:p>
            <a:endParaRPr lang="en-US"/>
          </a:p>
        </p:txBody>
      </p:sp>
      <p:sp>
        <p:nvSpPr>
          <p:cNvPr id="5" name="Footer Placeholder 4"/>
          <p:cNvSpPr>
            <a:spLocks noGrp="1"/>
          </p:cNvSpPr>
          <p:nvPr>
            <p:ph type="ftr" sz="quarter" idx="3"/>
          </p:nvPr>
        </p:nvSpPr>
        <p:spPr>
          <a:xfrm>
            <a:off x="5146228" y="6551316"/>
            <a:ext cx="3757975" cy="263263"/>
          </a:xfrm>
          <a:prstGeom prst="rect">
            <a:avLst/>
          </a:prstGeom>
        </p:spPr>
        <p:txBody>
          <a:bodyPr vert="horz" lIns="0" tIns="0" rIns="0" bIns="0" rtlCol="0" anchor="t"/>
          <a:lstStyle>
            <a:lvl1pPr algn="l">
              <a:defRPr sz="900">
                <a:solidFill>
                  <a:schemeClr val="bg2">
                    <a:lumMod val="50000"/>
                  </a:schemeClr>
                </a:solidFill>
              </a:defRPr>
            </a:lvl1pPr>
          </a:lstStyle>
          <a:p>
            <a:endParaRPr lang="en-US"/>
          </a:p>
        </p:txBody>
      </p:sp>
      <p:sp>
        <p:nvSpPr>
          <p:cNvPr id="6" name="Slide Number Placeholder 5"/>
          <p:cNvSpPr>
            <a:spLocks noGrp="1"/>
          </p:cNvSpPr>
          <p:nvPr>
            <p:ph type="sldNum" sz="quarter" idx="4"/>
          </p:nvPr>
        </p:nvSpPr>
        <p:spPr>
          <a:xfrm>
            <a:off x="9219031" y="6536158"/>
            <a:ext cx="630513" cy="278421"/>
          </a:xfrm>
          <a:prstGeom prst="rect">
            <a:avLst/>
          </a:prstGeom>
        </p:spPr>
        <p:txBody>
          <a:bodyPr vert="horz" lIns="0" tIns="0" rIns="0" bIns="0" rtlCol="0" anchor="t"/>
          <a:lstStyle>
            <a:lvl1pPr algn="r">
              <a:defRPr sz="12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81801776"/>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4084" r:id="rId12"/>
    <p:sldLayoutId id="2147484086" r:id="rId13"/>
    <p:sldLayoutId id="2147483885" r:id="rId14"/>
    <p:sldLayoutId id="2147483886" r:id="rId15"/>
    <p:sldLayoutId id="2147483892" r:id="rId16"/>
    <p:sldLayoutId id="2147483893" r:id="rId17"/>
    <p:sldLayoutId id="2147483894" r:id="rId18"/>
    <p:sldLayoutId id="2147483895" r:id="rId19"/>
    <p:sldLayoutId id="2147483832" r:id="rId20"/>
    <p:sldLayoutId id="2147483834" r:id="rId21"/>
    <p:sldLayoutId id="2147483835" r:id="rId22"/>
    <p:sldLayoutId id="2147483837" r:id="rId23"/>
    <p:sldLayoutId id="2147483838" r:id="rId24"/>
    <p:sldLayoutId id="2147483839" r:id="rId25"/>
    <p:sldLayoutId id="2147483840" r:id="rId26"/>
    <p:sldLayoutId id="2147483841" r:id="rId27"/>
    <p:sldLayoutId id="2147484087" r:id="rId28"/>
  </p:sldLayoutIdLst>
  <p:hf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7306040" y="427034"/>
            <a:ext cx="2228850" cy="365125"/>
          </a:xfrm>
          <a:prstGeom prst="rect">
            <a:avLst/>
          </a:prstGeom>
        </p:spPr>
        <p:txBody>
          <a:bodyPr vert="horz" lIns="0" tIns="0" rIns="0" bIns="0" rtlCol="0" anchor="ctr"/>
          <a:lstStyle>
            <a:lvl1pPr algn="r">
              <a:defRPr sz="1200">
                <a:solidFill>
                  <a:schemeClr val="bg1"/>
                </a:solidFill>
              </a:defRPr>
            </a:lvl1pPr>
          </a:lstStyle>
          <a:p>
            <a:endParaRPr lang="en-US"/>
          </a:p>
        </p:txBody>
      </p:sp>
      <p:sp>
        <p:nvSpPr>
          <p:cNvPr id="5" name="Footer Placeholder 4"/>
          <p:cNvSpPr>
            <a:spLocks noGrp="1"/>
          </p:cNvSpPr>
          <p:nvPr>
            <p:ph type="ftr" sz="quarter" idx="3"/>
          </p:nvPr>
        </p:nvSpPr>
        <p:spPr>
          <a:xfrm>
            <a:off x="5146228" y="6551316"/>
            <a:ext cx="3757975" cy="263263"/>
          </a:xfrm>
          <a:prstGeom prst="rect">
            <a:avLst/>
          </a:prstGeom>
        </p:spPr>
        <p:txBody>
          <a:bodyPr vert="horz" lIns="0" tIns="0" rIns="0" bIns="0" rtlCol="0" anchor="t"/>
          <a:lstStyle>
            <a:lvl1pPr algn="l">
              <a:defRPr sz="900">
                <a:solidFill>
                  <a:schemeClr val="bg2">
                    <a:lumMod val="50000"/>
                  </a:schemeClr>
                </a:solidFill>
              </a:defRPr>
            </a:lvl1pPr>
          </a:lstStyle>
          <a:p>
            <a:endParaRPr lang="en-US"/>
          </a:p>
        </p:txBody>
      </p:sp>
      <p:sp>
        <p:nvSpPr>
          <p:cNvPr id="6" name="Slide Number Placeholder 5"/>
          <p:cNvSpPr>
            <a:spLocks noGrp="1"/>
          </p:cNvSpPr>
          <p:nvPr>
            <p:ph type="sldNum" sz="quarter" idx="4"/>
          </p:nvPr>
        </p:nvSpPr>
        <p:spPr>
          <a:xfrm>
            <a:off x="9219031" y="6536158"/>
            <a:ext cx="630513" cy="278421"/>
          </a:xfrm>
          <a:prstGeom prst="rect">
            <a:avLst/>
          </a:prstGeom>
        </p:spPr>
        <p:txBody>
          <a:bodyPr vert="horz" lIns="0" tIns="0" rIns="0" bIns="0" rtlCol="0" anchor="t"/>
          <a:lstStyle>
            <a:lvl1pPr algn="r">
              <a:defRPr sz="12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2220455"/>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 id="2147484100" r:id="rId12"/>
    <p:sldLayoutId id="2147484101" r:id="rId13"/>
    <p:sldLayoutId id="2147484102" r:id="rId14"/>
    <p:sldLayoutId id="2147484103" r:id="rId15"/>
    <p:sldLayoutId id="2147484104" r:id="rId16"/>
    <p:sldLayoutId id="2147484105" r:id="rId17"/>
    <p:sldLayoutId id="2147484106" r:id="rId18"/>
    <p:sldLayoutId id="2147484107" r:id="rId19"/>
    <p:sldLayoutId id="2147484108" r:id="rId20"/>
    <p:sldLayoutId id="2147484109" r:id="rId21"/>
    <p:sldLayoutId id="2147484110" r:id="rId22"/>
    <p:sldLayoutId id="2147484111" r:id="rId23"/>
    <p:sldLayoutId id="2147484112" r:id="rId24"/>
    <p:sldLayoutId id="2147484113" r:id="rId25"/>
    <p:sldLayoutId id="2147484114" r:id="rId26"/>
    <p:sldLayoutId id="2147484115" r:id="rId27"/>
    <p:sldLayoutId id="2147484116" r:id="rId28"/>
    <p:sldLayoutId id="2147484117" r:id="rId29"/>
    <p:sldLayoutId id="2147484118" r:id="rId30"/>
    <p:sldLayoutId id="2147484119" r:id="rId31"/>
    <p:sldLayoutId id="2147484120" r:id="rId32"/>
    <p:sldLayoutId id="2147484121" r:id="rId33"/>
    <p:sldLayoutId id="2147484122" r:id="rId34"/>
    <p:sldLayoutId id="2147484123" r:id="rId35"/>
    <p:sldLayoutId id="2147484124" r:id="rId36"/>
  </p:sldLayoutIdLst>
  <p:hf sldNum="0"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14.png" Type="http://schemas.openxmlformats.org/officeDocument/2006/relationships/image"/><Relationship Id="rId11" Target="../media/image15.png" Type="http://schemas.openxmlformats.org/officeDocument/2006/relationships/image"/><Relationship Id="rId12" Target="../media/image16.png" Type="http://schemas.openxmlformats.org/officeDocument/2006/relationships/image"/><Relationship Id="rId13" Target="../media/image17.png" Type="http://schemas.openxmlformats.org/officeDocument/2006/relationships/image"/><Relationship Id="rId14" Target="../media/image18.jpeg" Type="http://schemas.openxmlformats.org/officeDocument/2006/relationships/image"/><Relationship Id="rId15" Target="../media/image19.png" Type="http://schemas.openxmlformats.org/officeDocument/2006/relationships/image"/><Relationship Id="rId16" Target="../media/image20.jpeg" Type="http://schemas.openxmlformats.org/officeDocument/2006/relationships/image"/><Relationship Id="rId17" Target="../media/image21.png" Type="http://schemas.openxmlformats.org/officeDocument/2006/relationships/image"/><Relationship Id="rId18" Target="../media/hdphoto2.wdp" Type="http://schemas.microsoft.com/office/2007/relationships/hdphoto"/><Relationship Id="rId2" Target="../notesSlides/notesSlide2.xml" Type="http://schemas.openxmlformats.org/officeDocument/2006/relationships/notesSlide"/><Relationship Id="rId3" Target="../media/image8.png" Type="http://schemas.openxmlformats.org/officeDocument/2006/relationships/image"/><Relationship Id="rId4" Target="../media/image9.png" Type="http://schemas.openxmlformats.org/officeDocument/2006/relationships/image"/><Relationship Id="rId5" Target="../media/image10.png" Type="http://schemas.openxmlformats.org/officeDocument/2006/relationships/image"/><Relationship Id="rId6" Target="../media/hdphoto1.wdp" Type="http://schemas.microsoft.com/office/2007/relationships/hdphoto"/><Relationship Id="rId7" Target="../media/image11.png" Type="http://schemas.openxmlformats.org/officeDocument/2006/relationships/image"/><Relationship Id="rId8" Target="../media/image12.png" Type="http://schemas.openxmlformats.org/officeDocument/2006/relationships/image"/><Relationship Id="rId9" Target="../media/image1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3.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30.xml" Type="http://schemas.openxmlformats.org/officeDocument/2006/relationships/slideLayout"/><Relationship Id="rId2" Target="../notesSlides/notesSlide4.xml" Type="http://schemas.openxmlformats.org/officeDocument/2006/relationships/notesSlid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9CF07454-B0F0-074F-A9C2-487699ED6A95}"/>
              </a:ext>
            </a:extLst>
          </p:cNvPr>
          <p:cNvSpPr>
            <a:spLocks noGrp="1"/>
          </p:cNvSpPr>
          <p:nvPr>
            <p:ph type="body" sz="quarter" idx="12"/>
          </p:nvPr>
        </p:nvSpPr>
        <p:spPr>
          <a:xfrm>
            <a:off x="5313040" y="5866857"/>
            <a:ext cx="4221115" cy="340093"/>
          </a:xfrm>
        </p:spPr>
        <p:txBody>
          <a:bodyPr/>
          <a:lstStyle/>
          <a:p>
            <a:r>
              <a:rPr lang="ja-JP" altLang="en-US" dirty="0">
                <a:latin typeface="UD デジタル 教科書体 NK-R" panose="02020400000000000000" pitchFamily="18" charset="-128"/>
                <a:ea typeface="UD デジタル 教科書体 NK-R" panose="02020400000000000000" pitchFamily="18" charset="-128"/>
              </a:rPr>
              <a:t>厚生労働省 政策統括官（総合政策担当）</a:t>
            </a:r>
          </a:p>
        </p:txBody>
      </p:sp>
      <p:sp>
        <p:nvSpPr>
          <p:cNvPr id="3" name="タイトル 2">
            <a:extLst>
              <a:ext uri="{FF2B5EF4-FFF2-40B4-BE49-F238E27FC236}">
                <a16:creationId xmlns:a16="http://schemas.microsoft.com/office/drawing/2014/main" id="{38D1F1D2-7C5A-6D4D-8A19-B68E75AFC762}"/>
              </a:ext>
            </a:extLst>
          </p:cNvPr>
          <p:cNvSpPr>
            <a:spLocks noGrp="1"/>
          </p:cNvSpPr>
          <p:nvPr>
            <p:ph type="title"/>
          </p:nvPr>
        </p:nvSpPr>
        <p:spPr/>
        <p:txBody>
          <a:bodyPr/>
          <a:lstStyle/>
          <a:p>
            <a:r>
              <a:rPr kumimoji="1" lang="ja-JP" altLang="en-US" dirty="0">
                <a:latin typeface="UD デジタル 教科書体 NK-R" panose="02020400000000000000" pitchFamily="18" charset="-128"/>
                <a:ea typeface="UD デジタル 教科書体 NK-R" panose="02020400000000000000" pitchFamily="18" charset="-128"/>
              </a:rPr>
              <a:t>副教材（公的年金保険②）</a:t>
            </a:r>
          </a:p>
        </p:txBody>
      </p:sp>
      <p:sp>
        <p:nvSpPr>
          <p:cNvPr id="4" name="正方形/長方形 3">
            <a:extLst>
              <a:ext uri="{FF2B5EF4-FFF2-40B4-BE49-F238E27FC236}">
                <a16:creationId xmlns:a16="http://schemas.microsoft.com/office/drawing/2014/main" id="{B3247B3B-EF01-FCFA-F527-5862F4FE2A31}"/>
              </a:ext>
            </a:extLst>
          </p:cNvPr>
          <p:cNvSpPr/>
          <p:nvPr/>
        </p:nvSpPr>
        <p:spPr>
          <a:xfrm>
            <a:off x="720841" y="3984643"/>
            <a:ext cx="8685611" cy="1872208"/>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0" anchor="ctr"/>
          <a:lstStyle/>
          <a:p>
            <a:pPr marL="179388" indent="-179388"/>
            <a:r>
              <a:rPr kumimoji="1" lang="ja-JP" altLang="en-US" sz="1600" dirty="0">
                <a:solidFill>
                  <a:sysClr val="windowText" lastClr="000000"/>
                </a:solidFill>
              </a:rPr>
              <a:t>○本資料の全部又は一部を、社会保障教育の推進以外の目的で使用することはできません。</a:t>
            </a:r>
            <a:endParaRPr kumimoji="1" lang="en-US" altLang="ja-JP" sz="1600" dirty="0">
              <a:solidFill>
                <a:sysClr val="windowText" lastClr="000000"/>
              </a:solidFill>
            </a:endParaRPr>
          </a:p>
          <a:p>
            <a:pPr marL="179388" indent="-179388"/>
            <a:endParaRPr kumimoji="1" lang="en-US" altLang="ja-JP" sz="1600" dirty="0">
              <a:solidFill>
                <a:sysClr val="windowText" lastClr="000000"/>
              </a:solidFill>
            </a:endParaRPr>
          </a:p>
          <a:p>
            <a:pPr marL="179388" indent="-179388"/>
            <a:r>
              <a:rPr kumimoji="1" lang="ja-JP" altLang="en-US" sz="1600" dirty="0">
                <a:solidFill>
                  <a:sysClr val="windowText" lastClr="000000"/>
                </a:solidFill>
              </a:rPr>
              <a:t>○本資料の全部又は一部を、児童・生徒・学生に対して授業・試験等において社会保障教育のために配布する以外の用途で使用される場合は、必ず出典の記載をお願いします。</a:t>
            </a:r>
            <a:endParaRPr kumimoji="1" lang="en-US" altLang="ja-JP" sz="1600" dirty="0">
              <a:solidFill>
                <a:sysClr val="windowText" lastClr="000000"/>
              </a:solidFill>
            </a:endParaRPr>
          </a:p>
          <a:p>
            <a:pPr marL="719138" indent="-628650"/>
            <a:r>
              <a:rPr kumimoji="1" lang="ja-JP" altLang="en-US" sz="1600" dirty="0">
                <a:solidFill>
                  <a:sysClr val="windowText" lastClr="000000"/>
                </a:solidFill>
              </a:rPr>
              <a:t>（出典）厚生労働省「人生</a:t>
            </a:r>
            <a:r>
              <a:rPr kumimoji="1" lang="en-US" altLang="ja-JP" sz="1600" dirty="0">
                <a:solidFill>
                  <a:sysClr val="windowText" lastClr="000000"/>
                </a:solidFill>
              </a:rPr>
              <a:t>100</a:t>
            </a:r>
            <a:r>
              <a:rPr kumimoji="1" lang="ja-JP" altLang="en-US" sz="1600" dirty="0">
                <a:solidFill>
                  <a:sysClr val="windowText" lastClr="000000"/>
                </a:solidFill>
              </a:rPr>
              <a:t>年時代の社会保障を考える </a:t>
            </a:r>
            <a:r>
              <a:rPr kumimoji="1" lang="en-US" altLang="ja-JP" sz="1600" dirty="0">
                <a:solidFill>
                  <a:sysClr val="windowText" lastClr="000000"/>
                </a:solidFill>
              </a:rPr>
              <a:t>『</a:t>
            </a:r>
            <a:r>
              <a:rPr kumimoji="1" lang="ja-JP" altLang="en-US" sz="1600" dirty="0">
                <a:solidFill>
                  <a:sysClr val="windowText" lastClr="000000"/>
                </a:solidFill>
              </a:rPr>
              <a:t>主体的・対話的で深い学び</a:t>
            </a:r>
            <a:r>
              <a:rPr kumimoji="1" lang="en-US" altLang="ja-JP" sz="1600" dirty="0">
                <a:solidFill>
                  <a:sysClr val="windowText" lastClr="000000"/>
                </a:solidFill>
              </a:rPr>
              <a:t>』</a:t>
            </a:r>
            <a:r>
              <a:rPr kumimoji="1" lang="ja-JP" altLang="en-US" sz="1600" dirty="0">
                <a:solidFill>
                  <a:sysClr val="windowText" lastClr="000000"/>
                </a:solidFill>
              </a:rPr>
              <a:t>実現のための高校生向け社会保障教育指導者用マニュアル」（</a:t>
            </a:r>
            <a:r>
              <a:rPr kumimoji="1" lang="en-US" altLang="ja-JP" sz="1600" dirty="0">
                <a:solidFill>
                  <a:sysClr val="windowText" lastClr="000000"/>
                </a:solidFill>
              </a:rPr>
              <a:t>2022</a:t>
            </a:r>
            <a:r>
              <a:rPr kumimoji="1" lang="ja-JP" altLang="en-US" sz="1600" dirty="0">
                <a:solidFill>
                  <a:sysClr val="windowText" lastClr="000000"/>
                </a:solidFill>
              </a:rPr>
              <a:t>年３月）</a:t>
            </a:r>
          </a:p>
        </p:txBody>
      </p:sp>
    </p:spTree>
    <p:extLst>
      <p:ext uri="{BB962C8B-B14F-4D97-AF65-F5344CB8AC3E}">
        <p14:creationId xmlns:p14="http://schemas.microsoft.com/office/powerpoint/2010/main" val="1661696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テキスト ボックス 76"/>
          <p:cNvSpPr txBox="1">
            <a:spLocks noChangeArrowheads="1"/>
          </p:cNvSpPr>
          <p:nvPr/>
        </p:nvSpPr>
        <p:spPr bwMode="auto">
          <a:xfrm>
            <a:off x="3795" y="1000763"/>
            <a:ext cx="9906000" cy="492125"/>
          </a:xfrm>
          <a:prstGeom prst="rect">
            <a:avLst/>
          </a:prstGeom>
          <a:noFill/>
          <a:ln w="9525">
            <a:noFill/>
            <a:miter lim="800000"/>
            <a:headEnd/>
            <a:tailEnd/>
          </a:ln>
        </p:spPr>
        <p:txBody>
          <a:bodyPr>
            <a:sp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26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4002467273"/>
              </p:ext>
            </p:extLst>
          </p:nvPr>
        </p:nvGraphicFramePr>
        <p:xfrm>
          <a:off x="784348" y="1052736"/>
          <a:ext cx="8337304" cy="4467551"/>
        </p:xfrm>
        <a:graphic>
          <a:graphicData uri="http://schemas.openxmlformats.org/drawingml/2006/table">
            <a:tbl>
              <a:tblPr firstRow="1" bandRow="1">
                <a:tableStyleId>{5C22544A-7EE6-4342-B048-85BDC9FD1C3A}</a:tableStyleId>
              </a:tblPr>
              <a:tblGrid>
                <a:gridCol w="2584476">
                  <a:extLst>
                    <a:ext uri="{9D8B030D-6E8A-4147-A177-3AD203B41FA5}">
                      <a16:colId xmlns:a16="http://schemas.microsoft.com/office/drawing/2014/main" val="20000"/>
                    </a:ext>
                  </a:extLst>
                </a:gridCol>
                <a:gridCol w="2876414">
                  <a:extLst>
                    <a:ext uri="{9D8B030D-6E8A-4147-A177-3AD203B41FA5}">
                      <a16:colId xmlns:a16="http://schemas.microsoft.com/office/drawing/2014/main" val="20001"/>
                    </a:ext>
                  </a:extLst>
                </a:gridCol>
                <a:gridCol w="2876414">
                  <a:extLst>
                    <a:ext uri="{9D8B030D-6E8A-4147-A177-3AD203B41FA5}">
                      <a16:colId xmlns:a16="http://schemas.microsoft.com/office/drawing/2014/main" val="20002"/>
                    </a:ext>
                  </a:extLst>
                </a:gridCol>
              </a:tblGrid>
              <a:tr h="652556">
                <a:tc>
                  <a:txBody>
                    <a:bodyPr/>
                    <a:lstStyle/>
                    <a:p>
                      <a:pPr algn="ctr"/>
                      <a:endParaRPr kumimoji="1" lang="ja-JP" altLang="en-US" sz="1800" b="0" dirty="0">
                        <a:solidFill>
                          <a:schemeClr val="tx1"/>
                        </a:solidFill>
                        <a:latin typeface="HGPｺﾞｼｯｸM" pitchFamily="50" charset="-128"/>
                        <a:ea typeface="HGPｺﾞｼｯｸM" pitchFamily="50" charset="-128"/>
                      </a:endParaRPr>
                    </a:p>
                  </a:txBody>
                  <a:tcPr marT="18000" marB="1800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solidFill>
                      <a:schemeClr val="accent5">
                        <a:lumMod val="50000"/>
                      </a:schemeClr>
                    </a:solidFill>
                  </a:tcPr>
                </a:tc>
                <a:tc>
                  <a:txBody>
                    <a:bodyPr/>
                    <a:lstStyle/>
                    <a:p>
                      <a:pPr algn="ctr"/>
                      <a:r>
                        <a:rPr kumimoji="1" lang="ja-JP" altLang="en-US" sz="1800" b="1" dirty="0">
                          <a:solidFill>
                            <a:schemeClr val="bg1"/>
                          </a:solidFill>
                          <a:latin typeface="UD デジタル 教科書体 NK-R" panose="02020400000000000000" pitchFamily="18" charset="-128"/>
                          <a:ea typeface="UD デジタル 教科書体 NK-R" panose="02020400000000000000" pitchFamily="18" charset="-128"/>
                        </a:rPr>
                        <a:t>昔（</a:t>
                      </a:r>
                      <a:r>
                        <a:rPr kumimoji="1" lang="en-US" altLang="ja-JP" sz="1800" b="1" dirty="0">
                          <a:solidFill>
                            <a:schemeClr val="bg1"/>
                          </a:solidFill>
                          <a:latin typeface="UD デジタル 教科書体 NK-R" panose="02020400000000000000" pitchFamily="18" charset="-128"/>
                          <a:ea typeface="UD デジタル 教科書体 NK-R" panose="02020400000000000000" pitchFamily="18" charset="-128"/>
                        </a:rPr>
                        <a:t>1960</a:t>
                      </a:r>
                      <a:r>
                        <a:rPr kumimoji="1" lang="ja-JP" altLang="en-US" sz="1800" b="1" dirty="0">
                          <a:solidFill>
                            <a:schemeClr val="bg1"/>
                          </a:solidFill>
                          <a:latin typeface="UD デジタル 教科書体 NK-R" panose="02020400000000000000" pitchFamily="18" charset="-128"/>
                          <a:ea typeface="UD デジタル 教科書体 NK-R" panose="02020400000000000000" pitchFamily="18" charset="-128"/>
                        </a:rPr>
                        <a:t>年）</a:t>
                      </a:r>
                    </a:p>
                  </a:txBody>
                  <a:tcPr marT="18000" marB="1800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solidFill>
                      <a:schemeClr val="accent5">
                        <a:lumMod val="50000"/>
                      </a:schemeClr>
                    </a:solidFill>
                  </a:tcPr>
                </a:tc>
                <a:tc>
                  <a:txBody>
                    <a:bodyPr/>
                    <a:lstStyle/>
                    <a:p>
                      <a:pPr algn="ctr"/>
                      <a:r>
                        <a:rPr kumimoji="1" lang="ja-JP" altLang="en-US" sz="1800" b="1" dirty="0">
                          <a:solidFill>
                            <a:schemeClr val="bg1"/>
                          </a:solidFill>
                          <a:latin typeface="UD デジタル 教科書体 NK-R" panose="02020400000000000000" pitchFamily="18" charset="-128"/>
                          <a:ea typeface="UD デジタル 教科書体 NK-R" panose="02020400000000000000" pitchFamily="18" charset="-128"/>
                        </a:rPr>
                        <a:t>現代（</a:t>
                      </a:r>
                      <a:r>
                        <a:rPr kumimoji="1" lang="en-US" altLang="ja-JP" sz="1800" b="1" dirty="0">
                          <a:solidFill>
                            <a:schemeClr val="bg1"/>
                          </a:solidFill>
                          <a:latin typeface="UD デジタル 教科書体 NK-R" panose="02020400000000000000" pitchFamily="18" charset="-128"/>
                          <a:ea typeface="UD デジタル 教科書体 NK-R" panose="02020400000000000000" pitchFamily="18" charset="-128"/>
                        </a:rPr>
                        <a:t>2021</a:t>
                      </a:r>
                      <a:r>
                        <a:rPr kumimoji="1" lang="ja-JP" altLang="en-US" sz="1800" b="1" dirty="0">
                          <a:solidFill>
                            <a:schemeClr val="bg1"/>
                          </a:solidFill>
                          <a:latin typeface="UD デジタル 教科書体 NK-R" panose="02020400000000000000" pitchFamily="18" charset="-128"/>
                          <a:ea typeface="UD デジタル 教科書体 NK-R" panose="02020400000000000000" pitchFamily="18" charset="-128"/>
                        </a:rPr>
                        <a:t>年）</a:t>
                      </a:r>
                    </a:p>
                  </a:txBody>
                  <a:tcPr marT="18000" marB="1800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652556">
                <a:tc>
                  <a:txBody>
                    <a:bodyPr/>
                    <a:lstStyle/>
                    <a:p>
                      <a:pPr algn="ctr"/>
                      <a:r>
                        <a:rPr kumimoji="1" lang="ja-JP" altLang="en-US" sz="1800" dirty="0">
                          <a:solidFill>
                            <a:schemeClr val="tx1"/>
                          </a:solidFill>
                          <a:latin typeface="UD デジタル 教科書体 NK-R" panose="02020400000000000000" pitchFamily="18" charset="-128"/>
                          <a:ea typeface="UD デジタル 教科書体 NK-R" panose="02020400000000000000" pitchFamily="18" charset="-128"/>
                        </a:rPr>
                        <a:t>三世代同居世帯数</a:t>
                      </a:r>
                      <a:endParaRPr kumimoji="1" lang="en-US" altLang="ja-JP" sz="1800" dirty="0">
                        <a:solidFill>
                          <a:schemeClr val="tx1"/>
                        </a:solidFill>
                        <a:latin typeface="UD デジタル 教科書体 NK-R" panose="02020400000000000000" pitchFamily="18" charset="-128"/>
                        <a:ea typeface="UD デジタル 教科書体 NK-R" panose="02020400000000000000" pitchFamily="18" charset="-128"/>
                      </a:endParaRPr>
                    </a:p>
                  </a:txBody>
                  <a:tcPr marT="18000" marB="1800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sz="1800" dirty="0">
                          <a:latin typeface="UD デジタル 教科書体 NK-R" panose="02020400000000000000" pitchFamily="18" charset="-128"/>
                          <a:ea typeface="UD デジタル 教科書体 NK-R" panose="02020400000000000000" pitchFamily="18" charset="-128"/>
                        </a:rPr>
                        <a:t>852</a:t>
                      </a:r>
                      <a:r>
                        <a:rPr kumimoji="1" lang="ja-JP" altLang="en-US" sz="1800" dirty="0">
                          <a:latin typeface="UD デジタル 教科書体 NK-R" panose="02020400000000000000" pitchFamily="18" charset="-128"/>
                          <a:ea typeface="UD デジタル 教科書体 NK-R" panose="02020400000000000000" pitchFamily="18" charset="-128"/>
                        </a:rPr>
                        <a:t>万＊</a:t>
                      </a:r>
                      <a:endParaRPr kumimoji="1" lang="en-US" altLang="ja-JP" sz="1800" dirty="0">
                        <a:latin typeface="UD デジタル 教科書体 NK-R" panose="02020400000000000000" pitchFamily="18" charset="-128"/>
                        <a:ea typeface="UD デジタル 教科書体 NK-R" panose="02020400000000000000" pitchFamily="18" charset="-128"/>
                      </a:endParaRPr>
                    </a:p>
                  </a:txBody>
                  <a:tcPr marT="18000" marB="1800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sz="1800" dirty="0">
                          <a:latin typeface="UD デジタル 教科書体 NK-R" panose="02020400000000000000" pitchFamily="18" charset="-128"/>
                          <a:ea typeface="UD デジタル 教科書体 NK-R" panose="02020400000000000000" pitchFamily="18" charset="-128"/>
                        </a:rPr>
                        <a:t>256</a:t>
                      </a:r>
                      <a:r>
                        <a:rPr kumimoji="1" lang="ja-JP" altLang="en-US" sz="1800" dirty="0">
                          <a:latin typeface="UD デジタル 教科書体 NK-R" panose="02020400000000000000" pitchFamily="18" charset="-128"/>
                          <a:ea typeface="UD デジタル 教科書体 NK-R" panose="02020400000000000000" pitchFamily="18" charset="-128"/>
                        </a:rPr>
                        <a:t>万</a:t>
                      </a:r>
                    </a:p>
                  </a:txBody>
                  <a:tcPr marT="18000" marB="1800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6525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solidFill>
                          <a:latin typeface="UD デジタル 教科書体 NK-R" panose="02020400000000000000" pitchFamily="18" charset="-128"/>
                          <a:ea typeface="UD デジタル 教科書体 NK-R" panose="02020400000000000000" pitchFamily="18" charset="-128"/>
                        </a:rPr>
                        <a:t>高齢者単身世帯数</a:t>
                      </a:r>
                    </a:p>
                  </a:txBody>
                  <a:tcPr marT="18000" marB="1800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solidFill>
                      <a:schemeClr val="bg1"/>
                    </a:solidFill>
                  </a:tcPr>
                </a:tc>
                <a:tc>
                  <a:txBody>
                    <a:bodyPr/>
                    <a:lstStyle/>
                    <a:p>
                      <a:pPr algn="ctr"/>
                      <a:r>
                        <a:rPr kumimoji="1" lang="en-US" altLang="ja-JP" sz="1800" dirty="0">
                          <a:latin typeface="UD デジタル 教科書体 NK-R" panose="02020400000000000000" pitchFamily="18" charset="-128"/>
                          <a:ea typeface="UD デジタル 教科書体 NK-R" panose="02020400000000000000" pitchFamily="18" charset="-128"/>
                        </a:rPr>
                        <a:t>61</a:t>
                      </a:r>
                      <a:r>
                        <a:rPr kumimoji="1" lang="ja-JP" altLang="en-US" sz="1800" dirty="0">
                          <a:latin typeface="UD デジタル 教科書体 NK-R" panose="02020400000000000000" pitchFamily="18" charset="-128"/>
                          <a:ea typeface="UD デジタル 教科書体 NK-R" panose="02020400000000000000" pitchFamily="18" charset="-128"/>
                        </a:rPr>
                        <a:t>万</a:t>
                      </a:r>
                      <a:endParaRPr kumimoji="1" lang="en-US" altLang="ja-JP" sz="1800" dirty="0">
                        <a:latin typeface="UD デジタル 教科書体 NK-R" panose="02020400000000000000" pitchFamily="18" charset="-128"/>
                        <a:ea typeface="UD デジタル 教科書体 NK-R" panose="02020400000000000000" pitchFamily="18" charset="-128"/>
                      </a:endParaRPr>
                    </a:p>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800" dirty="0">
                          <a:solidFill>
                            <a:schemeClr val="tx1"/>
                          </a:solidFill>
                          <a:latin typeface="UD デジタル 教科書体 NK-R" panose="02020400000000000000" pitchFamily="18" charset="-128"/>
                          <a:ea typeface="UD デジタル 教科書体 NK-R" panose="02020400000000000000" pitchFamily="18" charset="-128"/>
                        </a:rPr>
                        <a:t>1975</a:t>
                      </a:r>
                      <a:r>
                        <a:rPr kumimoji="1" lang="ja-JP" altLang="en-US" sz="1800" dirty="0">
                          <a:solidFill>
                            <a:schemeClr val="tx1"/>
                          </a:solidFill>
                          <a:latin typeface="UD デジタル 教科書体 NK-R" panose="02020400000000000000" pitchFamily="18" charset="-128"/>
                          <a:ea typeface="UD デジタル 教科書体 NK-R" panose="02020400000000000000" pitchFamily="18" charset="-128"/>
                        </a:rPr>
                        <a:t>年）</a:t>
                      </a:r>
                    </a:p>
                  </a:txBody>
                  <a:tcPr marT="18000" marB="1800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solidFill>
                      <a:schemeClr val="bg1"/>
                    </a:solidFill>
                  </a:tcPr>
                </a:tc>
                <a:tc>
                  <a:txBody>
                    <a:bodyPr/>
                    <a:lstStyle/>
                    <a:p>
                      <a:pPr algn="ctr"/>
                      <a:r>
                        <a:rPr kumimoji="1" lang="en-US" altLang="ja-JP" sz="1800" dirty="0">
                          <a:latin typeface="UD デジタル 教科書体 NK-R" panose="02020400000000000000" pitchFamily="18" charset="-128"/>
                          <a:ea typeface="UD デジタル 教科書体 NK-R" panose="02020400000000000000" pitchFamily="18" charset="-128"/>
                        </a:rPr>
                        <a:t>742</a:t>
                      </a:r>
                      <a:r>
                        <a:rPr kumimoji="1" lang="ja-JP" altLang="en-US" sz="1800" dirty="0">
                          <a:latin typeface="UD デジタル 教科書体 NK-R" panose="02020400000000000000" pitchFamily="18" charset="-128"/>
                          <a:ea typeface="UD デジタル 教科書体 NK-R" panose="02020400000000000000" pitchFamily="18" charset="-128"/>
                        </a:rPr>
                        <a:t>万</a:t>
                      </a:r>
                    </a:p>
                  </a:txBody>
                  <a:tcPr marT="18000" marB="1800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52556">
                <a:tc>
                  <a:txBody>
                    <a:bodyPr/>
                    <a:lstStyle/>
                    <a:p>
                      <a:pPr algn="ctr"/>
                      <a:r>
                        <a:rPr kumimoji="1" lang="ja-JP" altLang="en-US" sz="1800" dirty="0">
                          <a:solidFill>
                            <a:schemeClr val="tx1"/>
                          </a:solidFill>
                          <a:latin typeface="UD デジタル 教科書体 NK-R" panose="02020400000000000000" pitchFamily="18" charset="-128"/>
                          <a:ea typeface="UD デジタル 教科書体 NK-R" panose="02020400000000000000" pitchFamily="18" charset="-128"/>
                        </a:rPr>
                        <a:t>家族の人数</a:t>
                      </a:r>
                    </a:p>
                  </a:txBody>
                  <a:tcPr marT="18000" marB="1800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sz="1800" dirty="0">
                          <a:latin typeface="UD デジタル 教科書体 NK-R" panose="02020400000000000000" pitchFamily="18" charset="-128"/>
                          <a:ea typeface="UD デジタル 教科書体 NK-R" panose="02020400000000000000" pitchFamily="18" charset="-128"/>
                        </a:rPr>
                        <a:t>4.13</a:t>
                      </a:r>
                      <a:r>
                        <a:rPr kumimoji="1" lang="ja-JP" altLang="en-US" sz="1800" dirty="0">
                          <a:latin typeface="UD デジタル 教科書体 NK-R" panose="02020400000000000000" pitchFamily="18" charset="-128"/>
                          <a:ea typeface="UD デジタル 教科書体 NK-R" panose="02020400000000000000" pitchFamily="18" charset="-128"/>
                        </a:rPr>
                        <a:t>人</a:t>
                      </a:r>
                    </a:p>
                  </a:txBody>
                  <a:tcPr marT="18000" marB="1800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sz="1800" dirty="0">
                          <a:latin typeface="UD デジタル 教科書体 NK-R" panose="02020400000000000000" pitchFamily="18" charset="-128"/>
                          <a:ea typeface="UD デジタル 教科書体 NK-R" panose="02020400000000000000" pitchFamily="18" charset="-128"/>
                        </a:rPr>
                        <a:t>2.37</a:t>
                      </a:r>
                      <a:r>
                        <a:rPr kumimoji="1" lang="ja-JP" altLang="en-US" sz="1800" dirty="0">
                          <a:latin typeface="UD デジタル 教科書体 NK-R" panose="02020400000000000000" pitchFamily="18" charset="-128"/>
                          <a:ea typeface="UD デジタル 教科書体 NK-R" panose="02020400000000000000" pitchFamily="18" charset="-128"/>
                        </a:rPr>
                        <a:t>人</a:t>
                      </a:r>
                    </a:p>
                  </a:txBody>
                  <a:tcPr marT="18000" marB="1800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1204771">
                <a:tc>
                  <a:txBody>
                    <a:bodyPr/>
                    <a:lstStyle/>
                    <a:p>
                      <a:pPr algn="ctr"/>
                      <a:r>
                        <a:rPr kumimoji="1" lang="ja-JP" altLang="en-US" sz="1800" dirty="0">
                          <a:solidFill>
                            <a:schemeClr val="tx1"/>
                          </a:solidFill>
                          <a:latin typeface="UD デジタル 教科書体 NK-R" panose="02020400000000000000" pitchFamily="18" charset="-128"/>
                          <a:ea typeface="UD デジタル 教科書体 NK-R" panose="02020400000000000000" pitchFamily="18" charset="-128"/>
                        </a:rPr>
                        <a:t>平均寿命</a:t>
                      </a:r>
                    </a:p>
                  </a:txBody>
                  <a:tcPr marT="18000" marB="1800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solidFill>
                      <a:schemeClr val="bg1"/>
                    </a:solidFill>
                  </a:tcPr>
                </a:tc>
                <a:tc>
                  <a:txBody>
                    <a:bodyPr/>
                    <a:lstStyle/>
                    <a:p>
                      <a:pPr algn="ctr"/>
                      <a:r>
                        <a:rPr kumimoji="1" lang="ja-JP" altLang="en-US" sz="1800" dirty="0">
                          <a:latin typeface="UD デジタル 教科書体 NK-R" panose="02020400000000000000" pitchFamily="18" charset="-128"/>
                          <a:ea typeface="UD デジタル 教科書体 NK-R" panose="02020400000000000000" pitchFamily="18" charset="-128"/>
                        </a:rPr>
                        <a:t>男</a:t>
                      </a:r>
                      <a:r>
                        <a:rPr kumimoji="1" lang="en-US" altLang="ja-JP" sz="1800" dirty="0">
                          <a:latin typeface="UD デジタル 教科書体 NK-R" panose="02020400000000000000" pitchFamily="18" charset="-128"/>
                          <a:ea typeface="UD デジタル 教科書体 NK-R" panose="02020400000000000000" pitchFamily="18" charset="-128"/>
                        </a:rPr>
                        <a:t>65.32</a:t>
                      </a:r>
                      <a:r>
                        <a:rPr kumimoji="1" lang="ja-JP" altLang="en-US" sz="1800" dirty="0">
                          <a:latin typeface="UD デジタル 教科書体 NK-R" panose="02020400000000000000" pitchFamily="18" charset="-128"/>
                          <a:ea typeface="UD デジタル 教科書体 NK-R" panose="02020400000000000000" pitchFamily="18" charset="-128"/>
                        </a:rPr>
                        <a:t>歳　女</a:t>
                      </a:r>
                      <a:r>
                        <a:rPr kumimoji="1" lang="en-US" altLang="ja-JP" sz="1800" dirty="0">
                          <a:latin typeface="UD デジタル 教科書体 NK-R" panose="02020400000000000000" pitchFamily="18" charset="-128"/>
                          <a:ea typeface="UD デジタル 教科書体 NK-R" panose="02020400000000000000" pitchFamily="18" charset="-128"/>
                        </a:rPr>
                        <a:t>70.19</a:t>
                      </a:r>
                      <a:r>
                        <a:rPr kumimoji="1" lang="ja-JP" altLang="en-US" sz="1800" dirty="0">
                          <a:latin typeface="UD デジタル 教科書体 NK-R" panose="02020400000000000000" pitchFamily="18" charset="-128"/>
                          <a:ea typeface="UD デジタル 教科書体 NK-R" panose="02020400000000000000" pitchFamily="18" charset="-128"/>
                        </a:rPr>
                        <a:t>歳</a:t>
                      </a:r>
                    </a:p>
                  </a:txBody>
                  <a:tcPr marL="36000" marR="36000" marT="18000" marB="1800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solidFill>
                      <a:schemeClr val="bg1"/>
                    </a:solidFill>
                  </a:tcPr>
                </a:tc>
                <a:tc>
                  <a:txBody>
                    <a:bodyPr/>
                    <a:lstStyle/>
                    <a:p>
                      <a:pPr algn="ctr"/>
                      <a:r>
                        <a:rPr kumimoji="1" lang="ja-JP" altLang="en-US" sz="1800" dirty="0">
                          <a:solidFill>
                            <a:schemeClr val="tx1"/>
                          </a:solidFill>
                          <a:latin typeface="UD デジタル 教科書体 NK-R" panose="02020400000000000000" pitchFamily="18" charset="-128"/>
                          <a:ea typeface="UD デジタル 教科書体 NK-R" panose="02020400000000000000" pitchFamily="18" charset="-128"/>
                        </a:rPr>
                        <a:t>男</a:t>
                      </a:r>
                      <a:r>
                        <a:rPr kumimoji="1" lang="en-US" altLang="ja-JP" sz="1800" dirty="0">
                          <a:solidFill>
                            <a:schemeClr val="tx1"/>
                          </a:solidFill>
                          <a:latin typeface="UD デジタル 教科書体 NK-R" panose="02020400000000000000" pitchFamily="18" charset="-128"/>
                          <a:ea typeface="UD デジタル 教科書体 NK-R" panose="02020400000000000000" pitchFamily="18" charset="-128"/>
                        </a:rPr>
                        <a:t>81.56</a:t>
                      </a:r>
                      <a:r>
                        <a:rPr kumimoji="1" lang="ja-JP" altLang="en-US" sz="1800" dirty="0">
                          <a:solidFill>
                            <a:schemeClr val="tx1"/>
                          </a:solidFill>
                          <a:latin typeface="UD デジタル 教科書体 NK-R" panose="02020400000000000000" pitchFamily="18" charset="-128"/>
                          <a:ea typeface="UD デジタル 教科書体 NK-R" panose="02020400000000000000" pitchFamily="18" charset="-128"/>
                        </a:rPr>
                        <a:t>歳　女</a:t>
                      </a:r>
                      <a:r>
                        <a:rPr kumimoji="1" lang="en-US" altLang="ja-JP" sz="1800" dirty="0">
                          <a:solidFill>
                            <a:schemeClr val="tx1"/>
                          </a:solidFill>
                          <a:latin typeface="UD デジタル 教科書体 NK-R" panose="02020400000000000000" pitchFamily="18" charset="-128"/>
                          <a:ea typeface="UD デジタル 教科書体 NK-R" panose="02020400000000000000" pitchFamily="18" charset="-128"/>
                        </a:rPr>
                        <a:t>87.71</a:t>
                      </a:r>
                      <a:r>
                        <a:rPr kumimoji="1" lang="ja-JP" altLang="en-US" sz="1800" dirty="0">
                          <a:solidFill>
                            <a:schemeClr val="tx1"/>
                          </a:solidFill>
                          <a:latin typeface="UD デジタル 教科書体 NK-R" panose="02020400000000000000" pitchFamily="18" charset="-128"/>
                          <a:ea typeface="UD デジタル 教科書体 NK-R" panose="02020400000000000000" pitchFamily="18" charset="-128"/>
                        </a:rPr>
                        <a:t>歳</a:t>
                      </a:r>
                      <a:endParaRPr kumimoji="1" lang="en-US" altLang="ja-JP" sz="1800"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8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800" dirty="0">
                          <a:solidFill>
                            <a:schemeClr val="tx1"/>
                          </a:solidFill>
                          <a:latin typeface="UD デジタル 教科書体 NK-R" panose="02020400000000000000" pitchFamily="18" charset="-128"/>
                          <a:ea typeface="UD デジタル 教科書体 NK-R" panose="02020400000000000000" pitchFamily="18" charset="-128"/>
                        </a:rPr>
                        <a:t>2020</a:t>
                      </a:r>
                      <a:r>
                        <a:rPr kumimoji="1" lang="ja-JP" altLang="en-US" sz="1800" dirty="0">
                          <a:solidFill>
                            <a:schemeClr val="tx1"/>
                          </a:solidFill>
                          <a:latin typeface="UD デジタル 教科書体 NK-R" panose="02020400000000000000" pitchFamily="18" charset="-128"/>
                          <a:ea typeface="UD デジタル 教科書体 NK-R" panose="02020400000000000000" pitchFamily="18" charset="-128"/>
                        </a:rPr>
                        <a:t>年）</a:t>
                      </a:r>
                    </a:p>
                  </a:txBody>
                  <a:tcPr marL="0" marR="0" marT="18000" marB="1800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52556">
                <a:tc>
                  <a:txBody>
                    <a:bodyPr/>
                    <a:lstStyle/>
                    <a:p>
                      <a:pPr algn="ctr"/>
                      <a:r>
                        <a:rPr kumimoji="1" lang="ja-JP" altLang="en-US" sz="1800" dirty="0">
                          <a:solidFill>
                            <a:schemeClr val="tx1"/>
                          </a:solidFill>
                          <a:latin typeface="UD デジタル 教科書体 NK-R" panose="02020400000000000000" pitchFamily="18" charset="-128"/>
                          <a:ea typeface="UD デジタル 教科書体 NK-R" panose="02020400000000000000" pitchFamily="18" charset="-128"/>
                        </a:rPr>
                        <a:t>サラリーマンの割合</a:t>
                      </a:r>
                    </a:p>
                  </a:txBody>
                  <a:tcPr marL="36000" marR="36000" marT="18000" marB="1800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sz="1800" dirty="0">
                          <a:solidFill>
                            <a:schemeClr val="tx1"/>
                          </a:solidFill>
                          <a:latin typeface="UD デジタル 教科書体 NK-R" panose="02020400000000000000" pitchFamily="18" charset="-128"/>
                          <a:ea typeface="UD デジタル 教科書体 NK-R" panose="02020400000000000000" pitchFamily="18" charset="-128"/>
                        </a:rPr>
                        <a:t>53.4</a:t>
                      </a:r>
                      <a:r>
                        <a:rPr kumimoji="1" lang="ja-JP" altLang="en-US" sz="1800" dirty="0">
                          <a:solidFill>
                            <a:schemeClr val="tx1"/>
                          </a:solidFill>
                          <a:latin typeface="UD デジタル 教科書体 NK-R" panose="02020400000000000000" pitchFamily="18" charset="-128"/>
                          <a:ea typeface="UD デジタル 教科書体 NK-R" panose="02020400000000000000" pitchFamily="18" charset="-128"/>
                        </a:rPr>
                        <a:t>％</a:t>
                      </a:r>
                    </a:p>
                  </a:txBody>
                  <a:tcPr marL="36000" marR="36000" marT="18000" marB="1800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sz="1800" dirty="0">
                          <a:solidFill>
                            <a:schemeClr val="tx1"/>
                          </a:solidFill>
                          <a:latin typeface="UD デジタル 教科書体 NK-R" panose="02020400000000000000" pitchFamily="18" charset="-128"/>
                          <a:ea typeface="UD デジタル 教科書体 NK-R" panose="02020400000000000000" pitchFamily="18" charset="-128"/>
                        </a:rPr>
                        <a:t>89.6</a:t>
                      </a:r>
                      <a:r>
                        <a:rPr kumimoji="1" lang="ja-JP" altLang="en-US" sz="1800" dirty="0">
                          <a:solidFill>
                            <a:schemeClr val="tx1"/>
                          </a:solidFill>
                          <a:latin typeface="UD デジタル 教科書体 NK-R" panose="02020400000000000000" pitchFamily="18" charset="-128"/>
                          <a:ea typeface="UD デジタル 教科書体 NK-R" panose="02020400000000000000" pitchFamily="18" charset="-128"/>
                        </a:rPr>
                        <a:t>％</a:t>
                      </a:r>
                    </a:p>
                  </a:txBody>
                  <a:tcPr marL="36000" marR="36000" marT="18000" marB="1800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5"/>
                  </a:ext>
                </a:extLst>
              </a:tr>
            </a:tbl>
          </a:graphicData>
        </a:graphic>
      </p:graphicFrame>
      <p:sp>
        <p:nvSpPr>
          <p:cNvPr id="49" name="テキスト ボックス 48"/>
          <p:cNvSpPr txBox="1"/>
          <p:nvPr/>
        </p:nvSpPr>
        <p:spPr>
          <a:xfrm>
            <a:off x="784348" y="5661248"/>
            <a:ext cx="6976964" cy="596317"/>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600"/>
              </a:spcAft>
              <a:buClr>
                <a:srgbClr val="1F497D"/>
              </a:buClr>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資料：厚生労働省「国民生活基礎調査」、厚生労働省「完全生命表」、総務省「労働力調査」</a:t>
            </a:r>
            <a:br>
              <a:rPr kumimoji="1" lang="en-US" altLang="ja-JP"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br>
            <a:r>
              <a:rPr kumimoji="1" lang="ja-JP" altLang="en-US" sz="1400" noProof="0" dirty="0">
                <a:solidFill>
                  <a:srgbClr val="000000"/>
                </a:solidFill>
                <a:latin typeface="UD デジタル 教科書体 NK-R" panose="02020400000000000000" pitchFamily="18" charset="-128"/>
                <a:ea typeface="UD デジタル 教科書体 NK-R" panose="02020400000000000000" pitchFamily="18" charset="-128"/>
              </a:rPr>
              <a:t>（注）</a:t>
            </a:r>
            <a:r>
              <a:rPr kumimoji="1" lang="en-US" altLang="ja-JP"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1960</a:t>
            </a:r>
            <a:r>
              <a:rPr kumimoji="1" lang="ja-JP" altLang="en-US"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年は「その他世帯」を含んだ数値。</a:t>
            </a:r>
            <a:endPar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3" name="タイトル 2">
            <a:extLst>
              <a:ext uri="{FF2B5EF4-FFF2-40B4-BE49-F238E27FC236}">
                <a16:creationId xmlns:a16="http://schemas.microsoft.com/office/drawing/2014/main" id="{5E1BB386-4AD1-94DE-0157-A6F4E8F9624E}"/>
              </a:ext>
            </a:extLst>
          </p:cNvPr>
          <p:cNvSpPr>
            <a:spLocks noGrp="1"/>
          </p:cNvSpPr>
          <p:nvPr>
            <p:ph type="title"/>
          </p:nvPr>
        </p:nvSpPr>
        <p:spPr/>
        <p:txBody>
          <a:bodyPr/>
          <a:lstStyle/>
          <a:p>
            <a:r>
              <a:rPr lang="ja-JP" altLang="en-US" sz="2000" dirty="0"/>
              <a:t>家族をめぐる代表的な変化</a:t>
            </a:r>
          </a:p>
        </p:txBody>
      </p:sp>
      <p:sp>
        <p:nvSpPr>
          <p:cNvPr id="4" name="スライド番号プレースホルダー 3">
            <a:extLst>
              <a:ext uri="{FF2B5EF4-FFF2-40B4-BE49-F238E27FC236}">
                <a16:creationId xmlns:a16="http://schemas.microsoft.com/office/drawing/2014/main" id="{E4AD2269-7F6C-B003-B36F-6439D8990B68}"/>
              </a:ext>
            </a:extLst>
          </p:cNvPr>
          <p:cNvSpPr>
            <a:spLocks noGrp="1"/>
          </p:cNvSpPr>
          <p:nvPr>
            <p:ph type="sldNum" sz="quarter" idx="4"/>
          </p:nvPr>
        </p:nvSpPr>
        <p:spPr>
          <a:xfrm>
            <a:off x="9224831" y="6525344"/>
            <a:ext cx="630513" cy="278421"/>
          </a:xfrm>
        </p:spPr>
        <p:txBody>
          <a:bodyPr/>
          <a:lstStyle/>
          <a:p>
            <a:fld id="{48F63A3B-78C7-47BE-AE5E-E10140E04643}" type="slidenum">
              <a:rPr lang="en-US" smtClean="0"/>
              <a:pPr/>
              <a:t>1</a:t>
            </a:fld>
            <a:endParaRPr lang="en-US" dirty="0"/>
          </a:p>
        </p:txBody>
      </p:sp>
    </p:spTree>
    <p:extLst>
      <p:ext uri="{BB962C8B-B14F-4D97-AF65-F5344CB8AC3E}">
        <p14:creationId xmlns:p14="http://schemas.microsoft.com/office/powerpoint/2010/main" val="368292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フリーフォーム 50"/>
          <p:cNvSpPr/>
          <p:nvPr/>
        </p:nvSpPr>
        <p:spPr>
          <a:xfrm>
            <a:off x="1762376" y="2074182"/>
            <a:ext cx="6381248" cy="4093319"/>
          </a:xfrm>
          <a:custGeom>
            <a:avLst/>
            <a:gdLst>
              <a:gd name="connsiteX0" fmla="*/ 17252 w 5080958"/>
              <a:gd name="connsiteY0" fmla="*/ 3545457 h 3571336"/>
              <a:gd name="connsiteX1" fmla="*/ 0 w 5080958"/>
              <a:gd name="connsiteY1" fmla="*/ 2751826 h 3571336"/>
              <a:gd name="connsiteX2" fmla="*/ 2976113 w 5080958"/>
              <a:gd name="connsiteY2" fmla="*/ 8626 h 3571336"/>
              <a:gd name="connsiteX3" fmla="*/ 5080958 w 5080958"/>
              <a:gd name="connsiteY3" fmla="*/ 0 h 3571336"/>
              <a:gd name="connsiteX4" fmla="*/ 5080958 w 5080958"/>
              <a:gd name="connsiteY4" fmla="*/ 897147 h 3571336"/>
              <a:gd name="connsiteX5" fmla="*/ 2286000 w 5080958"/>
              <a:gd name="connsiteY5" fmla="*/ 3571336 h 3571336"/>
              <a:gd name="connsiteX6" fmla="*/ 17252 w 5080958"/>
              <a:gd name="connsiteY6" fmla="*/ 3545457 h 357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0958" h="3571336">
                <a:moveTo>
                  <a:pt x="17252" y="3545457"/>
                </a:moveTo>
                <a:lnTo>
                  <a:pt x="0" y="2751826"/>
                </a:lnTo>
                <a:lnTo>
                  <a:pt x="2976113" y="8626"/>
                </a:lnTo>
                <a:lnTo>
                  <a:pt x="5080958" y="0"/>
                </a:lnTo>
                <a:lnTo>
                  <a:pt x="5080958" y="897147"/>
                </a:lnTo>
                <a:lnTo>
                  <a:pt x="2286000" y="3571336"/>
                </a:lnTo>
                <a:lnTo>
                  <a:pt x="17252" y="3545457"/>
                </a:lnTo>
                <a:close/>
              </a:path>
            </a:pathLst>
          </a:custGeom>
          <a:solidFill>
            <a:schemeClr val="accent3">
              <a:lumMod val="20000"/>
              <a:lumOff val="80000"/>
            </a:schemeClr>
          </a:solidFill>
          <a:ln w="12700" cap="flat" cmpd="sng" algn="ctr">
            <a:solidFill>
              <a:sysClr val="window" lastClr="FFFFFF">
                <a:lumMod val="50000"/>
              </a:sysClr>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50" name="タイトル 1"/>
          <p:cNvSpPr>
            <a:spLocks noGrp="1"/>
          </p:cNvSpPr>
          <p:nvPr>
            <p:ph type="title"/>
          </p:nvPr>
        </p:nvSpPr>
        <p:spPr>
          <a:noFill/>
        </p:spPr>
        <p:txBody>
          <a:bodyPr>
            <a:normAutofit fontScale="90000"/>
          </a:bodyPr>
          <a:lstStyle/>
          <a:p>
            <a:r>
              <a:rPr lang="ja-JP" altLang="en-US" sz="2000" dirty="0">
                <a:latin typeface="UD デジタル 教科書体 NK-R" panose="02020400000000000000" pitchFamily="18" charset="-128"/>
                <a:ea typeface="UD デジタル 教科書体 NK-R" panose="02020400000000000000" pitchFamily="18" charset="-128"/>
              </a:rPr>
              <a:t>公的年金保険は、「仕送り」を社会化したもの</a:t>
            </a:r>
            <a:endParaRPr kumimoji="1" lang="ja-JP" altLang="en-US" sz="2000" dirty="0">
              <a:latin typeface="UD デジタル 教科書体 NK-R" panose="02020400000000000000" pitchFamily="18" charset="-128"/>
              <a:ea typeface="UD デジタル 教科書体 NK-R" panose="02020400000000000000" pitchFamily="18" charset="-128"/>
            </a:endParaRPr>
          </a:p>
        </p:txBody>
      </p:sp>
      <p:sp>
        <p:nvSpPr>
          <p:cNvPr id="3" name="テキスト プレースホルダー 2">
            <a:extLst>
              <a:ext uri="{FF2B5EF4-FFF2-40B4-BE49-F238E27FC236}">
                <a16:creationId xmlns:a16="http://schemas.microsoft.com/office/drawing/2014/main" id="{72223265-353C-5934-D353-B13C9DCAE3BB}"/>
              </a:ext>
            </a:extLst>
          </p:cNvPr>
          <p:cNvSpPr>
            <a:spLocks noGrp="1"/>
          </p:cNvSpPr>
          <p:nvPr>
            <p:ph type="body" sz="quarter" idx="13"/>
          </p:nvPr>
        </p:nvSpPr>
        <p:spPr>
          <a:xfrm>
            <a:off x="0" y="468000"/>
            <a:ext cx="9907200" cy="803541"/>
          </a:xfrm>
          <a:solidFill>
            <a:schemeClr val="bg2"/>
          </a:solidFill>
          <a:ln>
            <a:solidFill>
              <a:schemeClr val="bg2"/>
            </a:solidFill>
          </a:ln>
        </p:spPr>
        <p:txBody>
          <a:bodyPr lIns="288000" rIns="288000">
            <a:noAutofit/>
          </a:bodyPr>
          <a:lstStyle/>
          <a:p>
            <a:pPr marL="0" indent="0">
              <a:buNone/>
            </a:pPr>
            <a:r>
              <a:rPr lang="ja-JP" altLang="en-US" sz="1600" dirty="0">
                <a:latin typeface="UD デジタル 教科書体 NK-R" panose="02020400000000000000" pitchFamily="18" charset="-128"/>
                <a:ea typeface="UD デジタル 教科書体 NK-R" panose="02020400000000000000" pitchFamily="18" charset="-128"/>
              </a:rPr>
              <a:t>日本を含め先進各国の公的年金保険は、いずれも、現役世代が納めた保険料をその時々の高齢者の年金給付に充てる仕組み　（＝賦課方式）を基本とした財政方式となっている。</a:t>
            </a:r>
          </a:p>
        </p:txBody>
      </p:sp>
      <p:grpSp>
        <p:nvGrpSpPr>
          <p:cNvPr id="53" name="グループ化 52"/>
          <p:cNvGrpSpPr/>
          <p:nvPr/>
        </p:nvGrpSpPr>
        <p:grpSpPr>
          <a:xfrm>
            <a:off x="1856656" y="5191420"/>
            <a:ext cx="2419848" cy="955943"/>
            <a:chOff x="1890059" y="3692451"/>
            <a:chExt cx="2045957" cy="764947"/>
          </a:xfrm>
        </p:grpSpPr>
        <p:grpSp>
          <p:nvGrpSpPr>
            <p:cNvPr id="54" name="グループ化 26"/>
            <p:cNvGrpSpPr>
              <a:grpSpLocks/>
            </p:cNvGrpSpPr>
            <p:nvPr/>
          </p:nvGrpSpPr>
          <p:grpSpPr bwMode="auto">
            <a:xfrm>
              <a:off x="3423028" y="3722846"/>
              <a:ext cx="512988" cy="723695"/>
              <a:chOff x="2110080" y="1340768"/>
              <a:chExt cx="1398209" cy="1987630"/>
            </a:xfrm>
          </p:grpSpPr>
          <p:pic>
            <p:nvPicPr>
              <p:cNvPr id="66" name="Picture 2" descr="http://kids.wanpug.com/illust/illust4162.png"/>
              <p:cNvPicPr>
                <a:picLocks noChangeAspect="1" noChangeArrowheads="1"/>
              </p:cNvPicPr>
              <p:nvPr/>
            </p:nvPicPr>
            <p:blipFill>
              <a:blip r:embed="rId3" cstate="print"/>
              <a:srcRect/>
              <a:stretch>
                <a:fillRect/>
              </a:stretch>
            </p:blipFill>
            <p:spPr bwMode="auto">
              <a:xfrm>
                <a:off x="2110080" y="1340768"/>
                <a:ext cx="631027" cy="1973982"/>
              </a:xfrm>
              <a:prstGeom prst="rect">
                <a:avLst/>
              </a:prstGeom>
              <a:noFill/>
              <a:ln w="9525">
                <a:noFill/>
                <a:miter lim="800000"/>
                <a:headEnd/>
                <a:tailEnd/>
              </a:ln>
            </p:spPr>
          </p:pic>
          <p:pic>
            <p:nvPicPr>
              <p:cNvPr id="67" name="Picture 4" descr="http://kids.wanpug.com/illust/illust3414.png"/>
              <p:cNvPicPr>
                <a:picLocks noChangeAspect="1" noChangeArrowheads="1"/>
              </p:cNvPicPr>
              <p:nvPr/>
            </p:nvPicPr>
            <p:blipFill>
              <a:blip r:embed="rId4" cstate="print"/>
              <a:srcRect/>
              <a:stretch>
                <a:fillRect/>
              </a:stretch>
            </p:blipFill>
            <p:spPr bwMode="auto">
              <a:xfrm>
                <a:off x="2635320" y="1470801"/>
                <a:ext cx="872969" cy="1857597"/>
              </a:xfrm>
              <a:prstGeom prst="rect">
                <a:avLst/>
              </a:prstGeom>
              <a:noFill/>
              <a:ln w="9525">
                <a:noFill/>
                <a:miter lim="800000"/>
                <a:headEnd/>
                <a:tailEnd/>
              </a:ln>
            </p:spPr>
          </p:pic>
        </p:grpSp>
        <p:grpSp>
          <p:nvGrpSpPr>
            <p:cNvPr id="55" name="グループ化 34"/>
            <p:cNvGrpSpPr>
              <a:grpSpLocks/>
            </p:cNvGrpSpPr>
            <p:nvPr/>
          </p:nvGrpSpPr>
          <p:grpSpPr bwMode="auto">
            <a:xfrm>
              <a:off x="2364803" y="3715810"/>
              <a:ext cx="543497" cy="721254"/>
              <a:chOff x="4572000" y="1340768"/>
              <a:chExt cx="1547000" cy="1952712"/>
            </a:xfrm>
          </p:grpSpPr>
          <p:pic>
            <p:nvPicPr>
              <p:cNvPr id="64" name="図 39" descr="農業・女性.jpg"/>
              <p:cNvPicPr>
                <a:picLocks noChangeAspect="1"/>
              </p:cNvPicPr>
              <p:nvPr/>
            </p:nvPicPr>
            <p:blipFill>
              <a:blip r:embed="rId5" cstate="print">
                <a:extLst>
                  <a:ext uri="{BEBA8EAE-BF5A-486C-A8C5-ECC9F3942E4B}">
                    <a14:imgProps xmlns:a14="http://schemas.microsoft.com/office/drawing/2010/main">
                      <a14:imgLayer r:embed="rId6">
                        <a14:imgEffect>
                          <a14:backgroundRemoval t="10425" b="97683" l="49064" r="78652"/>
                        </a14:imgEffect>
                      </a14:imgLayer>
                    </a14:imgProps>
                  </a:ext>
                </a:extLst>
              </a:blip>
              <a:srcRect l="46037" t="10101" r="17342" b="3801"/>
              <a:stretch>
                <a:fillRect/>
              </a:stretch>
            </p:blipFill>
            <p:spPr bwMode="auto">
              <a:xfrm>
                <a:off x="4572000" y="1340768"/>
                <a:ext cx="822823" cy="1927757"/>
              </a:xfrm>
              <a:prstGeom prst="rect">
                <a:avLst/>
              </a:prstGeom>
              <a:noFill/>
              <a:ln w="9525">
                <a:noFill/>
                <a:miter lim="800000"/>
                <a:headEnd/>
                <a:tailEnd/>
              </a:ln>
            </p:spPr>
          </p:pic>
          <p:pic>
            <p:nvPicPr>
              <p:cNvPr id="65" name="Picture 6" descr="http://kids.wanpug.com/illust/illust3992.png"/>
              <p:cNvPicPr>
                <a:picLocks noChangeAspect="1" noChangeArrowheads="1"/>
              </p:cNvPicPr>
              <p:nvPr/>
            </p:nvPicPr>
            <p:blipFill>
              <a:blip r:embed="rId7" cstate="print"/>
              <a:srcRect/>
              <a:stretch>
                <a:fillRect/>
              </a:stretch>
            </p:blipFill>
            <p:spPr bwMode="auto">
              <a:xfrm>
                <a:off x="5394377" y="1385480"/>
                <a:ext cx="724623" cy="1908000"/>
              </a:xfrm>
              <a:prstGeom prst="rect">
                <a:avLst/>
              </a:prstGeom>
              <a:noFill/>
              <a:ln w="9525">
                <a:noFill/>
                <a:miter lim="800000"/>
                <a:headEnd/>
                <a:tailEnd/>
              </a:ln>
            </p:spPr>
          </p:pic>
        </p:grpSp>
        <p:grpSp>
          <p:nvGrpSpPr>
            <p:cNvPr id="57" name="グループ化 43"/>
            <p:cNvGrpSpPr>
              <a:grpSpLocks/>
            </p:cNvGrpSpPr>
            <p:nvPr/>
          </p:nvGrpSpPr>
          <p:grpSpPr bwMode="auto">
            <a:xfrm>
              <a:off x="2951483" y="3692451"/>
              <a:ext cx="470051" cy="759086"/>
              <a:chOff x="2195736" y="3789040"/>
              <a:chExt cx="1497308" cy="2065517"/>
            </a:xfrm>
          </p:grpSpPr>
          <p:pic>
            <p:nvPicPr>
              <p:cNvPr id="61" name="Picture 8" descr="http://kids.wanpug.com/illust/illust3998.png"/>
              <p:cNvPicPr>
                <a:picLocks noChangeAspect="1" noChangeArrowheads="1"/>
              </p:cNvPicPr>
              <p:nvPr/>
            </p:nvPicPr>
            <p:blipFill>
              <a:blip r:embed="rId8" cstate="print"/>
              <a:srcRect/>
              <a:stretch>
                <a:fillRect/>
              </a:stretch>
            </p:blipFill>
            <p:spPr bwMode="auto">
              <a:xfrm>
                <a:off x="2820280" y="3789040"/>
                <a:ext cx="872764" cy="2060848"/>
              </a:xfrm>
              <a:prstGeom prst="rect">
                <a:avLst/>
              </a:prstGeom>
              <a:noFill/>
              <a:ln w="9525">
                <a:noFill/>
                <a:miter lim="800000"/>
                <a:headEnd/>
                <a:tailEnd/>
              </a:ln>
            </p:spPr>
          </p:pic>
          <p:pic>
            <p:nvPicPr>
              <p:cNvPr id="63" name="Picture 10" descr="http://kids.wanpug.com/illust/illust3993.png"/>
              <p:cNvPicPr>
                <a:picLocks noChangeAspect="1" noChangeArrowheads="1"/>
              </p:cNvPicPr>
              <p:nvPr/>
            </p:nvPicPr>
            <p:blipFill>
              <a:blip r:embed="rId9" cstate="print"/>
              <a:srcRect/>
              <a:stretch>
                <a:fillRect/>
              </a:stretch>
            </p:blipFill>
            <p:spPr bwMode="auto">
              <a:xfrm>
                <a:off x="2195736" y="3933056"/>
                <a:ext cx="504000" cy="1921501"/>
              </a:xfrm>
              <a:prstGeom prst="rect">
                <a:avLst/>
              </a:prstGeom>
              <a:noFill/>
              <a:ln w="9525">
                <a:noFill/>
                <a:miter lim="800000"/>
                <a:headEnd/>
                <a:tailEnd/>
              </a:ln>
            </p:spPr>
          </p:pic>
        </p:grpSp>
        <p:pic>
          <p:nvPicPr>
            <p:cNvPr id="60" name="Picture 2" descr="C:\Users\TYIJP\Pictures\若夫婦.png"/>
            <p:cNvPicPr>
              <a:picLocks noChangeAspect="1" noChangeArrowheads="1"/>
            </p:cNvPicPr>
            <p:nvPr/>
          </p:nvPicPr>
          <p:blipFill>
            <a:blip r:embed="rId10" cstate="print"/>
            <a:srcRect/>
            <a:stretch>
              <a:fillRect/>
            </a:stretch>
          </p:blipFill>
          <p:spPr bwMode="auto">
            <a:xfrm>
              <a:off x="1890059" y="3737365"/>
              <a:ext cx="436901" cy="720033"/>
            </a:xfrm>
            <a:prstGeom prst="rect">
              <a:avLst/>
            </a:prstGeom>
            <a:noFill/>
            <a:ln w="9525">
              <a:noFill/>
              <a:miter lim="800000"/>
              <a:headEnd/>
              <a:tailEnd/>
            </a:ln>
          </p:spPr>
        </p:pic>
      </p:grpSp>
      <p:grpSp>
        <p:nvGrpSpPr>
          <p:cNvPr id="69" name="グループ化 68"/>
          <p:cNvGrpSpPr/>
          <p:nvPr/>
        </p:nvGrpSpPr>
        <p:grpSpPr>
          <a:xfrm>
            <a:off x="1928950" y="2130745"/>
            <a:ext cx="2275260" cy="854272"/>
            <a:chOff x="1569676" y="2735273"/>
            <a:chExt cx="1923710" cy="683590"/>
          </a:xfrm>
        </p:grpSpPr>
        <p:pic>
          <p:nvPicPr>
            <p:cNvPr id="72" name="Picture 16" descr="http://kids.wanpug.com/illust/illust4032.png"/>
            <p:cNvPicPr>
              <a:picLocks noChangeAspect="1" noChangeArrowheads="1"/>
            </p:cNvPicPr>
            <p:nvPr/>
          </p:nvPicPr>
          <p:blipFill>
            <a:blip r:embed="rId11" cstate="print"/>
            <a:srcRect/>
            <a:stretch>
              <a:fillRect/>
            </a:stretch>
          </p:blipFill>
          <p:spPr bwMode="auto">
            <a:xfrm>
              <a:off x="1569676" y="2735273"/>
              <a:ext cx="364984" cy="683589"/>
            </a:xfrm>
            <a:prstGeom prst="rect">
              <a:avLst/>
            </a:prstGeom>
            <a:noFill/>
            <a:ln w="9525">
              <a:noFill/>
              <a:miter lim="800000"/>
              <a:headEnd/>
              <a:tailEnd/>
            </a:ln>
          </p:spPr>
        </p:pic>
        <p:pic>
          <p:nvPicPr>
            <p:cNvPr id="73" name="Picture 21" descr="C:\Users\THREP\Desktop\illust355.png"/>
            <p:cNvPicPr>
              <a:picLocks noChangeAspect="1" noChangeArrowheads="1"/>
            </p:cNvPicPr>
            <p:nvPr/>
          </p:nvPicPr>
          <p:blipFill>
            <a:blip r:embed="rId12" cstate="print"/>
            <a:srcRect/>
            <a:stretch>
              <a:fillRect/>
            </a:stretch>
          </p:blipFill>
          <p:spPr bwMode="auto">
            <a:xfrm>
              <a:off x="2792345" y="2851621"/>
              <a:ext cx="327502" cy="567242"/>
            </a:xfrm>
            <a:prstGeom prst="rect">
              <a:avLst/>
            </a:prstGeom>
            <a:noFill/>
            <a:ln w="9525">
              <a:noFill/>
              <a:miter lim="800000"/>
              <a:headEnd/>
              <a:tailEnd/>
            </a:ln>
          </p:spPr>
        </p:pic>
        <p:pic>
          <p:nvPicPr>
            <p:cNvPr id="74" name="Picture 22" descr="C:\Users\THREP\Desktop\illust357.png"/>
            <p:cNvPicPr>
              <a:picLocks noChangeAspect="1" noChangeArrowheads="1"/>
            </p:cNvPicPr>
            <p:nvPr/>
          </p:nvPicPr>
          <p:blipFill>
            <a:blip r:embed="rId13" cstate="print"/>
            <a:srcRect/>
            <a:stretch>
              <a:fillRect/>
            </a:stretch>
          </p:blipFill>
          <p:spPr bwMode="auto">
            <a:xfrm>
              <a:off x="2507413" y="2892510"/>
              <a:ext cx="293254" cy="513728"/>
            </a:xfrm>
            <a:prstGeom prst="rect">
              <a:avLst/>
            </a:prstGeom>
            <a:noFill/>
            <a:ln w="9525">
              <a:noFill/>
              <a:miter lim="800000"/>
              <a:headEnd/>
              <a:tailEnd/>
            </a:ln>
          </p:spPr>
        </p:pic>
        <p:pic>
          <p:nvPicPr>
            <p:cNvPr id="75" name="図 65" descr="無題.jpg"/>
            <p:cNvPicPr>
              <a:picLocks noChangeAspect="1"/>
            </p:cNvPicPr>
            <p:nvPr/>
          </p:nvPicPr>
          <p:blipFill>
            <a:blip r:embed="rId14" cstate="print"/>
            <a:srcRect l="19241" r="11148"/>
            <a:stretch>
              <a:fillRect/>
            </a:stretch>
          </p:blipFill>
          <p:spPr bwMode="auto">
            <a:xfrm>
              <a:off x="1950496" y="2892510"/>
              <a:ext cx="551188" cy="519078"/>
            </a:xfrm>
            <a:prstGeom prst="rect">
              <a:avLst/>
            </a:prstGeom>
            <a:noFill/>
            <a:ln w="9525">
              <a:noFill/>
              <a:miter lim="800000"/>
              <a:headEnd/>
              <a:tailEnd/>
            </a:ln>
          </p:spPr>
        </p:pic>
        <p:pic>
          <p:nvPicPr>
            <p:cNvPr id="76" name="Picture 16" descr="http://kids.wanpug.com/illust/illust4032.png"/>
            <p:cNvPicPr>
              <a:picLocks noChangeAspect="1" noChangeArrowheads="1"/>
            </p:cNvPicPr>
            <p:nvPr/>
          </p:nvPicPr>
          <p:blipFill>
            <a:blip r:embed="rId15" cstate="print"/>
            <a:srcRect/>
            <a:stretch>
              <a:fillRect/>
            </a:stretch>
          </p:blipFill>
          <p:spPr bwMode="auto">
            <a:xfrm>
              <a:off x="3127394" y="2735273"/>
              <a:ext cx="365992" cy="683590"/>
            </a:xfrm>
            <a:prstGeom prst="rect">
              <a:avLst/>
            </a:prstGeom>
            <a:noFill/>
            <a:ln w="9525">
              <a:noFill/>
              <a:miter lim="800000"/>
              <a:headEnd/>
              <a:tailEnd/>
            </a:ln>
          </p:spPr>
        </p:pic>
      </p:grpSp>
      <p:sp>
        <p:nvSpPr>
          <p:cNvPr id="77" name="楕円 76"/>
          <p:cNvSpPr/>
          <p:nvPr/>
        </p:nvSpPr>
        <p:spPr>
          <a:xfrm>
            <a:off x="2176886" y="4396207"/>
            <a:ext cx="1779389" cy="698288"/>
          </a:xfrm>
          <a:prstGeom prst="ellipse">
            <a:avLst/>
          </a:prstGeom>
          <a:solidFill>
            <a:schemeClr val="accent1">
              <a:lumMod val="20000"/>
              <a:lumOff val="80000"/>
            </a:schemeClr>
          </a:solidFill>
          <a:ln w="19050" cap="flat" cmpd="sng" algn="ctr">
            <a:solidFill>
              <a:schemeClr val="accent1">
                <a:lumMod val="20000"/>
                <a:lumOff val="8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社会保険料</a:t>
            </a:r>
            <a:endParaRPr kumimoji="1" lang="ja-JP" altLang="en-US" sz="1600" b="1" i="0" u="none" strike="noStrike" kern="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78" name="楕円 77"/>
          <p:cNvSpPr/>
          <p:nvPr/>
        </p:nvSpPr>
        <p:spPr>
          <a:xfrm>
            <a:off x="2176886" y="3033326"/>
            <a:ext cx="1779389" cy="698288"/>
          </a:xfrm>
          <a:prstGeom prst="ellipse">
            <a:avLst/>
          </a:prstGeom>
          <a:solidFill>
            <a:schemeClr val="accent1">
              <a:lumMod val="20000"/>
              <a:lumOff val="80000"/>
            </a:schemeClr>
          </a:solidFill>
          <a:ln w="19050" cap="flat" cmpd="sng" algn="ctr">
            <a:solidFill>
              <a:schemeClr val="accent1">
                <a:lumMod val="20000"/>
                <a:lumOff val="8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年金</a:t>
            </a:r>
          </a:p>
        </p:txBody>
      </p:sp>
      <p:sp>
        <p:nvSpPr>
          <p:cNvPr id="79" name="テキスト ボックス 78"/>
          <p:cNvSpPr txBox="1"/>
          <p:nvPr/>
        </p:nvSpPr>
        <p:spPr>
          <a:xfrm>
            <a:off x="2555826" y="1658567"/>
            <a:ext cx="1021509"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＜現在＞</a:t>
            </a:r>
          </a:p>
        </p:txBody>
      </p:sp>
      <p:sp>
        <p:nvSpPr>
          <p:cNvPr id="80" name="テキスト ボックス 79"/>
          <p:cNvSpPr txBox="1"/>
          <p:nvPr/>
        </p:nvSpPr>
        <p:spPr>
          <a:xfrm>
            <a:off x="6400674" y="1663945"/>
            <a:ext cx="1021509"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＜将来＞</a:t>
            </a:r>
          </a:p>
        </p:txBody>
      </p:sp>
      <p:grpSp>
        <p:nvGrpSpPr>
          <p:cNvPr id="81" name="グループ化 80"/>
          <p:cNvGrpSpPr/>
          <p:nvPr/>
        </p:nvGrpSpPr>
        <p:grpSpPr>
          <a:xfrm>
            <a:off x="5701504" y="5125279"/>
            <a:ext cx="2419848" cy="955943"/>
            <a:chOff x="1890059" y="3692451"/>
            <a:chExt cx="2045957" cy="764947"/>
          </a:xfrm>
        </p:grpSpPr>
        <p:grpSp>
          <p:nvGrpSpPr>
            <p:cNvPr id="82" name="グループ化 26"/>
            <p:cNvGrpSpPr>
              <a:grpSpLocks/>
            </p:cNvGrpSpPr>
            <p:nvPr/>
          </p:nvGrpSpPr>
          <p:grpSpPr bwMode="auto">
            <a:xfrm>
              <a:off x="3423028" y="3722846"/>
              <a:ext cx="512988" cy="723695"/>
              <a:chOff x="2110080" y="1340768"/>
              <a:chExt cx="1398209" cy="1987630"/>
            </a:xfrm>
          </p:grpSpPr>
          <p:pic>
            <p:nvPicPr>
              <p:cNvPr id="94" name="Picture 2" descr="http://kids.wanpug.com/illust/illust4162.png"/>
              <p:cNvPicPr>
                <a:picLocks noChangeAspect="1" noChangeArrowheads="1"/>
              </p:cNvPicPr>
              <p:nvPr/>
            </p:nvPicPr>
            <p:blipFill>
              <a:blip r:embed="rId3" cstate="print"/>
              <a:srcRect/>
              <a:stretch>
                <a:fillRect/>
              </a:stretch>
            </p:blipFill>
            <p:spPr bwMode="auto">
              <a:xfrm>
                <a:off x="2110080" y="1340768"/>
                <a:ext cx="631027" cy="1973982"/>
              </a:xfrm>
              <a:prstGeom prst="rect">
                <a:avLst/>
              </a:prstGeom>
              <a:noFill/>
              <a:ln w="9525">
                <a:noFill/>
                <a:miter lim="800000"/>
                <a:headEnd/>
                <a:tailEnd/>
              </a:ln>
            </p:spPr>
          </p:pic>
          <p:pic>
            <p:nvPicPr>
              <p:cNvPr id="95" name="Picture 4" descr="http://kids.wanpug.com/illust/illust3414.png"/>
              <p:cNvPicPr>
                <a:picLocks noChangeAspect="1" noChangeArrowheads="1"/>
              </p:cNvPicPr>
              <p:nvPr/>
            </p:nvPicPr>
            <p:blipFill>
              <a:blip r:embed="rId4" cstate="print"/>
              <a:srcRect/>
              <a:stretch>
                <a:fillRect/>
              </a:stretch>
            </p:blipFill>
            <p:spPr bwMode="auto">
              <a:xfrm>
                <a:off x="2635320" y="1470801"/>
                <a:ext cx="872969" cy="1857597"/>
              </a:xfrm>
              <a:prstGeom prst="rect">
                <a:avLst/>
              </a:prstGeom>
              <a:noFill/>
              <a:ln w="9525">
                <a:noFill/>
                <a:miter lim="800000"/>
                <a:headEnd/>
                <a:tailEnd/>
              </a:ln>
            </p:spPr>
          </p:pic>
        </p:grpSp>
        <p:grpSp>
          <p:nvGrpSpPr>
            <p:cNvPr id="83" name="グループ化 34"/>
            <p:cNvGrpSpPr>
              <a:grpSpLocks/>
            </p:cNvGrpSpPr>
            <p:nvPr/>
          </p:nvGrpSpPr>
          <p:grpSpPr bwMode="auto">
            <a:xfrm>
              <a:off x="2364803" y="3715810"/>
              <a:ext cx="543497" cy="721254"/>
              <a:chOff x="4572000" y="1340768"/>
              <a:chExt cx="1547000" cy="1952712"/>
            </a:xfrm>
          </p:grpSpPr>
          <p:pic>
            <p:nvPicPr>
              <p:cNvPr id="91" name="図 39" descr="農業・女性.jpg"/>
              <p:cNvPicPr>
                <a:picLocks noChangeAspect="1"/>
              </p:cNvPicPr>
              <p:nvPr/>
            </p:nvPicPr>
            <p:blipFill>
              <a:blip r:embed="rId16" cstate="print"/>
              <a:srcRect l="46037" t="10101" r="17342" b="3801"/>
              <a:stretch>
                <a:fillRect/>
              </a:stretch>
            </p:blipFill>
            <p:spPr bwMode="auto">
              <a:xfrm>
                <a:off x="4572000" y="1340768"/>
                <a:ext cx="822823" cy="1927757"/>
              </a:xfrm>
              <a:prstGeom prst="rect">
                <a:avLst/>
              </a:prstGeom>
              <a:noFill/>
              <a:ln w="9525">
                <a:noFill/>
                <a:miter lim="800000"/>
                <a:headEnd/>
                <a:tailEnd/>
              </a:ln>
            </p:spPr>
          </p:pic>
          <p:pic>
            <p:nvPicPr>
              <p:cNvPr id="92" name="Picture 6" descr="http://kids.wanpug.com/illust/illust3992.png"/>
              <p:cNvPicPr>
                <a:picLocks noChangeAspect="1" noChangeArrowheads="1"/>
              </p:cNvPicPr>
              <p:nvPr/>
            </p:nvPicPr>
            <p:blipFill>
              <a:blip r:embed="rId7" cstate="print"/>
              <a:srcRect/>
              <a:stretch>
                <a:fillRect/>
              </a:stretch>
            </p:blipFill>
            <p:spPr bwMode="auto">
              <a:xfrm>
                <a:off x="5394377" y="1385480"/>
                <a:ext cx="724623" cy="1908000"/>
              </a:xfrm>
              <a:prstGeom prst="rect">
                <a:avLst/>
              </a:prstGeom>
              <a:noFill/>
              <a:ln w="9525">
                <a:noFill/>
                <a:miter lim="800000"/>
                <a:headEnd/>
                <a:tailEnd/>
              </a:ln>
            </p:spPr>
          </p:pic>
        </p:grpSp>
        <p:grpSp>
          <p:nvGrpSpPr>
            <p:cNvPr id="84" name="グループ化 43"/>
            <p:cNvGrpSpPr>
              <a:grpSpLocks/>
            </p:cNvGrpSpPr>
            <p:nvPr/>
          </p:nvGrpSpPr>
          <p:grpSpPr bwMode="auto">
            <a:xfrm>
              <a:off x="2951483" y="3692451"/>
              <a:ext cx="470051" cy="759086"/>
              <a:chOff x="2195736" y="3789040"/>
              <a:chExt cx="1497308" cy="2065517"/>
            </a:xfrm>
          </p:grpSpPr>
          <p:pic>
            <p:nvPicPr>
              <p:cNvPr id="87" name="Picture 8" descr="http://kids.wanpug.com/illust/illust3998.png"/>
              <p:cNvPicPr>
                <a:picLocks noChangeAspect="1" noChangeArrowheads="1"/>
              </p:cNvPicPr>
              <p:nvPr/>
            </p:nvPicPr>
            <p:blipFill>
              <a:blip r:embed="rId8" cstate="print"/>
              <a:srcRect/>
              <a:stretch>
                <a:fillRect/>
              </a:stretch>
            </p:blipFill>
            <p:spPr bwMode="auto">
              <a:xfrm>
                <a:off x="2820280" y="3789040"/>
                <a:ext cx="872764" cy="2060848"/>
              </a:xfrm>
              <a:prstGeom prst="rect">
                <a:avLst/>
              </a:prstGeom>
              <a:noFill/>
              <a:ln w="9525">
                <a:noFill/>
                <a:miter lim="800000"/>
                <a:headEnd/>
                <a:tailEnd/>
              </a:ln>
            </p:spPr>
          </p:pic>
          <p:pic>
            <p:nvPicPr>
              <p:cNvPr id="90" name="Picture 10" descr="http://kids.wanpug.com/illust/illust3993.png"/>
              <p:cNvPicPr>
                <a:picLocks noChangeAspect="1" noChangeArrowheads="1"/>
              </p:cNvPicPr>
              <p:nvPr/>
            </p:nvPicPr>
            <p:blipFill>
              <a:blip r:embed="rId9" cstate="print"/>
              <a:srcRect/>
              <a:stretch>
                <a:fillRect/>
              </a:stretch>
            </p:blipFill>
            <p:spPr bwMode="auto">
              <a:xfrm>
                <a:off x="2195736" y="3933056"/>
                <a:ext cx="504000" cy="1921501"/>
              </a:xfrm>
              <a:prstGeom prst="rect">
                <a:avLst/>
              </a:prstGeom>
              <a:noFill/>
              <a:ln w="9525">
                <a:noFill/>
                <a:miter lim="800000"/>
                <a:headEnd/>
                <a:tailEnd/>
              </a:ln>
            </p:spPr>
          </p:pic>
        </p:grpSp>
        <p:pic>
          <p:nvPicPr>
            <p:cNvPr id="85" name="Picture 2" descr="C:\Users\TYIJP\Pictures\若夫婦.png"/>
            <p:cNvPicPr>
              <a:picLocks noChangeAspect="1" noChangeArrowheads="1"/>
            </p:cNvPicPr>
            <p:nvPr/>
          </p:nvPicPr>
          <p:blipFill>
            <a:blip r:embed="rId10" cstate="print"/>
            <a:srcRect/>
            <a:stretch>
              <a:fillRect/>
            </a:stretch>
          </p:blipFill>
          <p:spPr bwMode="auto">
            <a:xfrm>
              <a:off x="1890059" y="3737365"/>
              <a:ext cx="436901" cy="720033"/>
            </a:xfrm>
            <a:prstGeom prst="rect">
              <a:avLst/>
            </a:prstGeom>
            <a:noFill/>
            <a:ln w="9525">
              <a:noFill/>
              <a:miter lim="800000"/>
              <a:headEnd/>
              <a:tailEnd/>
            </a:ln>
          </p:spPr>
        </p:pic>
      </p:grpSp>
      <p:grpSp>
        <p:nvGrpSpPr>
          <p:cNvPr id="96" name="グループ化 95"/>
          <p:cNvGrpSpPr/>
          <p:nvPr/>
        </p:nvGrpSpPr>
        <p:grpSpPr>
          <a:xfrm>
            <a:off x="5773798" y="2165207"/>
            <a:ext cx="2275260" cy="854272"/>
            <a:chOff x="1569676" y="2735273"/>
            <a:chExt cx="1923710" cy="683590"/>
          </a:xfrm>
        </p:grpSpPr>
        <p:pic>
          <p:nvPicPr>
            <p:cNvPr id="97" name="Picture 16" descr="http://kids.wanpug.com/illust/illust4032.png"/>
            <p:cNvPicPr>
              <a:picLocks noChangeAspect="1" noChangeArrowheads="1"/>
            </p:cNvPicPr>
            <p:nvPr/>
          </p:nvPicPr>
          <p:blipFill>
            <a:blip r:embed="rId11" cstate="print"/>
            <a:srcRect/>
            <a:stretch>
              <a:fillRect/>
            </a:stretch>
          </p:blipFill>
          <p:spPr bwMode="auto">
            <a:xfrm>
              <a:off x="1569676" y="2735273"/>
              <a:ext cx="364984" cy="683589"/>
            </a:xfrm>
            <a:prstGeom prst="rect">
              <a:avLst/>
            </a:prstGeom>
            <a:noFill/>
            <a:ln w="9525">
              <a:noFill/>
              <a:miter lim="800000"/>
              <a:headEnd/>
              <a:tailEnd/>
            </a:ln>
          </p:spPr>
        </p:pic>
        <p:pic>
          <p:nvPicPr>
            <p:cNvPr id="98" name="Picture 21" descr="C:\Users\THREP\Desktop\illust355.png"/>
            <p:cNvPicPr>
              <a:picLocks noChangeAspect="1" noChangeArrowheads="1"/>
            </p:cNvPicPr>
            <p:nvPr/>
          </p:nvPicPr>
          <p:blipFill>
            <a:blip r:embed="rId12" cstate="print"/>
            <a:srcRect/>
            <a:stretch>
              <a:fillRect/>
            </a:stretch>
          </p:blipFill>
          <p:spPr bwMode="auto">
            <a:xfrm>
              <a:off x="2792345" y="2851621"/>
              <a:ext cx="327502" cy="567242"/>
            </a:xfrm>
            <a:prstGeom prst="rect">
              <a:avLst/>
            </a:prstGeom>
            <a:noFill/>
            <a:ln w="9525">
              <a:noFill/>
              <a:miter lim="800000"/>
              <a:headEnd/>
              <a:tailEnd/>
            </a:ln>
          </p:spPr>
        </p:pic>
        <p:pic>
          <p:nvPicPr>
            <p:cNvPr id="99" name="Picture 22" descr="C:\Users\THREP\Desktop\illust357.png"/>
            <p:cNvPicPr>
              <a:picLocks noChangeAspect="1" noChangeArrowheads="1"/>
            </p:cNvPicPr>
            <p:nvPr/>
          </p:nvPicPr>
          <p:blipFill>
            <a:blip r:embed="rId13" cstate="print"/>
            <a:srcRect/>
            <a:stretch>
              <a:fillRect/>
            </a:stretch>
          </p:blipFill>
          <p:spPr bwMode="auto">
            <a:xfrm>
              <a:off x="2507413" y="2892510"/>
              <a:ext cx="293254" cy="513728"/>
            </a:xfrm>
            <a:prstGeom prst="rect">
              <a:avLst/>
            </a:prstGeom>
            <a:noFill/>
            <a:ln w="9525">
              <a:noFill/>
              <a:miter lim="800000"/>
              <a:headEnd/>
              <a:tailEnd/>
            </a:ln>
          </p:spPr>
        </p:pic>
        <p:pic>
          <p:nvPicPr>
            <p:cNvPr id="100" name="図 65" descr="無題.jpg"/>
            <p:cNvPicPr>
              <a:picLocks noChangeAspect="1"/>
            </p:cNvPicPr>
            <p:nvPr/>
          </p:nvPicPr>
          <p:blipFill>
            <a:blip r:embed="rId17" cstate="print">
              <a:extLst>
                <a:ext uri="{BEBA8EAE-BF5A-486C-A8C5-ECC9F3942E4B}">
                  <a14:imgProps xmlns:a14="http://schemas.microsoft.com/office/drawing/2010/main">
                    <a14:imgLayer r:embed="rId18">
                      <a14:imgEffect>
                        <a14:backgroundRemoval t="541" b="100000" l="19788" r="88339"/>
                      </a14:imgEffect>
                    </a14:imgLayer>
                  </a14:imgProps>
                </a:ext>
              </a:extLst>
            </a:blip>
            <a:srcRect l="19241" r="11148"/>
            <a:stretch>
              <a:fillRect/>
            </a:stretch>
          </p:blipFill>
          <p:spPr bwMode="auto">
            <a:xfrm>
              <a:off x="1950496" y="2892510"/>
              <a:ext cx="551188" cy="519078"/>
            </a:xfrm>
            <a:prstGeom prst="rect">
              <a:avLst/>
            </a:prstGeom>
            <a:noFill/>
            <a:ln w="9525">
              <a:noFill/>
              <a:miter lim="800000"/>
              <a:headEnd/>
              <a:tailEnd/>
            </a:ln>
          </p:spPr>
        </p:pic>
        <p:pic>
          <p:nvPicPr>
            <p:cNvPr id="101" name="Picture 16" descr="http://kids.wanpug.com/illust/illust4032.png"/>
            <p:cNvPicPr>
              <a:picLocks noChangeAspect="1" noChangeArrowheads="1"/>
            </p:cNvPicPr>
            <p:nvPr/>
          </p:nvPicPr>
          <p:blipFill>
            <a:blip r:embed="rId15" cstate="print"/>
            <a:srcRect/>
            <a:stretch>
              <a:fillRect/>
            </a:stretch>
          </p:blipFill>
          <p:spPr bwMode="auto">
            <a:xfrm>
              <a:off x="3127394" y="2735273"/>
              <a:ext cx="365992" cy="683590"/>
            </a:xfrm>
            <a:prstGeom prst="rect">
              <a:avLst/>
            </a:prstGeom>
            <a:noFill/>
            <a:ln w="9525">
              <a:noFill/>
              <a:miter lim="800000"/>
              <a:headEnd/>
              <a:tailEnd/>
            </a:ln>
          </p:spPr>
        </p:pic>
      </p:grpSp>
      <p:sp>
        <p:nvSpPr>
          <p:cNvPr id="102" name="楕円 101"/>
          <p:cNvSpPr/>
          <p:nvPr/>
        </p:nvSpPr>
        <p:spPr>
          <a:xfrm>
            <a:off x="6021734" y="4396207"/>
            <a:ext cx="1779389" cy="698288"/>
          </a:xfrm>
          <a:prstGeom prst="ellipse">
            <a:avLst/>
          </a:prstGeom>
          <a:solidFill>
            <a:schemeClr val="accent1">
              <a:lumMod val="20000"/>
              <a:lumOff val="80000"/>
            </a:schemeClr>
          </a:solidFill>
          <a:ln w="19050" cap="flat" cmpd="sng" algn="ctr">
            <a:solidFill>
              <a:schemeClr val="accent1">
                <a:lumMod val="20000"/>
                <a:lumOff val="8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社会保険料</a:t>
            </a:r>
            <a:endParaRPr kumimoji="1" lang="ja-JP" altLang="en-US" sz="1600" b="1" i="0" u="none" strike="noStrike" kern="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103" name="楕円 102"/>
          <p:cNvSpPr/>
          <p:nvPr/>
        </p:nvSpPr>
        <p:spPr>
          <a:xfrm>
            <a:off x="6021734" y="3033326"/>
            <a:ext cx="1779389" cy="698288"/>
          </a:xfrm>
          <a:prstGeom prst="ellipse">
            <a:avLst/>
          </a:prstGeom>
          <a:solidFill>
            <a:schemeClr val="accent1">
              <a:lumMod val="20000"/>
              <a:lumOff val="80000"/>
            </a:schemeClr>
          </a:solidFill>
          <a:ln w="19050" cap="flat" cmpd="sng" algn="ctr">
            <a:solidFill>
              <a:schemeClr val="accent1">
                <a:lumMod val="20000"/>
                <a:lumOff val="8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年金</a:t>
            </a:r>
          </a:p>
        </p:txBody>
      </p:sp>
      <p:cxnSp>
        <p:nvCxnSpPr>
          <p:cNvPr id="106" name="直線矢印コネクタ 105"/>
          <p:cNvCxnSpPr>
            <a:cxnSpLocks/>
          </p:cNvCxnSpPr>
          <p:nvPr/>
        </p:nvCxnSpPr>
        <p:spPr>
          <a:xfrm flipH="1" flipV="1">
            <a:off x="6911428" y="3582089"/>
            <a:ext cx="1" cy="95667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6" name="直線矢印コネクタ 5">
            <a:extLst>
              <a:ext uri="{FF2B5EF4-FFF2-40B4-BE49-F238E27FC236}">
                <a16:creationId xmlns:a16="http://schemas.microsoft.com/office/drawing/2014/main" id="{547836DD-600E-54D3-DA85-06382D031894}"/>
              </a:ext>
            </a:extLst>
          </p:cNvPr>
          <p:cNvCxnSpPr>
            <a:cxnSpLocks/>
          </p:cNvCxnSpPr>
          <p:nvPr/>
        </p:nvCxnSpPr>
        <p:spPr>
          <a:xfrm flipH="1" flipV="1">
            <a:off x="3060977" y="3592253"/>
            <a:ext cx="1" cy="95667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 name="スライド番号プレースホルダー 3">
            <a:extLst>
              <a:ext uri="{FF2B5EF4-FFF2-40B4-BE49-F238E27FC236}">
                <a16:creationId xmlns:a16="http://schemas.microsoft.com/office/drawing/2014/main" id="{281E830D-1F42-A0BF-4806-2C7660E4E49F}"/>
              </a:ext>
            </a:extLst>
          </p:cNvPr>
          <p:cNvSpPr>
            <a:spLocks noGrp="1"/>
          </p:cNvSpPr>
          <p:nvPr>
            <p:ph type="sldNum" sz="quarter" idx="4"/>
          </p:nvPr>
        </p:nvSpPr>
        <p:spPr>
          <a:xfrm>
            <a:off x="9201472" y="6547448"/>
            <a:ext cx="630513" cy="278421"/>
          </a:xfrm>
        </p:spPr>
        <p:txBody>
          <a:bodyPr anchor="b"/>
          <a:lstStyle/>
          <a:p>
            <a:fld id="{48F63A3B-78C7-47BE-AE5E-E10140E04643}" type="slidenum">
              <a:rPr lang="en-US" smtClean="0"/>
              <a:pPr/>
              <a:t>2</a:t>
            </a:fld>
            <a:endParaRPr lang="en-US" dirty="0"/>
          </a:p>
        </p:txBody>
      </p:sp>
    </p:spTree>
    <p:extLst>
      <p:ext uri="{BB962C8B-B14F-4D97-AF65-F5344CB8AC3E}">
        <p14:creationId xmlns:p14="http://schemas.microsoft.com/office/powerpoint/2010/main" val="2847284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テキスト ボックス 48"/>
          <p:cNvSpPr txBox="1"/>
          <p:nvPr/>
        </p:nvSpPr>
        <p:spPr>
          <a:xfrm>
            <a:off x="848544" y="5373216"/>
            <a:ext cx="7496787" cy="337785"/>
          </a:xfrm>
          <a:prstGeom prst="rect">
            <a:avLst/>
          </a:prstGeom>
          <a:noFill/>
        </p:spPr>
        <p:txBody>
          <a:bodyPr wrap="square" rtlCol="0">
            <a:spAutoFit/>
          </a:bodyPr>
          <a:lstStyle/>
          <a:p>
            <a:pPr marL="0" marR="0" lvl="0" indent="0" defTabSz="457200" rtl="0" eaLnBrk="1" fontAlgn="auto" latinLnBrk="0" hangingPunct="1">
              <a:lnSpc>
                <a:spcPct val="120000"/>
              </a:lnSpc>
              <a:spcBef>
                <a:spcPts val="0"/>
              </a:spcBef>
              <a:spcAft>
                <a:spcPts val="600"/>
              </a:spcAft>
              <a:buClr>
                <a:srgbClr val="1F497D"/>
              </a:buClr>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資料：総務省「小売物価統計調査」</a:t>
            </a:r>
          </a:p>
        </p:txBody>
      </p:sp>
      <p:graphicFrame>
        <p:nvGraphicFramePr>
          <p:cNvPr id="9" name="表 8"/>
          <p:cNvGraphicFramePr>
            <a:graphicFrameLocks noGrp="1"/>
          </p:cNvGraphicFramePr>
          <p:nvPr>
            <p:extLst>
              <p:ext uri="{D42A27DB-BD31-4B8C-83A1-F6EECF244321}">
                <p14:modId xmlns:p14="http://schemas.microsoft.com/office/powerpoint/2010/main" val="4165383578"/>
              </p:ext>
            </p:extLst>
          </p:nvPr>
        </p:nvGraphicFramePr>
        <p:xfrm>
          <a:off x="848544" y="1412776"/>
          <a:ext cx="8280919" cy="3744416"/>
        </p:xfrm>
        <a:graphic>
          <a:graphicData uri="http://schemas.openxmlformats.org/drawingml/2006/table">
            <a:tbl>
              <a:tblPr firstRow="1" bandRow="1">
                <a:effectLst/>
                <a:tableStyleId>{3B4B98B0-60AC-42C2-AFA5-B58CD77FA1E5}</a:tableStyleId>
              </a:tblPr>
              <a:tblGrid>
                <a:gridCol w="2616293">
                  <a:extLst>
                    <a:ext uri="{9D8B030D-6E8A-4147-A177-3AD203B41FA5}">
                      <a16:colId xmlns:a16="http://schemas.microsoft.com/office/drawing/2014/main" val="20000"/>
                    </a:ext>
                  </a:extLst>
                </a:gridCol>
                <a:gridCol w="1599424">
                  <a:extLst>
                    <a:ext uri="{9D8B030D-6E8A-4147-A177-3AD203B41FA5}">
                      <a16:colId xmlns:a16="http://schemas.microsoft.com/office/drawing/2014/main" val="20001"/>
                    </a:ext>
                  </a:extLst>
                </a:gridCol>
                <a:gridCol w="1732709">
                  <a:extLst>
                    <a:ext uri="{9D8B030D-6E8A-4147-A177-3AD203B41FA5}">
                      <a16:colId xmlns:a16="http://schemas.microsoft.com/office/drawing/2014/main" val="20002"/>
                    </a:ext>
                  </a:extLst>
                </a:gridCol>
                <a:gridCol w="2332493">
                  <a:extLst>
                    <a:ext uri="{9D8B030D-6E8A-4147-A177-3AD203B41FA5}">
                      <a16:colId xmlns:a16="http://schemas.microsoft.com/office/drawing/2014/main" val="20003"/>
                    </a:ext>
                  </a:extLst>
                </a:gridCol>
              </a:tblGrid>
              <a:tr h="684307">
                <a:tc gridSpan="2">
                  <a:txBody>
                    <a:bodyPr/>
                    <a:lstStyle/>
                    <a:p>
                      <a:pPr algn="ct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品　　目</a:t>
                      </a:r>
                    </a:p>
                  </a:txBody>
                  <a:tcPr marB="0" anchor="ctr">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a:endParaRPr kumimoji="1" lang="ja-JP" altLang="en-US" sz="1050" b="0" dirty="0">
                        <a:latin typeface="メイリオ" panose="020B0604030504040204" pitchFamily="50" charset="-128"/>
                        <a:ea typeface="メイリオ" panose="020B0604030504040204" pitchFamily="50" charset="-128"/>
                        <a:cs typeface="メイリオ" panose="020B0604030504040204" pitchFamily="50" charset="-128"/>
                      </a:endParaRPr>
                    </a:p>
                  </a:txBody>
                  <a:tcPr>
                    <a:lnL>
                      <a:noFill/>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pPr algn="r">
                        <a:lnSpc>
                          <a:spcPts val="1200"/>
                        </a:lnSpc>
                      </a:pPr>
                      <a:r>
                        <a:rPr kumimoji="1" lang="en-US" altLang="ja-JP" sz="1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1965</a:t>
                      </a:r>
                      <a:r>
                        <a:rPr kumimoji="1" lang="ja-JP" altLang="en-US" sz="1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年</a:t>
                      </a:r>
                      <a:endParaRPr kumimoji="1" lang="ja-JP" altLang="en-US" sz="18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txBody>
                  <a:tcPr marT="72000" marB="36000" anchor="ctr">
                    <a:lnL w="6350"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　　</a:t>
                      </a:r>
                      <a:r>
                        <a:rPr kumimoji="1" lang="en-US" altLang="ja-JP" sz="1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2020</a:t>
                      </a:r>
                      <a:r>
                        <a:rPr kumimoji="1" lang="ja-JP" altLang="en-US" sz="1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年</a:t>
                      </a:r>
                    </a:p>
                  </a:txBody>
                  <a:tcPr marT="72000" marB="36000" anchor="ctr">
                    <a:lnL>
                      <a:noFill/>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0"/>
                  </a:ext>
                </a:extLst>
              </a:tr>
              <a:tr h="3060109">
                <a:tc>
                  <a:txBody>
                    <a:bodyPr/>
                    <a:lstStyle/>
                    <a:p>
                      <a:pPr>
                        <a:lnSpc>
                          <a:spcPct val="200000"/>
                        </a:lnSpc>
                      </a:pPr>
                      <a:r>
                        <a:rPr kumimoji="1" lang="ja-JP" altLang="en-US" sz="180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rPr>
                        <a:t>鶏肉</a:t>
                      </a:r>
                      <a:endParaRPr kumimoji="1" lang="en-US" altLang="ja-JP" sz="180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endParaRPr>
                    </a:p>
                    <a:p>
                      <a:pPr>
                        <a:lnSpc>
                          <a:spcPct val="200000"/>
                        </a:lnSpc>
                      </a:pPr>
                      <a:r>
                        <a:rPr kumimoji="1" lang="ja-JP" altLang="en-US" sz="180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rPr>
                        <a:t>牛乳</a:t>
                      </a:r>
                      <a:endParaRPr kumimoji="1" lang="en-US" altLang="ja-JP" sz="180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endParaRPr>
                    </a:p>
                    <a:p>
                      <a:pPr>
                        <a:lnSpc>
                          <a:spcPct val="200000"/>
                        </a:lnSpc>
                      </a:pPr>
                      <a:r>
                        <a:rPr kumimoji="1" lang="ja-JP" altLang="en-US" sz="180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rPr>
                        <a:t>カレーライス</a:t>
                      </a:r>
                      <a:endParaRPr kumimoji="1" lang="en-US" altLang="ja-JP" sz="180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endParaRPr>
                    </a:p>
                    <a:p>
                      <a:pPr>
                        <a:lnSpc>
                          <a:spcPct val="200000"/>
                        </a:lnSpc>
                      </a:pPr>
                      <a:r>
                        <a:rPr kumimoji="1" lang="ja-JP" altLang="en-US" sz="180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rPr>
                        <a:t>コーヒー（喫茶店）</a:t>
                      </a:r>
                      <a:endParaRPr kumimoji="1" lang="en-US" altLang="ja-JP" sz="180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endParaRPr>
                    </a:p>
                    <a:p>
                      <a:pPr>
                        <a:lnSpc>
                          <a:spcPct val="200000"/>
                        </a:lnSpc>
                      </a:pPr>
                      <a:r>
                        <a:rPr kumimoji="1" lang="ja-JP" altLang="en-US" sz="180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rPr>
                        <a:t>ノートブック</a:t>
                      </a:r>
                      <a:endParaRPr kumimoji="1" lang="ja-JP" altLang="en-US" sz="18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txBody>
                  <a:tcPr>
                    <a:lnL w="9525"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1" lang="en-US" altLang="ja-JP" sz="180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rPr>
                        <a:t>100g</a:t>
                      </a:r>
                      <a:endParaRPr kumimoji="1" lang="ja-JP" altLang="en-US" sz="180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auto" latinLnBrk="0" hangingPunct="1">
                        <a:lnSpc>
                          <a:spcPct val="200000"/>
                        </a:lnSpc>
                        <a:spcBef>
                          <a:spcPts val="0"/>
                        </a:spcBef>
                        <a:spcAft>
                          <a:spcPts val="0"/>
                        </a:spcAft>
                        <a:buClrTx/>
                        <a:buSzTx/>
                        <a:buFontTx/>
                        <a:buNone/>
                        <a:tabLst/>
                        <a:defRPr/>
                      </a:pPr>
                      <a:r>
                        <a:rPr kumimoji="1" lang="ja-JP" altLang="en-US" sz="180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rPr>
                        <a:t>瓶１本</a:t>
                      </a:r>
                    </a:p>
                    <a:p>
                      <a:pPr marL="0" marR="0" lvl="0" indent="0" algn="ctr" defTabSz="914400" rtl="0" eaLnBrk="1" fontAlgn="auto" latinLnBrk="0" hangingPunct="1">
                        <a:lnSpc>
                          <a:spcPct val="200000"/>
                        </a:lnSpc>
                        <a:spcBef>
                          <a:spcPts val="0"/>
                        </a:spcBef>
                        <a:spcAft>
                          <a:spcPts val="0"/>
                        </a:spcAft>
                        <a:buClrTx/>
                        <a:buSzTx/>
                        <a:buFontTx/>
                        <a:buNone/>
                        <a:tabLst/>
                        <a:defRPr/>
                      </a:pPr>
                      <a:r>
                        <a:rPr kumimoji="1" lang="ja-JP" altLang="en-US" sz="180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rPr>
                        <a:t>１皿</a:t>
                      </a:r>
                      <a:endParaRPr kumimoji="1" lang="en-US" altLang="ja-JP" sz="180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auto" latinLnBrk="0" hangingPunct="1">
                        <a:lnSpc>
                          <a:spcPct val="200000"/>
                        </a:lnSpc>
                        <a:spcBef>
                          <a:spcPts val="0"/>
                        </a:spcBef>
                        <a:spcAft>
                          <a:spcPts val="0"/>
                        </a:spcAft>
                        <a:buClrTx/>
                        <a:buSzTx/>
                        <a:buFontTx/>
                        <a:buNone/>
                        <a:tabLst/>
                        <a:defRPr/>
                      </a:pPr>
                      <a:r>
                        <a:rPr kumimoji="1" lang="ja-JP" altLang="en-US" sz="180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rPr>
                        <a:t>１杯</a:t>
                      </a:r>
                      <a:endParaRPr kumimoji="1" lang="en-US" altLang="ja-JP" sz="180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auto" latinLnBrk="0" hangingPunct="1">
                        <a:lnSpc>
                          <a:spcPct val="200000"/>
                        </a:lnSpc>
                        <a:spcBef>
                          <a:spcPts val="0"/>
                        </a:spcBef>
                        <a:spcAft>
                          <a:spcPts val="0"/>
                        </a:spcAft>
                        <a:buClrTx/>
                        <a:buSzTx/>
                        <a:buFontTx/>
                        <a:buNone/>
                        <a:tabLst/>
                        <a:defRPr/>
                      </a:pPr>
                      <a:r>
                        <a:rPr kumimoji="1" lang="ja-JP" altLang="en-US" sz="180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rPr>
                        <a:t>１冊</a:t>
                      </a:r>
                    </a:p>
                  </a:txBody>
                  <a:tcPr>
                    <a:lnL>
                      <a:noFill/>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200000"/>
                        </a:lnSpc>
                      </a:pPr>
                      <a:r>
                        <a:rPr kumimoji="1" lang="en-US" altLang="ja-JP" sz="180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rPr>
                        <a:t>71.8</a:t>
                      </a:r>
                      <a:r>
                        <a:rPr kumimoji="1" lang="ja-JP" altLang="en-US" sz="180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rPr>
                        <a:t>円</a:t>
                      </a:r>
                      <a:endParaRPr kumimoji="1" lang="en-US" altLang="ja-JP" sz="180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endParaRPr>
                    </a:p>
                    <a:p>
                      <a:pPr algn="r">
                        <a:lnSpc>
                          <a:spcPct val="200000"/>
                        </a:lnSpc>
                      </a:pPr>
                      <a:r>
                        <a:rPr kumimoji="1" lang="ja-JP" altLang="en-US" sz="180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rPr>
                        <a:t>　</a:t>
                      </a:r>
                      <a:r>
                        <a:rPr kumimoji="1" lang="en-US" altLang="ja-JP" sz="180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rPr>
                        <a:t>20</a:t>
                      </a:r>
                      <a:r>
                        <a:rPr kumimoji="1" lang="ja-JP" altLang="en-US" sz="180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rPr>
                        <a:t>円</a:t>
                      </a:r>
                      <a:endParaRPr kumimoji="1" lang="en-US" altLang="ja-JP" sz="180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endParaRPr>
                    </a:p>
                    <a:p>
                      <a:pPr algn="r">
                        <a:lnSpc>
                          <a:spcPct val="200000"/>
                        </a:lnSpc>
                      </a:pPr>
                      <a:r>
                        <a:rPr kumimoji="1" lang="en-US" altLang="ja-JP" sz="180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rPr>
                        <a:t> 105</a:t>
                      </a:r>
                      <a:r>
                        <a:rPr kumimoji="1" lang="ja-JP" altLang="en-US" sz="180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rPr>
                        <a:t>円</a:t>
                      </a:r>
                      <a:endParaRPr kumimoji="1" lang="en-US" altLang="ja-JP" sz="180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endParaRPr>
                    </a:p>
                    <a:p>
                      <a:pPr algn="r">
                        <a:lnSpc>
                          <a:spcPct val="200000"/>
                        </a:lnSpc>
                      </a:pPr>
                      <a:r>
                        <a:rPr kumimoji="1" lang="en-US" altLang="ja-JP" sz="180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rPr>
                        <a:t>71.5</a:t>
                      </a:r>
                      <a:r>
                        <a:rPr kumimoji="1" lang="ja-JP" altLang="en-US" sz="180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rPr>
                        <a:t>円</a:t>
                      </a:r>
                      <a:endParaRPr kumimoji="1" lang="en-US" altLang="ja-JP" sz="180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p>
                      <a:pPr algn="r">
                        <a:lnSpc>
                          <a:spcPct val="200000"/>
                        </a:lnSpc>
                      </a:pPr>
                      <a:r>
                        <a:rPr kumimoji="1" lang="en-US" altLang="ja-JP" sz="180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rPr>
                        <a:t>   30</a:t>
                      </a:r>
                      <a:r>
                        <a:rPr kumimoji="1" lang="ja-JP" altLang="en-US" sz="180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rPr>
                        <a:t>円</a:t>
                      </a:r>
                      <a:endParaRPr kumimoji="1" lang="ja-JP" altLang="en-US" sz="18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txBody>
                  <a:tcPr>
                    <a:lnL w="6350"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5725" marR="0" lvl="0" indent="0" algn="r" defTabSz="914400" rtl="0" eaLnBrk="1" fontAlgn="auto" latinLnBrk="0" hangingPunct="1">
                        <a:lnSpc>
                          <a:spcPct val="200000"/>
                        </a:lnSpc>
                        <a:spcBef>
                          <a:spcPts val="0"/>
                        </a:spcBef>
                        <a:spcAft>
                          <a:spcPts val="0"/>
                        </a:spcAft>
                        <a:buClrTx/>
                        <a:buSzTx/>
                        <a:buFontTx/>
                        <a:buNone/>
                        <a:tabLst/>
                        <a:defRPr/>
                      </a:pPr>
                      <a:r>
                        <a:rPr kumimoji="1" lang="en-US" altLang="ja-JP" sz="180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rPr>
                        <a:t>128</a:t>
                      </a:r>
                      <a:r>
                        <a:rPr kumimoji="1" lang="ja-JP" altLang="en-US" sz="180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rPr>
                        <a:t>円</a:t>
                      </a:r>
                      <a:r>
                        <a:rPr kumimoji="1" lang="en-US" altLang="ja-JP" sz="180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rPr>
                        <a:t>(1.8</a:t>
                      </a:r>
                      <a:r>
                        <a:rPr kumimoji="1" lang="ja-JP" altLang="en-US" sz="180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rPr>
                        <a:t>倍</a:t>
                      </a:r>
                      <a:r>
                        <a:rPr kumimoji="1" lang="en-US" altLang="ja-JP" sz="180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rPr>
                        <a:t>)</a:t>
                      </a:r>
                    </a:p>
                    <a:p>
                      <a:pPr marL="85725" marR="0" lvl="0" indent="0" algn="r" defTabSz="914400" rtl="0" eaLnBrk="1" fontAlgn="auto" latinLnBrk="0" hangingPunct="1">
                        <a:lnSpc>
                          <a:spcPct val="200000"/>
                        </a:lnSpc>
                        <a:spcBef>
                          <a:spcPts val="0"/>
                        </a:spcBef>
                        <a:spcAft>
                          <a:spcPts val="0"/>
                        </a:spcAft>
                        <a:buClrTx/>
                        <a:buSzTx/>
                        <a:buFontTx/>
                        <a:buNone/>
                        <a:tabLst/>
                        <a:defRPr/>
                      </a:pPr>
                      <a:r>
                        <a:rPr kumimoji="1" lang="en-US" altLang="ja-JP" sz="180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rPr>
                        <a:t>133</a:t>
                      </a:r>
                      <a:r>
                        <a:rPr kumimoji="1" lang="ja-JP" altLang="en-US" sz="180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rPr>
                        <a:t>円</a:t>
                      </a:r>
                      <a:r>
                        <a:rPr kumimoji="1" lang="en-US" altLang="ja-JP" sz="180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rPr>
                        <a:t>(6.6</a:t>
                      </a:r>
                      <a:r>
                        <a:rPr kumimoji="1" lang="ja-JP" altLang="en-US" sz="180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rPr>
                        <a:t>倍</a:t>
                      </a:r>
                      <a:r>
                        <a:rPr kumimoji="1" lang="en-US" altLang="ja-JP" sz="180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rPr>
                        <a:t>)</a:t>
                      </a:r>
                    </a:p>
                    <a:p>
                      <a:pPr marL="85725" marR="0" lvl="0" indent="0" algn="r" defTabSz="914400" rtl="0" eaLnBrk="1" fontAlgn="auto" latinLnBrk="0" hangingPunct="1">
                        <a:lnSpc>
                          <a:spcPct val="200000"/>
                        </a:lnSpc>
                        <a:spcBef>
                          <a:spcPts val="0"/>
                        </a:spcBef>
                        <a:spcAft>
                          <a:spcPts val="0"/>
                        </a:spcAft>
                        <a:buClrTx/>
                        <a:buSzTx/>
                        <a:buFontTx/>
                        <a:buNone/>
                        <a:tabLst/>
                        <a:defRPr/>
                      </a:pPr>
                      <a:r>
                        <a:rPr kumimoji="1" lang="en-US" altLang="ja-JP" sz="180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rPr>
                        <a:t>714</a:t>
                      </a:r>
                      <a:r>
                        <a:rPr kumimoji="1" lang="ja-JP" altLang="en-US" sz="180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rPr>
                        <a:t>円</a:t>
                      </a:r>
                      <a:r>
                        <a:rPr kumimoji="1" lang="en-US" altLang="ja-JP" sz="180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rPr>
                        <a:t>(6.8</a:t>
                      </a:r>
                      <a:r>
                        <a:rPr kumimoji="1" lang="ja-JP" altLang="en-US" sz="180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rPr>
                        <a:t>倍</a:t>
                      </a:r>
                      <a:r>
                        <a:rPr kumimoji="1" lang="en-US" altLang="ja-JP" sz="180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rPr>
                        <a:t>)</a:t>
                      </a:r>
                    </a:p>
                    <a:p>
                      <a:pPr marL="85725" marR="0" lvl="0" indent="0" algn="r" defTabSz="914400" rtl="0" eaLnBrk="1" fontAlgn="auto" latinLnBrk="0" hangingPunct="1">
                        <a:lnSpc>
                          <a:spcPct val="200000"/>
                        </a:lnSpc>
                        <a:spcBef>
                          <a:spcPts val="0"/>
                        </a:spcBef>
                        <a:spcAft>
                          <a:spcPts val="0"/>
                        </a:spcAft>
                        <a:buClrTx/>
                        <a:buSzTx/>
                        <a:buFontTx/>
                        <a:buNone/>
                        <a:tabLst/>
                        <a:defRPr/>
                      </a:pPr>
                      <a:r>
                        <a:rPr kumimoji="1" lang="en-US" altLang="ja-JP" sz="180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rPr>
                        <a:t>512</a:t>
                      </a:r>
                      <a:r>
                        <a:rPr kumimoji="1" lang="ja-JP" altLang="en-US" sz="180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rPr>
                        <a:t>円</a:t>
                      </a:r>
                      <a:r>
                        <a:rPr kumimoji="1" lang="en-US" altLang="ja-JP" sz="180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rPr>
                        <a:t>(7.2</a:t>
                      </a:r>
                      <a:r>
                        <a:rPr kumimoji="1" lang="ja-JP" altLang="en-US" sz="180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rPr>
                        <a:t>倍</a:t>
                      </a:r>
                      <a:r>
                        <a:rPr kumimoji="1" lang="en-US" altLang="ja-JP" sz="180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rPr>
                        <a:t>)</a:t>
                      </a:r>
                    </a:p>
                    <a:p>
                      <a:pPr marL="85725" marR="0" lvl="0" indent="0" algn="r" defTabSz="914400" rtl="0" eaLnBrk="1" fontAlgn="auto" latinLnBrk="0" hangingPunct="1">
                        <a:lnSpc>
                          <a:spcPct val="200000"/>
                        </a:lnSpc>
                        <a:spcBef>
                          <a:spcPts val="0"/>
                        </a:spcBef>
                        <a:spcAft>
                          <a:spcPts val="0"/>
                        </a:spcAft>
                        <a:buClrTx/>
                        <a:buSzTx/>
                        <a:buFontTx/>
                        <a:buNone/>
                        <a:tabLst/>
                        <a:defRPr/>
                      </a:pPr>
                      <a:r>
                        <a:rPr kumimoji="1" lang="en-US" altLang="ja-JP" sz="180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rPr>
                        <a:t>162</a:t>
                      </a:r>
                      <a:r>
                        <a:rPr kumimoji="1" lang="ja-JP" altLang="en-US" sz="180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rPr>
                        <a:t>円</a:t>
                      </a:r>
                      <a:r>
                        <a:rPr kumimoji="1" lang="en-US" altLang="ja-JP" sz="180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rPr>
                        <a:t>(5.4</a:t>
                      </a:r>
                      <a:r>
                        <a:rPr kumimoji="1" lang="ja-JP" altLang="en-US" sz="180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rPr>
                        <a:t>倍</a:t>
                      </a:r>
                      <a:r>
                        <a:rPr kumimoji="1" lang="en-US" altLang="ja-JP" sz="180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rPr>
                        <a:t>)</a:t>
                      </a:r>
                      <a:endParaRPr kumimoji="1" lang="ja-JP" altLang="en-US" sz="18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txBody>
                  <a:tcPr>
                    <a:lnL>
                      <a:noFill/>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2" name="タイトル 1">
            <a:extLst>
              <a:ext uri="{FF2B5EF4-FFF2-40B4-BE49-F238E27FC236}">
                <a16:creationId xmlns:a16="http://schemas.microsoft.com/office/drawing/2014/main" id="{B46F4593-4481-2090-E1BE-2FC726754077}"/>
              </a:ext>
            </a:extLst>
          </p:cNvPr>
          <p:cNvSpPr>
            <a:spLocks noGrp="1"/>
          </p:cNvSpPr>
          <p:nvPr>
            <p:ph type="title"/>
          </p:nvPr>
        </p:nvSpPr>
        <p:spPr/>
        <p:txBody>
          <a:bodyPr/>
          <a:lstStyle/>
          <a:p>
            <a:r>
              <a:rPr lang="ja-JP" altLang="en-US" sz="2000" dirty="0"/>
              <a:t>今と昔の物価の違い</a:t>
            </a:r>
          </a:p>
        </p:txBody>
      </p:sp>
      <p:sp>
        <p:nvSpPr>
          <p:cNvPr id="5" name="スライド番号プレースホルダー 4">
            <a:extLst>
              <a:ext uri="{FF2B5EF4-FFF2-40B4-BE49-F238E27FC236}">
                <a16:creationId xmlns:a16="http://schemas.microsoft.com/office/drawing/2014/main" id="{0A438734-1C72-13C8-55FE-3F59731E0A42}"/>
              </a:ext>
            </a:extLst>
          </p:cNvPr>
          <p:cNvSpPr>
            <a:spLocks noGrp="1"/>
          </p:cNvSpPr>
          <p:nvPr>
            <p:ph type="sldNum" sz="quarter" idx="4"/>
          </p:nvPr>
        </p:nvSpPr>
        <p:spPr/>
        <p:txBody>
          <a:bodyPr/>
          <a:lstStyle/>
          <a:p>
            <a:fld id="{48F63A3B-78C7-47BE-AE5E-E10140E04643}" type="slidenum">
              <a:rPr lang="en-US" smtClean="0"/>
              <a:pPr/>
              <a:t>3</a:t>
            </a:fld>
            <a:endParaRPr lang="en-US" dirty="0"/>
          </a:p>
        </p:txBody>
      </p:sp>
    </p:spTree>
    <p:extLst>
      <p:ext uri="{BB962C8B-B14F-4D97-AF65-F5344CB8AC3E}">
        <p14:creationId xmlns:p14="http://schemas.microsoft.com/office/powerpoint/2010/main" val="1561744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41" name="グループ化 4140">
            <a:extLst>
              <a:ext uri="{FF2B5EF4-FFF2-40B4-BE49-F238E27FC236}">
                <a16:creationId xmlns:a16="http://schemas.microsoft.com/office/drawing/2014/main" id="{4856919F-375E-A63B-CAED-79CA6C55F31C}"/>
              </a:ext>
            </a:extLst>
          </p:cNvPr>
          <p:cNvGrpSpPr/>
          <p:nvPr/>
        </p:nvGrpSpPr>
        <p:grpSpPr>
          <a:xfrm>
            <a:off x="1935915" y="2098948"/>
            <a:ext cx="2068441" cy="864441"/>
            <a:chOff x="326992" y="1737007"/>
            <a:chExt cx="1366755" cy="864441"/>
          </a:xfrm>
        </p:grpSpPr>
        <p:sp>
          <p:nvSpPr>
            <p:cNvPr id="67" name="大かっこ 66"/>
            <p:cNvSpPr/>
            <p:nvPr/>
          </p:nvSpPr>
          <p:spPr>
            <a:xfrm>
              <a:off x="532577" y="1737007"/>
              <a:ext cx="994500" cy="864441"/>
            </a:xfrm>
            <a:prstGeom prst="bracketPair">
              <a:avLst/>
            </a:prstGeom>
            <a:noFill/>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35362"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nvGrpSpPr>
            <p:cNvPr id="4140" name="グループ化 4139">
              <a:extLst>
                <a:ext uri="{FF2B5EF4-FFF2-40B4-BE49-F238E27FC236}">
                  <a16:creationId xmlns:a16="http://schemas.microsoft.com/office/drawing/2014/main" id="{41199DD9-49CD-3C08-E198-4CE4A4BCB202}"/>
                </a:ext>
              </a:extLst>
            </p:cNvPr>
            <p:cNvGrpSpPr/>
            <p:nvPr/>
          </p:nvGrpSpPr>
          <p:grpSpPr>
            <a:xfrm>
              <a:off x="326992" y="1881368"/>
              <a:ext cx="1366755" cy="668335"/>
              <a:chOff x="326992" y="1881368"/>
              <a:chExt cx="1366755" cy="668335"/>
            </a:xfrm>
          </p:grpSpPr>
          <p:sp>
            <p:nvSpPr>
              <p:cNvPr id="68" name="テキスト ボックス 67"/>
              <p:cNvSpPr txBox="1"/>
              <p:nvPr/>
            </p:nvSpPr>
            <p:spPr>
              <a:xfrm>
                <a:off x="326992" y="2258085"/>
                <a:ext cx="1366755" cy="291618"/>
              </a:xfrm>
              <a:prstGeom prst="rect">
                <a:avLst/>
              </a:prstGeom>
              <a:noFill/>
              <a:ln>
                <a:noFill/>
              </a:ln>
            </p:spPr>
            <p:txBody>
              <a:bodyPr wrap="square" rtlCol="0" anchor="ctr" anchorCtr="0">
                <a:spAutoFit/>
              </a:bodyPr>
              <a:lstStyle/>
              <a:p>
                <a:pPr marL="0" marR="0" lvl="0" indent="0" algn="ctr" defTabSz="435362" rtl="0" eaLnBrk="1" fontAlgn="auto" latinLnBrk="0" hangingPunct="1">
                  <a:lnSpc>
                    <a:spcPct val="9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66BAB7"/>
                    </a:solidFill>
                    <a:effectLst/>
                    <a:uLnTx/>
                    <a:uFillTx/>
                    <a:latin typeface="UD デジタル 教科書体 NK-R" panose="02020400000000000000" pitchFamily="18" charset="-128"/>
                    <a:ea typeface="UD デジタル 教科書体 NK-R" panose="02020400000000000000" pitchFamily="18" charset="-128"/>
                    <a:cs typeface="+mn-cs"/>
                  </a:rPr>
                  <a:t>15</a:t>
                </a:r>
                <a:r>
                  <a:rPr kumimoji="1" lang="ja-JP" altLang="en-US" sz="1400" b="1" i="0" u="none" strike="noStrike" kern="1200" cap="none" spc="0" normalizeH="0" baseline="0" noProof="0">
                    <a:ln>
                      <a:noFill/>
                    </a:ln>
                    <a:solidFill>
                      <a:srgbClr val="66BAB7"/>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en-US" altLang="ja-JP" sz="1400" b="1" i="0" u="none" strike="noStrike" kern="1200" cap="none" spc="0" normalizeH="0" baseline="0" noProof="0">
                    <a:ln>
                      <a:noFill/>
                    </a:ln>
                    <a:solidFill>
                      <a:srgbClr val="66BAB7"/>
                    </a:solidFill>
                    <a:effectLst/>
                    <a:uLnTx/>
                    <a:uFillTx/>
                    <a:latin typeface="UD デジタル 教科書体 NK-R" panose="02020400000000000000" pitchFamily="18" charset="-128"/>
                    <a:ea typeface="UD デジタル 教科書体 NK-R" panose="02020400000000000000" pitchFamily="18" charset="-128"/>
                    <a:cs typeface="+mn-cs"/>
                  </a:rPr>
                  <a:t>64</a:t>
                </a:r>
                <a:r>
                  <a:rPr kumimoji="1" lang="ja-JP" altLang="en-US" sz="14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歳</a:t>
                </a:r>
              </a:p>
            </p:txBody>
          </p:sp>
          <p:cxnSp>
            <p:nvCxnSpPr>
              <p:cNvPr id="69" name="直線コネクタ 68"/>
              <p:cNvCxnSpPr>
                <a:cxnSpLocks/>
              </p:cNvCxnSpPr>
              <p:nvPr/>
            </p:nvCxnSpPr>
            <p:spPr>
              <a:xfrm>
                <a:off x="608906" y="2194371"/>
                <a:ext cx="8667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テキスト ボックス 69"/>
              <p:cNvSpPr txBox="1"/>
              <p:nvPr/>
            </p:nvSpPr>
            <p:spPr>
              <a:xfrm>
                <a:off x="381967" y="1881368"/>
                <a:ext cx="1305768" cy="291618"/>
              </a:xfrm>
              <a:prstGeom prst="rect">
                <a:avLst/>
              </a:prstGeom>
              <a:noFill/>
              <a:ln>
                <a:noFill/>
              </a:ln>
            </p:spPr>
            <p:txBody>
              <a:bodyPr wrap="square" rtlCol="0" anchor="ctr" anchorCtr="0">
                <a:spAutoFit/>
              </a:bodyPr>
              <a:lstStyle/>
              <a:p>
                <a:pPr marL="0" marR="0" lvl="0" indent="0" algn="ctr" defTabSz="435362" rtl="0" eaLnBrk="1" fontAlgn="auto" latinLnBrk="0" hangingPunct="1">
                  <a:lnSpc>
                    <a:spcPct val="9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66BAB7"/>
                    </a:solidFill>
                    <a:effectLst/>
                    <a:uLnTx/>
                    <a:uFillTx/>
                    <a:latin typeface="UD デジタル 教科書体 NK-R" panose="02020400000000000000" pitchFamily="18" charset="-128"/>
                    <a:ea typeface="UD デジタル 教科書体 NK-R" panose="02020400000000000000" pitchFamily="18" charset="-128"/>
                    <a:cs typeface="+mn-cs"/>
                  </a:rPr>
                  <a:t>65</a:t>
                </a:r>
                <a:r>
                  <a:rPr kumimoji="1" lang="ja-JP" altLang="en-US" sz="14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歳以上</a:t>
                </a:r>
              </a:p>
            </p:txBody>
          </p:sp>
        </p:grpSp>
      </p:grpSp>
      <p:sp>
        <p:nvSpPr>
          <p:cNvPr id="4100" name="正方形/長方形 4099">
            <a:extLst>
              <a:ext uri="{FF2B5EF4-FFF2-40B4-BE49-F238E27FC236}">
                <a16:creationId xmlns:a16="http://schemas.microsoft.com/office/drawing/2014/main" id="{30DF7466-74F9-3CE5-3479-D1CA06E57784}"/>
              </a:ext>
            </a:extLst>
          </p:cNvPr>
          <p:cNvSpPr/>
          <p:nvPr/>
        </p:nvSpPr>
        <p:spPr>
          <a:xfrm>
            <a:off x="4764133" y="2637690"/>
            <a:ext cx="213349" cy="693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5362" rtl="0" eaLnBrk="1" fontAlgn="auto" latinLnBrk="0" hangingPunct="1">
              <a:lnSpc>
                <a:spcPct val="100000"/>
              </a:lnSpc>
              <a:spcBef>
                <a:spcPts val="0"/>
              </a:spcBef>
              <a:spcAft>
                <a:spcPts val="0"/>
              </a:spcAft>
              <a:buClrTx/>
              <a:buSzTx/>
              <a:buFontTx/>
              <a:buNone/>
              <a:tabLst/>
              <a:defRPr/>
            </a:pPr>
            <a:endParaRPr kumimoji="1" lang="ja-JP" altLang="en-US" sz="1714"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4210" name="テキスト ボックス 4209">
            <a:extLst>
              <a:ext uri="{FF2B5EF4-FFF2-40B4-BE49-F238E27FC236}">
                <a16:creationId xmlns:a16="http://schemas.microsoft.com/office/drawing/2014/main" id="{21D56C40-C187-5627-209F-E797E04F8179}"/>
              </a:ext>
            </a:extLst>
          </p:cNvPr>
          <p:cNvSpPr txBox="1"/>
          <p:nvPr/>
        </p:nvSpPr>
        <p:spPr>
          <a:xfrm>
            <a:off x="327109" y="6529030"/>
            <a:ext cx="7237739" cy="261610"/>
          </a:xfrm>
          <a:prstGeom prst="rect">
            <a:avLst/>
          </a:prstGeom>
          <a:noFill/>
        </p:spPr>
        <p:txBody>
          <a:bodyPr wrap="square">
            <a:spAutoFit/>
          </a:bodyPr>
          <a:lstStyle/>
          <a:p>
            <a:pPr marL="269875" marR="0" lvl="0" indent="-269875" algn="l" defTabSz="870897" rtl="0" eaLnBrk="1" fontAlgn="base" latinLnBrk="0" hangingPunct="1">
              <a:lnSpc>
                <a:spcPct val="100000"/>
              </a:lnSpc>
              <a:spcBef>
                <a:spcPct val="0"/>
              </a:spcBef>
              <a:spcAft>
                <a:spcPct val="0"/>
              </a:spcAft>
              <a:buClrTx/>
              <a:buSzTx/>
              <a:buFontTx/>
              <a:buNone/>
              <a:tabLst/>
              <a:defRPr/>
            </a:pPr>
            <a:r>
              <a:rPr kumimoji="1" lang="ja-JP" altLang="en-US" sz="1100" dirty="0">
                <a:solidFill>
                  <a:prstClr val="black"/>
                </a:solidFill>
                <a:latin typeface="UD デジタル 教科書体 NK-R" panose="02020400000000000000" pitchFamily="18" charset="-128"/>
                <a:ea typeface="UD デジタル 教科書体 NK-R" panose="02020400000000000000" pitchFamily="18" charset="-128"/>
              </a:rPr>
              <a:t>資料：</a:t>
            </a: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令和２年総務省統計局</a:t>
            </a:r>
            <a:r>
              <a:rPr kumimoji="1" lang="ja-JP" altLang="en-US" sz="1100" dirty="0">
                <a:solidFill>
                  <a:prstClr val="black"/>
                </a:solidFill>
                <a:latin typeface="UD デジタル 教科書体 NK-R" panose="02020400000000000000" pitchFamily="18" charset="-128"/>
                <a:ea typeface="UD デジタル 教科書体 NK-R" panose="02020400000000000000" pitchFamily="18" charset="-128"/>
              </a:rPr>
              <a:t>「</a:t>
            </a: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国勢調査</a:t>
            </a:r>
            <a:r>
              <a:rPr kumimoji="1" lang="ja-JP" altLang="en-US" sz="1100" dirty="0">
                <a:solidFill>
                  <a:prstClr val="black"/>
                </a:solidFill>
                <a:latin typeface="UD デジタル 教科書体 NK-R" panose="02020400000000000000" pitchFamily="18" charset="-128"/>
                <a:ea typeface="UD デジタル 教科書体 NK-R" panose="02020400000000000000" pitchFamily="18" charset="-128"/>
              </a:rPr>
              <a:t>」</a:t>
            </a: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1100" dirty="0">
                <a:solidFill>
                  <a:prstClr val="black"/>
                </a:solidFill>
                <a:latin typeface="UD デジタル 教科書体 NK-R" panose="02020400000000000000" pitchFamily="18" charset="-128"/>
                <a:ea typeface="UD デジタル 教科書体 NK-R" panose="02020400000000000000" pitchFamily="18" charset="-128"/>
              </a:rPr>
              <a:t>「</a:t>
            </a: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日本の将来推計人口（令和５年推計）</a:t>
            </a:r>
            <a:r>
              <a:rPr kumimoji="1" lang="ja-JP" altLang="en-US" sz="1100" dirty="0">
                <a:solidFill>
                  <a:prstClr val="black"/>
                </a:solidFill>
                <a:latin typeface="UD デジタル 教科書体 NK-R" panose="02020400000000000000" pitchFamily="18" charset="-128"/>
                <a:ea typeface="UD デジタル 教科書体 NK-R" panose="02020400000000000000" pitchFamily="18" charset="-128"/>
              </a:rPr>
              <a:t>」</a:t>
            </a: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（出生中位（死亡中位）推計）</a:t>
            </a:r>
          </a:p>
        </p:txBody>
      </p:sp>
      <p:sp>
        <p:nvSpPr>
          <p:cNvPr id="4211" name="テキスト ボックス 76">
            <a:extLst>
              <a:ext uri="{FF2B5EF4-FFF2-40B4-BE49-F238E27FC236}">
                <a16:creationId xmlns:a16="http://schemas.microsoft.com/office/drawing/2014/main" id="{7991B863-2158-BC1B-AF5F-9EA4C2D0D38E}"/>
              </a:ext>
            </a:extLst>
          </p:cNvPr>
          <p:cNvSpPr txBox="1">
            <a:spLocks noChangeArrowheads="1"/>
          </p:cNvSpPr>
          <p:nvPr/>
        </p:nvSpPr>
        <p:spPr bwMode="auto">
          <a:xfrm>
            <a:off x="236613" y="138045"/>
            <a:ext cx="5030829" cy="473206"/>
          </a:xfrm>
          <a:prstGeom prst="rect">
            <a:avLst/>
          </a:prstGeom>
          <a:noFill/>
          <a:ln w="9525">
            <a:noFill/>
            <a:miter lim="800000"/>
            <a:headEnd/>
            <a:tailEnd/>
          </a:ln>
        </p:spPr>
        <p:txBody>
          <a:bodyPr wrap="square">
            <a:spAutoFit/>
          </a:bodyPr>
          <a:lstStyle/>
          <a:p>
            <a:pPr marL="0" marR="0" lvl="0" indent="0" algn="ctr" defTabSz="870618" rtl="0" eaLnBrk="1" fontAlgn="auto" latinLnBrk="0" hangingPunct="1">
              <a:lnSpc>
                <a:spcPct val="100000"/>
              </a:lnSpc>
              <a:spcBef>
                <a:spcPts val="0"/>
              </a:spcBef>
              <a:spcAft>
                <a:spcPts val="0"/>
              </a:spcAft>
              <a:buClrTx/>
              <a:buSzTx/>
              <a:buFontTx/>
              <a:buNone/>
              <a:tabLst/>
              <a:defRPr/>
            </a:pPr>
            <a:endParaRPr kumimoji="1" lang="ja-JP" altLang="en-US" sz="2475"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4283" name="正方形/長方形 4282">
            <a:extLst>
              <a:ext uri="{FF2B5EF4-FFF2-40B4-BE49-F238E27FC236}">
                <a16:creationId xmlns:a16="http://schemas.microsoft.com/office/drawing/2014/main" id="{01A134E2-AD3E-3128-2F99-255D8E786F92}"/>
              </a:ext>
            </a:extLst>
          </p:cNvPr>
          <p:cNvSpPr/>
          <p:nvPr/>
        </p:nvSpPr>
        <p:spPr>
          <a:xfrm>
            <a:off x="6303046" y="4049920"/>
            <a:ext cx="144000" cy="693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5362" rtl="0" eaLnBrk="1" fontAlgn="auto" latinLnBrk="0" hangingPunct="1">
              <a:lnSpc>
                <a:spcPct val="100000"/>
              </a:lnSpc>
              <a:spcBef>
                <a:spcPts val="0"/>
              </a:spcBef>
              <a:spcAft>
                <a:spcPts val="0"/>
              </a:spcAft>
              <a:buClrTx/>
              <a:buSzTx/>
              <a:buFontTx/>
              <a:buNone/>
              <a:tabLst/>
              <a:defRPr/>
            </a:pPr>
            <a:endParaRPr kumimoji="1" lang="ja-JP" altLang="en-US" sz="1714"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1" name="テキスト ボックス 10"/>
          <p:cNvSpPr txBox="1"/>
          <p:nvPr/>
        </p:nvSpPr>
        <p:spPr>
          <a:xfrm>
            <a:off x="4286422" y="1589137"/>
            <a:ext cx="1134552" cy="338554"/>
          </a:xfrm>
          <a:prstGeom prst="rect">
            <a:avLst/>
          </a:prstGeom>
          <a:noFill/>
          <a:ln>
            <a:noFill/>
          </a:ln>
        </p:spPr>
        <p:txBody>
          <a:bodyPr wrap="square" rtlCol="0">
            <a:spAutoFit/>
          </a:bodyPr>
          <a:lstStyle/>
          <a:p>
            <a:pPr marL="0" marR="0" lvl="0" indent="0" algn="ctr" defTabSz="435362"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srgbClr val="DB4D6D"/>
                </a:solidFill>
                <a:effectLst/>
                <a:uLnTx/>
                <a:uFillTx/>
                <a:latin typeface="UD デジタル 教科書体 NK-R" panose="02020400000000000000" pitchFamily="18" charset="-128"/>
                <a:ea typeface="UD デジタル 教科書体 NK-R" panose="02020400000000000000" pitchFamily="18" charset="-128"/>
                <a:cs typeface="+mn-cs"/>
              </a:rPr>
              <a:t>1990</a:t>
            </a:r>
            <a:r>
              <a:rPr kumimoji="1" lang="ja-JP" altLang="en-US" sz="1600" b="1" i="0" u="none" strike="noStrike" kern="1200" cap="none" spc="0" normalizeH="0" baseline="0" noProof="0">
                <a:ln>
                  <a:noFill/>
                </a:ln>
                <a:solidFill>
                  <a:srgbClr val="DB4D6D"/>
                </a:solidFill>
                <a:effectLst/>
                <a:uLnTx/>
                <a:uFillTx/>
                <a:latin typeface="UD デジタル 教科書体 NK-R" panose="02020400000000000000" pitchFamily="18" charset="-128"/>
                <a:ea typeface="UD デジタル 教科書体 NK-R" panose="02020400000000000000" pitchFamily="18" charset="-128"/>
                <a:cs typeface="+mn-cs"/>
              </a:rPr>
              <a:t>年</a:t>
            </a:r>
          </a:p>
        </p:txBody>
      </p:sp>
      <p:sp>
        <p:nvSpPr>
          <p:cNvPr id="4" name="タイトル 3">
            <a:extLst>
              <a:ext uri="{FF2B5EF4-FFF2-40B4-BE49-F238E27FC236}">
                <a16:creationId xmlns:a16="http://schemas.microsoft.com/office/drawing/2014/main" id="{57EC15EF-F5F8-70B1-075A-5645C571AB20}"/>
              </a:ext>
            </a:extLst>
          </p:cNvPr>
          <p:cNvSpPr>
            <a:spLocks noGrp="1"/>
          </p:cNvSpPr>
          <p:nvPr>
            <p:ph type="title"/>
          </p:nvPr>
        </p:nvSpPr>
        <p:spPr/>
        <p:txBody>
          <a:bodyPr bIns="72000"/>
          <a:lstStyle/>
          <a:p>
            <a:r>
              <a:rPr lang="ja-JP" altLang="en-US" sz="1800" dirty="0">
                <a:latin typeface="UD デジタル 教科書体 NK-R" panose="02020400000000000000" pitchFamily="18" charset="-128"/>
                <a:ea typeface="UD デジタル 教科書体 NK-R" panose="02020400000000000000" pitchFamily="18" charset="-128"/>
              </a:rPr>
              <a:t>「若返り」という変化を踏まえた「高齢者」１人を支える「現役世代」の人数</a:t>
            </a:r>
          </a:p>
        </p:txBody>
      </p:sp>
      <p:sp>
        <p:nvSpPr>
          <p:cNvPr id="4181" name="テキスト プレースホルダー 3">
            <a:extLst>
              <a:ext uri="{FF2B5EF4-FFF2-40B4-BE49-F238E27FC236}">
                <a16:creationId xmlns:a16="http://schemas.microsoft.com/office/drawing/2014/main" id="{222D75DC-1460-9B2A-667A-C25DD926E376}"/>
              </a:ext>
            </a:extLst>
          </p:cNvPr>
          <p:cNvSpPr>
            <a:spLocks noGrp="1"/>
          </p:cNvSpPr>
          <p:nvPr>
            <p:ph type="body" sz="quarter" idx="13"/>
          </p:nvPr>
        </p:nvSpPr>
        <p:spPr>
          <a:xfrm>
            <a:off x="0" y="467999"/>
            <a:ext cx="9907200" cy="1038671"/>
          </a:xfrm>
        </p:spPr>
        <p:txBody>
          <a:bodyPr lIns="144000" tIns="108000" rIns="144000" bIns="108000"/>
          <a:lstStyle/>
          <a:p>
            <a:pPr marL="285750" indent="-285750" defTabSz="435362">
              <a:lnSpc>
                <a:spcPct val="100000"/>
              </a:lnSpc>
              <a:spcBef>
                <a:spcPts val="0"/>
              </a:spcBef>
              <a:spcAft>
                <a:spcPts val="200"/>
              </a:spcAft>
              <a:buClrTx/>
              <a:buFont typeface="Wingdings" panose="05000000000000000000" pitchFamily="2" charset="2"/>
              <a:buChar char="ü"/>
              <a:defRPr/>
            </a:pPr>
            <a:r>
              <a:rPr kumimoji="0" lang="ja-JP" altLang="ja-JP"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少子高齢化</a:t>
            </a:r>
            <a:r>
              <a:rPr kumimoji="0" lang="ja-JP" altLang="en-US"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により「高齢者</a:t>
            </a:r>
            <a:r>
              <a:rPr kumimoji="0" lang="ja-JP" altLang="en-US" kern="1200" spc="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kumimoji="0" lang="en-US" altLang="ja-JP" kern="1200" spc="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65</a:t>
            </a:r>
            <a:r>
              <a:rPr kumimoji="0" lang="ja-JP" altLang="en-US" kern="1200" spc="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歳以上）</a:t>
            </a:r>
            <a:r>
              <a:rPr kumimoji="0" lang="ja-JP" altLang="en-US"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」１人を支える「現役世代</a:t>
            </a:r>
            <a:r>
              <a:rPr kumimoji="0" lang="ja-JP" altLang="en-US" kern="1200" spc="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kumimoji="0" lang="en-US" altLang="ja-JP" kern="1200" spc="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15</a:t>
            </a:r>
            <a:r>
              <a:rPr kumimoji="0" lang="ja-JP" altLang="en-US" kern="1200" spc="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kumimoji="0" lang="en-US" altLang="ja-JP" kern="1200" spc="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64</a:t>
            </a:r>
            <a:r>
              <a:rPr kumimoji="0" lang="ja-JP" altLang="en-US" kern="1200" spc="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歳）</a:t>
            </a:r>
            <a:r>
              <a:rPr kumimoji="0" lang="ja-JP" altLang="en-US"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」の人数は減少</a:t>
            </a:r>
            <a:r>
              <a:rPr kumimoji="0"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（いわゆる「騎馬戦型から肩車型へ」）</a:t>
            </a:r>
            <a:endPar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285750" indent="-285750" defTabSz="870897" fontAlgn="base">
              <a:lnSpc>
                <a:spcPct val="100000"/>
              </a:lnSpc>
              <a:spcBef>
                <a:spcPts val="0"/>
              </a:spcBef>
              <a:spcAft>
                <a:spcPts val="0"/>
              </a:spcAft>
              <a:buClrTx/>
              <a:buFont typeface="Wingdings" panose="05000000000000000000" pitchFamily="2" charset="2"/>
              <a:buChar char="ü"/>
              <a:defRPr/>
            </a:pPr>
            <a:r>
              <a:rPr kumimoji="1" lang="ja-JP" altLang="en-US"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一方で、現在の高齢者は</a:t>
            </a:r>
            <a:r>
              <a:rPr kumimoji="1" lang="en-US" altLang="ja-JP"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10</a:t>
            </a:r>
            <a:r>
              <a:rPr kumimoji="1" lang="ja-JP" altLang="en-US"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r>
              <a:rPr kumimoji="1" lang="en-US" altLang="ja-JP"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20</a:t>
            </a:r>
            <a:r>
              <a:rPr kumimoji="1" lang="ja-JP" altLang="en-US"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年前と比較して、加齢に伴う身体的機能変化の出現が</a:t>
            </a:r>
            <a:r>
              <a:rPr kumimoji="1" lang="en-US" altLang="ja-JP"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5</a:t>
            </a:r>
            <a:r>
              <a:rPr kumimoji="1" lang="ja-JP" altLang="en-US"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r>
              <a:rPr kumimoji="1" lang="en-US" altLang="ja-JP"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10</a:t>
            </a:r>
            <a:r>
              <a:rPr kumimoji="1" lang="ja-JP" altLang="en-US"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年遅延</a:t>
            </a:r>
            <a:r>
              <a:rPr kumimoji="1" lang="ja-JP" altLang="en-US"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しており、「若返り」現象がみられるとされている</a:t>
            </a:r>
            <a:r>
              <a:rPr lang="ja-JP" altLang="en-US" sz="1350" kern="1200" spc="0" dirty="0">
                <a:solidFill>
                  <a:prstClr val="black"/>
                </a:solidFill>
              </a:rPr>
              <a:t>（日本老年学会・日本老年医学会「高齢者に関する定義検討ワーキンググループ報告書（平成</a:t>
            </a:r>
            <a:r>
              <a:rPr lang="en-US" altLang="ja-JP" sz="1350" kern="1200" spc="0" dirty="0">
                <a:solidFill>
                  <a:prstClr val="black"/>
                </a:solidFill>
              </a:rPr>
              <a:t>29</a:t>
            </a:r>
            <a:r>
              <a:rPr lang="ja-JP" altLang="en-US" sz="1350" kern="1200" spc="0" dirty="0">
                <a:solidFill>
                  <a:prstClr val="black"/>
                </a:solidFill>
              </a:rPr>
              <a:t>年）」）</a:t>
            </a:r>
            <a:r>
              <a:rPr lang="ja-JP" altLang="en-US" kern="1200" spc="0" dirty="0">
                <a:solidFill>
                  <a:prstClr val="black"/>
                </a:solidFill>
              </a:rPr>
              <a:t>。　　　　　　　　　　　　　　　　　　　　　　　　　　　　　　　　　　　　　　　　　　　　　　　　　　　　　　　　　　　　　　　　　　　　</a:t>
            </a:r>
            <a:endParaRPr lang="en-US" altLang="ja-JP" kern="1200" spc="0" dirty="0">
              <a:solidFill>
                <a:prstClr val="black"/>
              </a:solidFill>
            </a:endParaRPr>
          </a:p>
          <a:p>
            <a:pPr defTabSz="870897" fontAlgn="base">
              <a:lnSpc>
                <a:spcPct val="100000"/>
              </a:lnSpc>
              <a:spcBef>
                <a:spcPts val="0"/>
              </a:spcBef>
              <a:spcAft>
                <a:spcPts val="0"/>
              </a:spcAft>
              <a:buClrTx/>
              <a:defRPr/>
            </a:pPr>
            <a:r>
              <a:rPr kumimoji="1" lang="ja-JP" altLang="en-US" sz="105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a:t>
            </a:r>
            <a:r>
              <a:rPr kumimoji="1" lang="en-US" altLang="ja-JP" sz="105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05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　令和</a:t>
            </a:r>
            <a:r>
              <a:rPr kumimoji="1" lang="en-US" altLang="ja-JP" sz="105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6</a:t>
            </a:r>
            <a:r>
              <a:rPr kumimoji="1" lang="ja-JP" altLang="en-US" sz="105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年の同報告書においては、さらなる日本人高齢者の身体機能の向上が示されている。</a:t>
            </a:r>
            <a:endParaRPr kumimoji="1" lang="ja-JP" altLang="en-US"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12" name="テキスト ボックス 11"/>
          <p:cNvSpPr txBox="1"/>
          <p:nvPr/>
        </p:nvSpPr>
        <p:spPr>
          <a:xfrm>
            <a:off x="6418886" y="1589137"/>
            <a:ext cx="955174" cy="338554"/>
          </a:xfrm>
          <a:prstGeom prst="rect">
            <a:avLst/>
          </a:prstGeom>
          <a:noFill/>
          <a:ln>
            <a:noFill/>
          </a:ln>
        </p:spPr>
        <p:txBody>
          <a:bodyPr wrap="square" rtlCol="0">
            <a:spAutoFit/>
          </a:bodyPr>
          <a:lstStyle/>
          <a:p>
            <a:pPr marL="0" marR="0" lvl="0" indent="0" algn="ctr" defTabSz="435362"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DB4D6D"/>
                </a:solidFill>
                <a:effectLst/>
                <a:uLnTx/>
                <a:uFillTx/>
                <a:latin typeface="UD デジタル 教科書体 NK-R" panose="02020400000000000000" pitchFamily="18" charset="-128"/>
                <a:ea typeface="UD デジタル 教科書体 NK-R" panose="02020400000000000000" pitchFamily="18" charset="-128"/>
                <a:cs typeface="+mn-cs"/>
              </a:rPr>
              <a:t>2020</a:t>
            </a:r>
            <a:r>
              <a:rPr kumimoji="1" lang="ja-JP" altLang="en-US" sz="1600" b="1" i="0" u="none" strike="noStrike" kern="1200" cap="none" spc="0" normalizeH="0" baseline="0" noProof="0" dirty="0">
                <a:ln>
                  <a:noFill/>
                </a:ln>
                <a:solidFill>
                  <a:srgbClr val="DB4D6D"/>
                </a:solidFill>
                <a:effectLst/>
                <a:uLnTx/>
                <a:uFillTx/>
                <a:latin typeface="UD デジタル 教科書体 NK-R" panose="02020400000000000000" pitchFamily="18" charset="-128"/>
                <a:ea typeface="UD デジタル 教科書体 NK-R" panose="02020400000000000000" pitchFamily="18" charset="-128"/>
                <a:cs typeface="+mn-cs"/>
              </a:rPr>
              <a:t>年</a:t>
            </a:r>
          </a:p>
        </p:txBody>
      </p:sp>
      <p:grpSp>
        <p:nvGrpSpPr>
          <p:cNvPr id="4205" name="グループ化 4204">
            <a:extLst>
              <a:ext uri="{FF2B5EF4-FFF2-40B4-BE49-F238E27FC236}">
                <a16:creationId xmlns:a16="http://schemas.microsoft.com/office/drawing/2014/main" id="{4A545E4E-8D1A-DFE8-827A-0D474449E776}"/>
              </a:ext>
            </a:extLst>
          </p:cNvPr>
          <p:cNvGrpSpPr/>
          <p:nvPr/>
        </p:nvGrpSpPr>
        <p:grpSpPr>
          <a:xfrm>
            <a:off x="6214467" y="1929776"/>
            <a:ext cx="1409577" cy="1413754"/>
            <a:chOff x="3772790" y="2094445"/>
            <a:chExt cx="1409577" cy="1413754"/>
          </a:xfrm>
        </p:grpSpPr>
        <p:cxnSp>
          <p:nvCxnSpPr>
            <p:cNvPr id="26" name="直線コネクタ 25"/>
            <p:cNvCxnSpPr>
              <a:cxnSpLocks/>
            </p:cNvCxnSpPr>
            <p:nvPr/>
          </p:nvCxnSpPr>
          <p:spPr>
            <a:xfrm>
              <a:off x="4016485" y="2751885"/>
              <a:ext cx="89158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204" name="グループ化 4203">
              <a:extLst>
                <a:ext uri="{FF2B5EF4-FFF2-40B4-BE49-F238E27FC236}">
                  <a16:creationId xmlns:a16="http://schemas.microsoft.com/office/drawing/2014/main" id="{7D62F4FE-6B22-23A8-9493-4686C8F10930}"/>
                </a:ext>
              </a:extLst>
            </p:cNvPr>
            <p:cNvGrpSpPr/>
            <p:nvPr/>
          </p:nvGrpSpPr>
          <p:grpSpPr>
            <a:xfrm>
              <a:off x="3772790" y="2094445"/>
              <a:ext cx="1409577" cy="1413754"/>
              <a:chOff x="3772790" y="2094445"/>
              <a:chExt cx="1409577" cy="1413754"/>
            </a:xfrm>
          </p:grpSpPr>
          <p:grpSp>
            <p:nvGrpSpPr>
              <p:cNvPr id="53" name="グループ化 52">
                <a:extLst>
                  <a:ext uri="{FF2B5EF4-FFF2-40B4-BE49-F238E27FC236}">
                    <a16:creationId xmlns:a16="http://schemas.microsoft.com/office/drawing/2014/main" id="{ECB6E3C6-E2ED-3BE3-7545-D61F465551A9}"/>
                  </a:ext>
                </a:extLst>
              </p:cNvPr>
              <p:cNvGrpSpPr/>
              <p:nvPr/>
            </p:nvGrpSpPr>
            <p:grpSpPr>
              <a:xfrm>
                <a:off x="4732430" y="2859823"/>
                <a:ext cx="275775" cy="598654"/>
                <a:chOff x="4647587" y="2288965"/>
                <a:chExt cx="275775" cy="598654"/>
              </a:xfrm>
            </p:grpSpPr>
            <p:sp>
              <p:nvSpPr>
                <p:cNvPr id="62" name="台形 61"/>
                <p:cNvSpPr/>
                <p:nvPr/>
              </p:nvSpPr>
              <p:spPr bwMode="auto">
                <a:xfrm>
                  <a:off x="4661228" y="2476190"/>
                  <a:ext cx="248984" cy="411429"/>
                </a:xfrm>
                <a:prstGeom prst="trapezoid">
                  <a:avLst/>
                </a:prstGeom>
                <a:solidFill>
                  <a:schemeClr val="accent3"/>
                </a:solidFill>
                <a:ln w="9525" cap="flat" cmpd="sng" algn="ctr">
                  <a:noFill/>
                  <a:prstDash val="solid"/>
                  <a:round/>
                  <a:headEnd type="none" w="med" len="med"/>
                  <a:tailEnd type="none" w="med" len="med"/>
                </a:ln>
                <a:effectLst/>
              </p:spPr>
              <p:txBody>
                <a:bodyPr lIns="85701" tIns="44565" rIns="85701" bIns="44565" anchor="ctr"/>
                <a:lstStyle/>
                <a:p>
                  <a:pPr marL="0" marR="0" lvl="0" indent="0" algn="l"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63" name="円/楕円 111"/>
                <p:cNvSpPr>
                  <a:spLocks noChangeArrowheads="1"/>
                </p:cNvSpPr>
                <p:nvPr/>
              </p:nvSpPr>
              <p:spPr bwMode="auto">
                <a:xfrm>
                  <a:off x="4647587" y="2288965"/>
                  <a:ext cx="275775" cy="194780"/>
                </a:xfrm>
                <a:prstGeom prst="ellipse">
                  <a:avLst/>
                </a:prstGeom>
                <a:solidFill>
                  <a:schemeClr val="accent3"/>
                </a:solidFill>
                <a:ln w="12700" algn="ctr">
                  <a:noFill/>
                  <a:round/>
                  <a:headEnd/>
                  <a:tailEnd/>
                </a:ln>
              </p:spPr>
              <p:txBody>
                <a:bodyPr lIns="34280" tIns="44565" rIns="34280" bIns="44565" anchor="ctr"/>
                <a:lstStyle/>
                <a:p>
                  <a:pPr marL="0" marR="0" lvl="0" indent="0" algn="ctr"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grpSp>
          <p:grpSp>
            <p:nvGrpSpPr>
              <p:cNvPr id="4203" name="グループ化 4202">
                <a:extLst>
                  <a:ext uri="{FF2B5EF4-FFF2-40B4-BE49-F238E27FC236}">
                    <a16:creationId xmlns:a16="http://schemas.microsoft.com/office/drawing/2014/main" id="{ACEDF142-21AD-E827-1F32-D8386E7993F2}"/>
                  </a:ext>
                </a:extLst>
              </p:cNvPr>
              <p:cNvGrpSpPr/>
              <p:nvPr/>
            </p:nvGrpSpPr>
            <p:grpSpPr>
              <a:xfrm>
                <a:off x="3772790" y="2094445"/>
                <a:ext cx="1409577" cy="1413754"/>
                <a:chOff x="3772790" y="2094445"/>
                <a:chExt cx="1409577" cy="1413754"/>
              </a:xfrm>
            </p:grpSpPr>
            <p:grpSp>
              <p:nvGrpSpPr>
                <p:cNvPr id="52" name="グループ化 51">
                  <a:extLst>
                    <a:ext uri="{FF2B5EF4-FFF2-40B4-BE49-F238E27FC236}">
                      <a16:creationId xmlns:a16="http://schemas.microsoft.com/office/drawing/2014/main" id="{6C8CF5DC-0717-6AD6-301E-736083B03845}"/>
                    </a:ext>
                  </a:extLst>
                </p:cNvPr>
                <p:cNvGrpSpPr/>
                <p:nvPr/>
              </p:nvGrpSpPr>
              <p:grpSpPr>
                <a:xfrm>
                  <a:off x="4436346" y="2859823"/>
                  <a:ext cx="275775" cy="598654"/>
                  <a:chOff x="4351503" y="2288965"/>
                  <a:chExt cx="275775" cy="598654"/>
                </a:xfrm>
              </p:grpSpPr>
              <p:sp>
                <p:nvSpPr>
                  <p:cNvPr id="60" name="台形 59"/>
                  <p:cNvSpPr/>
                  <p:nvPr/>
                </p:nvSpPr>
                <p:spPr bwMode="auto">
                  <a:xfrm>
                    <a:off x="4365143" y="2476190"/>
                    <a:ext cx="248984" cy="411429"/>
                  </a:xfrm>
                  <a:prstGeom prst="trapezoid">
                    <a:avLst/>
                  </a:prstGeom>
                  <a:solidFill>
                    <a:schemeClr val="accent3"/>
                  </a:solidFill>
                  <a:ln w="9525" cap="flat" cmpd="sng" algn="ctr">
                    <a:noFill/>
                    <a:prstDash val="solid"/>
                    <a:round/>
                    <a:headEnd type="none" w="med" len="med"/>
                    <a:tailEnd type="none" w="med" len="med"/>
                  </a:ln>
                  <a:effectLst/>
                </p:spPr>
                <p:txBody>
                  <a:bodyPr lIns="85701" tIns="44565" rIns="85701" bIns="44565" anchor="ctr"/>
                  <a:lstStyle/>
                  <a:p>
                    <a:pPr marL="0" marR="0" lvl="0" indent="0" algn="l"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61" name="円/楕円 111"/>
                  <p:cNvSpPr>
                    <a:spLocks noChangeArrowheads="1"/>
                  </p:cNvSpPr>
                  <p:nvPr/>
                </p:nvSpPr>
                <p:spPr bwMode="auto">
                  <a:xfrm>
                    <a:off x="4351503" y="2288965"/>
                    <a:ext cx="275775" cy="194780"/>
                  </a:xfrm>
                  <a:prstGeom prst="ellipse">
                    <a:avLst/>
                  </a:prstGeom>
                  <a:solidFill>
                    <a:schemeClr val="accent3"/>
                  </a:solidFill>
                  <a:ln w="12700" algn="ctr">
                    <a:noFill/>
                    <a:round/>
                    <a:headEnd/>
                    <a:tailEnd/>
                  </a:ln>
                </p:spPr>
                <p:txBody>
                  <a:bodyPr lIns="34280" tIns="44565" rIns="34280" bIns="44565" anchor="ctr"/>
                  <a:lstStyle/>
                  <a:p>
                    <a:pPr marL="0" marR="0" lvl="0" indent="0" algn="ctr"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grpSp>
            <p:grpSp>
              <p:nvGrpSpPr>
                <p:cNvPr id="49" name="グループ化 48">
                  <a:extLst>
                    <a:ext uri="{FF2B5EF4-FFF2-40B4-BE49-F238E27FC236}">
                      <a16:creationId xmlns:a16="http://schemas.microsoft.com/office/drawing/2014/main" id="{1539A58C-4F29-B2C1-83F0-70FB0A008B29}"/>
                    </a:ext>
                  </a:extLst>
                </p:cNvPr>
                <p:cNvGrpSpPr/>
                <p:nvPr/>
              </p:nvGrpSpPr>
              <p:grpSpPr>
                <a:xfrm>
                  <a:off x="4131762" y="2859823"/>
                  <a:ext cx="275775" cy="598654"/>
                  <a:chOff x="4046919" y="2288965"/>
                  <a:chExt cx="275775" cy="598654"/>
                </a:xfrm>
              </p:grpSpPr>
              <p:sp>
                <p:nvSpPr>
                  <p:cNvPr id="64" name="台形 63"/>
                  <p:cNvSpPr/>
                  <p:nvPr/>
                </p:nvSpPr>
                <p:spPr bwMode="auto">
                  <a:xfrm>
                    <a:off x="4060559" y="2476190"/>
                    <a:ext cx="248984" cy="411429"/>
                  </a:xfrm>
                  <a:prstGeom prst="trapezoid">
                    <a:avLst/>
                  </a:prstGeom>
                  <a:solidFill>
                    <a:schemeClr val="accent3"/>
                  </a:solidFill>
                  <a:ln w="9525" cap="flat" cmpd="sng" algn="ctr">
                    <a:noFill/>
                    <a:prstDash val="solid"/>
                    <a:round/>
                    <a:headEnd type="none" w="med" len="med"/>
                    <a:tailEnd type="none" w="med" len="med"/>
                  </a:ln>
                  <a:effectLst/>
                </p:spPr>
                <p:txBody>
                  <a:bodyPr lIns="85701" tIns="44565" rIns="85701" bIns="44565" anchor="ctr"/>
                  <a:lstStyle/>
                  <a:p>
                    <a:pPr marL="0" marR="0" lvl="0" indent="0" algn="l"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65" name="円/楕円 111"/>
                  <p:cNvSpPr>
                    <a:spLocks noChangeArrowheads="1"/>
                  </p:cNvSpPr>
                  <p:nvPr/>
                </p:nvSpPr>
                <p:spPr bwMode="auto">
                  <a:xfrm>
                    <a:off x="4046919" y="2288965"/>
                    <a:ext cx="275775" cy="194780"/>
                  </a:xfrm>
                  <a:prstGeom prst="ellipse">
                    <a:avLst/>
                  </a:prstGeom>
                  <a:solidFill>
                    <a:schemeClr val="accent3"/>
                  </a:solidFill>
                  <a:ln w="12700" algn="ctr">
                    <a:noFill/>
                    <a:round/>
                    <a:headEnd/>
                    <a:tailEnd/>
                  </a:ln>
                </p:spPr>
                <p:txBody>
                  <a:bodyPr lIns="34280" tIns="44565" rIns="34280" bIns="44565" anchor="ctr"/>
                  <a:lstStyle/>
                  <a:p>
                    <a:pPr marL="0" marR="0" lvl="0" indent="0" algn="ctr"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grpSp>
            <p:grpSp>
              <p:nvGrpSpPr>
                <p:cNvPr id="4144" name="グループ化 4143">
                  <a:extLst>
                    <a:ext uri="{FF2B5EF4-FFF2-40B4-BE49-F238E27FC236}">
                      <a16:creationId xmlns:a16="http://schemas.microsoft.com/office/drawing/2014/main" id="{35127DCF-EF34-8C3B-198B-A24490BC5D90}"/>
                    </a:ext>
                  </a:extLst>
                </p:cNvPr>
                <p:cNvGrpSpPr/>
                <p:nvPr/>
              </p:nvGrpSpPr>
              <p:grpSpPr>
                <a:xfrm>
                  <a:off x="4324391" y="2094445"/>
                  <a:ext cx="275775" cy="571301"/>
                  <a:chOff x="4329400" y="1502639"/>
                  <a:chExt cx="275775" cy="571301"/>
                </a:xfrm>
              </p:grpSpPr>
              <p:sp>
                <p:nvSpPr>
                  <p:cNvPr id="101" name="台形 100">
                    <a:extLst>
                      <a:ext uri="{FF2B5EF4-FFF2-40B4-BE49-F238E27FC236}">
                        <a16:creationId xmlns:a16="http://schemas.microsoft.com/office/drawing/2014/main" id="{417E2238-300A-343F-28BE-029E88CA975D}"/>
                      </a:ext>
                    </a:extLst>
                  </p:cNvPr>
                  <p:cNvSpPr/>
                  <p:nvPr/>
                </p:nvSpPr>
                <p:spPr bwMode="auto">
                  <a:xfrm>
                    <a:off x="4342045" y="1662511"/>
                    <a:ext cx="250484" cy="411429"/>
                  </a:xfrm>
                  <a:prstGeom prst="trapezoid">
                    <a:avLst/>
                  </a:prstGeom>
                  <a:solidFill>
                    <a:schemeClr val="accent3"/>
                  </a:solidFill>
                  <a:ln w="9525" cap="flat" cmpd="sng" algn="ctr">
                    <a:noFill/>
                    <a:prstDash val="solid"/>
                    <a:round/>
                    <a:headEnd type="none" w="med" len="med"/>
                    <a:tailEnd type="none" w="med" len="med"/>
                  </a:ln>
                  <a:effectLst/>
                </p:spPr>
                <p:txBody>
                  <a:bodyPr lIns="85701" tIns="44565" rIns="85701" bIns="44565" anchor="ctr"/>
                  <a:lstStyle/>
                  <a:p>
                    <a:pPr marL="0" marR="0" lvl="0" indent="0" algn="l"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02" name="円/楕円 111">
                    <a:extLst>
                      <a:ext uri="{FF2B5EF4-FFF2-40B4-BE49-F238E27FC236}">
                        <a16:creationId xmlns:a16="http://schemas.microsoft.com/office/drawing/2014/main" id="{DA1724EA-2CD2-71C0-92D1-042EB050EF33}"/>
                      </a:ext>
                    </a:extLst>
                  </p:cNvPr>
                  <p:cNvSpPr>
                    <a:spLocks noChangeArrowheads="1"/>
                  </p:cNvSpPr>
                  <p:nvPr/>
                </p:nvSpPr>
                <p:spPr bwMode="auto">
                  <a:xfrm>
                    <a:off x="4329400" y="1502639"/>
                    <a:ext cx="275775" cy="186351"/>
                  </a:xfrm>
                  <a:prstGeom prst="ellipse">
                    <a:avLst/>
                  </a:prstGeom>
                  <a:solidFill>
                    <a:schemeClr val="accent3"/>
                  </a:solidFill>
                  <a:ln w="12700" algn="ctr">
                    <a:noFill/>
                    <a:round/>
                    <a:headEnd/>
                    <a:tailEnd/>
                  </a:ln>
                </p:spPr>
                <p:txBody>
                  <a:bodyPr lIns="34280" tIns="44565" rIns="34280" bIns="44565" anchor="ctr"/>
                  <a:lstStyle/>
                  <a:p>
                    <a:pPr marL="0" marR="0" lvl="0" indent="0" algn="ctr"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grpSp>
            <p:sp>
              <p:nvSpPr>
                <p:cNvPr id="9" name="正方形/長方形 8">
                  <a:extLst>
                    <a:ext uri="{FF2B5EF4-FFF2-40B4-BE49-F238E27FC236}">
                      <a16:creationId xmlns:a16="http://schemas.microsoft.com/office/drawing/2014/main" id="{2906FC79-B41D-E362-57E0-4178335B9526}"/>
                    </a:ext>
                  </a:extLst>
                </p:cNvPr>
                <p:cNvSpPr/>
                <p:nvPr/>
              </p:nvSpPr>
              <p:spPr>
                <a:xfrm>
                  <a:off x="4787134" y="2815049"/>
                  <a:ext cx="237874" cy="693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5362"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1200" cap="none" spc="0" normalizeH="0" baseline="0" noProof="0">
                    <a:ln>
                      <a:noFill/>
                    </a:ln>
                    <a:solidFill>
                      <a:prstClr val="white"/>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22" name="テキスト ボックス 21"/>
                <p:cNvSpPr txBox="1"/>
                <p:nvPr/>
              </p:nvSpPr>
              <p:spPr>
                <a:xfrm>
                  <a:off x="3772790" y="3021111"/>
                  <a:ext cx="1409577" cy="400110"/>
                </a:xfrm>
                <a:prstGeom prst="rect">
                  <a:avLst/>
                </a:prstGeom>
                <a:noFill/>
                <a:ln>
                  <a:noFill/>
                </a:ln>
              </p:spPr>
              <p:txBody>
                <a:bodyPr wrap="square" rtlCol="0">
                  <a:spAutoFit/>
                </a:bodyPr>
                <a:lstStyle/>
                <a:p>
                  <a:pPr marL="0" marR="0" lvl="0" indent="0" algn="ctr" defTabSz="435362"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solidFill>
                          <a:prstClr val="white"/>
                        </a:solidFill>
                      </a:ln>
                      <a:solidFill>
                        <a:prstClr val="black"/>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rPr>
                    <a:t>2.1</a:t>
                  </a:r>
                  <a:r>
                    <a:rPr kumimoji="1" lang="ja-JP" altLang="en-US" sz="2000" b="1" i="0" u="none" strike="noStrike" kern="1200" cap="none" spc="0" normalizeH="0" baseline="0" noProof="0" dirty="0">
                      <a:ln>
                        <a:solidFill>
                          <a:prstClr val="white"/>
                        </a:solidFill>
                      </a:ln>
                      <a:solidFill>
                        <a:prstClr val="black"/>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rPr>
                    <a:t>人</a:t>
                  </a:r>
                </a:p>
              </p:txBody>
            </p:sp>
          </p:grpSp>
        </p:grpSp>
      </p:grpSp>
      <p:sp>
        <p:nvSpPr>
          <p:cNvPr id="13" name="テキスト ボックス 12"/>
          <p:cNvSpPr txBox="1"/>
          <p:nvPr/>
        </p:nvSpPr>
        <p:spPr>
          <a:xfrm>
            <a:off x="8371973" y="1589137"/>
            <a:ext cx="1073518" cy="338554"/>
          </a:xfrm>
          <a:prstGeom prst="rect">
            <a:avLst/>
          </a:prstGeom>
          <a:noFill/>
          <a:ln>
            <a:noFill/>
          </a:ln>
        </p:spPr>
        <p:txBody>
          <a:bodyPr wrap="square" rtlCol="0">
            <a:spAutoFit/>
          </a:bodyPr>
          <a:lstStyle/>
          <a:p>
            <a:pPr marL="0" marR="0" lvl="0" indent="0" algn="ctr" defTabSz="435362"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srgbClr val="DB4D6D"/>
                </a:solidFill>
                <a:effectLst/>
                <a:uLnTx/>
                <a:uFillTx/>
                <a:latin typeface="UD デジタル 教科書体 NK-R" panose="02020400000000000000" pitchFamily="18" charset="-128"/>
                <a:ea typeface="UD デジタル 教科書体 NK-R" panose="02020400000000000000" pitchFamily="18" charset="-128"/>
                <a:cs typeface="+mn-cs"/>
              </a:rPr>
              <a:t>2050</a:t>
            </a:r>
            <a:r>
              <a:rPr kumimoji="1" lang="ja-JP" altLang="en-US" sz="1600" b="1" i="0" u="none" strike="noStrike" kern="1200" cap="none" spc="0" normalizeH="0" baseline="0" noProof="0">
                <a:ln>
                  <a:noFill/>
                </a:ln>
                <a:solidFill>
                  <a:srgbClr val="DB4D6D"/>
                </a:solidFill>
                <a:effectLst/>
                <a:uLnTx/>
                <a:uFillTx/>
                <a:latin typeface="UD デジタル 教科書体 NK-R" panose="02020400000000000000" pitchFamily="18" charset="-128"/>
                <a:ea typeface="UD デジタル 教科書体 NK-R" panose="02020400000000000000" pitchFamily="18" charset="-128"/>
                <a:cs typeface="+mn-cs"/>
              </a:rPr>
              <a:t>年</a:t>
            </a:r>
          </a:p>
        </p:txBody>
      </p:sp>
      <p:sp>
        <p:nvSpPr>
          <p:cNvPr id="86" name="正方形/長方形 85">
            <a:extLst>
              <a:ext uri="{FF2B5EF4-FFF2-40B4-BE49-F238E27FC236}">
                <a16:creationId xmlns:a16="http://schemas.microsoft.com/office/drawing/2014/main" id="{404B6BB6-EA25-35BD-C04C-9888D1B663DC}"/>
              </a:ext>
            </a:extLst>
          </p:cNvPr>
          <p:cNvSpPr/>
          <p:nvPr/>
        </p:nvSpPr>
        <p:spPr>
          <a:xfrm>
            <a:off x="8437979" y="2665355"/>
            <a:ext cx="237874" cy="693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5362" rtl="0" eaLnBrk="1" fontAlgn="auto" latinLnBrk="0" hangingPunct="1">
              <a:lnSpc>
                <a:spcPct val="100000"/>
              </a:lnSpc>
              <a:spcBef>
                <a:spcPts val="0"/>
              </a:spcBef>
              <a:spcAft>
                <a:spcPts val="0"/>
              </a:spcAft>
              <a:buClrTx/>
              <a:buSzTx/>
              <a:buFontTx/>
              <a:buNone/>
              <a:tabLst/>
              <a:defRPr/>
            </a:pPr>
            <a:endParaRPr kumimoji="1" lang="ja-JP" altLang="en-US" sz="1714"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nvGrpSpPr>
          <p:cNvPr id="4222" name="グループ化 4221">
            <a:extLst>
              <a:ext uri="{FF2B5EF4-FFF2-40B4-BE49-F238E27FC236}">
                <a16:creationId xmlns:a16="http://schemas.microsoft.com/office/drawing/2014/main" id="{BB6E37D8-12DE-1B22-50FA-C61157454AC7}"/>
              </a:ext>
            </a:extLst>
          </p:cNvPr>
          <p:cNvGrpSpPr/>
          <p:nvPr/>
        </p:nvGrpSpPr>
        <p:grpSpPr>
          <a:xfrm>
            <a:off x="6160507" y="3516141"/>
            <a:ext cx="1486897" cy="1353264"/>
            <a:chOff x="3723754" y="3501008"/>
            <a:chExt cx="1486897" cy="1353264"/>
          </a:xfrm>
        </p:grpSpPr>
        <p:grpSp>
          <p:nvGrpSpPr>
            <p:cNvPr id="4180" name="グループ化 4179">
              <a:extLst>
                <a:ext uri="{FF2B5EF4-FFF2-40B4-BE49-F238E27FC236}">
                  <a16:creationId xmlns:a16="http://schemas.microsoft.com/office/drawing/2014/main" id="{7C4D223A-BB2D-FC6B-9C7B-54D3E7A9ECDF}"/>
                </a:ext>
              </a:extLst>
            </p:cNvPr>
            <p:cNvGrpSpPr/>
            <p:nvPr/>
          </p:nvGrpSpPr>
          <p:grpSpPr>
            <a:xfrm>
              <a:off x="4028981" y="4255618"/>
              <a:ext cx="876443" cy="598654"/>
              <a:chOff x="3950306" y="4255618"/>
              <a:chExt cx="876443" cy="598654"/>
            </a:xfrm>
          </p:grpSpPr>
          <p:grpSp>
            <p:nvGrpSpPr>
              <p:cNvPr id="118" name="グループ化 117">
                <a:extLst>
                  <a:ext uri="{FF2B5EF4-FFF2-40B4-BE49-F238E27FC236}">
                    <a16:creationId xmlns:a16="http://schemas.microsoft.com/office/drawing/2014/main" id="{25A42849-D9FC-4BF3-0F03-BBDB380BABE8}"/>
                  </a:ext>
                </a:extLst>
              </p:cNvPr>
              <p:cNvGrpSpPr/>
              <p:nvPr/>
            </p:nvGrpSpPr>
            <p:grpSpPr>
              <a:xfrm>
                <a:off x="4550974" y="4255618"/>
                <a:ext cx="275775" cy="598654"/>
                <a:chOff x="4647587" y="2288965"/>
                <a:chExt cx="275775" cy="598654"/>
              </a:xfrm>
              <a:solidFill>
                <a:schemeClr val="accent6"/>
              </a:solidFill>
            </p:grpSpPr>
            <p:sp>
              <p:nvSpPr>
                <p:cNvPr id="122" name="台形 121">
                  <a:extLst>
                    <a:ext uri="{FF2B5EF4-FFF2-40B4-BE49-F238E27FC236}">
                      <a16:creationId xmlns:a16="http://schemas.microsoft.com/office/drawing/2014/main" id="{63E3692B-D41E-5C90-AF46-9F0A6A569934}"/>
                    </a:ext>
                  </a:extLst>
                </p:cNvPr>
                <p:cNvSpPr/>
                <p:nvPr/>
              </p:nvSpPr>
              <p:spPr bwMode="auto">
                <a:xfrm>
                  <a:off x="4661228" y="2476190"/>
                  <a:ext cx="248984" cy="411429"/>
                </a:xfrm>
                <a:prstGeom prst="trapezoid">
                  <a:avLst/>
                </a:prstGeom>
                <a:grpFill/>
                <a:ln w="9525" cap="flat" cmpd="sng" algn="ctr">
                  <a:noFill/>
                  <a:prstDash val="solid"/>
                  <a:round/>
                  <a:headEnd type="none" w="med" len="med"/>
                  <a:tailEnd type="none" w="med" len="med"/>
                </a:ln>
                <a:effectLst/>
              </p:spPr>
              <p:txBody>
                <a:bodyPr lIns="85701" tIns="44565" rIns="85701" bIns="44565" anchor="ctr"/>
                <a:lstStyle/>
                <a:p>
                  <a:pPr marL="0" marR="0" lvl="0" indent="0" algn="l"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23" name="円/楕円 111">
                  <a:extLst>
                    <a:ext uri="{FF2B5EF4-FFF2-40B4-BE49-F238E27FC236}">
                      <a16:creationId xmlns:a16="http://schemas.microsoft.com/office/drawing/2014/main" id="{E560A516-463A-8169-23B9-74DBC827E0FA}"/>
                    </a:ext>
                  </a:extLst>
                </p:cNvPr>
                <p:cNvSpPr>
                  <a:spLocks noChangeArrowheads="1"/>
                </p:cNvSpPr>
                <p:nvPr/>
              </p:nvSpPr>
              <p:spPr bwMode="auto">
                <a:xfrm>
                  <a:off x="4647587" y="2288965"/>
                  <a:ext cx="275775" cy="194780"/>
                </a:xfrm>
                <a:prstGeom prst="ellipse">
                  <a:avLst/>
                </a:prstGeom>
                <a:grpFill/>
                <a:ln w="12700" algn="ctr">
                  <a:noFill/>
                  <a:round/>
                  <a:headEnd/>
                  <a:tailEnd/>
                </a:ln>
              </p:spPr>
              <p:txBody>
                <a:bodyPr lIns="34280" tIns="44565" rIns="34280" bIns="44565" anchor="ctr"/>
                <a:lstStyle/>
                <a:p>
                  <a:pPr marL="0" marR="0" lvl="0" indent="0" algn="ctr"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grpSp>
          <p:grpSp>
            <p:nvGrpSpPr>
              <p:cNvPr id="117" name="グループ化 116">
                <a:extLst>
                  <a:ext uri="{FF2B5EF4-FFF2-40B4-BE49-F238E27FC236}">
                    <a16:creationId xmlns:a16="http://schemas.microsoft.com/office/drawing/2014/main" id="{BF380FCB-835B-551E-0A4B-EB4218691012}"/>
                  </a:ext>
                </a:extLst>
              </p:cNvPr>
              <p:cNvGrpSpPr/>
              <p:nvPr/>
            </p:nvGrpSpPr>
            <p:grpSpPr>
              <a:xfrm>
                <a:off x="4254890" y="4255618"/>
                <a:ext cx="275775" cy="598654"/>
                <a:chOff x="4351503" y="2288965"/>
                <a:chExt cx="275775" cy="598654"/>
              </a:xfrm>
              <a:solidFill>
                <a:schemeClr val="accent6"/>
              </a:solidFill>
            </p:grpSpPr>
            <p:sp>
              <p:nvSpPr>
                <p:cNvPr id="124" name="台形 123">
                  <a:extLst>
                    <a:ext uri="{FF2B5EF4-FFF2-40B4-BE49-F238E27FC236}">
                      <a16:creationId xmlns:a16="http://schemas.microsoft.com/office/drawing/2014/main" id="{EF1443EF-2674-8554-3DB5-24F55ECAF441}"/>
                    </a:ext>
                  </a:extLst>
                </p:cNvPr>
                <p:cNvSpPr/>
                <p:nvPr/>
              </p:nvSpPr>
              <p:spPr bwMode="auto">
                <a:xfrm>
                  <a:off x="4365143" y="2476190"/>
                  <a:ext cx="248984" cy="411429"/>
                </a:xfrm>
                <a:prstGeom prst="trapezoid">
                  <a:avLst/>
                </a:prstGeom>
                <a:grpFill/>
                <a:ln w="9525" cap="flat" cmpd="sng" algn="ctr">
                  <a:noFill/>
                  <a:prstDash val="solid"/>
                  <a:round/>
                  <a:headEnd type="none" w="med" len="med"/>
                  <a:tailEnd type="none" w="med" len="med"/>
                </a:ln>
                <a:effectLst/>
              </p:spPr>
              <p:txBody>
                <a:bodyPr lIns="85701" tIns="44565" rIns="85701" bIns="44565" anchor="ctr"/>
                <a:lstStyle/>
                <a:p>
                  <a:pPr marL="0" marR="0" lvl="0" indent="0" algn="l"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25" name="円/楕円 111">
                  <a:extLst>
                    <a:ext uri="{FF2B5EF4-FFF2-40B4-BE49-F238E27FC236}">
                      <a16:creationId xmlns:a16="http://schemas.microsoft.com/office/drawing/2014/main" id="{B6E9B154-6159-0223-A0E2-2ADE0BB6A435}"/>
                    </a:ext>
                  </a:extLst>
                </p:cNvPr>
                <p:cNvSpPr>
                  <a:spLocks noChangeArrowheads="1"/>
                </p:cNvSpPr>
                <p:nvPr/>
              </p:nvSpPr>
              <p:spPr bwMode="auto">
                <a:xfrm>
                  <a:off x="4351503" y="2288965"/>
                  <a:ext cx="275775" cy="194780"/>
                </a:xfrm>
                <a:prstGeom prst="ellipse">
                  <a:avLst/>
                </a:prstGeom>
                <a:grpFill/>
                <a:ln w="12700" algn="ctr">
                  <a:noFill/>
                  <a:round/>
                  <a:headEnd/>
                  <a:tailEnd/>
                </a:ln>
              </p:spPr>
              <p:txBody>
                <a:bodyPr lIns="34280" tIns="44565" rIns="34280" bIns="44565" anchor="ctr"/>
                <a:lstStyle/>
                <a:p>
                  <a:pPr marL="0" marR="0" lvl="0" indent="0" algn="ctr"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grpSp>
          <p:grpSp>
            <p:nvGrpSpPr>
              <p:cNvPr id="119" name="グループ化 118">
                <a:extLst>
                  <a:ext uri="{FF2B5EF4-FFF2-40B4-BE49-F238E27FC236}">
                    <a16:creationId xmlns:a16="http://schemas.microsoft.com/office/drawing/2014/main" id="{44ACA5E0-3BC8-F294-6556-A33F5481D845}"/>
                  </a:ext>
                </a:extLst>
              </p:cNvPr>
              <p:cNvGrpSpPr/>
              <p:nvPr/>
            </p:nvGrpSpPr>
            <p:grpSpPr>
              <a:xfrm>
                <a:off x="3950306" y="4255618"/>
                <a:ext cx="275775" cy="598654"/>
                <a:chOff x="4046919" y="2288965"/>
                <a:chExt cx="275775" cy="598654"/>
              </a:xfrm>
              <a:solidFill>
                <a:schemeClr val="accent6"/>
              </a:solidFill>
            </p:grpSpPr>
            <p:sp>
              <p:nvSpPr>
                <p:cNvPr id="120" name="台形 119">
                  <a:extLst>
                    <a:ext uri="{FF2B5EF4-FFF2-40B4-BE49-F238E27FC236}">
                      <a16:creationId xmlns:a16="http://schemas.microsoft.com/office/drawing/2014/main" id="{CA8AF926-CDB9-573D-38E3-8407D1E7367B}"/>
                    </a:ext>
                  </a:extLst>
                </p:cNvPr>
                <p:cNvSpPr/>
                <p:nvPr/>
              </p:nvSpPr>
              <p:spPr bwMode="auto">
                <a:xfrm>
                  <a:off x="4060559" y="2476190"/>
                  <a:ext cx="248984" cy="411429"/>
                </a:xfrm>
                <a:prstGeom prst="trapezoid">
                  <a:avLst/>
                </a:prstGeom>
                <a:grpFill/>
                <a:ln w="9525" cap="flat" cmpd="sng" algn="ctr">
                  <a:noFill/>
                  <a:prstDash val="solid"/>
                  <a:round/>
                  <a:headEnd type="none" w="med" len="med"/>
                  <a:tailEnd type="none" w="med" len="med"/>
                </a:ln>
                <a:effectLst/>
              </p:spPr>
              <p:txBody>
                <a:bodyPr lIns="85701" tIns="44565" rIns="85701" bIns="44565" anchor="ctr"/>
                <a:lstStyle/>
                <a:p>
                  <a:pPr marL="0" marR="0" lvl="0" indent="0" algn="l"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21" name="円/楕円 111">
                  <a:extLst>
                    <a:ext uri="{FF2B5EF4-FFF2-40B4-BE49-F238E27FC236}">
                      <a16:creationId xmlns:a16="http://schemas.microsoft.com/office/drawing/2014/main" id="{D20DD060-3F0C-5D8D-D44C-0DF02B20B310}"/>
                    </a:ext>
                  </a:extLst>
                </p:cNvPr>
                <p:cNvSpPr>
                  <a:spLocks noChangeArrowheads="1"/>
                </p:cNvSpPr>
                <p:nvPr/>
              </p:nvSpPr>
              <p:spPr bwMode="auto">
                <a:xfrm>
                  <a:off x="4046919" y="2288965"/>
                  <a:ext cx="275775" cy="194780"/>
                </a:xfrm>
                <a:prstGeom prst="ellipse">
                  <a:avLst/>
                </a:prstGeom>
                <a:grpFill/>
                <a:ln w="12700" algn="ctr">
                  <a:noFill/>
                  <a:round/>
                  <a:headEnd/>
                  <a:tailEnd/>
                </a:ln>
              </p:spPr>
              <p:txBody>
                <a:bodyPr lIns="34280" tIns="44565" rIns="34280" bIns="44565" anchor="ctr"/>
                <a:lstStyle/>
                <a:p>
                  <a:pPr marL="0" marR="0" lvl="0" indent="0" algn="ctr"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grpSp>
        </p:grpSp>
        <p:cxnSp>
          <p:nvCxnSpPr>
            <p:cNvPr id="4113" name="直線コネクタ 4112">
              <a:extLst>
                <a:ext uri="{FF2B5EF4-FFF2-40B4-BE49-F238E27FC236}">
                  <a16:creationId xmlns:a16="http://schemas.microsoft.com/office/drawing/2014/main" id="{64EAD516-60A0-F512-EB70-623AB783F395}"/>
                </a:ext>
              </a:extLst>
            </p:cNvPr>
            <p:cNvCxnSpPr>
              <a:cxnSpLocks/>
            </p:cNvCxnSpPr>
            <p:nvPr/>
          </p:nvCxnSpPr>
          <p:spPr>
            <a:xfrm>
              <a:off x="3974985" y="4166262"/>
              <a:ext cx="9844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48" name="グループ化 4147">
              <a:extLst>
                <a:ext uri="{FF2B5EF4-FFF2-40B4-BE49-F238E27FC236}">
                  <a16:creationId xmlns:a16="http://schemas.microsoft.com/office/drawing/2014/main" id="{E11EB7FF-1A99-FC3E-319C-B19071C09AC1}"/>
                </a:ext>
              </a:extLst>
            </p:cNvPr>
            <p:cNvGrpSpPr/>
            <p:nvPr/>
          </p:nvGrpSpPr>
          <p:grpSpPr>
            <a:xfrm>
              <a:off x="4329315" y="3501008"/>
              <a:ext cx="275775" cy="571301"/>
              <a:chOff x="4194824" y="3299438"/>
              <a:chExt cx="275775" cy="571301"/>
            </a:xfrm>
          </p:grpSpPr>
          <p:sp>
            <p:nvSpPr>
              <p:cNvPr id="115" name="台形 114">
                <a:extLst>
                  <a:ext uri="{FF2B5EF4-FFF2-40B4-BE49-F238E27FC236}">
                    <a16:creationId xmlns:a16="http://schemas.microsoft.com/office/drawing/2014/main" id="{28522B99-1D61-07E5-83D0-C4CCEAD5345A}"/>
                  </a:ext>
                </a:extLst>
              </p:cNvPr>
              <p:cNvSpPr/>
              <p:nvPr/>
            </p:nvSpPr>
            <p:spPr bwMode="auto">
              <a:xfrm>
                <a:off x="4207469" y="3459310"/>
                <a:ext cx="250484" cy="411429"/>
              </a:xfrm>
              <a:prstGeom prst="trapezoid">
                <a:avLst/>
              </a:prstGeom>
              <a:solidFill>
                <a:schemeClr val="accent6"/>
              </a:solidFill>
              <a:ln w="9525" cap="flat" cmpd="sng" algn="ctr">
                <a:noFill/>
                <a:prstDash val="solid"/>
                <a:round/>
                <a:headEnd type="none" w="med" len="med"/>
                <a:tailEnd type="none" w="med" len="med"/>
              </a:ln>
              <a:effectLst/>
            </p:spPr>
            <p:txBody>
              <a:bodyPr lIns="85701" tIns="44565" rIns="85701" bIns="44565" anchor="ctr"/>
              <a:lstStyle/>
              <a:p>
                <a:pPr marL="0" marR="0" lvl="0" indent="0" algn="l"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16" name="円/楕円 111">
                <a:extLst>
                  <a:ext uri="{FF2B5EF4-FFF2-40B4-BE49-F238E27FC236}">
                    <a16:creationId xmlns:a16="http://schemas.microsoft.com/office/drawing/2014/main" id="{F733A18A-5F9B-9EB2-0AF3-C481A100EFED}"/>
                  </a:ext>
                </a:extLst>
              </p:cNvPr>
              <p:cNvSpPr>
                <a:spLocks noChangeArrowheads="1"/>
              </p:cNvSpPr>
              <p:nvPr/>
            </p:nvSpPr>
            <p:spPr bwMode="auto">
              <a:xfrm>
                <a:off x="4194824" y="3299438"/>
                <a:ext cx="275775" cy="186351"/>
              </a:xfrm>
              <a:prstGeom prst="ellipse">
                <a:avLst/>
              </a:prstGeom>
              <a:solidFill>
                <a:schemeClr val="accent6"/>
              </a:solidFill>
              <a:ln w="12700" algn="ctr">
                <a:noFill/>
                <a:round/>
                <a:headEnd/>
                <a:tailEnd/>
              </a:ln>
            </p:spPr>
            <p:txBody>
              <a:bodyPr lIns="34280" tIns="44565" rIns="34280" bIns="44565" anchor="ctr"/>
              <a:lstStyle/>
              <a:p>
                <a:pPr marL="0" marR="0" lvl="0" indent="0" algn="ctr"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grpSp>
        <p:sp>
          <p:nvSpPr>
            <p:cNvPr id="4297" name="テキスト ボックス 4296">
              <a:extLst>
                <a:ext uri="{FF2B5EF4-FFF2-40B4-BE49-F238E27FC236}">
                  <a16:creationId xmlns:a16="http://schemas.microsoft.com/office/drawing/2014/main" id="{37C44CE9-3C2D-909C-7CA3-AC37890D122F}"/>
                </a:ext>
              </a:extLst>
            </p:cNvPr>
            <p:cNvSpPr txBox="1"/>
            <p:nvPr/>
          </p:nvSpPr>
          <p:spPr>
            <a:xfrm>
              <a:off x="3723754" y="4442189"/>
              <a:ext cx="1486897" cy="400110"/>
            </a:xfrm>
            <a:prstGeom prst="rect">
              <a:avLst/>
            </a:prstGeom>
            <a:noFill/>
            <a:ln>
              <a:noFill/>
            </a:ln>
          </p:spPr>
          <p:txBody>
            <a:bodyPr wrap="square" rtlCol="0">
              <a:spAutoFit/>
            </a:bodyPr>
            <a:lstStyle/>
            <a:p>
              <a:pPr marL="0" marR="0" lvl="0" indent="0" algn="ctr" defTabSz="435362"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a:ln>
                    <a:solidFill>
                      <a:prstClr val="white"/>
                    </a:solidFill>
                  </a:ln>
                  <a:solidFill>
                    <a:prstClr val="black"/>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rPr>
                <a:t>3.0</a:t>
              </a:r>
              <a:r>
                <a:rPr kumimoji="1" lang="ja-JP" altLang="en-US" sz="2000" b="1" i="0" u="none" strike="noStrike" kern="1200" cap="none" spc="0" normalizeH="0" baseline="0" noProof="0">
                  <a:ln>
                    <a:solidFill>
                      <a:prstClr val="white"/>
                    </a:solidFill>
                  </a:ln>
                  <a:solidFill>
                    <a:prstClr val="black"/>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rPr>
                <a:t>人</a:t>
              </a:r>
            </a:p>
          </p:txBody>
        </p:sp>
      </p:grpSp>
      <p:grpSp>
        <p:nvGrpSpPr>
          <p:cNvPr id="4217" name="グループ化 4216">
            <a:extLst>
              <a:ext uri="{FF2B5EF4-FFF2-40B4-BE49-F238E27FC236}">
                <a16:creationId xmlns:a16="http://schemas.microsoft.com/office/drawing/2014/main" id="{996A322E-CE80-F0B6-C3C6-833B2927756E}"/>
              </a:ext>
            </a:extLst>
          </p:cNvPr>
          <p:cNvGrpSpPr/>
          <p:nvPr/>
        </p:nvGrpSpPr>
        <p:grpSpPr>
          <a:xfrm>
            <a:off x="8187883" y="3537438"/>
            <a:ext cx="1378977" cy="1310670"/>
            <a:chOff x="5014345" y="3539679"/>
            <a:chExt cx="1378977" cy="1310670"/>
          </a:xfrm>
        </p:grpSpPr>
        <p:cxnSp>
          <p:nvCxnSpPr>
            <p:cNvPr id="4120" name="直線コネクタ 4119">
              <a:extLst>
                <a:ext uri="{FF2B5EF4-FFF2-40B4-BE49-F238E27FC236}">
                  <a16:creationId xmlns:a16="http://schemas.microsoft.com/office/drawing/2014/main" id="{1FCEE7D7-7776-E611-078F-D4FEA1A059FD}"/>
                </a:ext>
              </a:extLst>
            </p:cNvPr>
            <p:cNvCxnSpPr>
              <a:cxnSpLocks/>
            </p:cNvCxnSpPr>
            <p:nvPr/>
          </p:nvCxnSpPr>
          <p:spPr>
            <a:xfrm>
              <a:off x="5289833" y="4181502"/>
              <a:ext cx="82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23" name="グループ化 4122">
              <a:extLst>
                <a:ext uri="{FF2B5EF4-FFF2-40B4-BE49-F238E27FC236}">
                  <a16:creationId xmlns:a16="http://schemas.microsoft.com/office/drawing/2014/main" id="{148E65DE-CF31-8B60-5924-D31548B871D7}"/>
                </a:ext>
              </a:extLst>
            </p:cNvPr>
            <p:cNvGrpSpPr/>
            <p:nvPr/>
          </p:nvGrpSpPr>
          <p:grpSpPr>
            <a:xfrm>
              <a:off x="5565946" y="3539679"/>
              <a:ext cx="275775" cy="571301"/>
              <a:chOff x="1887533" y="2350784"/>
              <a:chExt cx="275775" cy="571301"/>
            </a:xfrm>
            <a:solidFill>
              <a:schemeClr val="accent6"/>
            </a:solidFill>
          </p:grpSpPr>
          <p:sp>
            <p:nvSpPr>
              <p:cNvPr id="4125" name="台形 4124">
                <a:extLst>
                  <a:ext uri="{FF2B5EF4-FFF2-40B4-BE49-F238E27FC236}">
                    <a16:creationId xmlns:a16="http://schemas.microsoft.com/office/drawing/2014/main" id="{31F2833C-A128-7753-087E-FAE1ADA9E005}"/>
                  </a:ext>
                </a:extLst>
              </p:cNvPr>
              <p:cNvSpPr/>
              <p:nvPr/>
            </p:nvSpPr>
            <p:spPr bwMode="auto">
              <a:xfrm>
                <a:off x="1900178" y="2510656"/>
                <a:ext cx="250484" cy="411429"/>
              </a:xfrm>
              <a:prstGeom prst="trapezoid">
                <a:avLst/>
              </a:prstGeom>
              <a:grpFill/>
              <a:ln w="9525" cap="flat" cmpd="sng" algn="ctr">
                <a:noFill/>
                <a:prstDash val="solid"/>
                <a:round/>
                <a:headEnd type="none" w="med" len="med"/>
                <a:tailEnd type="none" w="med" len="med"/>
              </a:ln>
              <a:effectLst/>
            </p:spPr>
            <p:txBody>
              <a:bodyPr lIns="85701" tIns="44565" rIns="85701" bIns="44565" anchor="ctr"/>
              <a:lstStyle/>
              <a:p>
                <a:pPr marL="0" marR="0" lvl="0" indent="0" algn="l"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126" name="円/楕円 111">
                <a:extLst>
                  <a:ext uri="{FF2B5EF4-FFF2-40B4-BE49-F238E27FC236}">
                    <a16:creationId xmlns:a16="http://schemas.microsoft.com/office/drawing/2014/main" id="{99EB1B35-D3DC-BC7A-556B-2A96AC29269C}"/>
                  </a:ext>
                </a:extLst>
              </p:cNvPr>
              <p:cNvSpPr>
                <a:spLocks noChangeArrowheads="1"/>
              </p:cNvSpPr>
              <p:nvPr/>
            </p:nvSpPr>
            <p:spPr bwMode="auto">
              <a:xfrm>
                <a:off x="1887533" y="2350784"/>
                <a:ext cx="275775" cy="186351"/>
              </a:xfrm>
              <a:prstGeom prst="ellipse">
                <a:avLst/>
              </a:prstGeom>
              <a:grpFill/>
              <a:ln w="12700" algn="ctr">
                <a:noFill/>
                <a:round/>
                <a:headEnd/>
                <a:tailEnd/>
              </a:ln>
            </p:spPr>
            <p:txBody>
              <a:bodyPr lIns="34280" tIns="44565" rIns="34280" bIns="44565" anchor="ctr"/>
              <a:lstStyle/>
              <a:p>
                <a:pPr marL="0" marR="0" lvl="0" indent="0" algn="ctr"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grpSp>
        <p:grpSp>
          <p:nvGrpSpPr>
            <p:cNvPr id="4150" name="グループ化 4149">
              <a:extLst>
                <a:ext uri="{FF2B5EF4-FFF2-40B4-BE49-F238E27FC236}">
                  <a16:creationId xmlns:a16="http://schemas.microsoft.com/office/drawing/2014/main" id="{547E40C0-2FFC-3B99-0F95-3532640D8E9B}"/>
                </a:ext>
              </a:extLst>
            </p:cNvPr>
            <p:cNvGrpSpPr/>
            <p:nvPr/>
          </p:nvGrpSpPr>
          <p:grpSpPr>
            <a:xfrm>
              <a:off x="5413654" y="4251695"/>
              <a:ext cx="580359" cy="598654"/>
              <a:chOff x="5183419" y="4073771"/>
              <a:chExt cx="580359" cy="598654"/>
            </a:xfrm>
          </p:grpSpPr>
          <p:grpSp>
            <p:nvGrpSpPr>
              <p:cNvPr id="4127" name="グループ化 4126">
                <a:extLst>
                  <a:ext uri="{FF2B5EF4-FFF2-40B4-BE49-F238E27FC236}">
                    <a16:creationId xmlns:a16="http://schemas.microsoft.com/office/drawing/2014/main" id="{A2D08C9A-7E04-5BE8-2647-7E536220191D}"/>
                  </a:ext>
                </a:extLst>
              </p:cNvPr>
              <p:cNvGrpSpPr/>
              <p:nvPr/>
            </p:nvGrpSpPr>
            <p:grpSpPr>
              <a:xfrm>
                <a:off x="5488003" y="4073771"/>
                <a:ext cx="275775" cy="598654"/>
                <a:chOff x="4351503" y="2288965"/>
                <a:chExt cx="275775" cy="598654"/>
              </a:xfrm>
              <a:solidFill>
                <a:schemeClr val="accent6"/>
              </a:solidFill>
            </p:grpSpPr>
            <p:sp>
              <p:nvSpPr>
                <p:cNvPr id="4134" name="台形 4133">
                  <a:extLst>
                    <a:ext uri="{FF2B5EF4-FFF2-40B4-BE49-F238E27FC236}">
                      <a16:creationId xmlns:a16="http://schemas.microsoft.com/office/drawing/2014/main" id="{01CC7AE4-6CF2-945D-7589-2404DC7DB09C}"/>
                    </a:ext>
                  </a:extLst>
                </p:cNvPr>
                <p:cNvSpPr/>
                <p:nvPr/>
              </p:nvSpPr>
              <p:spPr bwMode="auto">
                <a:xfrm>
                  <a:off x="4365143" y="2476190"/>
                  <a:ext cx="248984" cy="411429"/>
                </a:xfrm>
                <a:prstGeom prst="trapezoid">
                  <a:avLst/>
                </a:prstGeom>
                <a:grpFill/>
                <a:ln w="9525" cap="flat" cmpd="sng" algn="ctr">
                  <a:noFill/>
                  <a:prstDash val="solid"/>
                  <a:round/>
                  <a:headEnd type="none" w="med" len="med"/>
                  <a:tailEnd type="none" w="med" len="med"/>
                </a:ln>
                <a:effectLst/>
              </p:spPr>
              <p:txBody>
                <a:bodyPr lIns="85701" tIns="44565" rIns="85701" bIns="44565" anchor="ctr"/>
                <a:lstStyle/>
                <a:p>
                  <a:pPr marL="0" marR="0" lvl="0" indent="0" algn="l"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135" name="円/楕円 111">
                  <a:extLst>
                    <a:ext uri="{FF2B5EF4-FFF2-40B4-BE49-F238E27FC236}">
                      <a16:creationId xmlns:a16="http://schemas.microsoft.com/office/drawing/2014/main" id="{4A8E0942-A100-BF29-C128-F269B2B85837}"/>
                    </a:ext>
                  </a:extLst>
                </p:cNvPr>
                <p:cNvSpPr>
                  <a:spLocks noChangeArrowheads="1"/>
                </p:cNvSpPr>
                <p:nvPr/>
              </p:nvSpPr>
              <p:spPr bwMode="auto">
                <a:xfrm>
                  <a:off x="4351503" y="2288965"/>
                  <a:ext cx="275775" cy="194780"/>
                </a:xfrm>
                <a:prstGeom prst="ellipse">
                  <a:avLst/>
                </a:prstGeom>
                <a:grpFill/>
                <a:ln w="12700" algn="ctr">
                  <a:noFill/>
                  <a:round/>
                  <a:headEnd/>
                  <a:tailEnd/>
                </a:ln>
              </p:spPr>
              <p:txBody>
                <a:bodyPr lIns="34280" tIns="44565" rIns="34280" bIns="44565" anchor="ctr"/>
                <a:lstStyle/>
                <a:p>
                  <a:pPr marL="0" marR="0" lvl="0" indent="0" algn="ctr"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grpSp>
          <p:grpSp>
            <p:nvGrpSpPr>
              <p:cNvPr id="4129" name="グループ化 4128">
                <a:extLst>
                  <a:ext uri="{FF2B5EF4-FFF2-40B4-BE49-F238E27FC236}">
                    <a16:creationId xmlns:a16="http://schemas.microsoft.com/office/drawing/2014/main" id="{B0A1622C-E3FB-B163-65C2-D2A40FFF76CF}"/>
                  </a:ext>
                </a:extLst>
              </p:cNvPr>
              <p:cNvGrpSpPr/>
              <p:nvPr/>
            </p:nvGrpSpPr>
            <p:grpSpPr>
              <a:xfrm>
                <a:off x="5183419" y="4073771"/>
                <a:ext cx="275775" cy="598654"/>
                <a:chOff x="4046919" y="2288965"/>
                <a:chExt cx="275775" cy="598654"/>
              </a:xfrm>
              <a:solidFill>
                <a:schemeClr val="accent6"/>
              </a:solidFill>
            </p:grpSpPr>
            <p:sp>
              <p:nvSpPr>
                <p:cNvPr id="4130" name="台形 4129">
                  <a:extLst>
                    <a:ext uri="{FF2B5EF4-FFF2-40B4-BE49-F238E27FC236}">
                      <a16:creationId xmlns:a16="http://schemas.microsoft.com/office/drawing/2014/main" id="{241B98E9-784A-BEE6-D463-9934E9DC38D1}"/>
                    </a:ext>
                  </a:extLst>
                </p:cNvPr>
                <p:cNvSpPr/>
                <p:nvPr/>
              </p:nvSpPr>
              <p:spPr bwMode="auto">
                <a:xfrm>
                  <a:off x="4060559" y="2476190"/>
                  <a:ext cx="248984" cy="411429"/>
                </a:xfrm>
                <a:prstGeom prst="trapezoid">
                  <a:avLst/>
                </a:prstGeom>
                <a:grpFill/>
                <a:ln w="9525" cap="flat" cmpd="sng" algn="ctr">
                  <a:noFill/>
                  <a:prstDash val="solid"/>
                  <a:round/>
                  <a:headEnd type="none" w="med" len="med"/>
                  <a:tailEnd type="none" w="med" len="med"/>
                </a:ln>
                <a:effectLst/>
              </p:spPr>
              <p:txBody>
                <a:bodyPr lIns="85701" tIns="44565" rIns="85701" bIns="44565" anchor="ctr"/>
                <a:lstStyle/>
                <a:p>
                  <a:pPr marL="0" marR="0" lvl="0" indent="0" algn="l"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131" name="円/楕円 111">
                  <a:extLst>
                    <a:ext uri="{FF2B5EF4-FFF2-40B4-BE49-F238E27FC236}">
                      <a16:creationId xmlns:a16="http://schemas.microsoft.com/office/drawing/2014/main" id="{2EB0C7AC-F0FB-AC54-D2C6-006C23A33002}"/>
                    </a:ext>
                  </a:extLst>
                </p:cNvPr>
                <p:cNvSpPr>
                  <a:spLocks noChangeArrowheads="1"/>
                </p:cNvSpPr>
                <p:nvPr/>
              </p:nvSpPr>
              <p:spPr bwMode="auto">
                <a:xfrm>
                  <a:off x="4046919" y="2288965"/>
                  <a:ext cx="275775" cy="194780"/>
                </a:xfrm>
                <a:prstGeom prst="ellipse">
                  <a:avLst/>
                </a:prstGeom>
                <a:grpFill/>
                <a:ln w="12700" algn="ctr">
                  <a:noFill/>
                  <a:round/>
                  <a:headEnd/>
                  <a:tailEnd/>
                </a:ln>
              </p:spPr>
              <p:txBody>
                <a:bodyPr lIns="34280" tIns="44565" rIns="34280" bIns="44565" anchor="ctr"/>
                <a:lstStyle/>
                <a:p>
                  <a:pPr marL="0" marR="0" lvl="0" indent="0" algn="ctr"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grpSp>
        </p:grpSp>
        <p:sp>
          <p:nvSpPr>
            <p:cNvPr id="4124" name="テキスト ボックス 4123">
              <a:extLst>
                <a:ext uri="{FF2B5EF4-FFF2-40B4-BE49-F238E27FC236}">
                  <a16:creationId xmlns:a16="http://schemas.microsoft.com/office/drawing/2014/main" id="{69D36C47-FBA1-1728-9965-C190A34F535A}"/>
                </a:ext>
              </a:extLst>
            </p:cNvPr>
            <p:cNvSpPr txBox="1"/>
            <p:nvPr/>
          </p:nvSpPr>
          <p:spPr>
            <a:xfrm>
              <a:off x="5014345" y="4411042"/>
              <a:ext cx="1378977" cy="400110"/>
            </a:xfrm>
            <a:prstGeom prst="rect">
              <a:avLst/>
            </a:prstGeom>
            <a:noFill/>
            <a:ln>
              <a:noFill/>
            </a:ln>
          </p:spPr>
          <p:txBody>
            <a:bodyPr wrap="square" rtlCol="0">
              <a:spAutoFit/>
            </a:bodyPr>
            <a:lstStyle/>
            <a:p>
              <a:pPr marL="0" marR="0" lvl="0" indent="0" algn="ctr" defTabSz="435362"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a:ln>
                    <a:solidFill>
                      <a:prstClr val="white"/>
                    </a:solidFill>
                  </a:ln>
                  <a:solidFill>
                    <a:prstClr val="black"/>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rPr>
                <a:t>2.0</a:t>
              </a:r>
              <a:r>
                <a:rPr kumimoji="1" lang="ja-JP" altLang="en-US" sz="2000" b="1" i="0" u="none" strike="noStrike" kern="1200" cap="none" spc="0" normalizeH="0" baseline="0" noProof="0">
                  <a:ln>
                    <a:solidFill>
                      <a:prstClr val="white"/>
                    </a:solidFill>
                  </a:ln>
                  <a:solidFill>
                    <a:prstClr val="black"/>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rPr>
                <a:t>人</a:t>
              </a:r>
            </a:p>
          </p:txBody>
        </p:sp>
      </p:grpSp>
      <p:grpSp>
        <p:nvGrpSpPr>
          <p:cNvPr id="4206" name="グループ化 4205">
            <a:extLst>
              <a:ext uri="{FF2B5EF4-FFF2-40B4-BE49-F238E27FC236}">
                <a16:creationId xmlns:a16="http://schemas.microsoft.com/office/drawing/2014/main" id="{2DDC566B-4D72-3F54-6C45-EBC5851ACA8F}"/>
              </a:ext>
            </a:extLst>
          </p:cNvPr>
          <p:cNvGrpSpPr/>
          <p:nvPr/>
        </p:nvGrpSpPr>
        <p:grpSpPr>
          <a:xfrm>
            <a:off x="4120192" y="1897782"/>
            <a:ext cx="1552888" cy="1477742"/>
            <a:chOff x="2101158" y="2095274"/>
            <a:chExt cx="1552888" cy="1477742"/>
          </a:xfrm>
        </p:grpSpPr>
        <p:cxnSp>
          <p:nvCxnSpPr>
            <p:cNvPr id="25" name="直線コネクタ 24"/>
            <p:cNvCxnSpPr>
              <a:cxnSpLocks/>
            </p:cNvCxnSpPr>
            <p:nvPr/>
          </p:nvCxnSpPr>
          <p:spPr>
            <a:xfrm>
              <a:off x="2101158" y="2752714"/>
              <a:ext cx="14869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43" name="グループ化 4142">
              <a:extLst>
                <a:ext uri="{FF2B5EF4-FFF2-40B4-BE49-F238E27FC236}">
                  <a16:creationId xmlns:a16="http://schemas.microsoft.com/office/drawing/2014/main" id="{A84FE77E-2FE1-664D-EC28-2164E9596E9D}"/>
                </a:ext>
              </a:extLst>
            </p:cNvPr>
            <p:cNvGrpSpPr/>
            <p:nvPr/>
          </p:nvGrpSpPr>
          <p:grpSpPr>
            <a:xfrm>
              <a:off x="2706142" y="2095274"/>
              <a:ext cx="275775" cy="571301"/>
              <a:chOff x="2798793" y="1479398"/>
              <a:chExt cx="275775" cy="571301"/>
            </a:xfrm>
          </p:grpSpPr>
          <p:sp>
            <p:nvSpPr>
              <p:cNvPr id="98" name="台形 97">
                <a:extLst>
                  <a:ext uri="{FF2B5EF4-FFF2-40B4-BE49-F238E27FC236}">
                    <a16:creationId xmlns:a16="http://schemas.microsoft.com/office/drawing/2014/main" id="{36BCCA68-40A4-8253-ED92-4E8BFB5AC761}"/>
                  </a:ext>
                </a:extLst>
              </p:cNvPr>
              <p:cNvSpPr/>
              <p:nvPr/>
            </p:nvSpPr>
            <p:spPr bwMode="auto">
              <a:xfrm>
                <a:off x="2811438" y="1639270"/>
                <a:ext cx="250484" cy="411429"/>
              </a:xfrm>
              <a:prstGeom prst="trapezoid">
                <a:avLst/>
              </a:prstGeom>
              <a:solidFill>
                <a:schemeClr val="accent3"/>
              </a:solidFill>
              <a:ln w="9525" cap="flat" cmpd="sng" algn="ctr">
                <a:noFill/>
                <a:prstDash val="solid"/>
                <a:round/>
                <a:headEnd type="none" w="med" len="med"/>
                <a:tailEnd type="none" w="med" len="med"/>
              </a:ln>
              <a:effectLst/>
            </p:spPr>
            <p:txBody>
              <a:bodyPr lIns="85701" tIns="44565" rIns="85701" bIns="44565" anchor="ctr"/>
              <a:lstStyle/>
              <a:p>
                <a:pPr marL="0" marR="0" lvl="0" indent="0" algn="l"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99" name="円/楕円 111">
                <a:extLst>
                  <a:ext uri="{FF2B5EF4-FFF2-40B4-BE49-F238E27FC236}">
                    <a16:creationId xmlns:a16="http://schemas.microsoft.com/office/drawing/2014/main" id="{7C94F53E-A65A-FF26-A0F0-34B308A1A951}"/>
                  </a:ext>
                </a:extLst>
              </p:cNvPr>
              <p:cNvSpPr>
                <a:spLocks noChangeArrowheads="1"/>
              </p:cNvSpPr>
              <p:nvPr/>
            </p:nvSpPr>
            <p:spPr bwMode="auto">
              <a:xfrm>
                <a:off x="2798793" y="1479398"/>
                <a:ext cx="275775" cy="186351"/>
              </a:xfrm>
              <a:prstGeom prst="ellipse">
                <a:avLst/>
              </a:prstGeom>
              <a:solidFill>
                <a:schemeClr val="accent3"/>
              </a:solidFill>
              <a:ln w="12700" algn="ctr">
                <a:noFill/>
                <a:round/>
                <a:headEnd/>
                <a:tailEnd/>
              </a:ln>
            </p:spPr>
            <p:txBody>
              <a:bodyPr lIns="34280" tIns="44565" rIns="34280" bIns="44565" anchor="ctr"/>
              <a:lstStyle/>
              <a:p>
                <a:pPr marL="0" marR="0" lvl="0" indent="0" algn="ctr"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grpSp>
        <p:grpSp>
          <p:nvGrpSpPr>
            <p:cNvPr id="4175" name="グループ化 4174">
              <a:extLst>
                <a:ext uri="{FF2B5EF4-FFF2-40B4-BE49-F238E27FC236}">
                  <a16:creationId xmlns:a16="http://schemas.microsoft.com/office/drawing/2014/main" id="{2400C4F4-522F-2131-EF4E-285333B19F72}"/>
                </a:ext>
              </a:extLst>
            </p:cNvPr>
            <p:cNvGrpSpPr/>
            <p:nvPr/>
          </p:nvGrpSpPr>
          <p:grpSpPr>
            <a:xfrm>
              <a:off x="2256442" y="2812590"/>
              <a:ext cx="1397604" cy="760426"/>
              <a:chOff x="1943622" y="2436860"/>
              <a:chExt cx="1397604" cy="760426"/>
            </a:xfrm>
          </p:grpSpPr>
          <p:grpSp>
            <p:nvGrpSpPr>
              <p:cNvPr id="77" name="グループ化 76">
                <a:extLst>
                  <a:ext uri="{FF2B5EF4-FFF2-40B4-BE49-F238E27FC236}">
                    <a16:creationId xmlns:a16="http://schemas.microsoft.com/office/drawing/2014/main" id="{BEAE668C-E954-5174-28F8-7967540C5FFE}"/>
                  </a:ext>
                </a:extLst>
              </p:cNvPr>
              <p:cNvGrpSpPr/>
              <p:nvPr/>
            </p:nvGrpSpPr>
            <p:grpSpPr>
              <a:xfrm>
                <a:off x="2323855" y="2447688"/>
                <a:ext cx="275775" cy="598415"/>
                <a:chOff x="2087282" y="2255772"/>
                <a:chExt cx="275775" cy="598415"/>
              </a:xfrm>
              <a:solidFill>
                <a:schemeClr val="accent3">
                  <a:lumMod val="60000"/>
                  <a:lumOff val="40000"/>
                </a:schemeClr>
              </a:solidFill>
            </p:grpSpPr>
            <p:sp>
              <p:nvSpPr>
                <p:cNvPr id="38" name="台形 37"/>
                <p:cNvSpPr/>
                <p:nvPr/>
              </p:nvSpPr>
              <p:spPr bwMode="auto">
                <a:xfrm>
                  <a:off x="2099169" y="2442758"/>
                  <a:ext cx="252000" cy="411429"/>
                </a:xfrm>
                <a:prstGeom prst="trapezoid">
                  <a:avLst/>
                </a:prstGeom>
                <a:grpFill/>
                <a:ln w="9525" cap="flat" cmpd="sng" algn="ctr">
                  <a:noFill/>
                  <a:prstDash val="solid"/>
                  <a:round/>
                  <a:headEnd type="none" w="med" len="med"/>
                  <a:tailEnd type="none" w="med" len="med"/>
                </a:ln>
                <a:effectLst/>
              </p:spPr>
              <p:txBody>
                <a:bodyPr lIns="85701" tIns="44565" rIns="85701" bIns="44565" anchor="ctr"/>
                <a:lstStyle/>
                <a:p>
                  <a:pPr marL="0" marR="0" lvl="0" indent="0" algn="l"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39" name="円/楕円 111"/>
                <p:cNvSpPr>
                  <a:spLocks noChangeArrowheads="1"/>
                </p:cNvSpPr>
                <p:nvPr/>
              </p:nvSpPr>
              <p:spPr bwMode="auto">
                <a:xfrm>
                  <a:off x="2087282" y="2255772"/>
                  <a:ext cx="275775" cy="194825"/>
                </a:xfrm>
                <a:prstGeom prst="ellipse">
                  <a:avLst/>
                </a:prstGeom>
                <a:grpFill/>
                <a:ln w="12700" algn="ctr">
                  <a:noFill/>
                  <a:round/>
                  <a:headEnd/>
                  <a:tailEnd/>
                </a:ln>
              </p:spPr>
              <p:txBody>
                <a:bodyPr lIns="34280" tIns="44565" rIns="34280" bIns="44565" anchor="ctr"/>
                <a:lstStyle/>
                <a:p>
                  <a:pPr marL="0" marR="0" lvl="0" indent="0" algn="ctr"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grpSp>
          <p:grpSp>
            <p:nvGrpSpPr>
              <p:cNvPr id="80" name="グループ化 79">
                <a:extLst>
                  <a:ext uri="{FF2B5EF4-FFF2-40B4-BE49-F238E27FC236}">
                    <a16:creationId xmlns:a16="http://schemas.microsoft.com/office/drawing/2014/main" id="{70DE7F29-322E-BC4C-41F5-5251487C878B}"/>
                  </a:ext>
                </a:extLst>
              </p:cNvPr>
              <p:cNvGrpSpPr/>
              <p:nvPr/>
            </p:nvGrpSpPr>
            <p:grpSpPr>
              <a:xfrm>
                <a:off x="2704088" y="2436860"/>
                <a:ext cx="275775" cy="597919"/>
                <a:chOff x="2473172" y="2244944"/>
                <a:chExt cx="275775" cy="597919"/>
              </a:xfrm>
              <a:solidFill>
                <a:schemeClr val="accent3">
                  <a:lumMod val="60000"/>
                  <a:lumOff val="40000"/>
                </a:schemeClr>
              </a:solidFill>
            </p:grpSpPr>
            <p:sp>
              <p:nvSpPr>
                <p:cNvPr id="42" name="台形 41"/>
                <p:cNvSpPr/>
                <p:nvPr/>
              </p:nvSpPr>
              <p:spPr bwMode="auto">
                <a:xfrm>
                  <a:off x="2485059" y="2431434"/>
                  <a:ext cx="252000" cy="411429"/>
                </a:xfrm>
                <a:prstGeom prst="trapezoid">
                  <a:avLst/>
                </a:prstGeom>
                <a:grpFill/>
                <a:ln w="9525" cap="flat" cmpd="sng" algn="ctr">
                  <a:noFill/>
                  <a:prstDash val="solid"/>
                  <a:round/>
                  <a:headEnd type="none" w="med" len="med"/>
                  <a:tailEnd type="none" w="med" len="med"/>
                </a:ln>
                <a:effectLst/>
              </p:spPr>
              <p:txBody>
                <a:bodyPr lIns="85701" tIns="44565" rIns="85701" bIns="44565" anchor="ctr"/>
                <a:lstStyle/>
                <a:p>
                  <a:pPr marL="0" marR="0" lvl="0" indent="0" algn="l"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3" name="円/楕円 111"/>
                <p:cNvSpPr>
                  <a:spLocks noChangeArrowheads="1"/>
                </p:cNvSpPr>
                <p:nvPr/>
              </p:nvSpPr>
              <p:spPr bwMode="auto">
                <a:xfrm>
                  <a:off x="2473172" y="2244944"/>
                  <a:ext cx="275775" cy="194825"/>
                </a:xfrm>
                <a:prstGeom prst="ellipse">
                  <a:avLst/>
                </a:prstGeom>
                <a:grpFill/>
                <a:ln w="12700" algn="ctr">
                  <a:noFill/>
                  <a:round/>
                  <a:headEnd/>
                  <a:tailEnd/>
                </a:ln>
              </p:spPr>
              <p:txBody>
                <a:bodyPr lIns="34280" tIns="44565" rIns="34280" bIns="44565" anchor="ctr"/>
                <a:lstStyle/>
                <a:p>
                  <a:pPr marL="0" marR="0" lvl="0" indent="0" algn="ctr"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grpSp>
          <p:grpSp>
            <p:nvGrpSpPr>
              <p:cNvPr id="79" name="グループ化 78">
                <a:extLst>
                  <a:ext uri="{FF2B5EF4-FFF2-40B4-BE49-F238E27FC236}">
                    <a16:creationId xmlns:a16="http://schemas.microsoft.com/office/drawing/2014/main" id="{9D32F814-C00A-A75B-7083-966F260D00E8}"/>
                  </a:ext>
                </a:extLst>
              </p:cNvPr>
              <p:cNvGrpSpPr/>
              <p:nvPr/>
            </p:nvGrpSpPr>
            <p:grpSpPr>
              <a:xfrm>
                <a:off x="2511918" y="2528860"/>
                <a:ext cx="275775" cy="591317"/>
                <a:chOff x="2281062" y="2336944"/>
                <a:chExt cx="275775" cy="591317"/>
              </a:xfrm>
            </p:grpSpPr>
            <p:sp>
              <p:nvSpPr>
                <p:cNvPr id="40" name="台形 39"/>
                <p:cNvSpPr/>
                <p:nvPr/>
              </p:nvSpPr>
              <p:spPr bwMode="auto">
                <a:xfrm>
                  <a:off x="2292949" y="2516832"/>
                  <a:ext cx="252000" cy="411429"/>
                </a:xfrm>
                <a:prstGeom prst="trapezoid">
                  <a:avLst/>
                </a:prstGeom>
                <a:solidFill>
                  <a:schemeClr val="accent3"/>
                </a:solidFill>
                <a:ln w="9525" cap="flat" cmpd="sng" algn="ctr">
                  <a:noFill/>
                  <a:prstDash val="solid"/>
                  <a:round/>
                  <a:headEnd type="none" w="med" len="med"/>
                  <a:tailEnd type="none" w="med" len="med"/>
                </a:ln>
                <a:effectLst/>
              </p:spPr>
              <p:txBody>
                <a:bodyPr lIns="85701" tIns="44565" rIns="85701" bIns="44565" anchor="ctr"/>
                <a:lstStyle/>
                <a:p>
                  <a:pPr marL="0" marR="0" lvl="0" indent="0" algn="l"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1" name="円/楕円 111"/>
                <p:cNvSpPr>
                  <a:spLocks noChangeArrowheads="1"/>
                </p:cNvSpPr>
                <p:nvPr/>
              </p:nvSpPr>
              <p:spPr bwMode="auto">
                <a:xfrm>
                  <a:off x="2281062" y="2336944"/>
                  <a:ext cx="275775" cy="194825"/>
                </a:xfrm>
                <a:prstGeom prst="ellipse">
                  <a:avLst/>
                </a:prstGeom>
                <a:solidFill>
                  <a:schemeClr val="accent3"/>
                </a:solidFill>
                <a:ln w="12700" algn="ctr">
                  <a:noFill/>
                  <a:round/>
                  <a:headEnd/>
                  <a:tailEnd/>
                </a:ln>
              </p:spPr>
              <p:txBody>
                <a:bodyPr lIns="34280" tIns="44565" rIns="34280" bIns="44565" anchor="ctr"/>
                <a:lstStyle/>
                <a:p>
                  <a:pPr marL="0" marR="0" lvl="0" indent="0" algn="ctr"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grpSp>
          <p:grpSp>
            <p:nvGrpSpPr>
              <p:cNvPr id="90" name="グループ化 89">
                <a:extLst>
                  <a:ext uri="{FF2B5EF4-FFF2-40B4-BE49-F238E27FC236}">
                    <a16:creationId xmlns:a16="http://schemas.microsoft.com/office/drawing/2014/main" id="{66C6AC1A-8A57-55B1-DE5D-350E2AD73E37}"/>
                  </a:ext>
                </a:extLst>
              </p:cNvPr>
              <p:cNvGrpSpPr/>
              <p:nvPr/>
            </p:nvGrpSpPr>
            <p:grpSpPr>
              <a:xfrm>
                <a:off x="1943622" y="2444904"/>
                <a:ext cx="275775" cy="590551"/>
                <a:chOff x="1887533" y="2331534"/>
                <a:chExt cx="275775" cy="590551"/>
              </a:xfrm>
              <a:solidFill>
                <a:schemeClr val="accent3">
                  <a:lumMod val="60000"/>
                  <a:lumOff val="40000"/>
                </a:schemeClr>
              </a:solidFill>
            </p:grpSpPr>
            <p:sp>
              <p:nvSpPr>
                <p:cNvPr id="91" name="台形 90">
                  <a:extLst>
                    <a:ext uri="{FF2B5EF4-FFF2-40B4-BE49-F238E27FC236}">
                      <a16:creationId xmlns:a16="http://schemas.microsoft.com/office/drawing/2014/main" id="{32E6B3B3-F5F2-D54D-6E2C-32A0808AA646}"/>
                    </a:ext>
                  </a:extLst>
                </p:cNvPr>
                <p:cNvSpPr/>
                <p:nvPr/>
              </p:nvSpPr>
              <p:spPr bwMode="auto">
                <a:xfrm>
                  <a:off x="1900178" y="2510656"/>
                  <a:ext cx="250484" cy="411429"/>
                </a:xfrm>
                <a:prstGeom prst="trapezoid">
                  <a:avLst/>
                </a:prstGeom>
                <a:grpFill/>
                <a:ln w="9525" cap="flat" cmpd="sng" algn="ctr">
                  <a:noFill/>
                  <a:prstDash val="solid"/>
                  <a:round/>
                  <a:headEnd type="none" w="med" len="med"/>
                  <a:tailEnd type="none" w="med" len="med"/>
                </a:ln>
                <a:effectLst/>
              </p:spPr>
              <p:txBody>
                <a:bodyPr lIns="85701" tIns="44565" rIns="85701" bIns="44565" anchor="ctr"/>
                <a:lstStyle/>
                <a:p>
                  <a:pPr marL="0" marR="0" lvl="0" indent="0" algn="l"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92" name="円/楕円 111">
                  <a:extLst>
                    <a:ext uri="{FF2B5EF4-FFF2-40B4-BE49-F238E27FC236}">
                      <a16:creationId xmlns:a16="http://schemas.microsoft.com/office/drawing/2014/main" id="{E8CD8762-EFB6-7BDB-558A-F6A7713A86B9}"/>
                    </a:ext>
                  </a:extLst>
                </p:cNvPr>
                <p:cNvSpPr>
                  <a:spLocks noChangeArrowheads="1"/>
                </p:cNvSpPr>
                <p:nvPr/>
              </p:nvSpPr>
              <p:spPr bwMode="auto">
                <a:xfrm>
                  <a:off x="1887533" y="2331534"/>
                  <a:ext cx="275775" cy="186351"/>
                </a:xfrm>
                <a:prstGeom prst="ellipse">
                  <a:avLst/>
                </a:prstGeom>
                <a:grpFill/>
                <a:ln w="12700" algn="ctr">
                  <a:noFill/>
                  <a:round/>
                  <a:headEnd/>
                  <a:tailEnd/>
                </a:ln>
              </p:spPr>
              <p:txBody>
                <a:bodyPr lIns="34280" tIns="44565" rIns="34280" bIns="44565" anchor="ctr"/>
                <a:lstStyle/>
                <a:p>
                  <a:pPr marL="0" marR="0" lvl="0" indent="0" algn="ctr"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grpSp>
          <p:grpSp>
            <p:nvGrpSpPr>
              <p:cNvPr id="89" name="グループ化 88">
                <a:extLst>
                  <a:ext uri="{FF2B5EF4-FFF2-40B4-BE49-F238E27FC236}">
                    <a16:creationId xmlns:a16="http://schemas.microsoft.com/office/drawing/2014/main" id="{E906F0BB-5A82-6E49-AEA6-69F81F365661}"/>
                  </a:ext>
                </a:extLst>
              </p:cNvPr>
              <p:cNvGrpSpPr/>
              <p:nvPr/>
            </p:nvGrpSpPr>
            <p:grpSpPr>
              <a:xfrm>
                <a:off x="2902686" y="2523448"/>
                <a:ext cx="275775" cy="588831"/>
                <a:chOff x="2669650" y="2331532"/>
                <a:chExt cx="275775" cy="588831"/>
              </a:xfrm>
            </p:grpSpPr>
            <p:sp>
              <p:nvSpPr>
                <p:cNvPr id="45" name="円/楕円 111"/>
                <p:cNvSpPr>
                  <a:spLocks noChangeArrowheads="1"/>
                </p:cNvSpPr>
                <p:nvPr/>
              </p:nvSpPr>
              <p:spPr bwMode="auto">
                <a:xfrm>
                  <a:off x="2669650" y="2331532"/>
                  <a:ext cx="275775" cy="194825"/>
                </a:xfrm>
                <a:prstGeom prst="ellipse">
                  <a:avLst/>
                </a:prstGeom>
                <a:solidFill>
                  <a:schemeClr val="accent3"/>
                </a:solidFill>
                <a:ln w="12700" algn="ctr">
                  <a:noFill/>
                  <a:round/>
                  <a:headEnd/>
                  <a:tailEnd/>
                </a:ln>
              </p:spPr>
              <p:txBody>
                <a:bodyPr lIns="34280" tIns="44565" rIns="34280" bIns="44565" anchor="ctr"/>
                <a:lstStyle/>
                <a:p>
                  <a:pPr marL="0" marR="0" lvl="0" indent="0" algn="ctr"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87" name="台形 86">
                  <a:extLst>
                    <a:ext uri="{FF2B5EF4-FFF2-40B4-BE49-F238E27FC236}">
                      <a16:creationId xmlns:a16="http://schemas.microsoft.com/office/drawing/2014/main" id="{0F7561F4-B00F-47E6-6170-024878DA7415}"/>
                    </a:ext>
                  </a:extLst>
                </p:cNvPr>
                <p:cNvSpPr/>
                <p:nvPr/>
              </p:nvSpPr>
              <p:spPr bwMode="auto">
                <a:xfrm>
                  <a:off x="2681537" y="2508934"/>
                  <a:ext cx="252000" cy="411429"/>
                </a:xfrm>
                <a:prstGeom prst="trapezoid">
                  <a:avLst/>
                </a:prstGeom>
                <a:solidFill>
                  <a:schemeClr val="accent3"/>
                </a:solidFill>
                <a:ln w="9525" cap="flat" cmpd="sng" algn="ctr">
                  <a:noFill/>
                  <a:prstDash val="solid"/>
                  <a:round/>
                  <a:headEnd type="none" w="med" len="med"/>
                  <a:tailEnd type="none" w="med" len="med"/>
                </a:ln>
                <a:effectLst/>
              </p:spPr>
              <p:txBody>
                <a:bodyPr lIns="85701" tIns="44565" rIns="85701" bIns="44565" anchor="ctr"/>
                <a:lstStyle/>
                <a:p>
                  <a:pPr marL="0" marR="0" lvl="0" indent="0" algn="l"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grpSp>
          <p:grpSp>
            <p:nvGrpSpPr>
              <p:cNvPr id="94" name="グループ化 93">
                <a:extLst>
                  <a:ext uri="{FF2B5EF4-FFF2-40B4-BE49-F238E27FC236}">
                    <a16:creationId xmlns:a16="http://schemas.microsoft.com/office/drawing/2014/main" id="{4C65D41B-A8FD-4B89-8227-F1415541FD20}"/>
                  </a:ext>
                </a:extLst>
              </p:cNvPr>
              <p:cNvGrpSpPr/>
              <p:nvPr/>
            </p:nvGrpSpPr>
            <p:grpSpPr>
              <a:xfrm>
                <a:off x="2121150" y="2523450"/>
                <a:ext cx="275775" cy="590551"/>
                <a:chOff x="1887533" y="2331534"/>
                <a:chExt cx="275775" cy="590551"/>
              </a:xfrm>
            </p:grpSpPr>
            <p:sp>
              <p:nvSpPr>
                <p:cNvPr id="95" name="台形 94">
                  <a:extLst>
                    <a:ext uri="{FF2B5EF4-FFF2-40B4-BE49-F238E27FC236}">
                      <a16:creationId xmlns:a16="http://schemas.microsoft.com/office/drawing/2014/main" id="{FC771FD8-93D9-C57C-5527-0A36AAED8B11}"/>
                    </a:ext>
                  </a:extLst>
                </p:cNvPr>
                <p:cNvSpPr/>
                <p:nvPr/>
              </p:nvSpPr>
              <p:spPr bwMode="auto">
                <a:xfrm>
                  <a:off x="1900178" y="2510656"/>
                  <a:ext cx="250484" cy="411429"/>
                </a:xfrm>
                <a:prstGeom prst="trapezoid">
                  <a:avLst/>
                </a:prstGeom>
                <a:solidFill>
                  <a:schemeClr val="accent3"/>
                </a:solidFill>
                <a:ln w="9525" cap="flat" cmpd="sng" algn="ctr">
                  <a:noFill/>
                  <a:prstDash val="solid"/>
                  <a:round/>
                  <a:headEnd type="none" w="med" len="med"/>
                  <a:tailEnd type="none" w="med" len="med"/>
                </a:ln>
                <a:effectLst/>
              </p:spPr>
              <p:txBody>
                <a:bodyPr lIns="85701" tIns="44565" rIns="85701" bIns="44565" anchor="ctr"/>
                <a:lstStyle/>
                <a:p>
                  <a:pPr marL="0" marR="0" lvl="0" indent="0" algn="l"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96" name="円/楕円 111">
                  <a:extLst>
                    <a:ext uri="{FF2B5EF4-FFF2-40B4-BE49-F238E27FC236}">
                      <a16:creationId xmlns:a16="http://schemas.microsoft.com/office/drawing/2014/main" id="{7682E9B3-E4D9-988A-A72B-530BE4AE47EA}"/>
                    </a:ext>
                  </a:extLst>
                </p:cNvPr>
                <p:cNvSpPr>
                  <a:spLocks noChangeArrowheads="1"/>
                </p:cNvSpPr>
                <p:nvPr/>
              </p:nvSpPr>
              <p:spPr bwMode="auto">
                <a:xfrm>
                  <a:off x="1887533" y="2331534"/>
                  <a:ext cx="275775" cy="186351"/>
                </a:xfrm>
                <a:prstGeom prst="ellipse">
                  <a:avLst/>
                </a:prstGeom>
                <a:solidFill>
                  <a:schemeClr val="accent3"/>
                </a:solidFill>
                <a:ln w="12700" algn="ctr">
                  <a:noFill/>
                  <a:round/>
                  <a:headEnd/>
                  <a:tailEnd/>
                </a:ln>
              </p:spPr>
              <p:txBody>
                <a:bodyPr lIns="34280" tIns="44565" rIns="34280" bIns="44565" anchor="ctr"/>
                <a:lstStyle/>
                <a:p>
                  <a:pPr marL="0" marR="0" lvl="0" indent="0" algn="ctr"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grpSp>
          <p:sp>
            <p:nvSpPr>
              <p:cNvPr id="4174" name="正方形/長方形 4173">
                <a:extLst>
                  <a:ext uri="{FF2B5EF4-FFF2-40B4-BE49-F238E27FC236}">
                    <a16:creationId xmlns:a16="http://schemas.microsoft.com/office/drawing/2014/main" id="{3473C1C6-9C2D-336E-79CD-0CE4C5DE6D26}"/>
                  </a:ext>
                </a:extLst>
              </p:cNvPr>
              <p:cNvSpPr/>
              <p:nvPr/>
            </p:nvSpPr>
            <p:spPr>
              <a:xfrm>
                <a:off x="3103352" y="2504136"/>
                <a:ext cx="237874" cy="693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5362"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1200" cap="none" spc="0" normalizeH="0" baseline="0" noProof="0">
                  <a:ln>
                    <a:noFill/>
                  </a:ln>
                  <a:solidFill>
                    <a:prstClr val="white"/>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grpSp>
        <p:sp>
          <p:nvSpPr>
            <p:cNvPr id="4115" name="テキスト ボックス 4114">
              <a:extLst>
                <a:ext uri="{FF2B5EF4-FFF2-40B4-BE49-F238E27FC236}">
                  <a16:creationId xmlns:a16="http://schemas.microsoft.com/office/drawing/2014/main" id="{A7D2EA18-3ABF-0A89-C854-5336FBC5A009}"/>
                </a:ext>
              </a:extLst>
            </p:cNvPr>
            <p:cNvSpPr txBox="1"/>
            <p:nvPr/>
          </p:nvSpPr>
          <p:spPr>
            <a:xfrm>
              <a:off x="2192776" y="3034756"/>
              <a:ext cx="1302506" cy="400110"/>
            </a:xfrm>
            <a:prstGeom prst="rect">
              <a:avLst/>
            </a:prstGeom>
            <a:noFill/>
            <a:ln>
              <a:noFill/>
            </a:ln>
          </p:spPr>
          <p:txBody>
            <a:bodyPr wrap="square" rtlCol="0">
              <a:spAutoFit/>
            </a:bodyPr>
            <a:lstStyle/>
            <a:p>
              <a:pPr marL="0" marR="0" lvl="0" indent="0" algn="ctr" defTabSz="435362"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solidFill>
                      <a:prstClr val="white"/>
                    </a:solidFill>
                  </a:ln>
                  <a:solidFill>
                    <a:prstClr val="black"/>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rPr>
                <a:t>5.8</a:t>
              </a:r>
              <a:r>
                <a:rPr kumimoji="1" lang="ja-JP" altLang="en-US" sz="2000" b="1" i="0" u="none" strike="noStrike" kern="1200" cap="none" spc="0" normalizeH="0" baseline="0" noProof="0" dirty="0">
                  <a:ln>
                    <a:solidFill>
                      <a:prstClr val="white"/>
                    </a:solidFill>
                  </a:ln>
                  <a:solidFill>
                    <a:prstClr val="black"/>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rPr>
                <a:t>人</a:t>
              </a:r>
            </a:p>
          </p:txBody>
        </p:sp>
      </p:grpSp>
      <p:sp>
        <p:nvSpPr>
          <p:cNvPr id="4207" name="テキスト ボックス 4206">
            <a:extLst>
              <a:ext uri="{FF2B5EF4-FFF2-40B4-BE49-F238E27FC236}">
                <a16:creationId xmlns:a16="http://schemas.microsoft.com/office/drawing/2014/main" id="{DF592EB8-404D-5F86-DFC9-AD7F79F6B75C}"/>
              </a:ext>
            </a:extLst>
          </p:cNvPr>
          <p:cNvSpPr txBox="1"/>
          <p:nvPr/>
        </p:nvSpPr>
        <p:spPr>
          <a:xfrm>
            <a:off x="354479" y="1898918"/>
            <a:ext cx="1502177" cy="503590"/>
          </a:xfrm>
          <a:prstGeom prst="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lIns="36000" tIns="36000" rIns="72000" bIns="3600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「高齢者」を</a:t>
            </a:r>
            <a:r>
              <a:rPr kumimoji="0" lang="en-US" altLang="ja-JP" sz="1400" b="1"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65</a:t>
            </a:r>
            <a:r>
              <a:rPr kumimoji="0" lang="ja-JP" altLang="en-US" sz="14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歳</a:t>
            </a:r>
            <a:br>
              <a:rPr kumimoji="0" lang="en-US" altLang="ja-JP" sz="14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br>
            <a:r>
              <a:rPr kumimoji="0" lang="ja-JP" altLang="en-US" sz="14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以上とした場合</a:t>
            </a:r>
          </a:p>
        </p:txBody>
      </p:sp>
      <p:sp>
        <p:nvSpPr>
          <p:cNvPr id="4208" name="テキスト ボックス 4207">
            <a:extLst>
              <a:ext uri="{FF2B5EF4-FFF2-40B4-BE49-F238E27FC236}">
                <a16:creationId xmlns:a16="http://schemas.microsoft.com/office/drawing/2014/main" id="{4C09A9A5-447D-8F62-BAF9-631D103C1F3A}"/>
              </a:ext>
            </a:extLst>
          </p:cNvPr>
          <p:cNvSpPr txBox="1"/>
          <p:nvPr/>
        </p:nvSpPr>
        <p:spPr>
          <a:xfrm>
            <a:off x="327110" y="3458378"/>
            <a:ext cx="1525155" cy="503590"/>
          </a:xfrm>
          <a:prstGeom prst="rect">
            <a:avLst/>
          </a:prstGeom>
          <a:solidFill>
            <a:schemeClr val="accent6"/>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wrap="square" lIns="36000" tIns="36000" rIns="72000" bIns="3600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「高齢者」を</a:t>
            </a:r>
            <a:r>
              <a:rPr kumimoji="0" lang="en-US" altLang="ja-JP" sz="1400" b="1"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70</a:t>
            </a:r>
            <a:r>
              <a:rPr kumimoji="0" lang="ja-JP" altLang="en-US" sz="14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歳</a:t>
            </a:r>
            <a:br>
              <a:rPr kumimoji="0" lang="en-US" altLang="ja-JP" sz="14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br>
            <a:r>
              <a:rPr kumimoji="0" lang="ja-JP" altLang="en-US" sz="14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以上とした場合</a:t>
            </a:r>
          </a:p>
        </p:txBody>
      </p:sp>
      <p:sp>
        <p:nvSpPr>
          <p:cNvPr id="4209" name="テキスト ボックス 4208">
            <a:extLst>
              <a:ext uri="{FF2B5EF4-FFF2-40B4-BE49-F238E27FC236}">
                <a16:creationId xmlns:a16="http://schemas.microsoft.com/office/drawing/2014/main" id="{BF55C724-5F8D-2D59-0810-76B0F0BEB42D}"/>
              </a:ext>
            </a:extLst>
          </p:cNvPr>
          <p:cNvSpPr txBox="1"/>
          <p:nvPr/>
        </p:nvSpPr>
        <p:spPr>
          <a:xfrm>
            <a:off x="327109" y="4972852"/>
            <a:ext cx="1525155" cy="503590"/>
          </a:xfrm>
          <a:prstGeom prst="rect">
            <a:avLst/>
          </a:prstGeom>
          <a:solidFill>
            <a:schemeClr val="accent4"/>
          </a:solidFill>
          <a:ln>
            <a:solidFill>
              <a:schemeClr val="accent4">
                <a:lumMod val="75000"/>
              </a:schemeClr>
            </a:solidFill>
          </a:ln>
        </p:spPr>
        <p:style>
          <a:lnRef idx="2">
            <a:schemeClr val="accent4"/>
          </a:lnRef>
          <a:fillRef idx="1">
            <a:schemeClr val="lt1"/>
          </a:fillRef>
          <a:effectRef idx="0">
            <a:schemeClr val="accent4"/>
          </a:effectRef>
          <a:fontRef idx="minor">
            <a:schemeClr val="dk1"/>
          </a:fontRef>
        </p:style>
        <p:txBody>
          <a:bodyPr wrap="square" lIns="36000" tIns="36000" rIns="72000" bIns="3600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「高齢者」を</a:t>
            </a:r>
            <a:r>
              <a:rPr kumimoji="0" lang="en-US" altLang="ja-JP" sz="14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75</a:t>
            </a:r>
            <a:r>
              <a:rPr kumimoji="0"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歳</a:t>
            </a:r>
            <a:br>
              <a:rPr kumimoji="0"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br>
            <a:r>
              <a:rPr kumimoji="0"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以上とした場合</a:t>
            </a:r>
          </a:p>
        </p:txBody>
      </p:sp>
      <p:grpSp>
        <p:nvGrpSpPr>
          <p:cNvPr id="4221" name="グループ化 4220">
            <a:extLst>
              <a:ext uri="{FF2B5EF4-FFF2-40B4-BE49-F238E27FC236}">
                <a16:creationId xmlns:a16="http://schemas.microsoft.com/office/drawing/2014/main" id="{10B69520-3CF7-2D22-A536-69344B6658EC}"/>
              </a:ext>
            </a:extLst>
          </p:cNvPr>
          <p:cNvGrpSpPr/>
          <p:nvPr/>
        </p:nvGrpSpPr>
        <p:grpSpPr>
          <a:xfrm>
            <a:off x="8332803" y="1956381"/>
            <a:ext cx="1089137" cy="1360544"/>
            <a:chOff x="8338280" y="2052911"/>
            <a:chExt cx="1089137" cy="1360544"/>
          </a:xfrm>
        </p:grpSpPr>
        <p:cxnSp>
          <p:nvCxnSpPr>
            <p:cNvPr id="27" name="直線コネクタ 26"/>
            <p:cNvCxnSpPr>
              <a:cxnSpLocks/>
            </p:cNvCxnSpPr>
            <p:nvPr/>
          </p:nvCxnSpPr>
          <p:spPr>
            <a:xfrm>
              <a:off x="8496991" y="2675091"/>
              <a:ext cx="7688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 name="グループ化 102">
              <a:extLst>
                <a:ext uri="{FF2B5EF4-FFF2-40B4-BE49-F238E27FC236}">
                  <a16:creationId xmlns:a16="http://schemas.microsoft.com/office/drawing/2014/main" id="{407B4EF9-9B8B-20BD-EE69-4DE1D2158903}"/>
                </a:ext>
              </a:extLst>
            </p:cNvPr>
            <p:cNvGrpSpPr/>
            <p:nvPr/>
          </p:nvGrpSpPr>
          <p:grpSpPr>
            <a:xfrm>
              <a:off x="8743538" y="2052911"/>
              <a:ext cx="275775" cy="571301"/>
              <a:chOff x="1887533" y="2350784"/>
              <a:chExt cx="275775" cy="571301"/>
            </a:xfrm>
          </p:grpSpPr>
          <p:sp>
            <p:nvSpPr>
              <p:cNvPr id="104" name="台形 103">
                <a:extLst>
                  <a:ext uri="{FF2B5EF4-FFF2-40B4-BE49-F238E27FC236}">
                    <a16:creationId xmlns:a16="http://schemas.microsoft.com/office/drawing/2014/main" id="{444F0D95-7C10-7FA7-657C-8D51D0165995}"/>
                  </a:ext>
                </a:extLst>
              </p:cNvPr>
              <p:cNvSpPr/>
              <p:nvPr/>
            </p:nvSpPr>
            <p:spPr bwMode="auto">
              <a:xfrm>
                <a:off x="1900178" y="2510656"/>
                <a:ext cx="250484" cy="411429"/>
              </a:xfrm>
              <a:prstGeom prst="trapezoid">
                <a:avLst/>
              </a:prstGeom>
              <a:solidFill>
                <a:schemeClr val="accent3"/>
              </a:solidFill>
              <a:ln w="9525" cap="flat" cmpd="sng" algn="ctr">
                <a:noFill/>
                <a:prstDash val="solid"/>
                <a:round/>
                <a:headEnd type="none" w="med" len="med"/>
                <a:tailEnd type="none" w="med" len="med"/>
              </a:ln>
              <a:effectLst/>
            </p:spPr>
            <p:txBody>
              <a:bodyPr lIns="85701" tIns="44565" rIns="85701" bIns="44565" anchor="ctr"/>
              <a:lstStyle/>
              <a:p>
                <a:pPr marL="0" marR="0" lvl="0" indent="0" algn="l"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05" name="円/楕円 111">
                <a:extLst>
                  <a:ext uri="{FF2B5EF4-FFF2-40B4-BE49-F238E27FC236}">
                    <a16:creationId xmlns:a16="http://schemas.microsoft.com/office/drawing/2014/main" id="{A92D5F8B-56D0-E82A-E411-82AC71AB4389}"/>
                  </a:ext>
                </a:extLst>
              </p:cNvPr>
              <p:cNvSpPr>
                <a:spLocks noChangeArrowheads="1"/>
              </p:cNvSpPr>
              <p:nvPr/>
            </p:nvSpPr>
            <p:spPr bwMode="auto">
              <a:xfrm>
                <a:off x="1887533" y="2350784"/>
                <a:ext cx="275775" cy="186351"/>
              </a:xfrm>
              <a:prstGeom prst="ellipse">
                <a:avLst/>
              </a:prstGeom>
              <a:solidFill>
                <a:schemeClr val="accent3"/>
              </a:solidFill>
              <a:ln w="12700" algn="ctr">
                <a:noFill/>
                <a:round/>
                <a:headEnd/>
                <a:tailEnd/>
              </a:ln>
            </p:spPr>
            <p:txBody>
              <a:bodyPr lIns="34280" tIns="44565" rIns="34280" bIns="44565" anchor="ctr"/>
              <a:lstStyle/>
              <a:p>
                <a:pPr marL="0" marR="0" lvl="0" indent="0" algn="ctr"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grpSp>
        <p:grpSp>
          <p:nvGrpSpPr>
            <p:cNvPr id="4202" name="グループ化 4201">
              <a:extLst>
                <a:ext uri="{FF2B5EF4-FFF2-40B4-BE49-F238E27FC236}">
                  <a16:creationId xmlns:a16="http://schemas.microsoft.com/office/drawing/2014/main" id="{AF61557B-3D3A-02DA-4EB2-FA7D4C46912C}"/>
                </a:ext>
              </a:extLst>
            </p:cNvPr>
            <p:cNvGrpSpPr/>
            <p:nvPr/>
          </p:nvGrpSpPr>
          <p:grpSpPr>
            <a:xfrm>
              <a:off x="8659345" y="2720305"/>
              <a:ext cx="665372" cy="693150"/>
              <a:chOff x="8673807" y="2344575"/>
              <a:chExt cx="665372" cy="693150"/>
            </a:xfrm>
          </p:grpSpPr>
          <p:grpSp>
            <p:nvGrpSpPr>
              <p:cNvPr id="4195" name="グループ化 4194">
                <a:extLst>
                  <a:ext uri="{FF2B5EF4-FFF2-40B4-BE49-F238E27FC236}">
                    <a16:creationId xmlns:a16="http://schemas.microsoft.com/office/drawing/2014/main" id="{C2272F86-68A1-0332-C60C-B3C71D9E924A}"/>
                  </a:ext>
                </a:extLst>
              </p:cNvPr>
              <p:cNvGrpSpPr/>
              <p:nvPr/>
            </p:nvGrpSpPr>
            <p:grpSpPr>
              <a:xfrm>
                <a:off x="8978391" y="2359699"/>
                <a:ext cx="275775" cy="598654"/>
                <a:chOff x="4351503" y="2288965"/>
                <a:chExt cx="275775" cy="598654"/>
              </a:xfrm>
            </p:grpSpPr>
            <p:sp>
              <p:nvSpPr>
                <p:cNvPr id="4196" name="台形 4195">
                  <a:extLst>
                    <a:ext uri="{FF2B5EF4-FFF2-40B4-BE49-F238E27FC236}">
                      <a16:creationId xmlns:a16="http://schemas.microsoft.com/office/drawing/2014/main" id="{5F4AD433-54F0-C722-37C5-4D65B11EB7D5}"/>
                    </a:ext>
                  </a:extLst>
                </p:cNvPr>
                <p:cNvSpPr/>
                <p:nvPr/>
              </p:nvSpPr>
              <p:spPr bwMode="auto">
                <a:xfrm>
                  <a:off x="4365143" y="2476190"/>
                  <a:ext cx="248984" cy="411429"/>
                </a:xfrm>
                <a:prstGeom prst="trapezoid">
                  <a:avLst/>
                </a:prstGeom>
                <a:solidFill>
                  <a:schemeClr val="accent3"/>
                </a:solidFill>
                <a:ln w="9525" cap="flat" cmpd="sng" algn="ctr">
                  <a:noFill/>
                  <a:prstDash val="solid"/>
                  <a:round/>
                  <a:headEnd type="none" w="med" len="med"/>
                  <a:tailEnd type="none" w="med" len="med"/>
                </a:ln>
                <a:effectLst/>
              </p:spPr>
              <p:txBody>
                <a:bodyPr lIns="85701" tIns="44565" rIns="85701" bIns="44565" anchor="ctr"/>
                <a:lstStyle/>
                <a:p>
                  <a:pPr marL="0" marR="0" lvl="0" indent="0" algn="l"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197" name="円/楕円 111">
                  <a:extLst>
                    <a:ext uri="{FF2B5EF4-FFF2-40B4-BE49-F238E27FC236}">
                      <a16:creationId xmlns:a16="http://schemas.microsoft.com/office/drawing/2014/main" id="{ABA7F40A-F037-59B8-E93B-840F99ADE575}"/>
                    </a:ext>
                  </a:extLst>
                </p:cNvPr>
                <p:cNvSpPr>
                  <a:spLocks noChangeArrowheads="1"/>
                </p:cNvSpPr>
                <p:nvPr/>
              </p:nvSpPr>
              <p:spPr bwMode="auto">
                <a:xfrm>
                  <a:off x="4351503" y="2288965"/>
                  <a:ext cx="275775" cy="194780"/>
                </a:xfrm>
                <a:prstGeom prst="ellipse">
                  <a:avLst/>
                </a:prstGeom>
                <a:solidFill>
                  <a:schemeClr val="accent3"/>
                </a:solidFill>
                <a:ln w="12700" algn="ctr">
                  <a:noFill/>
                  <a:round/>
                  <a:headEnd/>
                  <a:tailEnd/>
                </a:ln>
              </p:spPr>
              <p:txBody>
                <a:bodyPr lIns="34280" tIns="44565" rIns="34280" bIns="44565" anchor="ctr"/>
                <a:lstStyle/>
                <a:p>
                  <a:pPr marL="0" marR="0" lvl="0" indent="0" algn="ctr"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grpSp>
          <p:grpSp>
            <p:nvGrpSpPr>
              <p:cNvPr id="4198" name="グループ化 4197">
                <a:extLst>
                  <a:ext uri="{FF2B5EF4-FFF2-40B4-BE49-F238E27FC236}">
                    <a16:creationId xmlns:a16="http://schemas.microsoft.com/office/drawing/2014/main" id="{C9948C30-88C0-8099-13D7-D858F099BE06}"/>
                  </a:ext>
                </a:extLst>
              </p:cNvPr>
              <p:cNvGrpSpPr/>
              <p:nvPr/>
            </p:nvGrpSpPr>
            <p:grpSpPr>
              <a:xfrm>
                <a:off x="8673807" y="2359699"/>
                <a:ext cx="275775" cy="598654"/>
                <a:chOff x="4046919" y="2288965"/>
                <a:chExt cx="275775" cy="598654"/>
              </a:xfrm>
            </p:grpSpPr>
            <p:sp>
              <p:nvSpPr>
                <p:cNvPr id="4199" name="台形 4198">
                  <a:extLst>
                    <a:ext uri="{FF2B5EF4-FFF2-40B4-BE49-F238E27FC236}">
                      <a16:creationId xmlns:a16="http://schemas.microsoft.com/office/drawing/2014/main" id="{8355AE9F-281C-A406-F4DE-358A4FDBE37A}"/>
                    </a:ext>
                  </a:extLst>
                </p:cNvPr>
                <p:cNvSpPr/>
                <p:nvPr/>
              </p:nvSpPr>
              <p:spPr bwMode="auto">
                <a:xfrm>
                  <a:off x="4060559" y="2476190"/>
                  <a:ext cx="248984" cy="411429"/>
                </a:xfrm>
                <a:prstGeom prst="trapezoid">
                  <a:avLst/>
                </a:prstGeom>
                <a:solidFill>
                  <a:schemeClr val="accent3"/>
                </a:solidFill>
                <a:ln w="9525" cap="flat" cmpd="sng" algn="ctr">
                  <a:noFill/>
                  <a:prstDash val="solid"/>
                  <a:round/>
                  <a:headEnd type="none" w="med" len="med"/>
                  <a:tailEnd type="none" w="med" len="med"/>
                </a:ln>
                <a:effectLst/>
              </p:spPr>
              <p:txBody>
                <a:bodyPr lIns="85701" tIns="44565" rIns="85701" bIns="44565" anchor="ctr"/>
                <a:lstStyle/>
                <a:p>
                  <a:pPr marL="0" marR="0" lvl="0" indent="0" algn="l"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200" name="円/楕円 111">
                  <a:extLst>
                    <a:ext uri="{FF2B5EF4-FFF2-40B4-BE49-F238E27FC236}">
                      <a16:creationId xmlns:a16="http://schemas.microsoft.com/office/drawing/2014/main" id="{7C54EF11-DAA7-FFE8-EB6D-59AE72B9D257}"/>
                    </a:ext>
                  </a:extLst>
                </p:cNvPr>
                <p:cNvSpPr>
                  <a:spLocks noChangeArrowheads="1"/>
                </p:cNvSpPr>
                <p:nvPr/>
              </p:nvSpPr>
              <p:spPr bwMode="auto">
                <a:xfrm>
                  <a:off x="4046919" y="2288965"/>
                  <a:ext cx="275775" cy="194780"/>
                </a:xfrm>
                <a:prstGeom prst="ellipse">
                  <a:avLst/>
                </a:prstGeom>
                <a:solidFill>
                  <a:schemeClr val="accent3"/>
                </a:solidFill>
                <a:ln w="12700" algn="ctr">
                  <a:noFill/>
                  <a:round/>
                  <a:headEnd/>
                  <a:tailEnd/>
                </a:ln>
              </p:spPr>
              <p:txBody>
                <a:bodyPr lIns="34280" tIns="44565" rIns="34280" bIns="44565" anchor="ctr"/>
                <a:lstStyle/>
                <a:p>
                  <a:pPr marL="0" marR="0" lvl="0" indent="0" algn="ctr"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grpSp>
          <p:sp>
            <p:nvSpPr>
              <p:cNvPr id="4201" name="正方形/長方形 4200">
                <a:extLst>
                  <a:ext uri="{FF2B5EF4-FFF2-40B4-BE49-F238E27FC236}">
                    <a16:creationId xmlns:a16="http://schemas.microsoft.com/office/drawing/2014/main" id="{D173C734-EB20-93BE-1200-3527ACC45A37}"/>
                  </a:ext>
                </a:extLst>
              </p:cNvPr>
              <p:cNvSpPr/>
              <p:nvPr/>
            </p:nvSpPr>
            <p:spPr>
              <a:xfrm>
                <a:off x="9101305" y="2344575"/>
                <a:ext cx="237874" cy="693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5362"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1200" cap="none" spc="0" normalizeH="0" baseline="0" noProof="0">
                  <a:ln>
                    <a:noFill/>
                  </a:ln>
                  <a:solidFill>
                    <a:prstClr val="white"/>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grpSp>
        <p:sp>
          <p:nvSpPr>
            <p:cNvPr id="4116" name="テキスト ボックス 4115">
              <a:extLst>
                <a:ext uri="{FF2B5EF4-FFF2-40B4-BE49-F238E27FC236}">
                  <a16:creationId xmlns:a16="http://schemas.microsoft.com/office/drawing/2014/main" id="{F9AC1D82-D358-C87C-96DC-E0191E9D4BAE}"/>
                </a:ext>
              </a:extLst>
            </p:cNvPr>
            <p:cNvSpPr txBox="1"/>
            <p:nvPr/>
          </p:nvSpPr>
          <p:spPr>
            <a:xfrm>
              <a:off x="8338280" y="2913809"/>
              <a:ext cx="1089137" cy="400110"/>
            </a:xfrm>
            <a:prstGeom prst="rect">
              <a:avLst/>
            </a:prstGeom>
            <a:noFill/>
            <a:ln>
              <a:noFill/>
            </a:ln>
          </p:spPr>
          <p:txBody>
            <a:bodyPr wrap="square" rtlCol="0">
              <a:spAutoFit/>
            </a:bodyPr>
            <a:lstStyle/>
            <a:p>
              <a:pPr marL="0" marR="0" lvl="0" indent="0" algn="ctr" defTabSz="435362"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a:ln>
                    <a:solidFill>
                      <a:prstClr val="white"/>
                    </a:solidFill>
                  </a:ln>
                  <a:solidFill>
                    <a:prstClr val="black"/>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rPr>
                <a:t>1.4</a:t>
              </a:r>
              <a:r>
                <a:rPr kumimoji="1" lang="ja-JP" altLang="en-US" sz="2000" b="1" i="0" u="none" strike="noStrike" kern="1200" cap="none" spc="0" normalizeH="0" baseline="0" noProof="0">
                  <a:ln>
                    <a:solidFill>
                      <a:prstClr val="white"/>
                    </a:solidFill>
                  </a:ln>
                  <a:solidFill>
                    <a:prstClr val="black"/>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rPr>
                <a:t>人</a:t>
              </a:r>
            </a:p>
          </p:txBody>
        </p:sp>
      </p:grpSp>
      <p:grpSp>
        <p:nvGrpSpPr>
          <p:cNvPr id="4255" name="グループ化 4254">
            <a:extLst>
              <a:ext uri="{FF2B5EF4-FFF2-40B4-BE49-F238E27FC236}">
                <a16:creationId xmlns:a16="http://schemas.microsoft.com/office/drawing/2014/main" id="{7CA11144-7717-DDA7-09CA-1C20BF12DB74}"/>
              </a:ext>
            </a:extLst>
          </p:cNvPr>
          <p:cNvGrpSpPr/>
          <p:nvPr/>
        </p:nvGrpSpPr>
        <p:grpSpPr>
          <a:xfrm>
            <a:off x="8133923" y="5042015"/>
            <a:ext cx="1486897" cy="1415965"/>
            <a:chOff x="8131675" y="5048758"/>
            <a:chExt cx="1486897" cy="1415965"/>
          </a:xfrm>
          <a:solidFill>
            <a:schemeClr val="accent4">
              <a:lumMod val="90000"/>
            </a:schemeClr>
          </a:solidFill>
        </p:grpSpPr>
        <p:grpSp>
          <p:nvGrpSpPr>
            <p:cNvPr id="4224" name="グループ化 4223">
              <a:extLst>
                <a:ext uri="{FF2B5EF4-FFF2-40B4-BE49-F238E27FC236}">
                  <a16:creationId xmlns:a16="http://schemas.microsoft.com/office/drawing/2014/main" id="{56209A25-3579-2276-BF3D-AF51454BA209}"/>
                </a:ext>
              </a:extLst>
            </p:cNvPr>
            <p:cNvGrpSpPr/>
            <p:nvPr/>
          </p:nvGrpSpPr>
          <p:grpSpPr>
            <a:xfrm>
              <a:off x="8436902" y="5803368"/>
              <a:ext cx="876443" cy="598654"/>
              <a:chOff x="3950306" y="4255618"/>
              <a:chExt cx="876443" cy="598654"/>
            </a:xfrm>
            <a:grpFill/>
          </p:grpSpPr>
          <p:grpSp>
            <p:nvGrpSpPr>
              <p:cNvPr id="4230" name="グループ化 4229">
                <a:extLst>
                  <a:ext uri="{FF2B5EF4-FFF2-40B4-BE49-F238E27FC236}">
                    <a16:creationId xmlns:a16="http://schemas.microsoft.com/office/drawing/2014/main" id="{1EE04894-F915-3F7B-944A-0644F3B4A42F}"/>
                  </a:ext>
                </a:extLst>
              </p:cNvPr>
              <p:cNvGrpSpPr/>
              <p:nvPr/>
            </p:nvGrpSpPr>
            <p:grpSpPr>
              <a:xfrm>
                <a:off x="4550974" y="4255618"/>
                <a:ext cx="275775" cy="598654"/>
                <a:chOff x="4647587" y="2288965"/>
                <a:chExt cx="275775" cy="598654"/>
              </a:xfrm>
              <a:grpFill/>
            </p:grpSpPr>
            <p:sp>
              <p:nvSpPr>
                <p:cNvPr id="4237" name="台形 4236">
                  <a:extLst>
                    <a:ext uri="{FF2B5EF4-FFF2-40B4-BE49-F238E27FC236}">
                      <a16:creationId xmlns:a16="http://schemas.microsoft.com/office/drawing/2014/main" id="{2841E97C-ACDA-5FE3-3B6C-173A46A18150}"/>
                    </a:ext>
                  </a:extLst>
                </p:cNvPr>
                <p:cNvSpPr/>
                <p:nvPr/>
              </p:nvSpPr>
              <p:spPr bwMode="auto">
                <a:xfrm>
                  <a:off x="4661228" y="2476190"/>
                  <a:ext cx="248984" cy="411429"/>
                </a:xfrm>
                <a:prstGeom prst="trapezoid">
                  <a:avLst/>
                </a:prstGeom>
                <a:grpFill/>
                <a:ln w="9525" cap="flat" cmpd="sng" algn="ctr">
                  <a:noFill/>
                  <a:prstDash val="solid"/>
                  <a:round/>
                  <a:headEnd type="none" w="med" len="med"/>
                  <a:tailEnd type="none" w="med" len="med"/>
                </a:ln>
                <a:effectLst/>
              </p:spPr>
              <p:txBody>
                <a:bodyPr lIns="85701" tIns="44565" rIns="85701" bIns="44565" anchor="ctr"/>
                <a:lstStyle/>
                <a:p>
                  <a:pPr marL="0" marR="0" lvl="0" indent="0" algn="l"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238" name="円/楕円 111">
                  <a:extLst>
                    <a:ext uri="{FF2B5EF4-FFF2-40B4-BE49-F238E27FC236}">
                      <a16:creationId xmlns:a16="http://schemas.microsoft.com/office/drawing/2014/main" id="{CF045AE1-8203-70E0-1282-898B8FB1D3C7}"/>
                    </a:ext>
                  </a:extLst>
                </p:cNvPr>
                <p:cNvSpPr>
                  <a:spLocks noChangeArrowheads="1"/>
                </p:cNvSpPr>
                <p:nvPr/>
              </p:nvSpPr>
              <p:spPr bwMode="auto">
                <a:xfrm>
                  <a:off x="4647587" y="2288965"/>
                  <a:ext cx="275775" cy="194780"/>
                </a:xfrm>
                <a:prstGeom prst="ellipse">
                  <a:avLst/>
                </a:prstGeom>
                <a:grpFill/>
                <a:ln w="12700" algn="ctr">
                  <a:noFill/>
                  <a:round/>
                  <a:headEnd/>
                  <a:tailEnd/>
                </a:ln>
              </p:spPr>
              <p:txBody>
                <a:bodyPr lIns="34280" tIns="44565" rIns="34280" bIns="44565" anchor="ctr"/>
                <a:lstStyle/>
                <a:p>
                  <a:pPr marL="0" marR="0" lvl="0" indent="0" algn="ctr"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grpSp>
          <p:grpSp>
            <p:nvGrpSpPr>
              <p:cNvPr id="4231" name="グループ化 4230">
                <a:extLst>
                  <a:ext uri="{FF2B5EF4-FFF2-40B4-BE49-F238E27FC236}">
                    <a16:creationId xmlns:a16="http://schemas.microsoft.com/office/drawing/2014/main" id="{1C7616BC-23AD-CEA7-52C6-4CAE2E44C3AA}"/>
                  </a:ext>
                </a:extLst>
              </p:cNvPr>
              <p:cNvGrpSpPr/>
              <p:nvPr/>
            </p:nvGrpSpPr>
            <p:grpSpPr>
              <a:xfrm>
                <a:off x="4254890" y="4255618"/>
                <a:ext cx="275775" cy="598654"/>
                <a:chOff x="4351503" y="2288965"/>
                <a:chExt cx="275775" cy="598654"/>
              </a:xfrm>
              <a:grpFill/>
            </p:grpSpPr>
            <p:sp>
              <p:nvSpPr>
                <p:cNvPr id="4235" name="台形 4234">
                  <a:extLst>
                    <a:ext uri="{FF2B5EF4-FFF2-40B4-BE49-F238E27FC236}">
                      <a16:creationId xmlns:a16="http://schemas.microsoft.com/office/drawing/2014/main" id="{31D06208-A9AF-E9EB-4CBD-E7EA90D1107E}"/>
                    </a:ext>
                  </a:extLst>
                </p:cNvPr>
                <p:cNvSpPr/>
                <p:nvPr/>
              </p:nvSpPr>
              <p:spPr bwMode="auto">
                <a:xfrm>
                  <a:off x="4365143" y="2476190"/>
                  <a:ext cx="248984" cy="411429"/>
                </a:xfrm>
                <a:prstGeom prst="trapezoid">
                  <a:avLst/>
                </a:prstGeom>
                <a:grpFill/>
                <a:ln w="9525" cap="flat" cmpd="sng" algn="ctr">
                  <a:noFill/>
                  <a:prstDash val="solid"/>
                  <a:round/>
                  <a:headEnd type="none" w="med" len="med"/>
                  <a:tailEnd type="none" w="med" len="med"/>
                </a:ln>
                <a:effectLst/>
              </p:spPr>
              <p:txBody>
                <a:bodyPr lIns="85701" tIns="44565" rIns="85701" bIns="44565" anchor="ctr"/>
                <a:lstStyle/>
                <a:p>
                  <a:pPr marL="0" marR="0" lvl="0" indent="0" algn="l"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236" name="円/楕円 111">
                  <a:extLst>
                    <a:ext uri="{FF2B5EF4-FFF2-40B4-BE49-F238E27FC236}">
                      <a16:creationId xmlns:a16="http://schemas.microsoft.com/office/drawing/2014/main" id="{A1D816E1-ECB1-2DDE-03D5-10DDF214AEF9}"/>
                    </a:ext>
                  </a:extLst>
                </p:cNvPr>
                <p:cNvSpPr>
                  <a:spLocks noChangeArrowheads="1"/>
                </p:cNvSpPr>
                <p:nvPr/>
              </p:nvSpPr>
              <p:spPr bwMode="auto">
                <a:xfrm>
                  <a:off x="4351503" y="2288965"/>
                  <a:ext cx="275775" cy="194780"/>
                </a:xfrm>
                <a:prstGeom prst="ellipse">
                  <a:avLst/>
                </a:prstGeom>
                <a:grpFill/>
                <a:ln w="12700" algn="ctr">
                  <a:noFill/>
                  <a:round/>
                  <a:headEnd/>
                  <a:tailEnd/>
                </a:ln>
              </p:spPr>
              <p:txBody>
                <a:bodyPr lIns="34280" tIns="44565" rIns="34280" bIns="44565" anchor="ctr"/>
                <a:lstStyle/>
                <a:p>
                  <a:pPr marL="0" marR="0" lvl="0" indent="0" algn="ctr"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grpSp>
          <p:grpSp>
            <p:nvGrpSpPr>
              <p:cNvPr id="4232" name="グループ化 4231">
                <a:extLst>
                  <a:ext uri="{FF2B5EF4-FFF2-40B4-BE49-F238E27FC236}">
                    <a16:creationId xmlns:a16="http://schemas.microsoft.com/office/drawing/2014/main" id="{95577513-5E31-1632-2BE6-5544208A8B57}"/>
                  </a:ext>
                </a:extLst>
              </p:cNvPr>
              <p:cNvGrpSpPr/>
              <p:nvPr/>
            </p:nvGrpSpPr>
            <p:grpSpPr>
              <a:xfrm>
                <a:off x="3950306" y="4255618"/>
                <a:ext cx="275775" cy="598654"/>
                <a:chOff x="4046919" y="2288965"/>
                <a:chExt cx="275775" cy="598654"/>
              </a:xfrm>
              <a:grpFill/>
            </p:grpSpPr>
            <p:sp>
              <p:nvSpPr>
                <p:cNvPr id="4233" name="台形 4232">
                  <a:extLst>
                    <a:ext uri="{FF2B5EF4-FFF2-40B4-BE49-F238E27FC236}">
                      <a16:creationId xmlns:a16="http://schemas.microsoft.com/office/drawing/2014/main" id="{A23018BE-D4D4-F53D-37D4-63EE11305659}"/>
                    </a:ext>
                  </a:extLst>
                </p:cNvPr>
                <p:cNvSpPr/>
                <p:nvPr/>
              </p:nvSpPr>
              <p:spPr bwMode="auto">
                <a:xfrm>
                  <a:off x="4060559" y="2476190"/>
                  <a:ext cx="248984" cy="411429"/>
                </a:xfrm>
                <a:prstGeom prst="trapezoid">
                  <a:avLst/>
                </a:prstGeom>
                <a:grpFill/>
                <a:ln w="9525" cap="flat" cmpd="sng" algn="ctr">
                  <a:noFill/>
                  <a:prstDash val="solid"/>
                  <a:round/>
                  <a:headEnd type="none" w="med" len="med"/>
                  <a:tailEnd type="none" w="med" len="med"/>
                </a:ln>
                <a:effectLst/>
              </p:spPr>
              <p:txBody>
                <a:bodyPr lIns="85701" tIns="44565" rIns="85701" bIns="44565" anchor="ctr"/>
                <a:lstStyle/>
                <a:p>
                  <a:pPr marL="0" marR="0" lvl="0" indent="0" algn="l"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234" name="円/楕円 111">
                  <a:extLst>
                    <a:ext uri="{FF2B5EF4-FFF2-40B4-BE49-F238E27FC236}">
                      <a16:creationId xmlns:a16="http://schemas.microsoft.com/office/drawing/2014/main" id="{27C2D3A2-DE57-D3F3-A431-5D730D89BB8A}"/>
                    </a:ext>
                  </a:extLst>
                </p:cNvPr>
                <p:cNvSpPr>
                  <a:spLocks noChangeArrowheads="1"/>
                </p:cNvSpPr>
                <p:nvPr/>
              </p:nvSpPr>
              <p:spPr bwMode="auto">
                <a:xfrm>
                  <a:off x="4046919" y="2288965"/>
                  <a:ext cx="275775" cy="194780"/>
                </a:xfrm>
                <a:prstGeom prst="ellipse">
                  <a:avLst/>
                </a:prstGeom>
                <a:grpFill/>
                <a:ln w="12700" algn="ctr">
                  <a:noFill/>
                  <a:round/>
                  <a:headEnd/>
                  <a:tailEnd/>
                </a:ln>
              </p:spPr>
              <p:txBody>
                <a:bodyPr lIns="34280" tIns="44565" rIns="34280" bIns="44565" anchor="ctr"/>
                <a:lstStyle/>
                <a:p>
                  <a:pPr marL="0" marR="0" lvl="0" indent="0" algn="ctr"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grpSp>
        </p:grpSp>
        <p:cxnSp>
          <p:nvCxnSpPr>
            <p:cNvPr id="4225" name="直線コネクタ 4224">
              <a:extLst>
                <a:ext uri="{FF2B5EF4-FFF2-40B4-BE49-F238E27FC236}">
                  <a16:creationId xmlns:a16="http://schemas.microsoft.com/office/drawing/2014/main" id="{D4A00405-0402-260E-9028-71CE0FF8F279}"/>
                </a:ext>
              </a:extLst>
            </p:cNvPr>
            <p:cNvCxnSpPr>
              <a:cxnSpLocks/>
            </p:cNvCxnSpPr>
            <p:nvPr/>
          </p:nvCxnSpPr>
          <p:spPr>
            <a:xfrm>
              <a:off x="8382906" y="5714012"/>
              <a:ext cx="984435"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226" name="グループ化 4225">
              <a:extLst>
                <a:ext uri="{FF2B5EF4-FFF2-40B4-BE49-F238E27FC236}">
                  <a16:creationId xmlns:a16="http://schemas.microsoft.com/office/drawing/2014/main" id="{01CBF4EC-4660-4F71-2CFC-E5060320F8A5}"/>
                </a:ext>
              </a:extLst>
            </p:cNvPr>
            <p:cNvGrpSpPr/>
            <p:nvPr/>
          </p:nvGrpSpPr>
          <p:grpSpPr>
            <a:xfrm>
              <a:off x="8737236" y="5048758"/>
              <a:ext cx="275775" cy="571301"/>
              <a:chOff x="4194824" y="3299438"/>
              <a:chExt cx="275775" cy="571301"/>
            </a:xfrm>
            <a:grpFill/>
          </p:grpSpPr>
          <p:sp>
            <p:nvSpPr>
              <p:cNvPr id="4228" name="台形 4227">
                <a:extLst>
                  <a:ext uri="{FF2B5EF4-FFF2-40B4-BE49-F238E27FC236}">
                    <a16:creationId xmlns:a16="http://schemas.microsoft.com/office/drawing/2014/main" id="{065C8E61-34A6-1691-A079-A92628603011}"/>
                  </a:ext>
                </a:extLst>
              </p:cNvPr>
              <p:cNvSpPr/>
              <p:nvPr/>
            </p:nvSpPr>
            <p:spPr bwMode="auto">
              <a:xfrm>
                <a:off x="4207469" y="3459310"/>
                <a:ext cx="250484" cy="411429"/>
              </a:xfrm>
              <a:prstGeom prst="trapezoid">
                <a:avLst/>
              </a:prstGeom>
              <a:grpFill/>
              <a:ln w="9525" cap="flat" cmpd="sng" algn="ctr">
                <a:noFill/>
                <a:prstDash val="solid"/>
                <a:round/>
                <a:headEnd type="none" w="med" len="med"/>
                <a:tailEnd type="none" w="med" len="med"/>
              </a:ln>
              <a:effectLst/>
            </p:spPr>
            <p:txBody>
              <a:bodyPr lIns="85701" tIns="44565" rIns="85701" bIns="44565" anchor="ctr"/>
              <a:lstStyle/>
              <a:p>
                <a:pPr marL="0" marR="0" lvl="0" indent="0" algn="l"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229" name="円/楕円 111">
                <a:extLst>
                  <a:ext uri="{FF2B5EF4-FFF2-40B4-BE49-F238E27FC236}">
                    <a16:creationId xmlns:a16="http://schemas.microsoft.com/office/drawing/2014/main" id="{A52D7C4B-737B-CAF2-CFD6-1C9285A3D098}"/>
                  </a:ext>
                </a:extLst>
              </p:cNvPr>
              <p:cNvSpPr>
                <a:spLocks noChangeArrowheads="1"/>
              </p:cNvSpPr>
              <p:nvPr/>
            </p:nvSpPr>
            <p:spPr bwMode="auto">
              <a:xfrm>
                <a:off x="4194824" y="3299438"/>
                <a:ext cx="275775" cy="186351"/>
              </a:xfrm>
              <a:prstGeom prst="ellipse">
                <a:avLst/>
              </a:prstGeom>
              <a:grpFill/>
              <a:ln w="12700" algn="ctr">
                <a:noFill/>
                <a:round/>
                <a:headEnd/>
                <a:tailEnd/>
              </a:ln>
            </p:spPr>
            <p:txBody>
              <a:bodyPr lIns="34280" tIns="44565" rIns="34280" bIns="44565" anchor="ctr"/>
              <a:lstStyle/>
              <a:p>
                <a:pPr marL="0" marR="0" lvl="0" indent="0" algn="ctr"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grpSp>
        <p:sp>
          <p:nvSpPr>
            <p:cNvPr id="4227" name="テキスト ボックス 4226">
              <a:extLst>
                <a:ext uri="{FF2B5EF4-FFF2-40B4-BE49-F238E27FC236}">
                  <a16:creationId xmlns:a16="http://schemas.microsoft.com/office/drawing/2014/main" id="{D0226AE7-89DB-2965-0C96-5077EF575721}"/>
                </a:ext>
              </a:extLst>
            </p:cNvPr>
            <p:cNvSpPr txBox="1"/>
            <p:nvPr/>
          </p:nvSpPr>
          <p:spPr>
            <a:xfrm>
              <a:off x="8131675" y="5918029"/>
              <a:ext cx="1486897" cy="400110"/>
            </a:xfrm>
            <a:prstGeom prst="rect">
              <a:avLst/>
            </a:prstGeom>
            <a:noFill/>
            <a:ln>
              <a:noFill/>
            </a:ln>
          </p:spPr>
          <p:txBody>
            <a:bodyPr wrap="square" rtlCol="0">
              <a:spAutoFit/>
            </a:bodyPr>
            <a:lstStyle/>
            <a:p>
              <a:pPr marL="0" marR="0" lvl="0" indent="0" algn="ctr" defTabSz="435362"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a:ln>
                    <a:solidFill>
                      <a:prstClr val="white"/>
                    </a:solidFill>
                  </a:ln>
                  <a:solidFill>
                    <a:prstClr val="black"/>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rPr>
                <a:t>2.9</a:t>
              </a:r>
              <a:r>
                <a:rPr kumimoji="1" lang="ja-JP" altLang="en-US" sz="2000" b="1" i="0" u="none" strike="noStrike" kern="1200" cap="none" spc="0" normalizeH="0" baseline="0" noProof="0">
                  <a:ln>
                    <a:solidFill>
                      <a:prstClr val="white"/>
                    </a:solidFill>
                  </a:ln>
                  <a:solidFill>
                    <a:prstClr val="black"/>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rPr>
                <a:t>人</a:t>
              </a:r>
            </a:p>
          </p:txBody>
        </p:sp>
        <p:sp>
          <p:nvSpPr>
            <p:cNvPr id="4239" name="正方形/長方形 4238">
              <a:extLst>
                <a:ext uri="{FF2B5EF4-FFF2-40B4-BE49-F238E27FC236}">
                  <a16:creationId xmlns:a16="http://schemas.microsoft.com/office/drawing/2014/main" id="{662D138B-DFCA-3EBC-3300-38A3EA2CA531}"/>
                </a:ext>
              </a:extLst>
            </p:cNvPr>
            <p:cNvSpPr/>
            <p:nvPr/>
          </p:nvSpPr>
          <p:spPr>
            <a:xfrm>
              <a:off x="9268336" y="5771573"/>
              <a:ext cx="237874" cy="693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5362"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1200" cap="none" spc="0" normalizeH="0" baseline="0" noProof="0">
                <a:ln>
                  <a:noFill/>
                </a:ln>
                <a:solidFill>
                  <a:prstClr val="white"/>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grpSp>
      <p:grpSp>
        <p:nvGrpSpPr>
          <p:cNvPr id="4243" name="グループ化 4242">
            <a:extLst>
              <a:ext uri="{FF2B5EF4-FFF2-40B4-BE49-F238E27FC236}">
                <a16:creationId xmlns:a16="http://schemas.microsoft.com/office/drawing/2014/main" id="{742F4959-B304-DD48-1593-C702C40AF4E4}"/>
              </a:ext>
            </a:extLst>
          </p:cNvPr>
          <p:cNvGrpSpPr/>
          <p:nvPr/>
        </p:nvGrpSpPr>
        <p:grpSpPr>
          <a:xfrm>
            <a:off x="1935915" y="3726557"/>
            <a:ext cx="2068441" cy="864441"/>
            <a:chOff x="326992" y="1737007"/>
            <a:chExt cx="1366755" cy="864441"/>
          </a:xfrm>
        </p:grpSpPr>
        <p:sp>
          <p:nvSpPr>
            <p:cNvPr id="4244" name="大かっこ 4243">
              <a:extLst>
                <a:ext uri="{FF2B5EF4-FFF2-40B4-BE49-F238E27FC236}">
                  <a16:creationId xmlns:a16="http://schemas.microsoft.com/office/drawing/2014/main" id="{96C0C2D0-F5E0-1465-BAF4-C10C9654AF11}"/>
                </a:ext>
              </a:extLst>
            </p:cNvPr>
            <p:cNvSpPr/>
            <p:nvPr/>
          </p:nvSpPr>
          <p:spPr>
            <a:xfrm>
              <a:off x="532577" y="1737007"/>
              <a:ext cx="994500" cy="864441"/>
            </a:xfrm>
            <a:prstGeom prst="bracketPair">
              <a:avLst/>
            </a:prstGeom>
            <a:noFill/>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35362"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nvGrpSpPr>
            <p:cNvPr id="4245" name="グループ化 4244">
              <a:extLst>
                <a:ext uri="{FF2B5EF4-FFF2-40B4-BE49-F238E27FC236}">
                  <a16:creationId xmlns:a16="http://schemas.microsoft.com/office/drawing/2014/main" id="{3F90F9BA-7DC8-E8B9-53DD-5332E1C60146}"/>
                </a:ext>
              </a:extLst>
            </p:cNvPr>
            <p:cNvGrpSpPr/>
            <p:nvPr/>
          </p:nvGrpSpPr>
          <p:grpSpPr>
            <a:xfrm>
              <a:off x="326992" y="1881368"/>
              <a:ext cx="1366755" cy="668335"/>
              <a:chOff x="326992" y="1881368"/>
              <a:chExt cx="1366755" cy="668335"/>
            </a:xfrm>
          </p:grpSpPr>
          <p:sp>
            <p:nvSpPr>
              <p:cNvPr id="4246" name="テキスト ボックス 4245">
                <a:extLst>
                  <a:ext uri="{FF2B5EF4-FFF2-40B4-BE49-F238E27FC236}">
                    <a16:creationId xmlns:a16="http://schemas.microsoft.com/office/drawing/2014/main" id="{0B281CBE-D604-ED01-6F17-521BC7F7086D}"/>
                  </a:ext>
                </a:extLst>
              </p:cNvPr>
              <p:cNvSpPr txBox="1"/>
              <p:nvPr/>
            </p:nvSpPr>
            <p:spPr>
              <a:xfrm>
                <a:off x="326992" y="2258085"/>
                <a:ext cx="1366755" cy="291618"/>
              </a:xfrm>
              <a:prstGeom prst="rect">
                <a:avLst/>
              </a:prstGeom>
              <a:noFill/>
              <a:ln>
                <a:noFill/>
              </a:ln>
            </p:spPr>
            <p:txBody>
              <a:bodyPr wrap="square" rtlCol="0" anchor="ctr" anchorCtr="0">
                <a:spAutoFit/>
              </a:bodyPr>
              <a:lstStyle/>
              <a:p>
                <a:pPr marL="0" marR="0" lvl="0" indent="0" algn="ctr" defTabSz="435362" rtl="0" eaLnBrk="1" fontAlgn="auto" latinLnBrk="0" hangingPunct="1">
                  <a:lnSpc>
                    <a:spcPct val="9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FDF3B9">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15</a:t>
                </a:r>
                <a:r>
                  <a:rPr kumimoji="1" lang="ja-JP" altLang="en-US" sz="1400" b="1" i="0" u="none" strike="noStrike" kern="1200" cap="none" spc="0" normalizeH="0" baseline="0" noProof="0">
                    <a:ln>
                      <a:noFill/>
                    </a:ln>
                    <a:solidFill>
                      <a:srgbClr val="FDF3B9">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en-US" altLang="ja-JP" sz="1400" b="1" i="0" u="none" strike="noStrike" kern="1200" cap="none" spc="0" normalizeH="0" baseline="0" noProof="0">
                    <a:ln>
                      <a:noFill/>
                    </a:ln>
                    <a:solidFill>
                      <a:srgbClr val="FDF3B9">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69</a:t>
                </a:r>
                <a:r>
                  <a:rPr kumimoji="1" lang="ja-JP" altLang="en-US" sz="14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歳</a:t>
                </a:r>
              </a:p>
            </p:txBody>
          </p:sp>
          <p:cxnSp>
            <p:nvCxnSpPr>
              <p:cNvPr id="4247" name="直線コネクタ 4246">
                <a:extLst>
                  <a:ext uri="{FF2B5EF4-FFF2-40B4-BE49-F238E27FC236}">
                    <a16:creationId xmlns:a16="http://schemas.microsoft.com/office/drawing/2014/main" id="{D47C64A8-5016-9CEB-DB9B-0B01FFEC470C}"/>
                  </a:ext>
                </a:extLst>
              </p:cNvPr>
              <p:cNvCxnSpPr>
                <a:cxnSpLocks/>
              </p:cNvCxnSpPr>
              <p:nvPr/>
            </p:nvCxnSpPr>
            <p:spPr>
              <a:xfrm>
                <a:off x="608906" y="2194371"/>
                <a:ext cx="8667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48" name="テキスト ボックス 4247">
                <a:extLst>
                  <a:ext uri="{FF2B5EF4-FFF2-40B4-BE49-F238E27FC236}">
                    <a16:creationId xmlns:a16="http://schemas.microsoft.com/office/drawing/2014/main" id="{CD521DA1-C382-DF69-1BD1-3D08A4266DE2}"/>
                  </a:ext>
                </a:extLst>
              </p:cNvPr>
              <p:cNvSpPr txBox="1"/>
              <p:nvPr/>
            </p:nvSpPr>
            <p:spPr>
              <a:xfrm>
                <a:off x="381967" y="1881368"/>
                <a:ext cx="1305768" cy="291618"/>
              </a:xfrm>
              <a:prstGeom prst="rect">
                <a:avLst/>
              </a:prstGeom>
              <a:noFill/>
              <a:ln>
                <a:noFill/>
              </a:ln>
            </p:spPr>
            <p:txBody>
              <a:bodyPr wrap="square" rtlCol="0" anchor="ctr" anchorCtr="0">
                <a:spAutoFit/>
              </a:bodyPr>
              <a:lstStyle/>
              <a:p>
                <a:pPr marL="0" marR="0" lvl="0" indent="0" algn="ctr" defTabSz="435362" rtl="0" eaLnBrk="1" fontAlgn="auto" latinLnBrk="0" hangingPunct="1">
                  <a:lnSpc>
                    <a:spcPct val="9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FDF3B9">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70</a:t>
                </a:r>
                <a:r>
                  <a:rPr kumimoji="1" lang="ja-JP" altLang="en-US" sz="14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歳以上</a:t>
                </a:r>
              </a:p>
            </p:txBody>
          </p:sp>
        </p:grpSp>
      </p:grpSp>
      <p:grpSp>
        <p:nvGrpSpPr>
          <p:cNvPr id="4249" name="グループ化 4248">
            <a:extLst>
              <a:ext uri="{FF2B5EF4-FFF2-40B4-BE49-F238E27FC236}">
                <a16:creationId xmlns:a16="http://schemas.microsoft.com/office/drawing/2014/main" id="{50C1EAA2-56F4-5E14-0902-E827943691B8}"/>
              </a:ext>
            </a:extLst>
          </p:cNvPr>
          <p:cNvGrpSpPr/>
          <p:nvPr/>
        </p:nvGrpSpPr>
        <p:grpSpPr>
          <a:xfrm>
            <a:off x="1935915" y="5241577"/>
            <a:ext cx="2068441" cy="864441"/>
            <a:chOff x="326992" y="1737007"/>
            <a:chExt cx="1366755" cy="864441"/>
          </a:xfrm>
        </p:grpSpPr>
        <p:sp>
          <p:nvSpPr>
            <p:cNvPr id="4250" name="大かっこ 4249">
              <a:extLst>
                <a:ext uri="{FF2B5EF4-FFF2-40B4-BE49-F238E27FC236}">
                  <a16:creationId xmlns:a16="http://schemas.microsoft.com/office/drawing/2014/main" id="{E1554D3C-5122-CA5A-2C0C-AA435BF2A04A}"/>
                </a:ext>
              </a:extLst>
            </p:cNvPr>
            <p:cNvSpPr/>
            <p:nvPr/>
          </p:nvSpPr>
          <p:spPr>
            <a:xfrm>
              <a:off x="532577" y="1737007"/>
              <a:ext cx="994500" cy="864441"/>
            </a:xfrm>
            <a:prstGeom prst="bracketPair">
              <a:avLst/>
            </a:prstGeom>
            <a:noFill/>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35362"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nvGrpSpPr>
            <p:cNvPr id="4251" name="グループ化 4250">
              <a:extLst>
                <a:ext uri="{FF2B5EF4-FFF2-40B4-BE49-F238E27FC236}">
                  <a16:creationId xmlns:a16="http://schemas.microsoft.com/office/drawing/2014/main" id="{C040537A-E476-6ECF-1C14-32244DB80CE8}"/>
                </a:ext>
              </a:extLst>
            </p:cNvPr>
            <p:cNvGrpSpPr/>
            <p:nvPr/>
          </p:nvGrpSpPr>
          <p:grpSpPr>
            <a:xfrm>
              <a:off x="326992" y="1881368"/>
              <a:ext cx="1366755" cy="668335"/>
              <a:chOff x="326992" y="1881368"/>
              <a:chExt cx="1366755" cy="668335"/>
            </a:xfrm>
          </p:grpSpPr>
          <p:sp>
            <p:nvSpPr>
              <p:cNvPr id="4252" name="テキスト ボックス 4251">
                <a:extLst>
                  <a:ext uri="{FF2B5EF4-FFF2-40B4-BE49-F238E27FC236}">
                    <a16:creationId xmlns:a16="http://schemas.microsoft.com/office/drawing/2014/main" id="{320BBC42-6A93-1DC6-AA4F-5CCCC3C664B0}"/>
                  </a:ext>
                </a:extLst>
              </p:cNvPr>
              <p:cNvSpPr txBox="1"/>
              <p:nvPr/>
            </p:nvSpPr>
            <p:spPr>
              <a:xfrm>
                <a:off x="326992" y="2258085"/>
                <a:ext cx="1366755" cy="291618"/>
              </a:xfrm>
              <a:prstGeom prst="rect">
                <a:avLst/>
              </a:prstGeom>
              <a:noFill/>
              <a:ln>
                <a:noFill/>
              </a:ln>
            </p:spPr>
            <p:txBody>
              <a:bodyPr wrap="square" rtlCol="0" anchor="ctr" anchorCtr="0">
                <a:spAutoFit/>
              </a:bodyPr>
              <a:lstStyle/>
              <a:p>
                <a:pPr marL="0" marR="0" lvl="0" indent="0" algn="ctr" defTabSz="435362" rtl="0" eaLnBrk="1" fontAlgn="auto" latinLnBrk="0" hangingPunct="1">
                  <a:lnSpc>
                    <a:spcPct val="9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DB4D6D"/>
                    </a:solidFill>
                    <a:effectLst/>
                    <a:uLnTx/>
                    <a:uFillTx/>
                    <a:latin typeface="UD デジタル 教科書体 NK-R" panose="02020400000000000000" pitchFamily="18" charset="-128"/>
                    <a:ea typeface="UD デジタル 教科書体 NK-R" panose="02020400000000000000" pitchFamily="18" charset="-128"/>
                    <a:cs typeface="+mn-cs"/>
                  </a:rPr>
                  <a:t>15</a:t>
                </a:r>
                <a:r>
                  <a:rPr kumimoji="1" lang="ja-JP" altLang="en-US" sz="1400" b="1" i="0" u="none" strike="noStrike" kern="1200" cap="none" spc="0" normalizeH="0" baseline="0" noProof="0">
                    <a:ln>
                      <a:noFill/>
                    </a:ln>
                    <a:solidFill>
                      <a:srgbClr val="DB4D6D"/>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en-US" altLang="ja-JP" sz="1400" b="1" i="0" u="none" strike="noStrike" kern="1200" cap="none" spc="0" normalizeH="0" baseline="0" noProof="0">
                    <a:ln>
                      <a:noFill/>
                    </a:ln>
                    <a:solidFill>
                      <a:srgbClr val="DB4D6D"/>
                    </a:solidFill>
                    <a:effectLst/>
                    <a:uLnTx/>
                    <a:uFillTx/>
                    <a:latin typeface="UD デジタル 教科書体 NK-R" panose="02020400000000000000" pitchFamily="18" charset="-128"/>
                    <a:ea typeface="UD デジタル 教科書体 NK-R" panose="02020400000000000000" pitchFamily="18" charset="-128"/>
                    <a:cs typeface="+mn-cs"/>
                  </a:rPr>
                  <a:t>74</a:t>
                </a:r>
                <a:r>
                  <a:rPr kumimoji="1" lang="ja-JP" altLang="en-US" sz="14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歳</a:t>
                </a:r>
              </a:p>
            </p:txBody>
          </p:sp>
          <p:cxnSp>
            <p:nvCxnSpPr>
              <p:cNvPr id="4253" name="直線コネクタ 4252">
                <a:extLst>
                  <a:ext uri="{FF2B5EF4-FFF2-40B4-BE49-F238E27FC236}">
                    <a16:creationId xmlns:a16="http://schemas.microsoft.com/office/drawing/2014/main" id="{A4B6A6F9-B527-6319-2608-49D8358963B1}"/>
                  </a:ext>
                </a:extLst>
              </p:cNvPr>
              <p:cNvCxnSpPr>
                <a:cxnSpLocks/>
              </p:cNvCxnSpPr>
              <p:nvPr/>
            </p:nvCxnSpPr>
            <p:spPr>
              <a:xfrm>
                <a:off x="608906" y="2194371"/>
                <a:ext cx="8667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54" name="テキスト ボックス 4253">
                <a:extLst>
                  <a:ext uri="{FF2B5EF4-FFF2-40B4-BE49-F238E27FC236}">
                    <a16:creationId xmlns:a16="http://schemas.microsoft.com/office/drawing/2014/main" id="{EF540CF2-F815-9479-BAB8-835530296A17}"/>
                  </a:ext>
                </a:extLst>
              </p:cNvPr>
              <p:cNvSpPr txBox="1"/>
              <p:nvPr/>
            </p:nvSpPr>
            <p:spPr>
              <a:xfrm>
                <a:off x="381967" y="1881368"/>
                <a:ext cx="1305768" cy="291618"/>
              </a:xfrm>
              <a:prstGeom prst="rect">
                <a:avLst/>
              </a:prstGeom>
              <a:noFill/>
              <a:ln>
                <a:noFill/>
              </a:ln>
            </p:spPr>
            <p:txBody>
              <a:bodyPr wrap="square" rtlCol="0" anchor="ctr" anchorCtr="0">
                <a:spAutoFit/>
              </a:bodyPr>
              <a:lstStyle/>
              <a:p>
                <a:pPr marL="0" marR="0" lvl="0" indent="0" algn="ctr" defTabSz="435362" rtl="0" eaLnBrk="1" fontAlgn="auto" latinLnBrk="0" hangingPunct="1">
                  <a:lnSpc>
                    <a:spcPct val="9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DB4D6D"/>
                    </a:solidFill>
                    <a:effectLst/>
                    <a:uLnTx/>
                    <a:uFillTx/>
                    <a:latin typeface="UD デジタル 教科書体 NK-R" panose="02020400000000000000" pitchFamily="18" charset="-128"/>
                    <a:ea typeface="UD デジタル 教科書体 NK-R" panose="02020400000000000000" pitchFamily="18" charset="-128"/>
                    <a:cs typeface="+mn-cs"/>
                  </a:rPr>
                  <a:t>75</a:t>
                </a:r>
                <a:r>
                  <a:rPr kumimoji="1" lang="ja-JP" altLang="en-US" sz="14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歳以上</a:t>
                </a:r>
              </a:p>
            </p:txBody>
          </p:sp>
        </p:grpSp>
      </p:grpSp>
      <p:sp>
        <p:nvSpPr>
          <p:cNvPr id="4290" name="正方形/長方形 4289">
            <a:extLst>
              <a:ext uri="{FF2B5EF4-FFF2-40B4-BE49-F238E27FC236}">
                <a16:creationId xmlns:a16="http://schemas.microsoft.com/office/drawing/2014/main" id="{A21AA0C9-14D3-8013-5CF4-8A2D2F965118}"/>
              </a:ext>
            </a:extLst>
          </p:cNvPr>
          <p:cNvSpPr/>
          <p:nvPr/>
        </p:nvSpPr>
        <p:spPr>
          <a:xfrm>
            <a:off x="7476605" y="5826607"/>
            <a:ext cx="237874" cy="693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5362" rtl="0" eaLnBrk="1" fontAlgn="auto" latinLnBrk="0" hangingPunct="1">
              <a:lnSpc>
                <a:spcPct val="100000"/>
              </a:lnSpc>
              <a:spcBef>
                <a:spcPts val="0"/>
              </a:spcBef>
              <a:spcAft>
                <a:spcPts val="0"/>
              </a:spcAft>
              <a:buClrTx/>
              <a:buSzTx/>
              <a:buFontTx/>
              <a:buNone/>
              <a:tabLst/>
              <a:defRPr/>
            </a:pPr>
            <a:endParaRPr kumimoji="1" lang="ja-JP" altLang="en-US" sz="1714"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nvGrpSpPr>
          <p:cNvPr id="4314" name="グループ化 4313">
            <a:extLst>
              <a:ext uri="{FF2B5EF4-FFF2-40B4-BE49-F238E27FC236}">
                <a16:creationId xmlns:a16="http://schemas.microsoft.com/office/drawing/2014/main" id="{53E62169-8055-4C00-367E-C5D1776AC7E3}"/>
              </a:ext>
            </a:extLst>
          </p:cNvPr>
          <p:cNvGrpSpPr/>
          <p:nvPr/>
        </p:nvGrpSpPr>
        <p:grpSpPr>
          <a:xfrm>
            <a:off x="6249144" y="5046944"/>
            <a:ext cx="1374900" cy="1406106"/>
            <a:chOff x="6252702" y="5042015"/>
            <a:chExt cx="1374900" cy="1406106"/>
          </a:xfrm>
        </p:grpSpPr>
        <p:cxnSp>
          <p:nvCxnSpPr>
            <p:cNvPr id="4272" name="直線コネクタ 4271">
              <a:extLst>
                <a:ext uri="{FF2B5EF4-FFF2-40B4-BE49-F238E27FC236}">
                  <a16:creationId xmlns:a16="http://schemas.microsoft.com/office/drawing/2014/main" id="{EEB9C9B7-B0C2-BCFD-ED13-38B4F2BB6818}"/>
                </a:ext>
              </a:extLst>
            </p:cNvPr>
            <p:cNvCxnSpPr>
              <a:cxnSpLocks/>
            </p:cNvCxnSpPr>
            <p:nvPr/>
          </p:nvCxnSpPr>
          <p:spPr>
            <a:xfrm flipV="1">
              <a:off x="6291955" y="5699455"/>
              <a:ext cx="1224000" cy="39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273" name="グループ化 4272">
              <a:extLst>
                <a:ext uri="{FF2B5EF4-FFF2-40B4-BE49-F238E27FC236}">
                  <a16:creationId xmlns:a16="http://schemas.microsoft.com/office/drawing/2014/main" id="{67AC905E-AC3E-8924-8820-8FBC2FF1DB6F}"/>
                </a:ext>
              </a:extLst>
            </p:cNvPr>
            <p:cNvGrpSpPr/>
            <p:nvPr/>
          </p:nvGrpSpPr>
          <p:grpSpPr>
            <a:xfrm>
              <a:off x="6766068" y="5042015"/>
              <a:ext cx="275775" cy="571301"/>
              <a:chOff x="2798793" y="1479398"/>
              <a:chExt cx="275775" cy="571301"/>
            </a:xfrm>
            <a:solidFill>
              <a:schemeClr val="accent4">
                <a:lumMod val="90000"/>
              </a:schemeClr>
            </a:solidFill>
          </p:grpSpPr>
          <p:sp>
            <p:nvSpPr>
              <p:cNvPr id="4306" name="台形 4305">
                <a:extLst>
                  <a:ext uri="{FF2B5EF4-FFF2-40B4-BE49-F238E27FC236}">
                    <a16:creationId xmlns:a16="http://schemas.microsoft.com/office/drawing/2014/main" id="{103E2D4F-7084-A8E1-0F80-D12D4492812B}"/>
                  </a:ext>
                </a:extLst>
              </p:cNvPr>
              <p:cNvSpPr/>
              <p:nvPr/>
            </p:nvSpPr>
            <p:spPr bwMode="auto">
              <a:xfrm>
                <a:off x="2811438" y="1639270"/>
                <a:ext cx="250484" cy="411429"/>
              </a:xfrm>
              <a:prstGeom prst="trapezoid">
                <a:avLst/>
              </a:prstGeom>
              <a:grpFill/>
              <a:ln w="9525" cap="flat" cmpd="sng" algn="ctr">
                <a:noFill/>
                <a:prstDash val="solid"/>
                <a:round/>
                <a:headEnd type="none" w="med" len="med"/>
                <a:tailEnd type="none" w="med" len="med"/>
              </a:ln>
              <a:effectLst/>
            </p:spPr>
            <p:txBody>
              <a:bodyPr lIns="85701" tIns="44565" rIns="85701" bIns="44565" anchor="ctr"/>
              <a:lstStyle/>
              <a:p>
                <a:pPr marL="0" marR="0" lvl="0" indent="0" algn="l"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307" name="円/楕円 111">
                <a:extLst>
                  <a:ext uri="{FF2B5EF4-FFF2-40B4-BE49-F238E27FC236}">
                    <a16:creationId xmlns:a16="http://schemas.microsoft.com/office/drawing/2014/main" id="{61CF732B-69C6-11B6-B29E-3F074F598270}"/>
                  </a:ext>
                </a:extLst>
              </p:cNvPr>
              <p:cNvSpPr>
                <a:spLocks noChangeArrowheads="1"/>
              </p:cNvSpPr>
              <p:nvPr/>
            </p:nvSpPr>
            <p:spPr bwMode="auto">
              <a:xfrm>
                <a:off x="2798793" y="1479398"/>
                <a:ext cx="275775" cy="186351"/>
              </a:xfrm>
              <a:prstGeom prst="ellipse">
                <a:avLst/>
              </a:prstGeom>
              <a:grpFill/>
              <a:ln w="12700" algn="ctr">
                <a:noFill/>
                <a:round/>
                <a:headEnd/>
                <a:tailEnd/>
              </a:ln>
            </p:spPr>
            <p:txBody>
              <a:bodyPr lIns="34280" tIns="44565" rIns="34280" bIns="44565" anchor="ctr"/>
              <a:lstStyle/>
              <a:p>
                <a:pPr marL="0" marR="0" lvl="0" indent="0" algn="ctr"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grpSp>
        <p:grpSp>
          <p:nvGrpSpPr>
            <p:cNvPr id="4313" name="グループ化 4312">
              <a:extLst>
                <a:ext uri="{FF2B5EF4-FFF2-40B4-BE49-F238E27FC236}">
                  <a16:creationId xmlns:a16="http://schemas.microsoft.com/office/drawing/2014/main" id="{2178D520-8E19-9E64-6F94-7A586B4FA82A}"/>
                </a:ext>
              </a:extLst>
            </p:cNvPr>
            <p:cNvGrpSpPr/>
            <p:nvPr/>
          </p:nvGrpSpPr>
          <p:grpSpPr>
            <a:xfrm>
              <a:off x="6404691" y="5754971"/>
              <a:ext cx="1222911" cy="693150"/>
              <a:chOff x="6404691" y="5754971"/>
              <a:chExt cx="1222911" cy="693150"/>
            </a:xfrm>
          </p:grpSpPr>
          <p:grpSp>
            <p:nvGrpSpPr>
              <p:cNvPr id="4284" name="グループ化 4283">
                <a:extLst>
                  <a:ext uri="{FF2B5EF4-FFF2-40B4-BE49-F238E27FC236}">
                    <a16:creationId xmlns:a16="http://schemas.microsoft.com/office/drawing/2014/main" id="{63B1DB8B-2915-2C12-5D48-DD27ED61DDFB}"/>
                  </a:ext>
                </a:extLst>
              </p:cNvPr>
              <p:cNvGrpSpPr/>
              <p:nvPr/>
            </p:nvGrpSpPr>
            <p:grpSpPr>
              <a:xfrm>
                <a:off x="6784924" y="5770159"/>
                <a:ext cx="275775" cy="598415"/>
                <a:chOff x="2087282" y="2255772"/>
                <a:chExt cx="275775" cy="598415"/>
              </a:xfrm>
              <a:solidFill>
                <a:schemeClr val="accent4"/>
              </a:solidFill>
            </p:grpSpPr>
            <p:sp>
              <p:nvSpPr>
                <p:cNvPr id="4304" name="台形 4303">
                  <a:extLst>
                    <a:ext uri="{FF2B5EF4-FFF2-40B4-BE49-F238E27FC236}">
                      <a16:creationId xmlns:a16="http://schemas.microsoft.com/office/drawing/2014/main" id="{078DB396-7BCF-A2CA-0235-792D11427161}"/>
                    </a:ext>
                  </a:extLst>
                </p:cNvPr>
                <p:cNvSpPr/>
                <p:nvPr/>
              </p:nvSpPr>
              <p:spPr bwMode="auto">
                <a:xfrm>
                  <a:off x="2099169" y="2442758"/>
                  <a:ext cx="252000" cy="411429"/>
                </a:xfrm>
                <a:prstGeom prst="trapezoid">
                  <a:avLst/>
                </a:prstGeom>
                <a:grpFill/>
                <a:ln w="9525" cap="flat" cmpd="sng" algn="ctr">
                  <a:noFill/>
                  <a:prstDash val="solid"/>
                  <a:round/>
                  <a:headEnd type="none" w="med" len="med"/>
                  <a:tailEnd type="none" w="med" len="med"/>
                </a:ln>
                <a:effectLst/>
              </p:spPr>
              <p:txBody>
                <a:bodyPr lIns="85701" tIns="44565" rIns="85701" bIns="44565" anchor="ctr"/>
                <a:lstStyle/>
                <a:p>
                  <a:pPr marL="0" marR="0" lvl="0" indent="0" algn="l"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305" name="円/楕円 111">
                  <a:extLst>
                    <a:ext uri="{FF2B5EF4-FFF2-40B4-BE49-F238E27FC236}">
                      <a16:creationId xmlns:a16="http://schemas.microsoft.com/office/drawing/2014/main" id="{76BD3982-0C59-ECD0-81C0-689698F05A32}"/>
                    </a:ext>
                  </a:extLst>
                </p:cNvPr>
                <p:cNvSpPr>
                  <a:spLocks noChangeArrowheads="1"/>
                </p:cNvSpPr>
                <p:nvPr/>
              </p:nvSpPr>
              <p:spPr bwMode="auto">
                <a:xfrm>
                  <a:off x="2087282" y="2255772"/>
                  <a:ext cx="275775" cy="194825"/>
                </a:xfrm>
                <a:prstGeom prst="ellipse">
                  <a:avLst/>
                </a:prstGeom>
                <a:grpFill/>
                <a:ln w="12700" algn="ctr">
                  <a:noFill/>
                  <a:round/>
                  <a:headEnd/>
                  <a:tailEnd/>
                </a:ln>
              </p:spPr>
              <p:txBody>
                <a:bodyPr lIns="34280" tIns="44565" rIns="34280" bIns="44565" anchor="ctr"/>
                <a:lstStyle/>
                <a:p>
                  <a:pPr marL="0" marR="0" lvl="0" indent="0" algn="ctr"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grpSp>
          <p:grpSp>
            <p:nvGrpSpPr>
              <p:cNvPr id="4285" name="グループ化 4284">
                <a:extLst>
                  <a:ext uri="{FF2B5EF4-FFF2-40B4-BE49-F238E27FC236}">
                    <a16:creationId xmlns:a16="http://schemas.microsoft.com/office/drawing/2014/main" id="{939AD570-01FE-6094-6EBA-7CF12CEF0A93}"/>
                  </a:ext>
                </a:extLst>
              </p:cNvPr>
              <p:cNvGrpSpPr/>
              <p:nvPr/>
            </p:nvGrpSpPr>
            <p:grpSpPr>
              <a:xfrm>
                <a:off x="7165157" y="5759331"/>
                <a:ext cx="275775" cy="597919"/>
                <a:chOff x="2473172" y="2244944"/>
                <a:chExt cx="275775" cy="597919"/>
              </a:xfrm>
              <a:solidFill>
                <a:schemeClr val="accent4"/>
              </a:solidFill>
            </p:grpSpPr>
            <p:sp>
              <p:nvSpPr>
                <p:cNvPr id="4302" name="台形 4301">
                  <a:extLst>
                    <a:ext uri="{FF2B5EF4-FFF2-40B4-BE49-F238E27FC236}">
                      <a16:creationId xmlns:a16="http://schemas.microsoft.com/office/drawing/2014/main" id="{BB70343D-0601-919F-1E19-30112B7933DD}"/>
                    </a:ext>
                  </a:extLst>
                </p:cNvPr>
                <p:cNvSpPr/>
                <p:nvPr/>
              </p:nvSpPr>
              <p:spPr bwMode="auto">
                <a:xfrm>
                  <a:off x="2485059" y="2431434"/>
                  <a:ext cx="252000" cy="411429"/>
                </a:xfrm>
                <a:prstGeom prst="trapezoid">
                  <a:avLst/>
                </a:prstGeom>
                <a:grpFill/>
                <a:ln w="9525" cap="flat" cmpd="sng" algn="ctr">
                  <a:noFill/>
                  <a:prstDash val="solid"/>
                  <a:round/>
                  <a:headEnd type="none" w="med" len="med"/>
                  <a:tailEnd type="none" w="med" len="med"/>
                </a:ln>
                <a:effectLst/>
              </p:spPr>
              <p:txBody>
                <a:bodyPr lIns="85701" tIns="44565" rIns="85701" bIns="44565" anchor="ctr"/>
                <a:lstStyle/>
                <a:p>
                  <a:pPr marL="0" marR="0" lvl="0" indent="0" algn="l"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303" name="円/楕円 111">
                  <a:extLst>
                    <a:ext uri="{FF2B5EF4-FFF2-40B4-BE49-F238E27FC236}">
                      <a16:creationId xmlns:a16="http://schemas.microsoft.com/office/drawing/2014/main" id="{10AC9E24-0DAB-9E7B-DCBE-0CB253BE60FF}"/>
                    </a:ext>
                  </a:extLst>
                </p:cNvPr>
                <p:cNvSpPr>
                  <a:spLocks noChangeArrowheads="1"/>
                </p:cNvSpPr>
                <p:nvPr/>
              </p:nvSpPr>
              <p:spPr bwMode="auto">
                <a:xfrm>
                  <a:off x="2473172" y="2244944"/>
                  <a:ext cx="275775" cy="194825"/>
                </a:xfrm>
                <a:prstGeom prst="ellipse">
                  <a:avLst/>
                </a:prstGeom>
                <a:grpFill/>
                <a:ln w="12700" algn="ctr">
                  <a:noFill/>
                  <a:round/>
                  <a:headEnd/>
                  <a:tailEnd/>
                </a:ln>
              </p:spPr>
              <p:txBody>
                <a:bodyPr lIns="34280" tIns="44565" rIns="34280" bIns="44565" anchor="ctr"/>
                <a:lstStyle/>
                <a:p>
                  <a:pPr marL="0" marR="0" lvl="0" indent="0" algn="ctr"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grpSp>
          <p:grpSp>
            <p:nvGrpSpPr>
              <p:cNvPr id="4286" name="グループ化 4285">
                <a:extLst>
                  <a:ext uri="{FF2B5EF4-FFF2-40B4-BE49-F238E27FC236}">
                    <a16:creationId xmlns:a16="http://schemas.microsoft.com/office/drawing/2014/main" id="{8196D8DA-07D0-82A1-DDC7-23F9D8BC749D}"/>
                  </a:ext>
                </a:extLst>
              </p:cNvPr>
              <p:cNvGrpSpPr/>
              <p:nvPr/>
            </p:nvGrpSpPr>
            <p:grpSpPr>
              <a:xfrm>
                <a:off x="6972987" y="5851331"/>
                <a:ext cx="275775" cy="591317"/>
                <a:chOff x="2281062" y="2336944"/>
                <a:chExt cx="275775" cy="591317"/>
              </a:xfrm>
              <a:solidFill>
                <a:schemeClr val="accent4">
                  <a:lumMod val="90000"/>
                </a:schemeClr>
              </a:solidFill>
            </p:grpSpPr>
            <p:sp>
              <p:nvSpPr>
                <p:cNvPr id="4300" name="台形 4299">
                  <a:extLst>
                    <a:ext uri="{FF2B5EF4-FFF2-40B4-BE49-F238E27FC236}">
                      <a16:creationId xmlns:a16="http://schemas.microsoft.com/office/drawing/2014/main" id="{10743415-9F2C-42E1-8C49-CD54E3D5BC03}"/>
                    </a:ext>
                  </a:extLst>
                </p:cNvPr>
                <p:cNvSpPr/>
                <p:nvPr/>
              </p:nvSpPr>
              <p:spPr bwMode="auto">
                <a:xfrm>
                  <a:off x="2292949" y="2516832"/>
                  <a:ext cx="252000" cy="411429"/>
                </a:xfrm>
                <a:prstGeom prst="trapezoid">
                  <a:avLst/>
                </a:prstGeom>
                <a:grpFill/>
                <a:ln w="9525" cap="flat" cmpd="sng" algn="ctr">
                  <a:noFill/>
                  <a:prstDash val="solid"/>
                  <a:round/>
                  <a:headEnd type="none" w="med" len="med"/>
                  <a:tailEnd type="none" w="med" len="med"/>
                </a:ln>
                <a:effectLst/>
              </p:spPr>
              <p:txBody>
                <a:bodyPr lIns="85701" tIns="44565" rIns="85701" bIns="44565" anchor="ctr"/>
                <a:lstStyle/>
                <a:p>
                  <a:pPr marL="0" marR="0" lvl="0" indent="0" algn="l"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301" name="円/楕円 111">
                  <a:extLst>
                    <a:ext uri="{FF2B5EF4-FFF2-40B4-BE49-F238E27FC236}">
                      <a16:creationId xmlns:a16="http://schemas.microsoft.com/office/drawing/2014/main" id="{C13634B0-0BF9-64C7-D4D7-6B0DC73F42F1}"/>
                    </a:ext>
                  </a:extLst>
                </p:cNvPr>
                <p:cNvSpPr>
                  <a:spLocks noChangeArrowheads="1"/>
                </p:cNvSpPr>
                <p:nvPr/>
              </p:nvSpPr>
              <p:spPr bwMode="auto">
                <a:xfrm>
                  <a:off x="2281062" y="2336944"/>
                  <a:ext cx="275775" cy="194825"/>
                </a:xfrm>
                <a:prstGeom prst="ellipse">
                  <a:avLst/>
                </a:prstGeom>
                <a:grpFill/>
                <a:ln w="12700" algn="ctr">
                  <a:noFill/>
                  <a:round/>
                  <a:headEnd/>
                  <a:tailEnd/>
                </a:ln>
              </p:spPr>
              <p:txBody>
                <a:bodyPr lIns="34280" tIns="44565" rIns="34280" bIns="44565" anchor="ctr"/>
                <a:lstStyle/>
                <a:p>
                  <a:pPr marL="0" marR="0" lvl="0" indent="0" algn="ctr"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grpSp>
          <p:grpSp>
            <p:nvGrpSpPr>
              <p:cNvPr id="4287" name="グループ化 4286">
                <a:extLst>
                  <a:ext uri="{FF2B5EF4-FFF2-40B4-BE49-F238E27FC236}">
                    <a16:creationId xmlns:a16="http://schemas.microsoft.com/office/drawing/2014/main" id="{DD126120-6DEB-D36E-F2FD-E73008DAEEA9}"/>
                  </a:ext>
                </a:extLst>
              </p:cNvPr>
              <p:cNvGrpSpPr/>
              <p:nvPr/>
            </p:nvGrpSpPr>
            <p:grpSpPr>
              <a:xfrm>
                <a:off x="6404691" y="5767375"/>
                <a:ext cx="275775" cy="590551"/>
                <a:chOff x="1887533" y="2331534"/>
                <a:chExt cx="275775" cy="590551"/>
              </a:xfrm>
              <a:solidFill>
                <a:schemeClr val="accent4"/>
              </a:solidFill>
            </p:grpSpPr>
            <p:sp>
              <p:nvSpPr>
                <p:cNvPr id="4295" name="台形 4294">
                  <a:extLst>
                    <a:ext uri="{FF2B5EF4-FFF2-40B4-BE49-F238E27FC236}">
                      <a16:creationId xmlns:a16="http://schemas.microsoft.com/office/drawing/2014/main" id="{E84CF522-DFF9-884E-5EF0-7D5104040D21}"/>
                    </a:ext>
                  </a:extLst>
                </p:cNvPr>
                <p:cNvSpPr/>
                <p:nvPr/>
              </p:nvSpPr>
              <p:spPr bwMode="auto">
                <a:xfrm>
                  <a:off x="1900178" y="2510656"/>
                  <a:ext cx="250484" cy="411429"/>
                </a:xfrm>
                <a:prstGeom prst="trapezoid">
                  <a:avLst/>
                </a:prstGeom>
                <a:grpFill/>
                <a:ln w="9525" cap="flat" cmpd="sng" algn="ctr">
                  <a:noFill/>
                  <a:prstDash val="solid"/>
                  <a:round/>
                  <a:headEnd type="none" w="med" len="med"/>
                  <a:tailEnd type="none" w="med" len="med"/>
                </a:ln>
                <a:effectLst/>
              </p:spPr>
              <p:txBody>
                <a:bodyPr lIns="85701" tIns="44565" rIns="85701" bIns="44565" anchor="ctr"/>
                <a:lstStyle/>
                <a:p>
                  <a:pPr marL="0" marR="0" lvl="0" indent="0" algn="l"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299" name="円/楕円 111">
                  <a:extLst>
                    <a:ext uri="{FF2B5EF4-FFF2-40B4-BE49-F238E27FC236}">
                      <a16:creationId xmlns:a16="http://schemas.microsoft.com/office/drawing/2014/main" id="{827063A8-5977-4A38-E236-514E97CE566E}"/>
                    </a:ext>
                  </a:extLst>
                </p:cNvPr>
                <p:cNvSpPr>
                  <a:spLocks noChangeArrowheads="1"/>
                </p:cNvSpPr>
                <p:nvPr/>
              </p:nvSpPr>
              <p:spPr bwMode="auto">
                <a:xfrm>
                  <a:off x="1887533" y="2331534"/>
                  <a:ext cx="275775" cy="186351"/>
                </a:xfrm>
                <a:prstGeom prst="ellipse">
                  <a:avLst/>
                </a:prstGeom>
                <a:grpFill/>
                <a:ln w="12700" algn="ctr">
                  <a:noFill/>
                  <a:round/>
                  <a:headEnd/>
                  <a:tailEnd/>
                </a:ln>
              </p:spPr>
              <p:txBody>
                <a:bodyPr lIns="34280" tIns="44565" rIns="34280" bIns="44565" anchor="ctr"/>
                <a:lstStyle/>
                <a:p>
                  <a:pPr marL="0" marR="0" lvl="0" indent="0" algn="ctr"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grpSp>
          <p:grpSp>
            <p:nvGrpSpPr>
              <p:cNvPr id="4289" name="グループ化 4288">
                <a:extLst>
                  <a:ext uri="{FF2B5EF4-FFF2-40B4-BE49-F238E27FC236}">
                    <a16:creationId xmlns:a16="http://schemas.microsoft.com/office/drawing/2014/main" id="{48FC7266-D990-236F-3472-05F119FCC723}"/>
                  </a:ext>
                </a:extLst>
              </p:cNvPr>
              <p:cNvGrpSpPr/>
              <p:nvPr/>
            </p:nvGrpSpPr>
            <p:grpSpPr>
              <a:xfrm>
                <a:off x="6582219" y="5845921"/>
                <a:ext cx="275775" cy="590551"/>
                <a:chOff x="1887533" y="2331534"/>
                <a:chExt cx="275775" cy="590551"/>
              </a:xfrm>
              <a:solidFill>
                <a:schemeClr val="accent4">
                  <a:lumMod val="90000"/>
                </a:schemeClr>
              </a:solidFill>
            </p:grpSpPr>
            <p:sp>
              <p:nvSpPr>
                <p:cNvPr id="4291" name="台形 4290">
                  <a:extLst>
                    <a:ext uri="{FF2B5EF4-FFF2-40B4-BE49-F238E27FC236}">
                      <a16:creationId xmlns:a16="http://schemas.microsoft.com/office/drawing/2014/main" id="{08B5F82C-CB42-9E08-53C3-B46B2C2FE48A}"/>
                    </a:ext>
                  </a:extLst>
                </p:cNvPr>
                <p:cNvSpPr/>
                <p:nvPr/>
              </p:nvSpPr>
              <p:spPr bwMode="auto">
                <a:xfrm>
                  <a:off x="1900178" y="2510656"/>
                  <a:ext cx="250484" cy="411429"/>
                </a:xfrm>
                <a:prstGeom prst="trapezoid">
                  <a:avLst/>
                </a:prstGeom>
                <a:grpFill/>
                <a:ln w="9525" cap="flat" cmpd="sng" algn="ctr">
                  <a:noFill/>
                  <a:prstDash val="solid"/>
                  <a:round/>
                  <a:headEnd type="none" w="med" len="med"/>
                  <a:tailEnd type="none" w="med" len="med"/>
                </a:ln>
                <a:effectLst/>
              </p:spPr>
              <p:txBody>
                <a:bodyPr lIns="85701" tIns="44565" rIns="85701" bIns="44565" anchor="ctr"/>
                <a:lstStyle/>
                <a:p>
                  <a:pPr marL="0" marR="0" lvl="0" indent="0" algn="l"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292" name="円/楕円 111">
                  <a:extLst>
                    <a:ext uri="{FF2B5EF4-FFF2-40B4-BE49-F238E27FC236}">
                      <a16:creationId xmlns:a16="http://schemas.microsoft.com/office/drawing/2014/main" id="{A4B94AC6-7462-C7FF-0E41-AF1B06ED525E}"/>
                    </a:ext>
                  </a:extLst>
                </p:cNvPr>
                <p:cNvSpPr>
                  <a:spLocks noChangeArrowheads="1"/>
                </p:cNvSpPr>
                <p:nvPr/>
              </p:nvSpPr>
              <p:spPr bwMode="auto">
                <a:xfrm>
                  <a:off x="1887533" y="2331534"/>
                  <a:ext cx="275775" cy="186351"/>
                </a:xfrm>
                <a:prstGeom prst="ellipse">
                  <a:avLst/>
                </a:prstGeom>
                <a:grpFill/>
                <a:ln w="12700" algn="ctr">
                  <a:noFill/>
                  <a:round/>
                  <a:headEnd/>
                  <a:tailEnd/>
                </a:ln>
              </p:spPr>
              <p:txBody>
                <a:bodyPr lIns="34280" tIns="44565" rIns="34280" bIns="44565" anchor="ctr"/>
                <a:lstStyle/>
                <a:p>
                  <a:pPr marL="0" marR="0" lvl="0" indent="0" algn="ctr" defTabSz="435362" rtl="0" eaLnBrk="1" fontAlgn="auto" latinLnBrk="0" hangingPunct="1">
                    <a:lnSpc>
                      <a:spcPct val="100000"/>
                    </a:lnSpc>
                    <a:spcBef>
                      <a:spcPts val="0"/>
                    </a:spcBef>
                    <a:spcAft>
                      <a:spcPts val="0"/>
                    </a:spcAft>
                    <a:buClrTx/>
                    <a:buSzTx/>
                    <a:buFontTx/>
                    <a:buNone/>
                    <a:tabLst/>
                    <a:defRPr/>
                  </a:pPr>
                  <a:endParaRPr kumimoji="0" lang="ja-JP" altLang="en-US" sz="2000" b="1" i="0" u="none" strike="noStrike" kern="1200" cap="none" spc="0" normalizeH="0" baseline="0" noProof="0">
                    <a:ln>
                      <a:noFill/>
                    </a:ln>
                    <a:solidFill>
                      <a:srgbClr val="000000"/>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grpSp>
          <p:sp>
            <p:nvSpPr>
              <p:cNvPr id="4308" name="正方形/長方形 4307">
                <a:extLst>
                  <a:ext uri="{FF2B5EF4-FFF2-40B4-BE49-F238E27FC236}">
                    <a16:creationId xmlns:a16="http://schemas.microsoft.com/office/drawing/2014/main" id="{E6290AC8-2FD6-47E7-1E51-B43BFBB580CA}"/>
                  </a:ext>
                </a:extLst>
              </p:cNvPr>
              <p:cNvSpPr/>
              <p:nvPr/>
            </p:nvSpPr>
            <p:spPr>
              <a:xfrm>
                <a:off x="7389728" y="5754971"/>
                <a:ext cx="237874" cy="693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5362"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1200" cap="none" spc="0" normalizeH="0" baseline="0" noProof="0">
                  <a:ln>
                    <a:noFill/>
                  </a:ln>
                  <a:solidFill>
                    <a:prstClr val="white"/>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endParaRPr>
              </a:p>
            </p:txBody>
          </p:sp>
        </p:grpSp>
        <p:sp>
          <p:nvSpPr>
            <p:cNvPr id="4275" name="テキスト ボックス 4274">
              <a:extLst>
                <a:ext uri="{FF2B5EF4-FFF2-40B4-BE49-F238E27FC236}">
                  <a16:creationId xmlns:a16="http://schemas.microsoft.com/office/drawing/2014/main" id="{1C0902DD-EF0A-F98A-78DF-35425B2F735C}"/>
                </a:ext>
              </a:extLst>
            </p:cNvPr>
            <p:cNvSpPr txBox="1"/>
            <p:nvPr/>
          </p:nvSpPr>
          <p:spPr>
            <a:xfrm>
              <a:off x="6252702" y="5981497"/>
              <a:ext cx="1302506" cy="400110"/>
            </a:xfrm>
            <a:prstGeom prst="rect">
              <a:avLst/>
            </a:prstGeom>
            <a:noFill/>
            <a:ln>
              <a:noFill/>
            </a:ln>
          </p:spPr>
          <p:txBody>
            <a:bodyPr wrap="square" rtlCol="0">
              <a:spAutoFit/>
            </a:bodyPr>
            <a:lstStyle/>
            <a:p>
              <a:pPr marL="0" marR="0" lvl="0" indent="0" algn="ctr" defTabSz="435362"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a:ln>
                    <a:solidFill>
                      <a:prstClr val="white"/>
                    </a:solidFill>
                  </a:ln>
                  <a:solidFill>
                    <a:prstClr val="black"/>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rPr>
                <a:t>4.9</a:t>
              </a:r>
              <a:r>
                <a:rPr kumimoji="1" lang="ja-JP" altLang="en-US" sz="2000" b="1" i="0" u="none" strike="noStrike" kern="1200" cap="none" spc="0" normalizeH="0" baseline="0" noProof="0">
                  <a:ln>
                    <a:solidFill>
                      <a:prstClr val="white"/>
                    </a:solidFill>
                  </a:ln>
                  <a:solidFill>
                    <a:prstClr val="black"/>
                  </a:solidFill>
                  <a:effectLst>
                    <a:glow rad="127000">
                      <a:srgbClr val="FFFFFF">
                        <a:alpha val="94000"/>
                      </a:srgbClr>
                    </a:glow>
                  </a:effectLst>
                  <a:uLnTx/>
                  <a:uFillTx/>
                  <a:latin typeface="UD デジタル 教科書体 NK-B" panose="02020700000000000000" pitchFamily="18" charset="-128"/>
                  <a:ea typeface="UD デジタル 教科書体 NK-B" panose="02020700000000000000" pitchFamily="18" charset="-128"/>
                  <a:cs typeface="+mn-cs"/>
                </a:rPr>
                <a:t>人</a:t>
              </a:r>
            </a:p>
          </p:txBody>
        </p:sp>
      </p:grpSp>
      <p:cxnSp>
        <p:nvCxnSpPr>
          <p:cNvPr id="4316" name="直線コネクタ 4315">
            <a:extLst>
              <a:ext uri="{FF2B5EF4-FFF2-40B4-BE49-F238E27FC236}">
                <a16:creationId xmlns:a16="http://schemas.microsoft.com/office/drawing/2014/main" id="{AFBF0974-A984-F6A8-5D43-9415BA60F3EF}"/>
              </a:ext>
            </a:extLst>
          </p:cNvPr>
          <p:cNvCxnSpPr>
            <a:cxnSpLocks/>
          </p:cNvCxnSpPr>
          <p:nvPr/>
        </p:nvCxnSpPr>
        <p:spPr>
          <a:xfrm>
            <a:off x="218543" y="3429000"/>
            <a:ext cx="9468915"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317" name="直線コネクタ 4316">
            <a:extLst>
              <a:ext uri="{FF2B5EF4-FFF2-40B4-BE49-F238E27FC236}">
                <a16:creationId xmlns:a16="http://schemas.microsoft.com/office/drawing/2014/main" id="{2609DF8A-EF8E-AC5C-ACA7-3D2108F6ADD2}"/>
              </a:ext>
            </a:extLst>
          </p:cNvPr>
          <p:cNvCxnSpPr>
            <a:cxnSpLocks/>
          </p:cNvCxnSpPr>
          <p:nvPr/>
        </p:nvCxnSpPr>
        <p:spPr>
          <a:xfrm>
            <a:off x="218543" y="4943475"/>
            <a:ext cx="9468915"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318" name="直線コネクタ 4317">
            <a:extLst>
              <a:ext uri="{FF2B5EF4-FFF2-40B4-BE49-F238E27FC236}">
                <a16:creationId xmlns:a16="http://schemas.microsoft.com/office/drawing/2014/main" id="{2452C2A2-1752-596B-A5A4-9617880322F1}"/>
              </a:ext>
            </a:extLst>
          </p:cNvPr>
          <p:cNvCxnSpPr>
            <a:cxnSpLocks/>
          </p:cNvCxnSpPr>
          <p:nvPr/>
        </p:nvCxnSpPr>
        <p:spPr>
          <a:xfrm>
            <a:off x="218543" y="1869207"/>
            <a:ext cx="9468915"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4319" name="矢印: 上向き折線 4318">
            <a:extLst>
              <a:ext uri="{FF2B5EF4-FFF2-40B4-BE49-F238E27FC236}">
                <a16:creationId xmlns:a16="http://schemas.microsoft.com/office/drawing/2014/main" id="{26E5EC11-A3B3-C7F0-195D-F702FFB81CC5}"/>
              </a:ext>
            </a:extLst>
          </p:cNvPr>
          <p:cNvSpPr/>
          <p:nvPr/>
        </p:nvSpPr>
        <p:spPr>
          <a:xfrm rot="5400000">
            <a:off x="4905303" y="3722222"/>
            <a:ext cx="781309" cy="688895"/>
          </a:xfrm>
          <a:prstGeom prst="bentUp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4320" name="矢印: 上向き折線 4319">
            <a:extLst>
              <a:ext uri="{FF2B5EF4-FFF2-40B4-BE49-F238E27FC236}">
                <a16:creationId xmlns:a16="http://schemas.microsoft.com/office/drawing/2014/main" id="{71C807F9-0BCE-FDAC-D744-D8A3B25D47EA}"/>
              </a:ext>
            </a:extLst>
          </p:cNvPr>
          <p:cNvSpPr/>
          <p:nvPr/>
        </p:nvSpPr>
        <p:spPr>
          <a:xfrm rot="5400000">
            <a:off x="3783925" y="4476520"/>
            <a:ext cx="2289908" cy="688895"/>
          </a:xfrm>
          <a:prstGeom prst="bentUpArrow">
            <a:avLst/>
          </a:prstGeom>
          <a:solidFill>
            <a:schemeClr val="accent4">
              <a:lumMod val="9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 name="スライド番号プレースホルダー 4">
            <a:extLst>
              <a:ext uri="{FF2B5EF4-FFF2-40B4-BE49-F238E27FC236}">
                <a16:creationId xmlns:a16="http://schemas.microsoft.com/office/drawing/2014/main" id="{8F818D58-58B5-E3B8-B5A7-1BD56F409C37}"/>
              </a:ext>
            </a:extLst>
          </p:cNvPr>
          <p:cNvSpPr>
            <a:spLocks noGrp="1"/>
          </p:cNvSpPr>
          <p:nvPr>
            <p:ph type="sldNum" sz="quarter" idx="4"/>
          </p:nvPr>
        </p:nvSpPr>
        <p:spPr>
          <a:xfrm>
            <a:off x="9219633" y="6524686"/>
            <a:ext cx="630513" cy="278421"/>
          </a:xfrm>
        </p:spPr>
        <p:txBody>
          <a:bodyPr anchor="ctr"/>
          <a:lstStyle/>
          <a:p>
            <a:fld id="{48F63A3B-78C7-47BE-AE5E-E10140E04643}" type="slidenum">
              <a:rPr lang="en-US" smtClean="0"/>
              <a:pPr/>
              <a:t>4</a:t>
            </a:fld>
            <a:endParaRPr lang="en-US" dirty="0"/>
          </a:p>
        </p:txBody>
      </p:sp>
    </p:spTree>
    <p:extLst>
      <p:ext uri="{BB962C8B-B14F-4D97-AF65-F5344CB8AC3E}">
        <p14:creationId xmlns:p14="http://schemas.microsoft.com/office/powerpoint/2010/main" val="2009166632"/>
      </p:ext>
    </p:extLst>
  </p:cSld>
  <p:clrMapOvr>
    <a:masterClrMapping/>
  </p:clrMapOvr>
</p:sld>
</file>

<file path=ppt/theme/theme1.xml><?xml version="1.0" encoding="utf-8"?>
<a:theme xmlns:a="http://schemas.openxmlformats.org/drawingml/2006/main" name="10_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bg2">
              <a:lumMod val="25000"/>
            </a:schemeClr>
          </a:solidFill>
        </a:ln>
      </a:spPr>
      <a:bodyPr lIns="36000" tIns="36000" rIns="36000" bIns="0" rtlCol="0" anchor="ctr"/>
      <a:lstStyle>
        <a:defPPr marL="0" marR="0" indent="0" algn="ctr" defTabSz="457212" rtl="0" eaLnBrk="1" fontAlgn="auto" latinLnBrk="0" hangingPunct="1">
          <a:lnSpc>
            <a:spcPct val="100000"/>
          </a:lnSpc>
          <a:spcBef>
            <a:spcPts val="0"/>
          </a:spcBef>
          <a:spcAft>
            <a:spcPts val="0"/>
          </a:spcAft>
          <a:buClrTx/>
          <a:buSzTx/>
          <a:buFontTx/>
          <a:buNone/>
          <a:tabLst/>
          <a:defRPr kumimoji="0" sz="1200" b="1" i="0" u="none" strike="noStrike" kern="0" cap="none" spc="0" normalizeH="0" baseline="0" noProof="0" dirty="0">
            <a:ln>
              <a:noFill/>
            </a:ln>
            <a:solidFill>
              <a:srgbClr val="000000"/>
            </a:solidFill>
            <a:effectLst/>
            <a:uLnTx/>
            <a:uFillTx/>
            <a:latin typeface="メイリオ"/>
            <a:ea typeface="メイリオ"/>
            <a:cs typeface="+mn-cs"/>
          </a:defRPr>
        </a:defPPr>
      </a:lstStyle>
      <a:style>
        <a:lnRef idx="2">
          <a:schemeClr val="accent2"/>
        </a:lnRef>
        <a:fillRef idx="1">
          <a:schemeClr val="lt1"/>
        </a:fillRef>
        <a:effectRef idx="0">
          <a:schemeClr val="accent2"/>
        </a:effectRef>
        <a:fontRef idx="minor">
          <a:schemeClr val="dk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パワーポイント統一様式_A4横標準v17.pptx" id="{F0F9EB48-4B3A-42BD-907A-8B1AD5082EB9}" vid="{55FF7287-9BBA-43EC-971E-C85BFACE1BC5}"/>
    </a:ext>
  </a:extLst>
</a:theme>
</file>

<file path=ppt/theme/theme2.xml><?xml version="1.0" encoding="utf-8"?>
<a:theme xmlns:a="http://schemas.openxmlformats.org/drawingml/2006/main" name="11_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bg2">
              <a:lumMod val="25000"/>
            </a:schemeClr>
          </a:solidFill>
        </a:ln>
      </a:spPr>
      <a:bodyPr lIns="36000" tIns="36000" rIns="36000" bIns="0" rtlCol="0" anchor="ctr"/>
      <a:lstStyle>
        <a:defPPr marL="0" marR="0" indent="0" algn="ctr" defTabSz="457212" rtl="0" eaLnBrk="1" fontAlgn="auto" latinLnBrk="0" hangingPunct="1">
          <a:lnSpc>
            <a:spcPct val="100000"/>
          </a:lnSpc>
          <a:spcBef>
            <a:spcPts val="0"/>
          </a:spcBef>
          <a:spcAft>
            <a:spcPts val="0"/>
          </a:spcAft>
          <a:buClrTx/>
          <a:buSzTx/>
          <a:buFontTx/>
          <a:buNone/>
          <a:tabLst/>
          <a:defRPr kumimoji="0" sz="1200" b="1" i="0" u="none" strike="noStrike" kern="0" cap="none" spc="0" normalizeH="0" baseline="0" noProof="0" dirty="0">
            <a:ln>
              <a:noFill/>
            </a:ln>
            <a:solidFill>
              <a:srgbClr val="000000"/>
            </a:solidFill>
            <a:effectLst/>
            <a:uLnTx/>
            <a:uFillTx/>
            <a:latin typeface="メイリオ"/>
            <a:ea typeface="メイリオ"/>
            <a:cs typeface="+mn-cs"/>
          </a:defRPr>
        </a:defPPr>
      </a:lstStyle>
      <a:style>
        <a:lnRef idx="2">
          <a:schemeClr val="accent2"/>
        </a:lnRef>
        <a:fillRef idx="1">
          <a:schemeClr val="lt1"/>
        </a:fillRef>
        <a:effectRef idx="0">
          <a:schemeClr val="accent2"/>
        </a:effectRef>
        <a:fontRef idx="minor">
          <a:schemeClr val="dk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パワーポイント統一様式_A4横標準v17.pptx" id="{F0F9EB48-4B3A-42BD-907A-8B1AD5082EB9}" vid="{55FF7287-9BBA-43EC-971E-C85BFACE1BC5}"/>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B99D29E08615A743A8B3DFECCCBDE406" ma:contentTypeVersion="16" ma:contentTypeDescription="新しいドキュメントを作成します。" ma:contentTypeScope="" ma:versionID="4a4c49e68c1b97b401d13da77552e369">
  <xsd:schema xmlns:xsd="http://www.w3.org/2001/XMLSchema" xmlns:xs="http://www.w3.org/2001/XMLSchema" xmlns:p="http://schemas.microsoft.com/office/2006/metadata/properties" xmlns:ns2="3d9cc5ed-0a7a-4ed9-b0d2-c94abc7a2d78" xmlns:ns3="263dbbe5-076b-4606-a03b-9598f5f2f35a" targetNamespace="http://schemas.microsoft.com/office/2006/metadata/properties" ma:root="true" ma:fieldsID="d61b30b04c37c4cc5dcef931040b748a" ns2:_="" ns3:_="">
    <xsd:import namespace="3d9cc5ed-0a7a-4ed9-b0d2-c94abc7a2d78"/>
    <xsd:import namespace="263dbbe5-076b-4606-a03b-9598f5f2f35a"/>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9cc5ed-0a7a-4ed9-b0d2-c94abc7a2d78"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description="" ma:indexed="true" ma:internalName="MediaServiceLocation" ma:readOnly="true">
      <xsd:simpleType>
        <xsd:restriction base="dms:Text"/>
      </xsd:simpleType>
    </xsd:element>
    <xsd:element name="_Flow_SignoffStatus" ma:index="22" nillable="true" ma:displayName="承認の状態" ma:internalName="_x627f__x8a8d__x306e__x72b6__x614b_">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63dbbe5-076b-4606-a03b-9598f5f2f35a"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cdf8c9e6-c689-4458-b3ac-1a050e51c984}" ma:internalName="TaxCatchAll" ma:showField="CatchAllData" ma:web="263dbbe5-076b-4606-a03b-9598f5f2f3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Owner xmlns="3d9cc5ed-0a7a-4ed9-b0d2-c94abc7a2d78">
      <UserInfo>
        <DisplayName/>
        <AccountId xsi:nil="true"/>
        <AccountType/>
      </UserInfo>
    </Owner>
    <lcf76f155ced4ddcb4097134ff3c332f xmlns="3d9cc5ed-0a7a-4ed9-b0d2-c94abc7a2d78">
      <Terms xmlns="http://schemas.microsoft.com/office/infopath/2007/PartnerControls"/>
    </lcf76f155ced4ddcb4097134ff3c332f>
    <TaxCatchAll xmlns="263dbbe5-076b-4606-a03b-9598f5f2f35a" xsi:nil="true"/>
    <_Flow_SignoffStatus xmlns="3d9cc5ed-0a7a-4ed9-b0d2-c94abc7a2d78" xsi:nil="true"/>
  </documentManagement>
</p:properties>
</file>

<file path=customXml/itemProps1.xml><?xml version="1.0" encoding="utf-8"?>
<ds:datastoreItem xmlns:ds="http://schemas.openxmlformats.org/officeDocument/2006/customXml" ds:itemID="{03A80326-7FAB-4A84-84C8-F3B8E71C4BA7}">
  <ds:schemaRefs>
    <ds:schemaRef ds:uri="http://schemas.microsoft.com/sharepoint/v3/contenttype/forms"/>
  </ds:schemaRefs>
</ds:datastoreItem>
</file>

<file path=customXml/itemProps2.xml><?xml version="1.0" encoding="utf-8"?>
<ds:datastoreItem xmlns:ds="http://schemas.openxmlformats.org/officeDocument/2006/customXml" ds:itemID="{96A814A9-955B-49F4-90EB-9E5B415A3C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9cc5ed-0a7a-4ed9-b0d2-c94abc7a2d78"/>
    <ds:schemaRef ds:uri="263dbbe5-076b-4606-a03b-9598f5f2f3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7A996F-EBEF-4DAC-A993-B5653D10B19B}">
  <ds:schemaRefs>
    <ds:schemaRef ds:uri="http://schemas.microsoft.com/office/2006/metadata/properties"/>
    <ds:schemaRef ds:uri="http://schemas.microsoft.com/office/infopath/2007/PartnerControls"/>
    <ds:schemaRef ds:uri="3d9cc5ed-0a7a-4ed9-b0d2-c94abc7a2d78"/>
    <ds:schemaRef ds:uri="263dbbe5-076b-4606-a03b-9598f5f2f35a"/>
  </ds:schemaRefs>
</ds:datastoreItem>
</file>

<file path=docProps/app.xml><?xml version="1.0" encoding="utf-8"?>
<Properties xmlns="http://schemas.openxmlformats.org/officeDocument/2006/extended-properties" xmlns:vt="http://schemas.openxmlformats.org/officeDocument/2006/docPropsVTypes">
  <Template/>
  <Words>637</Words>
  <PresentationFormat>A4 210 x 297 mm</PresentationFormat>
  <Paragraphs>88</Paragraphs>
  <Slides>5</Slides>
  <Notes>4</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5</vt:i4>
      </vt:variant>
    </vt:vector>
  </HeadingPairs>
  <TitlesOfParts>
    <vt:vector size="17" baseType="lpstr">
      <vt:lpstr>BIZ UDPゴシック</vt:lpstr>
      <vt:lpstr>HGPｺﾞｼｯｸM</vt:lpstr>
      <vt:lpstr>UD デジタル 教科書体 NK-B</vt:lpstr>
      <vt:lpstr>UD デジタル 教科書体 NK-R</vt:lpstr>
      <vt:lpstr>Meiryo</vt:lpstr>
      <vt:lpstr>游ゴシック</vt:lpstr>
      <vt:lpstr>Arial</vt:lpstr>
      <vt:lpstr>Calibri</vt:lpstr>
      <vt:lpstr>Segoe UI</vt:lpstr>
      <vt:lpstr>Wingdings</vt:lpstr>
      <vt:lpstr>10_Office テーマ</vt:lpstr>
      <vt:lpstr>11_Office テーマ</vt:lpstr>
      <vt:lpstr>副教材（公的年金保険②）</vt:lpstr>
      <vt:lpstr>家族をめぐる代表的な変化</vt:lpstr>
      <vt:lpstr>公的年金保険は、「仕送り」を社会化したもの</vt:lpstr>
      <vt:lpstr>今と昔の物価の違い</vt:lpstr>
      <vt:lpstr>「若返り」という変化を踏まえた「高齢者」１人を支える「現役世代」の人数</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0x010100B99D29E08615A743A8B3DFECCCBDE406</vt:lpwstr>
  </property>
  <property fmtid="{D5CDD505-2E9C-101B-9397-08002B2CF9AE}" pid="3" name="MediaServiceImageTags">
    <vt:lpwstr/>
  </property>
</Properties>
</file>